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6016" y="215"/>
            <a:ext cx="1195339" cy="907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774178" y="5850130"/>
            <a:ext cx="1284287" cy="7921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769" y="242315"/>
            <a:ext cx="8776461" cy="496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0597" y="1167637"/>
            <a:ext cx="7202804" cy="475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480" y="6670671"/>
            <a:ext cx="2473960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684771" y="6642090"/>
            <a:ext cx="232155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33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44606" y="6667490"/>
            <a:ext cx="28384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1080" y="4158297"/>
            <a:ext cx="2061933" cy="159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497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8497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49582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w="0"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34370" y="2193099"/>
            <a:ext cx="7273925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14980" algn="l"/>
              </a:tabLst>
            </a:pPr>
            <a:r>
              <a:rPr dirty="0" sz="4300" spc="-5"/>
              <a:t>Chapter</a:t>
            </a:r>
            <a:r>
              <a:rPr dirty="0" sz="4300" spc="-10"/>
              <a:t> </a:t>
            </a:r>
            <a:r>
              <a:rPr dirty="0" sz="4300" spc="-5"/>
              <a:t>6:	CPU</a:t>
            </a:r>
            <a:r>
              <a:rPr dirty="0" sz="4300" spc="-95"/>
              <a:t> </a:t>
            </a:r>
            <a:r>
              <a:rPr dirty="0" sz="4300" spc="-5"/>
              <a:t>Scheduling</a:t>
            </a:r>
            <a:endParaRPr sz="4300"/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670" y="6662733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071" rIns="0" bIns="0" rtlCol="0" vert="horz">
            <a:spAutoFit/>
          </a:bodyPr>
          <a:lstStyle/>
          <a:p>
            <a:pPr marL="1741805">
              <a:lnSpc>
                <a:spcPct val="100000"/>
              </a:lnSpc>
            </a:pPr>
            <a:r>
              <a:rPr dirty="0" sz="2400" spc="-5"/>
              <a:t>First- Come, First-Served (FCFS)</a:t>
            </a:r>
            <a:r>
              <a:rPr dirty="0" sz="2400" spc="-30"/>
              <a:t> </a:t>
            </a:r>
            <a:r>
              <a:rPr dirty="0" sz="2400" spc="-5"/>
              <a:t>Scheduling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19360" y="1243004"/>
          <a:ext cx="2914650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434"/>
                <a:gridCol w="1746707"/>
              </a:tblGrid>
              <a:tr h="349250">
                <a:tc>
                  <a:txBody>
                    <a:bodyPr/>
                    <a:lstStyle/>
                    <a:p>
                      <a:pPr algn="ctr" marR="2908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u="sng"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155"/>
                        </a:spcBef>
                        <a:tabLst>
                          <a:tab pos="1724025" algn="l"/>
                        </a:tabLst>
                      </a:pPr>
                      <a:r>
                        <a:rPr dirty="0" sz="1800" spc="-5" u="sng">
                          <a:latin typeface="Arial"/>
                          <a:cs typeface="Arial"/>
                        </a:rPr>
                        <a:t>Burst</a:t>
                      </a:r>
                      <a:r>
                        <a:rPr dirty="0" sz="1800" spc="-85" u="sng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u="sng">
                          <a:latin typeface="Arial"/>
                          <a:cs typeface="Arial"/>
                        </a:rPr>
                        <a:t>Time	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63866">
                <a:tc>
                  <a:txBody>
                    <a:bodyPr/>
                    <a:lstStyle/>
                    <a:p>
                      <a:pPr algn="ctr" marR="2228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 i="1">
                          <a:latin typeface="Arial"/>
                          <a:cs typeface="Arial"/>
                        </a:rPr>
                        <a:t>1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R="225425">
                        <a:lnSpc>
                          <a:spcPts val="2105"/>
                        </a:lnSpc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 i="1">
                          <a:latin typeface="Arial"/>
                          <a:cs typeface="Arial"/>
                        </a:rPr>
                        <a:t>2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53683">
                <a:tc>
                  <a:txBody>
                    <a:bodyPr/>
                    <a:lstStyle/>
                    <a:p>
                      <a:pPr algn="ctr" marR="222885">
                        <a:lnSpc>
                          <a:spcPts val="2105"/>
                        </a:lnSpc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3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ts val="210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2177" y="2634741"/>
            <a:ext cx="6271895" cy="532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ts val="205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Suppose </a:t>
            </a:r>
            <a:r>
              <a:rPr dirty="0" sz="1800" spc="-5">
                <a:latin typeface="Arial"/>
                <a:cs typeface="Arial"/>
              </a:rPr>
              <a:t>that the processes arrive in the order: </a:t>
            </a:r>
            <a:r>
              <a:rPr dirty="0" sz="1800" spc="5" i="1">
                <a:latin typeface="Arial"/>
                <a:cs typeface="Arial"/>
              </a:rPr>
              <a:t>P</a:t>
            </a:r>
            <a:r>
              <a:rPr dirty="0" baseline="-20833" sz="1800" spc="7" i="1">
                <a:latin typeface="Arial"/>
                <a:cs typeface="Arial"/>
              </a:rPr>
              <a:t>1 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2 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3</a:t>
            </a:r>
            <a:endParaRPr baseline="-20833" sz="1800">
              <a:latin typeface="Arial"/>
              <a:cs typeface="Arial"/>
            </a:endParaRPr>
          </a:p>
          <a:p>
            <a:pPr marL="355600">
              <a:lnSpc>
                <a:spcPts val="2050"/>
              </a:lnSpc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Gantt </a:t>
            </a:r>
            <a:r>
              <a:rPr dirty="0" sz="1800" spc="-10">
                <a:latin typeface="Arial"/>
                <a:cs typeface="Arial"/>
              </a:rPr>
              <a:t>Chart </a:t>
            </a:r>
            <a:r>
              <a:rPr dirty="0" sz="1800" spc="-5">
                <a:latin typeface="Arial"/>
                <a:cs typeface="Arial"/>
              </a:rPr>
              <a:t>for the </a:t>
            </a:r>
            <a:r>
              <a:rPr dirty="0" sz="1800" spc="-10">
                <a:latin typeface="Arial"/>
                <a:cs typeface="Arial"/>
              </a:rPr>
              <a:t>schedule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177" y="4626609"/>
            <a:ext cx="4689475" cy="628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Waiting time for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1 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0;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2 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10">
                <a:latin typeface="Arial"/>
                <a:cs typeface="Arial"/>
              </a:rPr>
              <a:t>24;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3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6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665095" algn="l"/>
              </a:tabLst>
            </a:pPr>
            <a:r>
              <a:rPr dirty="0" sz="1800" spc="-5">
                <a:latin typeface="Arial"/>
                <a:cs typeface="Arial"/>
              </a:rPr>
              <a:t>Average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waiting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time:	(0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10">
                <a:latin typeface="Arial"/>
                <a:cs typeface="Arial"/>
              </a:rPr>
              <a:t>24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5">
                <a:latin typeface="Arial"/>
                <a:cs typeface="Arial"/>
              </a:rPr>
              <a:t>27)/3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5437" y="3536387"/>
            <a:ext cx="6755130" cy="541655"/>
          </a:xfrm>
          <a:custGeom>
            <a:avLst/>
            <a:gdLst/>
            <a:ahLst/>
            <a:cxnLst/>
            <a:rect l="l" t="t" r="r" b="b"/>
            <a:pathLst>
              <a:path w="6755130" h="541654">
                <a:moveTo>
                  <a:pt x="0" y="541467"/>
                </a:moveTo>
                <a:lnTo>
                  <a:pt x="6754672" y="541467"/>
                </a:lnTo>
                <a:lnTo>
                  <a:pt x="6754672" y="0"/>
                </a:lnTo>
                <a:lnTo>
                  <a:pt x="0" y="0"/>
                </a:lnTo>
                <a:lnTo>
                  <a:pt x="0" y="541467"/>
                </a:lnTo>
                <a:close/>
              </a:path>
            </a:pathLst>
          </a:custGeom>
          <a:ln w="3175">
            <a:solidFill>
              <a:srgbClr val="EAF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38972" y="4116743"/>
            <a:ext cx="92710" cy="15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5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6623240" y="4116768"/>
            <a:ext cx="160020" cy="15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5">
                <a:latin typeface="Arial"/>
                <a:cs typeface="Arial"/>
              </a:rPr>
              <a:t>24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5508" y="4116768"/>
            <a:ext cx="160020" cy="15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5">
                <a:latin typeface="Arial"/>
                <a:cs typeface="Arial"/>
              </a:rPr>
              <a:t>30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80167" y="3531141"/>
          <a:ext cx="6771005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3856"/>
                <a:gridCol w="685162"/>
                <a:gridCol w="655649"/>
              </a:tblGrid>
              <a:tr h="541467">
                <a:tc>
                  <a:txBody>
                    <a:bodyPr/>
                    <a:lstStyle/>
                    <a:p>
                      <a:pPr algn="ctr" marL="11938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550" spc="-6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9239" sz="1425" spc="-97">
                          <a:latin typeface="Arial"/>
                          <a:cs typeface="Arial"/>
                        </a:rPr>
                        <a:t>1</a:t>
                      </a:r>
                      <a:endParaRPr baseline="-29239" sz="142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540">
                      <a:solidFill>
                        <a:srgbClr val="000000"/>
                      </a:solidFill>
                      <a:prstDash val="solid"/>
                    </a:lnL>
                    <a:lnR w="10540">
                      <a:solidFill>
                        <a:srgbClr val="000000"/>
                      </a:solidFill>
                      <a:prstDash val="solid"/>
                    </a:lnR>
                    <a:lnT w="10493">
                      <a:solidFill>
                        <a:srgbClr val="000000"/>
                      </a:solidFill>
                      <a:prstDash val="solid"/>
                    </a:lnT>
                    <a:lnB w="10493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550" spc="-6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9239" sz="1425" spc="-97">
                          <a:latin typeface="Arial"/>
                          <a:cs typeface="Arial"/>
                        </a:rPr>
                        <a:t>2</a:t>
                      </a:r>
                      <a:endParaRPr baseline="-29239" sz="142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540">
                      <a:solidFill>
                        <a:srgbClr val="000000"/>
                      </a:solidFill>
                      <a:prstDash val="solid"/>
                    </a:lnL>
                    <a:lnR w="10540">
                      <a:solidFill>
                        <a:srgbClr val="000000"/>
                      </a:solidFill>
                      <a:prstDash val="solid"/>
                    </a:lnR>
                    <a:lnT w="10493">
                      <a:solidFill>
                        <a:srgbClr val="000000"/>
                      </a:solidFill>
                      <a:prstDash val="solid"/>
                    </a:lnT>
                    <a:lnB w="10493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550" spc="-15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9239" sz="1425" spc="-225">
                          <a:latin typeface="Arial"/>
                          <a:cs typeface="Arial"/>
                        </a:rPr>
                        <a:t>3</a:t>
                      </a:r>
                      <a:endParaRPr baseline="-29239" sz="142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540">
                      <a:solidFill>
                        <a:srgbClr val="000000"/>
                      </a:solidFill>
                      <a:prstDash val="solid"/>
                    </a:lnL>
                    <a:lnR w="10540">
                      <a:solidFill>
                        <a:srgbClr val="000000"/>
                      </a:solidFill>
                      <a:prstDash val="solid"/>
                    </a:lnR>
                    <a:lnT w="10493">
                      <a:solidFill>
                        <a:srgbClr val="000000"/>
                      </a:solidFill>
                      <a:prstDash val="solid"/>
                    </a:lnT>
                    <a:lnB w="10493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310501" y="4116768"/>
            <a:ext cx="160020" cy="156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5">
                <a:latin typeface="Arial"/>
                <a:cs typeface="Arial"/>
              </a:rPr>
              <a:t>27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1948" y="308990"/>
            <a:ext cx="480441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FCFS </a:t>
            </a:r>
            <a:r>
              <a:rPr dirty="0" spc="-5"/>
              <a:t>Scheduling</a:t>
            </a:r>
            <a:r>
              <a:rPr dirty="0" spc="-110"/>
              <a:t> </a:t>
            </a:r>
            <a:r>
              <a:rPr dirty="0" spc="-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6789" y="1273111"/>
            <a:ext cx="4770755" cy="1025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Suppose </a:t>
            </a:r>
            <a:r>
              <a:rPr dirty="0" sz="1800" spc="-5">
                <a:latin typeface="Arial"/>
                <a:cs typeface="Arial"/>
              </a:rPr>
              <a:t>that the processes arrive in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order:</a:t>
            </a:r>
            <a:endParaRPr sz="1800">
              <a:latin typeface="Arial"/>
              <a:cs typeface="Arial"/>
            </a:endParaRPr>
          </a:p>
          <a:p>
            <a:pPr marL="3148965">
              <a:lnSpc>
                <a:spcPct val="100000"/>
              </a:lnSpc>
              <a:spcBef>
                <a:spcPts val="755"/>
              </a:spcBef>
            </a:pP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2 </a:t>
            </a:r>
            <a:r>
              <a:rPr dirty="0" sz="1800">
                <a:latin typeface="Arial"/>
                <a:cs typeface="Arial"/>
              </a:rPr>
              <a:t>,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3 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1</a:t>
            </a:r>
            <a:endParaRPr baseline="-20833"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Gantt chart for the </a:t>
            </a:r>
            <a:r>
              <a:rPr dirty="0" sz="1800" spc="-10">
                <a:latin typeface="Arial"/>
                <a:cs typeface="Arial"/>
              </a:rPr>
              <a:t>schedule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789" y="3769423"/>
            <a:ext cx="6632575" cy="176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Waiting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baseline="-20833" sz="1800" i="1">
                <a:latin typeface="Arial"/>
                <a:cs typeface="Arial"/>
              </a:rPr>
              <a:t>1</a:t>
            </a:r>
            <a:r>
              <a:rPr dirty="0" baseline="-20833" sz="1800" spc="-172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6</a:t>
            </a:r>
            <a:r>
              <a:rPr dirty="0" sz="1800" spc="-5" i="1">
                <a:latin typeface="Arial"/>
                <a:cs typeface="Arial"/>
              </a:rPr>
              <a:t>;</a:t>
            </a:r>
            <a:r>
              <a:rPr dirty="0" sz="1800" spc="-16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2</a:t>
            </a:r>
            <a:r>
              <a:rPr dirty="0" baseline="-20833" sz="1800" spc="-1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0</a:t>
            </a:r>
            <a:r>
              <a:rPr dirty="0" baseline="-20833" sz="1800" spc="-7" i="1">
                <a:latin typeface="Arial"/>
                <a:cs typeface="Arial"/>
              </a:rPr>
              <a:t>;</a:t>
            </a:r>
            <a:r>
              <a:rPr dirty="0" baseline="-20833" sz="1800" spc="-157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</a:t>
            </a:r>
            <a:r>
              <a:rPr dirty="0" baseline="-20833" sz="1800" spc="-7" i="1">
                <a:latin typeface="Arial"/>
                <a:cs typeface="Arial"/>
              </a:rPr>
              <a:t>3</a:t>
            </a:r>
            <a:r>
              <a:rPr dirty="0" baseline="-20833" sz="1800" spc="-179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727325" algn="l"/>
              </a:tabLst>
            </a:pPr>
            <a:r>
              <a:rPr dirty="0" sz="1800" spc="-5">
                <a:latin typeface="Arial"/>
                <a:cs typeface="Arial"/>
              </a:rPr>
              <a:t>Average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waiting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time:	(6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5">
                <a:latin typeface="Arial"/>
                <a:cs typeface="Arial"/>
              </a:rPr>
              <a:t>0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5">
                <a:latin typeface="Arial"/>
                <a:cs typeface="Arial"/>
              </a:rPr>
              <a:t>3)/3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Much better </a:t>
            </a:r>
            <a:r>
              <a:rPr dirty="0" sz="1800" spc="-10">
                <a:latin typeface="Arial"/>
                <a:cs typeface="Arial"/>
              </a:rPr>
              <a:t>than previous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case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Convoy effect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5">
                <a:latin typeface="Arial"/>
                <a:cs typeface="Arial"/>
              </a:rPr>
              <a:t>short process </a:t>
            </a:r>
            <a:r>
              <a:rPr dirty="0" sz="1800" spc="-10">
                <a:latin typeface="Arial"/>
                <a:cs typeface="Arial"/>
              </a:rPr>
              <a:t>behind long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Consider one CPU-bound and many </a:t>
            </a:r>
            <a:r>
              <a:rPr dirty="0" sz="1800" spc="-5">
                <a:latin typeface="Arial"/>
                <a:cs typeface="Arial"/>
              </a:rPr>
              <a:t>I/O-bound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0679" y="2677377"/>
            <a:ext cx="6918325" cy="556895"/>
          </a:xfrm>
          <a:custGeom>
            <a:avLst/>
            <a:gdLst/>
            <a:ahLst/>
            <a:cxnLst/>
            <a:rect l="l" t="t" r="r" b="b"/>
            <a:pathLst>
              <a:path w="6918325" h="556894">
                <a:moveTo>
                  <a:pt x="0" y="556717"/>
                </a:moveTo>
                <a:lnTo>
                  <a:pt x="6917964" y="556717"/>
                </a:lnTo>
                <a:lnTo>
                  <a:pt x="6917964" y="0"/>
                </a:lnTo>
                <a:lnTo>
                  <a:pt x="0" y="0"/>
                </a:lnTo>
                <a:lnTo>
                  <a:pt x="0" y="556717"/>
                </a:lnTo>
                <a:close/>
              </a:path>
            </a:pathLst>
          </a:custGeom>
          <a:ln w="3175">
            <a:solidFill>
              <a:srgbClr val="EAF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15631" y="3277425"/>
            <a:ext cx="9398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2017382" y="3277425"/>
            <a:ext cx="9398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9146" y="3277425"/>
            <a:ext cx="9398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2706" y="3277425"/>
            <a:ext cx="16319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10">
                <a:latin typeface="Arial"/>
                <a:cs typeface="Arial"/>
              </a:rPr>
              <a:t>30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55282" y="2671983"/>
          <a:ext cx="6934200" cy="567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931"/>
                <a:gridCol w="723324"/>
                <a:gridCol w="5503713"/>
              </a:tblGrid>
              <a:tr h="556716"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6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9239" sz="1425" spc="-97">
                          <a:latin typeface="Arial"/>
                          <a:cs typeface="Arial"/>
                        </a:rPr>
                        <a:t>2</a:t>
                      </a:r>
                      <a:endParaRPr baseline="-29239" sz="142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0789">
                      <a:solidFill>
                        <a:srgbClr val="000000"/>
                      </a:solidFill>
                      <a:prstDash val="solid"/>
                    </a:lnT>
                    <a:lnB w="10789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6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9239" sz="1425" spc="-97">
                          <a:latin typeface="Arial"/>
                          <a:cs typeface="Arial"/>
                        </a:rPr>
                        <a:t>3</a:t>
                      </a:r>
                      <a:endParaRPr baseline="-29239" sz="142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0789">
                      <a:solidFill>
                        <a:srgbClr val="000000"/>
                      </a:solidFill>
                      <a:prstDash val="solid"/>
                    </a:lnT>
                    <a:lnB w="10789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3716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7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9239" sz="1425" spc="-112">
                          <a:latin typeface="Arial"/>
                          <a:cs typeface="Arial"/>
                        </a:rPr>
                        <a:t>1</a:t>
                      </a:r>
                      <a:endParaRPr baseline="-29239" sz="142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795">
                      <a:solidFill>
                        <a:srgbClr val="000000"/>
                      </a:solidFill>
                      <a:prstDash val="solid"/>
                    </a:lnL>
                    <a:lnR w="10795">
                      <a:solidFill>
                        <a:srgbClr val="000000"/>
                      </a:solidFill>
                      <a:prstDash val="solid"/>
                    </a:lnR>
                    <a:lnT w="10789">
                      <a:solidFill>
                        <a:srgbClr val="000000"/>
                      </a:solidFill>
                      <a:prstDash val="solid"/>
                    </a:lnT>
                    <a:lnB w="10789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54760">
              <a:lnSpc>
                <a:spcPct val="100000"/>
              </a:lnSpc>
            </a:pPr>
            <a:r>
              <a:rPr dirty="0" spc="-5"/>
              <a:t>Shortest-Job-First (SJF)</a:t>
            </a:r>
            <a:r>
              <a:rPr dirty="0" spc="-75"/>
              <a:t> </a:t>
            </a:r>
            <a:r>
              <a:rPr dirty="0" spc="-5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6789" y="1273111"/>
            <a:ext cx="6865620" cy="2315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Associate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5">
                <a:latin typeface="Arial"/>
                <a:cs typeface="Arial"/>
              </a:rPr>
              <a:t>process the </a:t>
            </a:r>
            <a:r>
              <a:rPr dirty="0" sz="1800" spc="-10">
                <a:latin typeface="Arial"/>
                <a:cs typeface="Arial"/>
              </a:rPr>
              <a:t>length </a:t>
            </a:r>
            <a:r>
              <a:rPr dirty="0" sz="1800" spc="-5">
                <a:latin typeface="Arial"/>
                <a:cs typeface="Arial"/>
              </a:rPr>
              <a:t>of its </a:t>
            </a:r>
            <a:r>
              <a:rPr dirty="0" sz="1800" spc="-10">
                <a:latin typeface="Arial"/>
                <a:cs typeface="Arial"/>
              </a:rPr>
              <a:t>next </a:t>
            </a:r>
            <a:r>
              <a:rPr dirty="0" sz="1800" spc="-5">
                <a:latin typeface="Arial"/>
                <a:cs typeface="Arial"/>
              </a:rPr>
              <a:t>CPU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burst</a:t>
            </a:r>
            <a:endParaRPr sz="1800">
              <a:latin typeface="Arial"/>
              <a:cs typeface="Arial"/>
            </a:endParaRPr>
          </a:p>
          <a:p>
            <a:pPr lvl="1" marL="756285" marR="889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818515" algn="l"/>
                <a:tab pos="819150" algn="l"/>
              </a:tabLst>
            </a:pPr>
            <a:r>
              <a:rPr dirty="0" sz="1800" spc="-5">
                <a:latin typeface="Arial"/>
                <a:cs typeface="Arial"/>
              </a:rPr>
              <a:t>Use these </a:t>
            </a:r>
            <a:r>
              <a:rPr dirty="0" sz="1800" spc="-10">
                <a:latin typeface="Arial"/>
                <a:cs typeface="Arial"/>
              </a:rPr>
              <a:t>lengths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schedule </a:t>
            </a:r>
            <a:r>
              <a:rPr dirty="0" sz="1800" spc="-5">
                <a:latin typeface="Arial"/>
                <a:cs typeface="Arial"/>
              </a:rPr>
              <a:t>the process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the shortest  time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SJF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optimal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gives </a:t>
            </a:r>
            <a:r>
              <a:rPr dirty="0" sz="1800" spc="-5">
                <a:latin typeface="Arial"/>
                <a:cs typeface="Arial"/>
              </a:rPr>
              <a:t>minimum </a:t>
            </a:r>
            <a:r>
              <a:rPr dirty="0" sz="1800" spc="-10">
                <a:latin typeface="Arial"/>
                <a:cs typeface="Arial"/>
              </a:rPr>
              <a:t>average waiting </a:t>
            </a:r>
            <a:r>
              <a:rPr dirty="0" sz="1800" spc="-5">
                <a:latin typeface="Arial"/>
                <a:cs typeface="Arial"/>
              </a:rPr>
              <a:t>time for a </a:t>
            </a:r>
            <a:r>
              <a:rPr dirty="0" sz="1800" spc="-10">
                <a:latin typeface="Arial"/>
                <a:cs typeface="Arial"/>
              </a:rPr>
              <a:t>given  </a:t>
            </a:r>
            <a:r>
              <a:rPr dirty="0" sz="1800" spc="-5">
                <a:latin typeface="Arial"/>
                <a:cs typeface="Arial"/>
              </a:rPr>
              <a:t>set of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difficulty is </a:t>
            </a:r>
            <a:r>
              <a:rPr dirty="0" sz="1800" spc="-10">
                <a:latin typeface="Arial"/>
                <a:cs typeface="Arial"/>
              </a:rPr>
              <a:t>knowing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length </a:t>
            </a:r>
            <a:r>
              <a:rPr dirty="0" sz="1800" spc="-5">
                <a:latin typeface="Arial"/>
                <a:cs typeface="Arial"/>
              </a:rPr>
              <a:t>of the </a:t>
            </a:r>
            <a:r>
              <a:rPr dirty="0" sz="1800" spc="-10">
                <a:latin typeface="Arial"/>
                <a:cs typeface="Arial"/>
              </a:rPr>
              <a:t>next </a:t>
            </a:r>
            <a:r>
              <a:rPr dirty="0" sz="1800" spc="-5">
                <a:latin typeface="Arial"/>
                <a:cs typeface="Arial"/>
              </a:rPr>
              <a:t>CPU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Could </a:t>
            </a:r>
            <a:r>
              <a:rPr dirty="0" sz="1800" spc="-5">
                <a:latin typeface="Arial"/>
                <a:cs typeface="Arial"/>
              </a:rPr>
              <a:t>ask the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76550">
              <a:lnSpc>
                <a:spcPct val="100000"/>
              </a:lnSpc>
            </a:pPr>
            <a:r>
              <a:rPr dirty="0" spc="-5"/>
              <a:t>Example of</a:t>
            </a:r>
            <a:r>
              <a:rPr dirty="0" spc="-100"/>
              <a:t> </a:t>
            </a:r>
            <a:r>
              <a:rPr dirty="0" spc="-5"/>
              <a:t>SJF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17368" y="1252973"/>
          <a:ext cx="3997325" cy="187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7120"/>
                <a:gridCol w="2139670"/>
              </a:tblGrid>
              <a:tr h="36296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u="sng"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893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u="sng">
                          <a:latin typeface="Arial"/>
                          <a:cs typeface="Arial"/>
                        </a:rPr>
                        <a:t>Burst</a:t>
                      </a:r>
                      <a:r>
                        <a:rPr dirty="0" sz="1800" spc="-85" u="sng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u="sng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91298"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15" i="1">
                          <a:latin typeface="Arial"/>
                          <a:cs typeface="Arial"/>
                        </a:rPr>
                        <a:t>1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899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2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 i="1">
                          <a:latin typeface="Arial"/>
                          <a:cs typeface="Arial"/>
                        </a:rPr>
                        <a:t>2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899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2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15" i="1">
                          <a:latin typeface="Arial"/>
                          <a:cs typeface="Arial"/>
                        </a:rPr>
                        <a:t>3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899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83932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1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15" i="1">
                          <a:latin typeface="Arial"/>
                          <a:cs typeface="Arial"/>
                        </a:rPr>
                        <a:t>4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899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5189" y="3495103"/>
            <a:ext cx="24993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SJF </a:t>
            </a:r>
            <a:r>
              <a:rPr dirty="0" sz="1800" spc="-10">
                <a:latin typeface="Arial"/>
                <a:cs typeface="Arial"/>
              </a:rPr>
              <a:t>scheduling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189" y="5346763"/>
            <a:ext cx="502094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Average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time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(3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10">
                <a:latin typeface="Arial"/>
                <a:cs typeface="Arial"/>
              </a:rPr>
              <a:t>16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5">
                <a:latin typeface="Arial"/>
                <a:cs typeface="Arial"/>
              </a:rPr>
              <a:t>9 </a:t>
            </a:r>
            <a:r>
              <a:rPr dirty="0" sz="1800">
                <a:latin typeface="Arial"/>
                <a:cs typeface="Arial"/>
              </a:rPr>
              <a:t>+ </a:t>
            </a:r>
            <a:r>
              <a:rPr dirty="0" sz="1800" spc="-10">
                <a:latin typeface="Arial"/>
                <a:cs typeface="Arial"/>
              </a:rPr>
              <a:t>0) </a:t>
            </a:r>
            <a:r>
              <a:rPr dirty="0" sz="1800">
                <a:latin typeface="Arial"/>
                <a:cs typeface="Arial"/>
              </a:rPr>
              <a:t>/ </a:t>
            </a:r>
            <a:r>
              <a:rPr dirty="0" sz="1800" spc="-5">
                <a:latin typeface="Arial"/>
                <a:cs typeface="Arial"/>
              </a:rPr>
              <a:t>4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8914" y="4145113"/>
            <a:ext cx="6625590" cy="588645"/>
          </a:xfrm>
          <a:custGeom>
            <a:avLst/>
            <a:gdLst/>
            <a:ahLst/>
            <a:cxnLst/>
            <a:rect l="l" t="t" r="r" b="b"/>
            <a:pathLst>
              <a:path w="6625590" h="588645">
                <a:moveTo>
                  <a:pt x="0" y="588604"/>
                </a:moveTo>
                <a:lnTo>
                  <a:pt x="6624988" y="588604"/>
                </a:lnTo>
                <a:lnTo>
                  <a:pt x="6624988" y="0"/>
                </a:lnTo>
                <a:lnTo>
                  <a:pt x="0" y="0"/>
                </a:lnTo>
                <a:lnTo>
                  <a:pt x="0" y="588604"/>
                </a:lnTo>
                <a:close/>
              </a:path>
            </a:pathLst>
          </a:custGeom>
          <a:ln w="3175">
            <a:solidFill>
              <a:srgbClr val="EAF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3279" y="4780863"/>
            <a:ext cx="97790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117013" y="4780863"/>
            <a:ext cx="97790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0990" y="4780863"/>
            <a:ext cx="170180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9602" y="4780800"/>
            <a:ext cx="170180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8737" y="4780800"/>
            <a:ext cx="97790" cy="164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1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33765" y="4139932"/>
          <a:ext cx="6640830" cy="59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105"/>
                <a:gridCol w="1651611"/>
                <a:gridCol w="2084081"/>
                <a:gridCol w="2053193"/>
              </a:tblGrid>
              <a:tr h="588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7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555" sz="1500" spc="-104">
                          <a:latin typeface="Arial"/>
                          <a:cs typeface="Arial"/>
                        </a:rPr>
                        <a:t>4</a:t>
                      </a:r>
                      <a:endParaRPr baseline="-30555"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96">
                      <a:solidFill>
                        <a:srgbClr val="000000"/>
                      </a:solidFill>
                      <a:prstDash val="solid"/>
                    </a:lnL>
                    <a:lnR w="10296">
                      <a:solidFill>
                        <a:srgbClr val="000000"/>
                      </a:solidFill>
                      <a:prstDash val="solid"/>
                    </a:lnR>
                    <a:lnT w="10362">
                      <a:solidFill>
                        <a:srgbClr val="000000"/>
                      </a:solidFill>
                      <a:prstDash val="solid"/>
                    </a:lnT>
                    <a:lnB w="10362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7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555" sz="1500" spc="-104">
                          <a:latin typeface="Arial"/>
                          <a:cs typeface="Arial"/>
                        </a:rPr>
                        <a:t>1</a:t>
                      </a:r>
                      <a:endParaRPr baseline="-30555"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96">
                      <a:solidFill>
                        <a:srgbClr val="000000"/>
                      </a:solidFill>
                      <a:prstDash val="solid"/>
                    </a:lnL>
                    <a:lnR w="10296">
                      <a:solidFill>
                        <a:srgbClr val="000000"/>
                      </a:solidFill>
                      <a:prstDash val="solid"/>
                    </a:lnR>
                    <a:lnT w="10362">
                      <a:solidFill>
                        <a:srgbClr val="000000"/>
                      </a:solidFill>
                      <a:prstDash val="solid"/>
                    </a:lnT>
                    <a:lnB w="10362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508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13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555" sz="1500" spc="-202">
                          <a:latin typeface="Arial"/>
                          <a:cs typeface="Arial"/>
                        </a:rPr>
                        <a:t>3</a:t>
                      </a:r>
                      <a:endParaRPr baseline="-30555"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96">
                      <a:solidFill>
                        <a:srgbClr val="000000"/>
                      </a:solidFill>
                      <a:prstDash val="solid"/>
                    </a:lnL>
                    <a:lnR w="10296">
                      <a:solidFill>
                        <a:srgbClr val="000000"/>
                      </a:solidFill>
                      <a:prstDash val="solid"/>
                    </a:lnR>
                    <a:lnT w="10362">
                      <a:solidFill>
                        <a:srgbClr val="000000"/>
                      </a:solidFill>
                      <a:prstDash val="solid"/>
                    </a:lnT>
                    <a:lnB w="10362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700" spc="-13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555" sz="1500" spc="-202">
                          <a:latin typeface="Arial"/>
                          <a:cs typeface="Arial"/>
                        </a:rPr>
                        <a:t>2</a:t>
                      </a:r>
                      <a:endParaRPr baseline="-30555"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96">
                      <a:solidFill>
                        <a:srgbClr val="000000"/>
                      </a:solidFill>
                      <a:prstDash val="solid"/>
                    </a:lnL>
                    <a:lnR w="10296">
                      <a:solidFill>
                        <a:srgbClr val="000000"/>
                      </a:solidFill>
                      <a:prstDash val="solid"/>
                    </a:lnR>
                    <a:lnT w="10362">
                      <a:solidFill>
                        <a:srgbClr val="000000"/>
                      </a:solidFill>
                      <a:prstDash val="solid"/>
                    </a:lnT>
                    <a:lnB w="10362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48410">
              <a:lnSpc>
                <a:spcPct val="100000"/>
              </a:lnSpc>
            </a:pPr>
            <a:r>
              <a:rPr dirty="0" spc="-5"/>
              <a:t>Determining Length of Next </a:t>
            </a:r>
            <a:r>
              <a:rPr dirty="0"/>
              <a:t>CPU</a:t>
            </a:r>
            <a:r>
              <a:rPr dirty="0" spc="-100"/>
              <a:t> </a:t>
            </a:r>
            <a:r>
              <a:rPr dirty="0" spc="-5"/>
              <a:t>Burst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26489" y="1273111"/>
            <a:ext cx="7234555" cy="655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Can only </a:t>
            </a:r>
            <a:r>
              <a:rPr dirty="0" sz="1800" spc="-5">
                <a:latin typeface="Arial"/>
                <a:cs typeface="Arial"/>
              </a:rPr>
              <a:t>estimate the </a:t>
            </a:r>
            <a:r>
              <a:rPr dirty="0" sz="1800" spc="-10">
                <a:latin typeface="Arial"/>
                <a:cs typeface="Arial"/>
              </a:rPr>
              <a:t>length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should be </a:t>
            </a:r>
            <a:r>
              <a:rPr dirty="0" sz="1800" spc="-5">
                <a:latin typeface="Arial"/>
                <a:cs typeface="Arial"/>
              </a:rPr>
              <a:t>similar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previous</a:t>
            </a:r>
            <a:r>
              <a:rPr dirty="0" sz="1800" spc="18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Then pick process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shortest </a:t>
            </a:r>
            <a:r>
              <a:rPr dirty="0" sz="1800" spc="-10">
                <a:latin typeface="Arial"/>
                <a:cs typeface="Arial"/>
              </a:rPr>
              <a:t>predicted next </a:t>
            </a:r>
            <a:r>
              <a:rPr dirty="0" sz="1800" spc="-5">
                <a:latin typeface="Arial"/>
                <a:cs typeface="Arial"/>
              </a:rPr>
              <a:t>CPU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burst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6489" y="4510087"/>
            <a:ext cx="6167755" cy="655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Commonly, </a:t>
            </a:r>
            <a:r>
              <a:rPr dirty="0" sz="1800" spc="-5">
                <a:latin typeface="Arial"/>
                <a:cs typeface="Arial"/>
              </a:rPr>
              <a:t>α set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½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Preemptive version </a:t>
            </a:r>
            <a:r>
              <a:rPr dirty="0" sz="1800" spc="-10">
                <a:latin typeface="Arial"/>
                <a:cs typeface="Arial"/>
              </a:rPr>
              <a:t>called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shortest-remaining-time-first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88" y="4114914"/>
            <a:ext cx="99314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20">
                <a:latin typeface="Arial"/>
                <a:cs typeface="Arial"/>
              </a:rPr>
              <a:t>4. </a:t>
            </a:r>
            <a:r>
              <a:rPr dirty="0" sz="1700" spc="-25">
                <a:latin typeface="Arial"/>
                <a:cs typeface="Arial"/>
              </a:rPr>
              <a:t>Define </a:t>
            </a:r>
            <a:r>
              <a:rPr dirty="0" sz="1700" spc="-15"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89" y="2384107"/>
            <a:ext cx="6738620" cy="1678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Can be done by using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length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previous </a:t>
            </a:r>
            <a:r>
              <a:rPr dirty="0" sz="1800" spc="-5">
                <a:latin typeface="Arial"/>
                <a:cs typeface="Arial"/>
              </a:rPr>
              <a:t>CPU bursts, </a:t>
            </a:r>
            <a:r>
              <a:rPr dirty="0" sz="1800" spc="-10">
                <a:latin typeface="Arial"/>
                <a:cs typeface="Arial"/>
              </a:rPr>
              <a:t>using  exponential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averaging</a:t>
            </a:r>
            <a:endParaRPr sz="1800">
              <a:latin typeface="Arial"/>
              <a:cs typeface="Arial"/>
            </a:endParaRPr>
          </a:p>
          <a:p>
            <a:pPr lvl="1" marL="860425" indent="-12700">
              <a:lnSpc>
                <a:spcPct val="100000"/>
              </a:lnSpc>
              <a:spcBef>
                <a:spcPts val="1585"/>
              </a:spcBef>
              <a:buFont typeface="Arial"/>
              <a:buAutoNum type="arabicPeriod"/>
              <a:tabLst>
                <a:tab pos="1115060" algn="l"/>
              </a:tabLst>
            </a:pPr>
            <a:r>
              <a:rPr dirty="0" sz="1700" spc="25" i="1">
                <a:latin typeface="Arial"/>
                <a:cs typeface="Arial"/>
              </a:rPr>
              <a:t>t</a:t>
            </a:r>
            <a:r>
              <a:rPr dirty="0" baseline="-17777" sz="1875" spc="37" i="1">
                <a:latin typeface="Arial"/>
                <a:cs typeface="Arial"/>
              </a:rPr>
              <a:t>n </a:t>
            </a:r>
            <a:r>
              <a:rPr dirty="0" sz="1700" spc="-25">
                <a:latin typeface="Symbol"/>
                <a:cs typeface="Symbol"/>
              </a:rPr>
              <a:t>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Arial"/>
                <a:cs typeface="Arial"/>
              </a:rPr>
              <a:t>actual  length of </a:t>
            </a:r>
            <a:r>
              <a:rPr dirty="0" sz="1700" spc="15" i="1">
                <a:latin typeface="Arial"/>
                <a:cs typeface="Arial"/>
              </a:rPr>
              <a:t>n</a:t>
            </a:r>
            <a:r>
              <a:rPr dirty="0" baseline="33333" sz="1875" spc="22" i="1">
                <a:latin typeface="Arial"/>
                <a:cs typeface="Arial"/>
              </a:rPr>
              <a:t>th </a:t>
            </a:r>
            <a:r>
              <a:rPr dirty="0" sz="1700" spc="-30">
                <a:latin typeface="Arial"/>
                <a:cs typeface="Arial"/>
              </a:rPr>
              <a:t>CPU</a:t>
            </a:r>
            <a:r>
              <a:rPr dirty="0" sz="1700" spc="55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burst</a:t>
            </a:r>
            <a:endParaRPr sz="1700">
              <a:latin typeface="Arial"/>
              <a:cs typeface="Arial"/>
            </a:endParaRPr>
          </a:p>
          <a:p>
            <a:pPr lvl="1" marL="860425" marR="1468755" indent="3810">
              <a:lnSpc>
                <a:spcPct val="123400"/>
              </a:lnSpc>
              <a:spcBef>
                <a:spcPts val="10"/>
              </a:spcBef>
              <a:buSzPct val="97142"/>
              <a:buFont typeface="Arial"/>
              <a:buAutoNum type="arabicPeriod"/>
              <a:tabLst>
                <a:tab pos="1115060" algn="l"/>
              </a:tabLst>
            </a:pPr>
            <a:r>
              <a:rPr dirty="0" sz="1750" spc="-40" i="1">
                <a:latin typeface="Symbol"/>
                <a:cs typeface="Symbol"/>
              </a:rPr>
              <a:t>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baseline="-17777" sz="1875" spc="15" i="1">
                <a:latin typeface="Arial"/>
                <a:cs typeface="Arial"/>
              </a:rPr>
              <a:t>n</a:t>
            </a:r>
            <a:r>
              <a:rPr dirty="0" baseline="-17777" sz="1875" spc="15">
                <a:latin typeface="Symbol"/>
                <a:cs typeface="Symbol"/>
              </a:rPr>
              <a:t></a:t>
            </a:r>
            <a:r>
              <a:rPr dirty="0" baseline="-17777" sz="1875" spc="15">
                <a:latin typeface="Times New Roman"/>
                <a:cs typeface="Times New Roman"/>
              </a:rPr>
              <a:t>1</a:t>
            </a:r>
            <a:r>
              <a:rPr dirty="0" baseline="-17777" sz="1875" spc="7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Symbol"/>
                <a:cs typeface="Symbol"/>
              </a:rPr>
              <a:t></a:t>
            </a:r>
            <a:r>
              <a:rPr dirty="0" sz="1700" spc="-12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Arial"/>
                <a:cs typeface="Arial"/>
              </a:rPr>
              <a:t>predicted</a:t>
            </a:r>
            <a:r>
              <a:rPr dirty="0" sz="1700" spc="-120">
                <a:latin typeface="Arial"/>
                <a:cs typeface="Arial"/>
              </a:rPr>
              <a:t> </a:t>
            </a:r>
            <a:r>
              <a:rPr dirty="0" sz="1700" spc="-25">
                <a:latin typeface="Arial"/>
                <a:cs typeface="Arial"/>
              </a:rPr>
              <a:t>value</a:t>
            </a:r>
            <a:r>
              <a:rPr dirty="0" sz="1700" spc="-60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for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-25">
                <a:latin typeface="Arial"/>
                <a:cs typeface="Arial"/>
              </a:rPr>
              <a:t>the</a:t>
            </a:r>
            <a:r>
              <a:rPr dirty="0" sz="1700" spc="-165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next</a:t>
            </a:r>
            <a:r>
              <a:rPr dirty="0" sz="1700" spc="-114">
                <a:latin typeface="Arial"/>
                <a:cs typeface="Arial"/>
              </a:rPr>
              <a:t> </a:t>
            </a:r>
            <a:r>
              <a:rPr dirty="0" sz="1700" spc="-30">
                <a:latin typeface="Arial"/>
                <a:cs typeface="Arial"/>
              </a:rPr>
              <a:t>CPU</a:t>
            </a:r>
            <a:r>
              <a:rPr dirty="0" sz="1700" spc="215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burst  3. </a:t>
            </a:r>
            <a:r>
              <a:rPr dirty="0" sz="1750" spc="10" i="1">
                <a:latin typeface="Symbol"/>
                <a:cs typeface="Symbol"/>
              </a:rPr>
              <a:t></a:t>
            </a:r>
            <a:r>
              <a:rPr dirty="0" sz="1700" spc="10">
                <a:latin typeface="Arial"/>
                <a:cs typeface="Arial"/>
              </a:rPr>
              <a:t>, </a:t>
            </a:r>
            <a:r>
              <a:rPr dirty="0" sz="1700" spc="-25">
                <a:latin typeface="Arial"/>
                <a:cs typeface="Arial"/>
              </a:rPr>
              <a:t>0 </a:t>
            </a:r>
            <a:r>
              <a:rPr dirty="0" sz="1700" spc="-25">
                <a:latin typeface="Symbol"/>
                <a:cs typeface="Symbol"/>
              </a:rPr>
              <a:t>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50" spc="-60" i="1">
                <a:latin typeface="Symbol"/>
                <a:cs typeface="Symbol"/>
              </a:rPr>
              <a:t></a:t>
            </a:r>
            <a:r>
              <a:rPr dirty="0" sz="1750" spc="-60" i="1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Symbol"/>
                <a:cs typeface="Symbol"/>
              </a:rPr>
              <a:t></a:t>
            </a:r>
            <a:r>
              <a:rPr dirty="0" sz="1700" spc="-27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9925" y="3972369"/>
            <a:ext cx="2243455" cy="424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555"/>
              </a:lnSpc>
              <a:tabLst>
                <a:tab pos="434975" algn="l"/>
                <a:tab pos="1096645" algn="l"/>
              </a:tabLst>
            </a:pPr>
            <a:r>
              <a:rPr dirty="0" sz="2100" spc="-45" i="1">
                <a:latin typeface="Symbol"/>
                <a:cs typeface="Symbol"/>
              </a:rPr>
              <a:t></a:t>
            </a:r>
            <a:r>
              <a:rPr dirty="0" sz="2100" spc="-45">
                <a:latin typeface="Times New Roman"/>
                <a:cs typeface="Times New Roman"/>
              </a:rPr>
              <a:t>	</a:t>
            </a:r>
            <a:r>
              <a:rPr dirty="0" sz="1950" spc="25">
                <a:latin typeface="Symbol"/>
                <a:cs typeface="Symbol"/>
              </a:rPr>
              <a:t></a:t>
            </a:r>
            <a:r>
              <a:rPr dirty="0" sz="1950" spc="-135">
                <a:latin typeface="Times New Roman"/>
                <a:cs typeface="Times New Roman"/>
              </a:rPr>
              <a:t> </a:t>
            </a:r>
            <a:r>
              <a:rPr dirty="0" sz="2100" spc="-65" i="1">
                <a:latin typeface="Symbol"/>
                <a:cs typeface="Symbol"/>
              </a:rPr>
              <a:t></a:t>
            </a:r>
            <a:r>
              <a:rPr dirty="0" sz="2100" spc="85" i="1">
                <a:latin typeface="Times New Roman"/>
                <a:cs typeface="Times New Roman"/>
              </a:rPr>
              <a:t> </a:t>
            </a:r>
            <a:r>
              <a:rPr dirty="0" sz="1950" i="1">
                <a:latin typeface="Arial"/>
                <a:cs typeface="Arial"/>
              </a:rPr>
              <a:t>t	</a:t>
            </a:r>
            <a:r>
              <a:rPr dirty="0" sz="1950" spc="25">
                <a:latin typeface="Symbol"/>
                <a:cs typeface="Symbol"/>
              </a:rPr>
              <a:t></a:t>
            </a:r>
            <a:r>
              <a:rPr dirty="0" sz="1950" spc="25">
                <a:latin typeface="Times New Roman"/>
                <a:cs typeface="Times New Roman"/>
              </a:rPr>
              <a:t> </a:t>
            </a:r>
            <a:r>
              <a:rPr dirty="0" sz="2550" spc="-85">
                <a:latin typeface="Symbol"/>
                <a:cs typeface="Symbol"/>
              </a:rPr>
              <a:t></a:t>
            </a:r>
            <a:r>
              <a:rPr dirty="0" sz="1950" spc="-85">
                <a:latin typeface="Arial"/>
                <a:cs typeface="Arial"/>
              </a:rPr>
              <a:t>1</a:t>
            </a:r>
            <a:r>
              <a:rPr dirty="0" sz="1950" spc="-85">
                <a:latin typeface="Symbol"/>
                <a:cs typeface="Symbol"/>
              </a:rPr>
              <a:t></a:t>
            </a:r>
            <a:r>
              <a:rPr dirty="0" sz="1950" spc="-85">
                <a:latin typeface="Times New Roman"/>
                <a:cs typeface="Times New Roman"/>
              </a:rPr>
              <a:t> </a:t>
            </a:r>
            <a:r>
              <a:rPr dirty="0" sz="2100" spc="-65" i="1">
                <a:latin typeface="Symbol"/>
                <a:cs typeface="Symbol"/>
              </a:rPr>
              <a:t></a:t>
            </a:r>
            <a:r>
              <a:rPr dirty="0" sz="2100" spc="-65" i="1">
                <a:latin typeface="Times New Roman"/>
                <a:cs typeface="Times New Roman"/>
              </a:rPr>
              <a:t> </a:t>
            </a:r>
            <a:r>
              <a:rPr dirty="0" sz="2550" spc="-280">
                <a:latin typeface="Symbol"/>
                <a:cs typeface="Symbol"/>
              </a:rPr>
              <a:t></a:t>
            </a:r>
            <a:r>
              <a:rPr dirty="0" sz="2100" spc="-280" i="1">
                <a:latin typeface="Symbol"/>
                <a:cs typeface="Symbol"/>
              </a:rPr>
              <a:t></a:t>
            </a:r>
            <a:r>
              <a:rPr dirty="0" sz="2100" spc="-95" i="1">
                <a:latin typeface="Times New Roman"/>
                <a:cs typeface="Times New Roman"/>
              </a:rPr>
              <a:t> </a:t>
            </a:r>
            <a:r>
              <a:rPr dirty="0" sz="195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algn="ctr" marL="49530">
              <a:lnSpc>
                <a:spcPts val="695"/>
              </a:lnSpc>
              <a:tabLst>
                <a:tab pos="851535" algn="l"/>
                <a:tab pos="1967230" algn="l"/>
              </a:tabLst>
            </a:pPr>
            <a:r>
              <a:rPr dirty="0" sz="1000" spc="-5" i="1">
                <a:latin typeface="Arial"/>
                <a:cs typeface="Arial"/>
              </a:rPr>
              <a:t>n</a:t>
            </a:r>
            <a:r>
              <a:rPr dirty="0" sz="1000" spc="-195" i="1">
                <a:latin typeface="Arial"/>
                <a:cs typeface="Arial"/>
              </a:rPr>
              <a:t> </a:t>
            </a:r>
            <a:r>
              <a:rPr dirty="0" sz="1000" spc="-20">
                <a:latin typeface="Symbol"/>
                <a:cs typeface="Symbol"/>
              </a:rPr>
              <a:t></a:t>
            </a:r>
            <a:r>
              <a:rPr dirty="0" sz="1000" spc="-20">
                <a:latin typeface="Arial"/>
                <a:cs typeface="Arial"/>
              </a:rPr>
              <a:t>1	</a:t>
            </a:r>
            <a:r>
              <a:rPr dirty="0" sz="1000" spc="-5" i="1">
                <a:latin typeface="Arial"/>
                <a:cs typeface="Arial"/>
              </a:rPr>
              <a:t>n	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94155">
              <a:lnSpc>
                <a:spcPct val="100000"/>
              </a:lnSpc>
            </a:pPr>
            <a:r>
              <a:rPr dirty="0" sz="2400" spc="-5"/>
              <a:t>Prediction of the Length of the Next CPU</a:t>
            </a:r>
            <a:r>
              <a:rPr dirty="0" sz="2400" spc="-30"/>
              <a:t> </a:t>
            </a:r>
            <a:r>
              <a:rPr dirty="0" sz="2400" spc="-5"/>
              <a:t>Burst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396733" y="5065682"/>
            <a:ext cx="75565" cy="126364"/>
          </a:xfrm>
          <a:custGeom>
            <a:avLst/>
            <a:gdLst/>
            <a:ahLst/>
            <a:cxnLst/>
            <a:rect l="l" t="t" r="r" b="b"/>
            <a:pathLst>
              <a:path w="75564" h="126364">
                <a:moveTo>
                  <a:pt x="36902" y="126092"/>
                </a:moveTo>
                <a:lnTo>
                  <a:pt x="3892" y="98857"/>
                </a:lnTo>
                <a:lnTo>
                  <a:pt x="0" y="65271"/>
                </a:lnTo>
                <a:lnTo>
                  <a:pt x="1750" y="43807"/>
                </a:lnTo>
                <a:lnTo>
                  <a:pt x="8072" y="22622"/>
                </a:lnTo>
                <a:lnTo>
                  <a:pt x="20572" y="6443"/>
                </a:lnTo>
                <a:lnTo>
                  <a:pt x="40856" y="0"/>
                </a:lnTo>
                <a:lnTo>
                  <a:pt x="50617" y="1552"/>
                </a:lnTo>
                <a:lnTo>
                  <a:pt x="60625" y="6860"/>
                </a:lnTo>
                <a:lnTo>
                  <a:pt x="65818" y="13350"/>
                </a:lnTo>
                <a:lnTo>
                  <a:pt x="39538" y="13350"/>
                </a:lnTo>
                <a:lnTo>
                  <a:pt x="26729" y="18658"/>
                </a:lnTo>
                <a:lnTo>
                  <a:pt x="19110" y="31337"/>
                </a:lnTo>
                <a:lnTo>
                  <a:pt x="15444" y="46519"/>
                </a:lnTo>
                <a:lnTo>
                  <a:pt x="14497" y="59337"/>
                </a:lnTo>
                <a:lnTo>
                  <a:pt x="32003" y="59337"/>
                </a:lnTo>
                <a:lnTo>
                  <a:pt x="28603" y="60148"/>
                </a:lnTo>
                <a:lnTo>
                  <a:pt x="21581" y="66198"/>
                </a:lnTo>
                <a:lnTo>
                  <a:pt x="17277" y="74751"/>
                </a:lnTo>
                <a:lnTo>
                  <a:pt x="15815" y="84555"/>
                </a:lnTo>
                <a:lnTo>
                  <a:pt x="17112" y="94592"/>
                </a:lnTo>
                <a:lnTo>
                  <a:pt x="21251" y="103655"/>
                </a:lnTo>
                <a:lnTo>
                  <a:pt x="28603" y="110214"/>
                </a:lnTo>
                <a:lnTo>
                  <a:pt x="39538" y="112741"/>
                </a:lnTo>
                <a:lnTo>
                  <a:pt x="65675" y="112741"/>
                </a:lnTo>
                <a:lnTo>
                  <a:pt x="64579" y="114224"/>
                </a:lnTo>
                <a:lnTo>
                  <a:pt x="59513" y="119208"/>
                </a:lnTo>
                <a:lnTo>
                  <a:pt x="53706" y="122939"/>
                </a:lnTo>
                <a:lnTo>
                  <a:pt x="46416" y="125280"/>
                </a:lnTo>
                <a:lnTo>
                  <a:pt x="36902" y="126092"/>
                </a:lnTo>
                <a:close/>
              </a:path>
              <a:path w="75564" h="126364">
                <a:moveTo>
                  <a:pt x="72486" y="32635"/>
                </a:moveTo>
                <a:lnTo>
                  <a:pt x="59307" y="32635"/>
                </a:lnTo>
                <a:lnTo>
                  <a:pt x="56774" y="24615"/>
                </a:lnTo>
                <a:lnTo>
                  <a:pt x="52882" y="18542"/>
                </a:lnTo>
                <a:lnTo>
                  <a:pt x="47260" y="14695"/>
                </a:lnTo>
                <a:lnTo>
                  <a:pt x="39538" y="13350"/>
                </a:lnTo>
                <a:lnTo>
                  <a:pt x="65818" y="13350"/>
                </a:lnTo>
                <a:lnTo>
                  <a:pt x="68656" y="16897"/>
                </a:lnTo>
                <a:lnTo>
                  <a:pt x="72486" y="32635"/>
                </a:lnTo>
                <a:close/>
              </a:path>
              <a:path w="75564" h="126364">
                <a:moveTo>
                  <a:pt x="32003" y="59337"/>
                </a:moveTo>
                <a:lnTo>
                  <a:pt x="14497" y="59337"/>
                </a:lnTo>
                <a:lnTo>
                  <a:pt x="17503" y="54516"/>
                </a:lnTo>
                <a:lnTo>
                  <a:pt x="22734" y="49695"/>
                </a:lnTo>
                <a:lnTo>
                  <a:pt x="30436" y="45986"/>
                </a:lnTo>
                <a:lnTo>
                  <a:pt x="40856" y="44503"/>
                </a:lnTo>
                <a:lnTo>
                  <a:pt x="51770" y="46357"/>
                </a:lnTo>
                <a:lnTo>
                  <a:pt x="62931" y="52661"/>
                </a:lnTo>
                <a:lnTo>
                  <a:pt x="66733" y="57854"/>
                </a:lnTo>
                <a:lnTo>
                  <a:pt x="38220" y="57854"/>
                </a:lnTo>
                <a:lnTo>
                  <a:pt x="32003" y="59337"/>
                </a:lnTo>
                <a:close/>
              </a:path>
              <a:path w="75564" h="126364">
                <a:moveTo>
                  <a:pt x="65675" y="112741"/>
                </a:moveTo>
                <a:lnTo>
                  <a:pt x="39538" y="112741"/>
                </a:lnTo>
                <a:lnTo>
                  <a:pt x="48393" y="110631"/>
                </a:lnTo>
                <a:lnTo>
                  <a:pt x="55024" y="104767"/>
                </a:lnTo>
                <a:lnTo>
                  <a:pt x="59183" y="95843"/>
                </a:lnTo>
                <a:lnTo>
                  <a:pt x="60625" y="84555"/>
                </a:lnTo>
                <a:lnTo>
                  <a:pt x="59533" y="76002"/>
                </a:lnTo>
                <a:lnTo>
                  <a:pt x="55847" y="67310"/>
                </a:lnTo>
                <a:lnTo>
                  <a:pt x="48949" y="60565"/>
                </a:lnTo>
                <a:lnTo>
                  <a:pt x="38220" y="57854"/>
                </a:lnTo>
                <a:lnTo>
                  <a:pt x="66733" y="57854"/>
                </a:lnTo>
                <a:lnTo>
                  <a:pt x="71621" y="64529"/>
                </a:lnTo>
                <a:lnTo>
                  <a:pt x="75122" y="83072"/>
                </a:lnTo>
                <a:lnTo>
                  <a:pt x="74587" y="92320"/>
                </a:lnTo>
                <a:lnTo>
                  <a:pt x="72816" y="100317"/>
                </a:lnTo>
                <a:lnTo>
                  <a:pt x="69562" y="107479"/>
                </a:lnTo>
                <a:lnTo>
                  <a:pt x="65675" y="1127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65920" y="5065682"/>
            <a:ext cx="79375" cy="123189"/>
          </a:xfrm>
          <a:custGeom>
            <a:avLst/>
            <a:gdLst/>
            <a:ahLst/>
            <a:cxnLst/>
            <a:rect l="l" t="t" r="r" b="b"/>
            <a:pathLst>
              <a:path w="79375" h="123189">
                <a:moveTo>
                  <a:pt x="79076" y="93456"/>
                </a:moveTo>
                <a:lnTo>
                  <a:pt x="0" y="93456"/>
                </a:lnTo>
                <a:lnTo>
                  <a:pt x="0" y="78622"/>
                </a:lnTo>
                <a:lnTo>
                  <a:pt x="51399" y="0"/>
                </a:lnTo>
                <a:lnTo>
                  <a:pt x="61943" y="0"/>
                </a:lnTo>
                <a:lnTo>
                  <a:pt x="61943" y="23734"/>
                </a:lnTo>
                <a:lnTo>
                  <a:pt x="48763" y="23734"/>
                </a:lnTo>
                <a:lnTo>
                  <a:pt x="13179" y="80105"/>
                </a:lnTo>
                <a:lnTo>
                  <a:pt x="79076" y="80105"/>
                </a:lnTo>
                <a:lnTo>
                  <a:pt x="79076" y="93456"/>
                </a:lnTo>
                <a:close/>
              </a:path>
              <a:path w="79375" h="123189">
                <a:moveTo>
                  <a:pt x="61943" y="80105"/>
                </a:moveTo>
                <a:lnTo>
                  <a:pt x="48763" y="80105"/>
                </a:lnTo>
                <a:lnTo>
                  <a:pt x="48763" y="23734"/>
                </a:lnTo>
                <a:lnTo>
                  <a:pt x="61943" y="23734"/>
                </a:lnTo>
                <a:lnTo>
                  <a:pt x="61943" y="80105"/>
                </a:lnTo>
                <a:close/>
              </a:path>
              <a:path w="79375" h="123189">
                <a:moveTo>
                  <a:pt x="61943" y="123125"/>
                </a:moveTo>
                <a:lnTo>
                  <a:pt x="48763" y="123125"/>
                </a:lnTo>
                <a:lnTo>
                  <a:pt x="48763" y="93456"/>
                </a:lnTo>
                <a:lnTo>
                  <a:pt x="61943" y="93456"/>
                </a:lnTo>
                <a:lnTo>
                  <a:pt x="61943" y="1231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40380" y="5065682"/>
            <a:ext cx="75565" cy="126364"/>
          </a:xfrm>
          <a:custGeom>
            <a:avLst/>
            <a:gdLst/>
            <a:ahLst/>
            <a:cxnLst/>
            <a:rect l="l" t="t" r="r" b="b"/>
            <a:pathLst>
              <a:path w="75564" h="126364">
                <a:moveTo>
                  <a:pt x="36902" y="126092"/>
                </a:moveTo>
                <a:lnTo>
                  <a:pt x="5004" y="98857"/>
                </a:lnTo>
                <a:lnTo>
                  <a:pt x="0" y="65271"/>
                </a:lnTo>
                <a:lnTo>
                  <a:pt x="1750" y="43807"/>
                </a:lnTo>
                <a:lnTo>
                  <a:pt x="8072" y="22622"/>
                </a:lnTo>
                <a:lnTo>
                  <a:pt x="20572" y="6443"/>
                </a:lnTo>
                <a:lnTo>
                  <a:pt x="40856" y="0"/>
                </a:lnTo>
                <a:lnTo>
                  <a:pt x="51173" y="1552"/>
                </a:lnTo>
                <a:lnTo>
                  <a:pt x="61119" y="6860"/>
                </a:lnTo>
                <a:lnTo>
                  <a:pt x="66113" y="13350"/>
                </a:lnTo>
                <a:lnTo>
                  <a:pt x="40856" y="13350"/>
                </a:lnTo>
                <a:lnTo>
                  <a:pt x="27285" y="18658"/>
                </a:lnTo>
                <a:lnTo>
                  <a:pt x="19274" y="31337"/>
                </a:lnTo>
                <a:lnTo>
                  <a:pt x="15465" y="46519"/>
                </a:lnTo>
                <a:lnTo>
                  <a:pt x="14497" y="59337"/>
                </a:lnTo>
                <a:lnTo>
                  <a:pt x="32003" y="59337"/>
                </a:lnTo>
                <a:lnTo>
                  <a:pt x="28603" y="60148"/>
                </a:lnTo>
                <a:lnTo>
                  <a:pt x="21581" y="66198"/>
                </a:lnTo>
                <a:lnTo>
                  <a:pt x="17277" y="74751"/>
                </a:lnTo>
                <a:lnTo>
                  <a:pt x="15815" y="84555"/>
                </a:lnTo>
                <a:lnTo>
                  <a:pt x="17297" y="94592"/>
                </a:lnTo>
                <a:lnTo>
                  <a:pt x="21746" y="103655"/>
                </a:lnTo>
                <a:lnTo>
                  <a:pt x="29159" y="110214"/>
                </a:lnTo>
                <a:lnTo>
                  <a:pt x="39538" y="112741"/>
                </a:lnTo>
                <a:lnTo>
                  <a:pt x="65675" y="112741"/>
                </a:lnTo>
                <a:lnTo>
                  <a:pt x="64579" y="114224"/>
                </a:lnTo>
                <a:lnTo>
                  <a:pt x="60254" y="119208"/>
                </a:lnTo>
                <a:lnTo>
                  <a:pt x="54694" y="122939"/>
                </a:lnTo>
                <a:lnTo>
                  <a:pt x="47157" y="125280"/>
                </a:lnTo>
                <a:lnTo>
                  <a:pt x="36902" y="126092"/>
                </a:lnTo>
                <a:close/>
              </a:path>
              <a:path w="75564" h="126364">
                <a:moveTo>
                  <a:pt x="72486" y="32635"/>
                </a:moveTo>
                <a:lnTo>
                  <a:pt x="59307" y="32635"/>
                </a:lnTo>
                <a:lnTo>
                  <a:pt x="57536" y="24615"/>
                </a:lnTo>
                <a:lnTo>
                  <a:pt x="54035" y="18542"/>
                </a:lnTo>
                <a:lnTo>
                  <a:pt x="48557" y="14695"/>
                </a:lnTo>
                <a:lnTo>
                  <a:pt x="40856" y="13350"/>
                </a:lnTo>
                <a:lnTo>
                  <a:pt x="66113" y="13350"/>
                </a:lnTo>
                <a:lnTo>
                  <a:pt x="68841" y="16897"/>
                </a:lnTo>
                <a:lnTo>
                  <a:pt x="72486" y="32635"/>
                </a:lnTo>
                <a:close/>
              </a:path>
              <a:path w="75564" h="126364">
                <a:moveTo>
                  <a:pt x="32003" y="59337"/>
                </a:moveTo>
                <a:lnTo>
                  <a:pt x="14497" y="59337"/>
                </a:lnTo>
                <a:lnTo>
                  <a:pt x="18245" y="54516"/>
                </a:lnTo>
                <a:lnTo>
                  <a:pt x="23722" y="49695"/>
                </a:lnTo>
                <a:lnTo>
                  <a:pt x="31177" y="45986"/>
                </a:lnTo>
                <a:lnTo>
                  <a:pt x="40856" y="44503"/>
                </a:lnTo>
                <a:lnTo>
                  <a:pt x="51770" y="46357"/>
                </a:lnTo>
                <a:lnTo>
                  <a:pt x="62931" y="52661"/>
                </a:lnTo>
                <a:lnTo>
                  <a:pt x="66733" y="57854"/>
                </a:lnTo>
                <a:lnTo>
                  <a:pt x="38220" y="57854"/>
                </a:lnTo>
                <a:lnTo>
                  <a:pt x="32003" y="59337"/>
                </a:lnTo>
                <a:close/>
              </a:path>
              <a:path w="75564" h="126364">
                <a:moveTo>
                  <a:pt x="65675" y="112741"/>
                </a:moveTo>
                <a:lnTo>
                  <a:pt x="39538" y="112741"/>
                </a:lnTo>
                <a:lnTo>
                  <a:pt x="48393" y="110631"/>
                </a:lnTo>
                <a:lnTo>
                  <a:pt x="55024" y="104767"/>
                </a:lnTo>
                <a:lnTo>
                  <a:pt x="59183" y="95843"/>
                </a:lnTo>
                <a:lnTo>
                  <a:pt x="60625" y="84555"/>
                </a:lnTo>
                <a:lnTo>
                  <a:pt x="59533" y="76002"/>
                </a:lnTo>
                <a:lnTo>
                  <a:pt x="55847" y="67310"/>
                </a:lnTo>
                <a:lnTo>
                  <a:pt x="48949" y="60565"/>
                </a:lnTo>
                <a:lnTo>
                  <a:pt x="38220" y="57854"/>
                </a:lnTo>
                <a:lnTo>
                  <a:pt x="66733" y="57854"/>
                </a:lnTo>
                <a:lnTo>
                  <a:pt x="71621" y="64529"/>
                </a:lnTo>
                <a:lnTo>
                  <a:pt x="75122" y="83072"/>
                </a:lnTo>
                <a:lnTo>
                  <a:pt x="74587" y="92320"/>
                </a:lnTo>
                <a:lnTo>
                  <a:pt x="72816" y="100317"/>
                </a:lnTo>
                <a:lnTo>
                  <a:pt x="69562" y="107479"/>
                </a:lnTo>
                <a:lnTo>
                  <a:pt x="65675" y="1127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10885" y="5065682"/>
            <a:ext cx="78105" cy="123189"/>
          </a:xfrm>
          <a:custGeom>
            <a:avLst/>
            <a:gdLst/>
            <a:ahLst/>
            <a:cxnLst/>
            <a:rect l="l" t="t" r="r" b="b"/>
            <a:pathLst>
              <a:path w="78104" h="123189">
                <a:moveTo>
                  <a:pt x="77758" y="93456"/>
                </a:moveTo>
                <a:lnTo>
                  <a:pt x="0" y="93456"/>
                </a:lnTo>
                <a:lnTo>
                  <a:pt x="0" y="78622"/>
                </a:lnTo>
                <a:lnTo>
                  <a:pt x="50081" y="0"/>
                </a:lnTo>
                <a:lnTo>
                  <a:pt x="61943" y="0"/>
                </a:lnTo>
                <a:lnTo>
                  <a:pt x="61943" y="23734"/>
                </a:lnTo>
                <a:lnTo>
                  <a:pt x="47445" y="23734"/>
                </a:lnTo>
                <a:lnTo>
                  <a:pt x="11861" y="80105"/>
                </a:lnTo>
                <a:lnTo>
                  <a:pt x="77758" y="80105"/>
                </a:lnTo>
                <a:lnTo>
                  <a:pt x="77758" y="93456"/>
                </a:lnTo>
                <a:close/>
              </a:path>
              <a:path w="78104" h="123189">
                <a:moveTo>
                  <a:pt x="61943" y="80105"/>
                </a:moveTo>
                <a:lnTo>
                  <a:pt x="47445" y="80105"/>
                </a:lnTo>
                <a:lnTo>
                  <a:pt x="47445" y="23734"/>
                </a:lnTo>
                <a:lnTo>
                  <a:pt x="61943" y="23734"/>
                </a:lnTo>
                <a:lnTo>
                  <a:pt x="61943" y="80105"/>
                </a:lnTo>
                <a:close/>
              </a:path>
              <a:path w="78104" h="123189">
                <a:moveTo>
                  <a:pt x="61943" y="123125"/>
                </a:moveTo>
                <a:lnTo>
                  <a:pt x="47445" y="123125"/>
                </a:lnTo>
                <a:lnTo>
                  <a:pt x="47445" y="93456"/>
                </a:lnTo>
                <a:lnTo>
                  <a:pt x="61943" y="93456"/>
                </a:lnTo>
                <a:lnTo>
                  <a:pt x="61943" y="1231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94570" y="5065682"/>
            <a:ext cx="41275" cy="123189"/>
          </a:xfrm>
          <a:custGeom>
            <a:avLst/>
            <a:gdLst/>
            <a:ahLst/>
            <a:cxnLst/>
            <a:rect l="l" t="t" r="r" b="b"/>
            <a:pathLst>
              <a:path w="41275" h="123189">
                <a:moveTo>
                  <a:pt x="40856" y="123125"/>
                </a:moveTo>
                <a:lnTo>
                  <a:pt x="26358" y="123125"/>
                </a:lnTo>
                <a:lnTo>
                  <a:pt x="26358" y="35602"/>
                </a:lnTo>
                <a:lnTo>
                  <a:pt x="0" y="35602"/>
                </a:lnTo>
                <a:lnTo>
                  <a:pt x="0" y="22251"/>
                </a:lnTo>
                <a:lnTo>
                  <a:pt x="11758" y="21486"/>
                </a:lnTo>
                <a:lnTo>
                  <a:pt x="19933" y="18357"/>
                </a:lnTo>
                <a:lnTo>
                  <a:pt x="25390" y="11612"/>
                </a:lnTo>
                <a:lnTo>
                  <a:pt x="28994" y="0"/>
                </a:lnTo>
                <a:lnTo>
                  <a:pt x="40856" y="0"/>
                </a:lnTo>
                <a:lnTo>
                  <a:pt x="40856" y="1231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2329" y="5065682"/>
            <a:ext cx="76835" cy="126364"/>
          </a:xfrm>
          <a:custGeom>
            <a:avLst/>
            <a:gdLst/>
            <a:ahLst/>
            <a:cxnLst/>
            <a:rect l="l" t="t" r="r" b="b"/>
            <a:pathLst>
              <a:path w="76835" h="126364">
                <a:moveTo>
                  <a:pt x="15815" y="40052"/>
                </a:moveTo>
                <a:lnTo>
                  <a:pt x="2635" y="40052"/>
                </a:lnTo>
                <a:lnTo>
                  <a:pt x="4118" y="26284"/>
                </a:lnTo>
                <a:lnTo>
                  <a:pt x="9555" y="13350"/>
                </a:lnTo>
                <a:lnTo>
                  <a:pt x="20428" y="3754"/>
                </a:lnTo>
                <a:lnTo>
                  <a:pt x="38220" y="0"/>
                </a:lnTo>
                <a:lnTo>
                  <a:pt x="52470" y="2387"/>
                </a:lnTo>
                <a:lnTo>
                  <a:pt x="63261" y="9086"/>
                </a:lnTo>
                <a:lnTo>
                  <a:pt x="66088" y="13350"/>
                </a:lnTo>
                <a:lnTo>
                  <a:pt x="36902" y="13350"/>
                </a:lnTo>
                <a:lnTo>
                  <a:pt x="25267" y="16271"/>
                </a:lnTo>
                <a:lnTo>
                  <a:pt x="18945" y="23364"/>
                </a:lnTo>
                <a:lnTo>
                  <a:pt x="16330" y="32125"/>
                </a:lnTo>
                <a:lnTo>
                  <a:pt x="15815" y="40052"/>
                </a:lnTo>
                <a:close/>
              </a:path>
              <a:path w="76835" h="126364">
                <a:moveTo>
                  <a:pt x="67796" y="112741"/>
                </a:moveTo>
                <a:lnTo>
                  <a:pt x="36902" y="112741"/>
                </a:lnTo>
                <a:lnTo>
                  <a:pt x="46931" y="111118"/>
                </a:lnTo>
                <a:lnTo>
                  <a:pt x="54859" y="106436"/>
                </a:lnTo>
                <a:lnTo>
                  <a:pt x="60069" y="98973"/>
                </a:lnTo>
                <a:lnTo>
                  <a:pt x="61943" y="89006"/>
                </a:lnTo>
                <a:lnTo>
                  <a:pt x="59122" y="76767"/>
                </a:lnTo>
                <a:lnTo>
                  <a:pt x="52223" y="70092"/>
                </a:lnTo>
                <a:lnTo>
                  <a:pt x="43595" y="67310"/>
                </a:lnTo>
                <a:lnTo>
                  <a:pt x="35584" y="66754"/>
                </a:lnTo>
                <a:lnTo>
                  <a:pt x="28994" y="66754"/>
                </a:lnTo>
                <a:lnTo>
                  <a:pt x="28994" y="53403"/>
                </a:lnTo>
                <a:lnTo>
                  <a:pt x="36902" y="53403"/>
                </a:lnTo>
                <a:lnTo>
                  <a:pt x="44645" y="52453"/>
                </a:lnTo>
                <a:lnTo>
                  <a:pt x="51399" y="49138"/>
                </a:lnTo>
                <a:lnTo>
                  <a:pt x="56177" y="42764"/>
                </a:lnTo>
                <a:lnTo>
                  <a:pt x="57989" y="32635"/>
                </a:lnTo>
                <a:lnTo>
                  <a:pt x="57103" y="26493"/>
                </a:lnTo>
                <a:lnTo>
                  <a:pt x="53870" y="20211"/>
                </a:lnTo>
                <a:lnTo>
                  <a:pt x="47425" y="15321"/>
                </a:lnTo>
                <a:lnTo>
                  <a:pt x="36902" y="13350"/>
                </a:lnTo>
                <a:lnTo>
                  <a:pt x="66088" y="13350"/>
                </a:lnTo>
                <a:lnTo>
                  <a:pt x="70098" y="19400"/>
                </a:lnTo>
                <a:lnTo>
                  <a:pt x="72486" y="32635"/>
                </a:lnTo>
                <a:lnTo>
                  <a:pt x="70962" y="42417"/>
                </a:lnTo>
                <a:lnTo>
                  <a:pt x="67215" y="49695"/>
                </a:lnTo>
                <a:lnTo>
                  <a:pt x="62478" y="54748"/>
                </a:lnTo>
                <a:lnTo>
                  <a:pt x="57989" y="57854"/>
                </a:lnTo>
                <a:lnTo>
                  <a:pt x="65320" y="61863"/>
                </a:lnTo>
                <a:lnTo>
                  <a:pt x="71168" y="67681"/>
                </a:lnTo>
                <a:lnTo>
                  <a:pt x="75040" y="76002"/>
                </a:lnTo>
                <a:lnTo>
                  <a:pt x="76440" y="87522"/>
                </a:lnTo>
                <a:lnTo>
                  <a:pt x="74154" y="101684"/>
                </a:lnTo>
                <a:lnTo>
                  <a:pt x="67796" y="112741"/>
                </a:lnTo>
                <a:close/>
              </a:path>
              <a:path w="76835" h="126364">
                <a:moveTo>
                  <a:pt x="36902" y="126092"/>
                </a:moveTo>
                <a:lnTo>
                  <a:pt x="28994" y="126092"/>
                </a:lnTo>
                <a:lnTo>
                  <a:pt x="21087" y="124608"/>
                </a:lnTo>
                <a:lnTo>
                  <a:pt x="0" y="86039"/>
                </a:lnTo>
                <a:lnTo>
                  <a:pt x="14497" y="86039"/>
                </a:lnTo>
                <a:lnTo>
                  <a:pt x="15218" y="94592"/>
                </a:lnTo>
                <a:lnTo>
                  <a:pt x="18286" y="103284"/>
                </a:lnTo>
                <a:lnTo>
                  <a:pt x="25061" y="110029"/>
                </a:lnTo>
                <a:lnTo>
                  <a:pt x="36902" y="112741"/>
                </a:lnTo>
                <a:lnTo>
                  <a:pt x="67796" y="112741"/>
                </a:lnTo>
                <a:lnTo>
                  <a:pt x="67050" y="114039"/>
                </a:lnTo>
                <a:lnTo>
                  <a:pt x="54756" y="122777"/>
                </a:lnTo>
                <a:lnTo>
                  <a:pt x="36902" y="1260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54696" y="5065682"/>
            <a:ext cx="41275" cy="123189"/>
          </a:xfrm>
          <a:custGeom>
            <a:avLst/>
            <a:gdLst/>
            <a:ahLst/>
            <a:cxnLst/>
            <a:rect l="l" t="t" r="r" b="b"/>
            <a:pathLst>
              <a:path w="41275" h="123189">
                <a:moveTo>
                  <a:pt x="40856" y="123125"/>
                </a:moveTo>
                <a:lnTo>
                  <a:pt x="25040" y="123125"/>
                </a:lnTo>
                <a:lnTo>
                  <a:pt x="25040" y="35602"/>
                </a:lnTo>
                <a:lnTo>
                  <a:pt x="0" y="35602"/>
                </a:lnTo>
                <a:lnTo>
                  <a:pt x="0" y="22251"/>
                </a:lnTo>
                <a:lnTo>
                  <a:pt x="11202" y="21486"/>
                </a:lnTo>
                <a:lnTo>
                  <a:pt x="19439" y="18357"/>
                </a:lnTo>
                <a:lnTo>
                  <a:pt x="25205" y="11612"/>
                </a:lnTo>
                <a:lnTo>
                  <a:pt x="28994" y="0"/>
                </a:lnTo>
                <a:lnTo>
                  <a:pt x="40856" y="0"/>
                </a:lnTo>
                <a:lnTo>
                  <a:pt x="40856" y="1231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32454" y="5065682"/>
            <a:ext cx="76835" cy="126364"/>
          </a:xfrm>
          <a:custGeom>
            <a:avLst/>
            <a:gdLst/>
            <a:ahLst/>
            <a:cxnLst/>
            <a:rect l="l" t="t" r="r" b="b"/>
            <a:pathLst>
              <a:path w="76835" h="126364">
                <a:moveTo>
                  <a:pt x="15815" y="40052"/>
                </a:moveTo>
                <a:lnTo>
                  <a:pt x="2635" y="40052"/>
                </a:lnTo>
                <a:lnTo>
                  <a:pt x="4118" y="26284"/>
                </a:lnTo>
                <a:lnTo>
                  <a:pt x="9555" y="13350"/>
                </a:lnTo>
                <a:lnTo>
                  <a:pt x="20428" y="3754"/>
                </a:lnTo>
                <a:lnTo>
                  <a:pt x="38220" y="0"/>
                </a:lnTo>
                <a:lnTo>
                  <a:pt x="52470" y="2387"/>
                </a:lnTo>
                <a:lnTo>
                  <a:pt x="63261" y="9086"/>
                </a:lnTo>
                <a:lnTo>
                  <a:pt x="66088" y="13350"/>
                </a:lnTo>
                <a:lnTo>
                  <a:pt x="36902" y="13350"/>
                </a:lnTo>
                <a:lnTo>
                  <a:pt x="25267" y="16271"/>
                </a:lnTo>
                <a:lnTo>
                  <a:pt x="18945" y="23364"/>
                </a:lnTo>
                <a:lnTo>
                  <a:pt x="16330" y="32125"/>
                </a:lnTo>
                <a:lnTo>
                  <a:pt x="15815" y="40052"/>
                </a:lnTo>
                <a:close/>
              </a:path>
              <a:path w="76835" h="126364">
                <a:moveTo>
                  <a:pt x="67796" y="112741"/>
                </a:moveTo>
                <a:lnTo>
                  <a:pt x="36902" y="112741"/>
                </a:lnTo>
                <a:lnTo>
                  <a:pt x="46931" y="111118"/>
                </a:lnTo>
                <a:lnTo>
                  <a:pt x="54859" y="106436"/>
                </a:lnTo>
                <a:lnTo>
                  <a:pt x="60069" y="98973"/>
                </a:lnTo>
                <a:lnTo>
                  <a:pt x="61943" y="89006"/>
                </a:lnTo>
                <a:lnTo>
                  <a:pt x="59122" y="76767"/>
                </a:lnTo>
                <a:lnTo>
                  <a:pt x="52223" y="70092"/>
                </a:lnTo>
                <a:lnTo>
                  <a:pt x="43595" y="67310"/>
                </a:lnTo>
                <a:lnTo>
                  <a:pt x="35584" y="66754"/>
                </a:lnTo>
                <a:lnTo>
                  <a:pt x="28994" y="66754"/>
                </a:lnTo>
                <a:lnTo>
                  <a:pt x="28994" y="53403"/>
                </a:lnTo>
                <a:lnTo>
                  <a:pt x="36902" y="53403"/>
                </a:lnTo>
                <a:lnTo>
                  <a:pt x="44645" y="52453"/>
                </a:lnTo>
                <a:lnTo>
                  <a:pt x="51399" y="49138"/>
                </a:lnTo>
                <a:lnTo>
                  <a:pt x="56177" y="42764"/>
                </a:lnTo>
                <a:lnTo>
                  <a:pt x="57989" y="32635"/>
                </a:lnTo>
                <a:lnTo>
                  <a:pt x="57103" y="26493"/>
                </a:lnTo>
                <a:lnTo>
                  <a:pt x="53870" y="20211"/>
                </a:lnTo>
                <a:lnTo>
                  <a:pt x="47425" y="15321"/>
                </a:lnTo>
                <a:lnTo>
                  <a:pt x="36902" y="13350"/>
                </a:lnTo>
                <a:lnTo>
                  <a:pt x="66088" y="13350"/>
                </a:lnTo>
                <a:lnTo>
                  <a:pt x="70098" y="19400"/>
                </a:lnTo>
                <a:lnTo>
                  <a:pt x="72486" y="32635"/>
                </a:lnTo>
                <a:lnTo>
                  <a:pt x="70962" y="42417"/>
                </a:lnTo>
                <a:lnTo>
                  <a:pt x="67215" y="49695"/>
                </a:lnTo>
                <a:lnTo>
                  <a:pt x="62478" y="54748"/>
                </a:lnTo>
                <a:lnTo>
                  <a:pt x="57989" y="57854"/>
                </a:lnTo>
                <a:lnTo>
                  <a:pt x="65320" y="61863"/>
                </a:lnTo>
                <a:lnTo>
                  <a:pt x="71168" y="67681"/>
                </a:lnTo>
                <a:lnTo>
                  <a:pt x="75040" y="76002"/>
                </a:lnTo>
                <a:lnTo>
                  <a:pt x="76440" y="87522"/>
                </a:lnTo>
                <a:lnTo>
                  <a:pt x="74154" y="101684"/>
                </a:lnTo>
                <a:lnTo>
                  <a:pt x="67796" y="112741"/>
                </a:lnTo>
                <a:close/>
              </a:path>
              <a:path w="76835" h="126364">
                <a:moveTo>
                  <a:pt x="36902" y="126092"/>
                </a:moveTo>
                <a:lnTo>
                  <a:pt x="27676" y="126092"/>
                </a:lnTo>
                <a:lnTo>
                  <a:pt x="21087" y="124608"/>
                </a:lnTo>
                <a:lnTo>
                  <a:pt x="0" y="86039"/>
                </a:lnTo>
                <a:lnTo>
                  <a:pt x="13179" y="86039"/>
                </a:lnTo>
                <a:lnTo>
                  <a:pt x="14662" y="94592"/>
                </a:lnTo>
                <a:lnTo>
                  <a:pt x="18121" y="103284"/>
                </a:lnTo>
                <a:lnTo>
                  <a:pt x="25040" y="110029"/>
                </a:lnTo>
                <a:lnTo>
                  <a:pt x="36902" y="112741"/>
                </a:lnTo>
                <a:lnTo>
                  <a:pt x="67796" y="112741"/>
                </a:lnTo>
                <a:lnTo>
                  <a:pt x="67050" y="114039"/>
                </a:lnTo>
                <a:lnTo>
                  <a:pt x="54756" y="122777"/>
                </a:lnTo>
                <a:lnTo>
                  <a:pt x="36902" y="1260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14821" y="5065682"/>
            <a:ext cx="41275" cy="123189"/>
          </a:xfrm>
          <a:custGeom>
            <a:avLst/>
            <a:gdLst/>
            <a:ahLst/>
            <a:cxnLst/>
            <a:rect l="l" t="t" r="r" b="b"/>
            <a:pathLst>
              <a:path w="41275" h="123189">
                <a:moveTo>
                  <a:pt x="40856" y="123125"/>
                </a:moveTo>
                <a:lnTo>
                  <a:pt x="25040" y="123125"/>
                </a:lnTo>
                <a:lnTo>
                  <a:pt x="25040" y="35602"/>
                </a:lnTo>
                <a:lnTo>
                  <a:pt x="0" y="35602"/>
                </a:lnTo>
                <a:lnTo>
                  <a:pt x="0" y="22251"/>
                </a:lnTo>
                <a:lnTo>
                  <a:pt x="11202" y="21486"/>
                </a:lnTo>
                <a:lnTo>
                  <a:pt x="19439" y="18357"/>
                </a:lnTo>
                <a:lnTo>
                  <a:pt x="25205" y="11612"/>
                </a:lnTo>
                <a:lnTo>
                  <a:pt x="28994" y="0"/>
                </a:lnTo>
                <a:lnTo>
                  <a:pt x="40856" y="0"/>
                </a:lnTo>
                <a:lnTo>
                  <a:pt x="40856" y="1231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92580" y="5065682"/>
            <a:ext cx="76835" cy="126364"/>
          </a:xfrm>
          <a:custGeom>
            <a:avLst/>
            <a:gdLst/>
            <a:ahLst/>
            <a:cxnLst/>
            <a:rect l="l" t="t" r="r" b="b"/>
            <a:pathLst>
              <a:path w="76834" h="126364">
                <a:moveTo>
                  <a:pt x="15815" y="40052"/>
                </a:moveTo>
                <a:lnTo>
                  <a:pt x="2635" y="40052"/>
                </a:lnTo>
                <a:lnTo>
                  <a:pt x="4118" y="26284"/>
                </a:lnTo>
                <a:lnTo>
                  <a:pt x="9555" y="13350"/>
                </a:lnTo>
                <a:lnTo>
                  <a:pt x="20428" y="3754"/>
                </a:lnTo>
                <a:lnTo>
                  <a:pt x="38220" y="0"/>
                </a:lnTo>
                <a:lnTo>
                  <a:pt x="52264" y="2387"/>
                </a:lnTo>
                <a:lnTo>
                  <a:pt x="62602" y="9086"/>
                </a:lnTo>
                <a:lnTo>
                  <a:pt x="65241" y="13350"/>
                </a:lnTo>
                <a:lnTo>
                  <a:pt x="36902" y="13350"/>
                </a:lnTo>
                <a:lnTo>
                  <a:pt x="25267" y="16271"/>
                </a:lnTo>
                <a:lnTo>
                  <a:pt x="18945" y="23364"/>
                </a:lnTo>
                <a:lnTo>
                  <a:pt x="16330" y="32125"/>
                </a:lnTo>
                <a:lnTo>
                  <a:pt x="15815" y="40052"/>
                </a:lnTo>
                <a:close/>
              </a:path>
              <a:path w="76834" h="126364">
                <a:moveTo>
                  <a:pt x="67796" y="112741"/>
                </a:moveTo>
                <a:lnTo>
                  <a:pt x="36902" y="112741"/>
                </a:lnTo>
                <a:lnTo>
                  <a:pt x="46725" y="111118"/>
                </a:lnTo>
                <a:lnTo>
                  <a:pt x="54200" y="106436"/>
                </a:lnTo>
                <a:lnTo>
                  <a:pt x="58957" y="98973"/>
                </a:lnTo>
                <a:lnTo>
                  <a:pt x="60625" y="89006"/>
                </a:lnTo>
                <a:lnTo>
                  <a:pt x="58010" y="76767"/>
                </a:lnTo>
                <a:lnTo>
                  <a:pt x="51564" y="70092"/>
                </a:lnTo>
                <a:lnTo>
                  <a:pt x="43389" y="67310"/>
                </a:lnTo>
                <a:lnTo>
                  <a:pt x="35584" y="66754"/>
                </a:lnTo>
                <a:lnTo>
                  <a:pt x="28994" y="66754"/>
                </a:lnTo>
                <a:lnTo>
                  <a:pt x="28994" y="53403"/>
                </a:lnTo>
                <a:lnTo>
                  <a:pt x="36902" y="53403"/>
                </a:lnTo>
                <a:lnTo>
                  <a:pt x="44645" y="52453"/>
                </a:lnTo>
                <a:lnTo>
                  <a:pt x="51399" y="49138"/>
                </a:lnTo>
                <a:lnTo>
                  <a:pt x="56177" y="42764"/>
                </a:lnTo>
                <a:lnTo>
                  <a:pt x="57989" y="32635"/>
                </a:lnTo>
                <a:lnTo>
                  <a:pt x="57103" y="26493"/>
                </a:lnTo>
                <a:lnTo>
                  <a:pt x="53870" y="20211"/>
                </a:lnTo>
                <a:lnTo>
                  <a:pt x="47425" y="15321"/>
                </a:lnTo>
                <a:lnTo>
                  <a:pt x="36902" y="13350"/>
                </a:lnTo>
                <a:lnTo>
                  <a:pt x="65241" y="13350"/>
                </a:lnTo>
                <a:lnTo>
                  <a:pt x="68986" y="19400"/>
                </a:lnTo>
                <a:lnTo>
                  <a:pt x="71168" y="32635"/>
                </a:lnTo>
                <a:lnTo>
                  <a:pt x="69850" y="42417"/>
                </a:lnTo>
                <a:lnTo>
                  <a:pt x="66556" y="49695"/>
                </a:lnTo>
                <a:lnTo>
                  <a:pt x="62272" y="54748"/>
                </a:lnTo>
                <a:lnTo>
                  <a:pt x="57989" y="57854"/>
                </a:lnTo>
                <a:lnTo>
                  <a:pt x="65320" y="61863"/>
                </a:lnTo>
                <a:lnTo>
                  <a:pt x="71168" y="67681"/>
                </a:lnTo>
                <a:lnTo>
                  <a:pt x="75040" y="76002"/>
                </a:lnTo>
                <a:lnTo>
                  <a:pt x="76440" y="87522"/>
                </a:lnTo>
                <a:lnTo>
                  <a:pt x="74154" y="101684"/>
                </a:lnTo>
                <a:lnTo>
                  <a:pt x="67796" y="112741"/>
                </a:lnTo>
                <a:close/>
              </a:path>
              <a:path w="76834" h="126364">
                <a:moveTo>
                  <a:pt x="36902" y="126092"/>
                </a:moveTo>
                <a:lnTo>
                  <a:pt x="27676" y="126092"/>
                </a:lnTo>
                <a:lnTo>
                  <a:pt x="21087" y="124608"/>
                </a:lnTo>
                <a:lnTo>
                  <a:pt x="0" y="86039"/>
                </a:lnTo>
                <a:lnTo>
                  <a:pt x="13179" y="86039"/>
                </a:lnTo>
                <a:lnTo>
                  <a:pt x="14662" y="94592"/>
                </a:lnTo>
                <a:lnTo>
                  <a:pt x="18121" y="103284"/>
                </a:lnTo>
                <a:lnTo>
                  <a:pt x="25040" y="110029"/>
                </a:lnTo>
                <a:lnTo>
                  <a:pt x="36902" y="112741"/>
                </a:lnTo>
                <a:lnTo>
                  <a:pt x="67796" y="112741"/>
                </a:lnTo>
                <a:lnTo>
                  <a:pt x="67050" y="114039"/>
                </a:lnTo>
                <a:lnTo>
                  <a:pt x="54756" y="122777"/>
                </a:lnTo>
                <a:lnTo>
                  <a:pt x="36902" y="1260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72310" y="5173231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676" y="0"/>
                </a:lnTo>
              </a:path>
            </a:pathLst>
          </a:custGeom>
          <a:ln w="311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59295" y="5173231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676" y="0"/>
                </a:lnTo>
              </a:path>
            </a:pathLst>
          </a:custGeom>
          <a:ln w="311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46279" y="5173231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676" y="0"/>
                </a:lnTo>
              </a:path>
            </a:pathLst>
          </a:custGeom>
          <a:ln w="311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96733" y="5451377"/>
            <a:ext cx="75565" cy="127635"/>
          </a:xfrm>
          <a:custGeom>
            <a:avLst/>
            <a:gdLst/>
            <a:ahLst/>
            <a:cxnLst/>
            <a:rect l="l" t="t" r="r" b="b"/>
            <a:pathLst>
              <a:path w="75564" h="127635">
                <a:moveTo>
                  <a:pt x="36902" y="127575"/>
                </a:moveTo>
                <a:lnTo>
                  <a:pt x="1317" y="101986"/>
                </a:lnTo>
                <a:lnTo>
                  <a:pt x="0" y="89006"/>
                </a:lnTo>
                <a:lnTo>
                  <a:pt x="1214" y="78089"/>
                </a:lnTo>
                <a:lnTo>
                  <a:pt x="4777" y="69536"/>
                </a:lnTo>
                <a:lnTo>
                  <a:pt x="10564" y="62930"/>
                </a:lnTo>
                <a:lnTo>
                  <a:pt x="18451" y="57854"/>
                </a:lnTo>
                <a:lnTo>
                  <a:pt x="12293" y="54562"/>
                </a:lnTo>
                <a:lnTo>
                  <a:pt x="7742" y="49324"/>
                </a:lnTo>
                <a:lnTo>
                  <a:pt x="4921" y="42417"/>
                </a:lnTo>
                <a:lnTo>
                  <a:pt x="3953" y="34119"/>
                </a:lnTo>
                <a:lnTo>
                  <a:pt x="5395" y="23155"/>
                </a:lnTo>
                <a:lnTo>
                  <a:pt x="10543" y="12052"/>
                </a:lnTo>
                <a:lnTo>
                  <a:pt x="20634" y="3453"/>
                </a:lnTo>
                <a:lnTo>
                  <a:pt x="36902" y="0"/>
                </a:lnTo>
                <a:lnTo>
                  <a:pt x="52264" y="3013"/>
                </a:lnTo>
                <a:lnTo>
                  <a:pt x="62931" y="10754"/>
                </a:lnTo>
                <a:lnTo>
                  <a:pt x="64465" y="13350"/>
                </a:lnTo>
                <a:lnTo>
                  <a:pt x="35584" y="13350"/>
                </a:lnTo>
                <a:lnTo>
                  <a:pt x="26585" y="15321"/>
                </a:lnTo>
                <a:lnTo>
                  <a:pt x="20922" y="20211"/>
                </a:lnTo>
                <a:lnTo>
                  <a:pt x="17977" y="26493"/>
                </a:lnTo>
                <a:lnTo>
                  <a:pt x="17133" y="32635"/>
                </a:lnTo>
                <a:lnTo>
                  <a:pt x="18739" y="40655"/>
                </a:lnTo>
                <a:lnTo>
                  <a:pt x="23063" y="46728"/>
                </a:lnTo>
                <a:lnTo>
                  <a:pt x="29365" y="50575"/>
                </a:lnTo>
                <a:lnTo>
                  <a:pt x="36902" y="51920"/>
                </a:lnTo>
                <a:lnTo>
                  <a:pt x="64687" y="51920"/>
                </a:lnTo>
                <a:lnTo>
                  <a:pt x="61160" y="55165"/>
                </a:lnTo>
                <a:lnTo>
                  <a:pt x="56671" y="57854"/>
                </a:lnTo>
                <a:lnTo>
                  <a:pt x="65670" y="64390"/>
                </a:lnTo>
                <a:lnTo>
                  <a:pt x="66299" y="65271"/>
                </a:lnTo>
                <a:lnTo>
                  <a:pt x="36902" y="65271"/>
                </a:lnTo>
                <a:lnTo>
                  <a:pt x="26729" y="67310"/>
                </a:lnTo>
                <a:lnTo>
                  <a:pt x="19769" y="72688"/>
                </a:lnTo>
                <a:lnTo>
                  <a:pt x="15774" y="80290"/>
                </a:lnTo>
                <a:lnTo>
                  <a:pt x="14497" y="89006"/>
                </a:lnTo>
                <a:lnTo>
                  <a:pt x="15424" y="97327"/>
                </a:lnTo>
                <a:lnTo>
                  <a:pt x="18945" y="105509"/>
                </a:lnTo>
                <a:lnTo>
                  <a:pt x="26173" y="111744"/>
                </a:lnTo>
                <a:lnTo>
                  <a:pt x="38220" y="114224"/>
                </a:lnTo>
                <a:lnTo>
                  <a:pt x="66628" y="114224"/>
                </a:lnTo>
                <a:lnTo>
                  <a:pt x="65897" y="115522"/>
                </a:lnTo>
                <a:lnTo>
                  <a:pt x="53994" y="124260"/>
                </a:lnTo>
                <a:lnTo>
                  <a:pt x="36902" y="127575"/>
                </a:lnTo>
                <a:close/>
              </a:path>
              <a:path w="75564" h="127635">
                <a:moveTo>
                  <a:pt x="64687" y="51920"/>
                </a:moveTo>
                <a:lnTo>
                  <a:pt x="36902" y="51920"/>
                </a:lnTo>
                <a:lnTo>
                  <a:pt x="44995" y="50575"/>
                </a:lnTo>
                <a:lnTo>
                  <a:pt x="51235" y="46728"/>
                </a:lnTo>
                <a:lnTo>
                  <a:pt x="55250" y="40655"/>
                </a:lnTo>
                <a:lnTo>
                  <a:pt x="56671" y="32635"/>
                </a:lnTo>
                <a:lnTo>
                  <a:pt x="55786" y="26493"/>
                </a:lnTo>
                <a:lnTo>
                  <a:pt x="52552" y="20211"/>
                </a:lnTo>
                <a:lnTo>
                  <a:pt x="46107" y="15321"/>
                </a:lnTo>
                <a:lnTo>
                  <a:pt x="35584" y="13350"/>
                </a:lnTo>
                <a:lnTo>
                  <a:pt x="64465" y="13350"/>
                </a:lnTo>
                <a:lnTo>
                  <a:pt x="69150" y="21278"/>
                </a:lnTo>
                <a:lnTo>
                  <a:pt x="71168" y="32635"/>
                </a:lnTo>
                <a:lnTo>
                  <a:pt x="69645" y="43668"/>
                </a:lnTo>
                <a:lnTo>
                  <a:pt x="65897" y="50807"/>
                </a:lnTo>
                <a:lnTo>
                  <a:pt x="64687" y="51920"/>
                </a:lnTo>
                <a:close/>
              </a:path>
              <a:path w="75564" h="127635">
                <a:moveTo>
                  <a:pt x="66628" y="114224"/>
                </a:moveTo>
                <a:lnTo>
                  <a:pt x="38220" y="114224"/>
                </a:lnTo>
                <a:lnTo>
                  <a:pt x="45613" y="113227"/>
                </a:lnTo>
                <a:lnTo>
                  <a:pt x="52882" y="109588"/>
                </a:lnTo>
                <a:lnTo>
                  <a:pt x="58421" y="102333"/>
                </a:lnTo>
                <a:lnTo>
                  <a:pt x="60625" y="90489"/>
                </a:lnTo>
                <a:lnTo>
                  <a:pt x="58771" y="79039"/>
                </a:lnTo>
                <a:lnTo>
                  <a:pt x="53706" y="71204"/>
                </a:lnTo>
                <a:lnTo>
                  <a:pt x="46169" y="66708"/>
                </a:lnTo>
                <a:lnTo>
                  <a:pt x="36902" y="65271"/>
                </a:lnTo>
                <a:lnTo>
                  <a:pt x="66299" y="65271"/>
                </a:lnTo>
                <a:lnTo>
                  <a:pt x="71333" y="72317"/>
                </a:lnTo>
                <a:lnTo>
                  <a:pt x="74278" y="80800"/>
                </a:lnTo>
                <a:lnTo>
                  <a:pt x="75122" y="89006"/>
                </a:lnTo>
                <a:lnTo>
                  <a:pt x="72857" y="103168"/>
                </a:lnTo>
                <a:lnTo>
                  <a:pt x="66628" y="1142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33971" y="5451377"/>
            <a:ext cx="40005" cy="125095"/>
          </a:xfrm>
          <a:custGeom>
            <a:avLst/>
            <a:gdLst/>
            <a:ahLst/>
            <a:cxnLst/>
            <a:rect l="l" t="t" r="r" b="b"/>
            <a:pathLst>
              <a:path w="40005" h="125095">
                <a:moveTo>
                  <a:pt x="39538" y="124608"/>
                </a:moveTo>
                <a:lnTo>
                  <a:pt x="25040" y="124608"/>
                </a:lnTo>
                <a:lnTo>
                  <a:pt x="25040" y="35602"/>
                </a:lnTo>
                <a:lnTo>
                  <a:pt x="0" y="35602"/>
                </a:lnTo>
                <a:lnTo>
                  <a:pt x="0" y="23734"/>
                </a:lnTo>
                <a:lnTo>
                  <a:pt x="11202" y="22321"/>
                </a:lnTo>
                <a:lnTo>
                  <a:pt x="19439" y="19099"/>
                </a:lnTo>
                <a:lnTo>
                  <a:pt x="25205" y="12261"/>
                </a:lnTo>
                <a:lnTo>
                  <a:pt x="28994" y="0"/>
                </a:lnTo>
                <a:lnTo>
                  <a:pt x="39538" y="0"/>
                </a:lnTo>
                <a:lnTo>
                  <a:pt x="39538" y="12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11730" y="5451377"/>
            <a:ext cx="75565" cy="127635"/>
          </a:xfrm>
          <a:custGeom>
            <a:avLst/>
            <a:gdLst/>
            <a:ahLst/>
            <a:cxnLst/>
            <a:rect l="l" t="t" r="r" b="b"/>
            <a:pathLst>
              <a:path w="75564" h="127635">
                <a:moveTo>
                  <a:pt x="36902" y="127575"/>
                </a:moveTo>
                <a:lnTo>
                  <a:pt x="17792" y="121155"/>
                </a:lnTo>
                <a:lnTo>
                  <a:pt x="6589" y="105138"/>
                </a:lnTo>
                <a:lnTo>
                  <a:pt x="1317" y="84393"/>
                </a:lnTo>
                <a:lnTo>
                  <a:pt x="0" y="63787"/>
                </a:lnTo>
                <a:lnTo>
                  <a:pt x="1317" y="43181"/>
                </a:lnTo>
                <a:lnTo>
                  <a:pt x="6589" y="22436"/>
                </a:lnTo>
                <a:lnTo>
                  <a:pt x="17792" y="6420"/>
                </a:lnTo>
                <a:lnTo>
                  <a:pt x="36902" y="0"/>
                </a:lnTo>
                <a:lnTo>
                  <a:pt x="56774" y="6420"/>
                </a:lnTo>
                <a:lnTo>
                  <a:pt x="61791" y="13350"/>
                </a:lnTo>
                <a:lnTo>
                  <a:pt x="36902" y="13350"/>
                </a:lnTo>
                <a:lnTo>
                  <a:pt x="26729" y="16850"/>
                </a:lnTo>
                <a:lnTo>
                  <a:pt x="19769" y="26887"/>
                </a:lnTo>
                <a:lnTo>
                  <a:pt x="15774" y="42764"/>
                </a:lnTo>
                <a:lnTo>
                  <a:pt x="14497" y="63787"/>
                </a:lnTo>
                <a:lnTo>
                  <a:pt x="15774" y="84810"/>
                </a:lnTo>
                <a:lnTo>
                  <a:pt x="19769" y="100688"/>
                </a:lnTo>
                <a:lnTo>
                  <a:pt x="26729" y="110724"/>
                </a:lnTo>
                <a:lnTo>
                  <a:pt x="36902" y="114224"/>
                </a:lnTo>
                <a:lnTo>
                  <a:pt x="61791" y="114224"/>
                </a:lnTo>
                <a:lnTo>
                  <a:pt x="56774" y="121155"/>
                </a:lnTo>
                <a:lnTo>
                  <a:pt x="36902" y="127575"/>
                </a:lnTo>
                <a:close/>
              </a:path>
              <a:path w="75564" h="127635">
                <a:moveTo>
                  <a:pt x="61791" y="114224"/>
                </a:moveTo>
                <a:lnTo>
                  <a:pt x="36902" y="114224"/>
                </a:lnTo>
                <a:lnTo>
                  <a:pt x="47837" y="110724"/>
                </a:lnTo>
                <a:lnTo>
                  <a:pt x="55188" y="100688"/>
                </a:lnTo>
                <a:lnTo>
                  <a:pt x="59328" y="84810"/>
                </a:lnTo>
                <a:lnTo>
                  <a:pt x="60625" y="63787"/>
                </a:lnTo>
                <a:lnTo>
                  <a:pt x="59328" y="42764"/>
                </a:lnTo>
                <a:lnTo>
                  <a:pt x="55188" y="26887"/>
                </a:lnTo>
                <a:lnTo>
                  <a:pt x="47837" y="16850"/>
                </a:lnTo>
                <a:lnTo>
                  <a:pt x="36902" y="13350"/>
                </a:lnTo>
                <a:lnTo>
                  <a:pt x="61791" y="13350"/>
                </a:lnTo>
                <a:lnTo>
                  <a:pt x="68368" y="22436"/>
                </a:lnTo>
                <a:lnTo>
                  <a:pt x="73784" y="43181"/>
                </a:lnTo>
                <a:lnTo>
                  <a:pt x="75122" y="63787"/>
                </a:lnTo>
                <a:lnTo>
                  <a:pt x="73784" y="84393"/>
                </a:lnTo>
                <a:lnTo>
                  <a:pt x="68368" y="105138"/>
                </a:lnTo>
                <a:lnTo>
                  <a:pt x="61791" y="1142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80418" y="5451377"/>
            <a:ext cx="76835" cy="127635"/>
          </a:xfrm>
          <a:custGeom>
            <a:avLst/>
            <a:gdLst/>
            <a:ahLst/>
            <a:cxnLst/>
            <a:rect l="l" t="t" r="r" b="b"/>
            <a:pathLst>
              <a:path w="76835" h="127635">
                <a:moveTo>
                  <a:pt x="36902" y="127575"/>
                </a:moveTo>
                <a:lnTo>
                  <a:pt x="5004" y="100340"/>
                </a:lnTo>
                <a:lnTo>
                  <a:pt x="0" y="66754"/>
                </a:lnTo>
                <a:lnTo>
                  <a:pt x="1750" y="44433"/>
                </a:lnTo>
                <a:lnTo>
                  <a:pt x="8072" y="22807"/>
                </a:lnTo>
                <a:lnTo>
                  <a:pt x="20572" y="6466"/>
                </a:lnTo>
                <a:lnTo>
                  <a:pt x="40856" y="0"/>
                </a:lnTo>
                <a:lnTo>
                  <a:pt x="51379" y="1552"/>
                </a:lnTo>
                <a:lnTo>
                  <a:pt x="61778" y="6860"/>
                </a:lnTo>
                <a:lnTo>
                  <a:pt x="67065" y="13350"/>
                </a:lnTo>
                <a:lnTo>
                  <a:pt x="40856" y="13350"/>
                </a:lnTo>
                <a:lnTo>
                  <a:pt x="27841" y="18867"/>
                </a:lnTo>
                <a:lnTo>
                  <a:pt x="19769" y="31893"/>
                </a:lnTo>
                <a:lnTo>
                  <a:pt x="15650" y="47145"/>
                </a:lnTo>
                <a:lnTo>
                  <a:pt x="14497" y="59337"/>
                </a:lnTo>
                <a:lnTo>
                  <a:pt x="14497" y="60820"/>
                </a:lnTo>
                <a:lnTo>
                  <a:pt x="32304" y="60820"/>
                </a:lnTo>
                <a:lnTo>
                  <a:pt x="29365" y="61423"/>
                </a:lnTo>
                <a:lnTo>
                  <a:pt x="22405" y="67125"/>
                </a:lnTo>
                <a:lnTo>
                  <a:pt x="18410" y="75608"/>
                </a:lnTo>
                <a:lnTo>
                  <a:pt x="17133" y="86039"/>
                </a:lnTo>
                <a:lnTo>
                  <a:pt x="18410" y="96075"/>
                </a:lnTo>
                <a:lnTo>
                  <a:pt x="22405" y="105138"/>
                </a:lnTo>
                <a:lnTo>
                  <a:pt x="29365" y="111698"/>
                </a:lnTo>
                <a:lnTo>
                  <a:pt x="39538" y="114224"/>
                </a:lnTo>
                <a:lnTo>
                  <a:pt x="66841" y="114224"/>
                </a:lnTo>
                <a:lnTo>
                  <a:pt x="65897" y="115708"/>
                </a:lnTo>
                <a:lnTo>
                  <a:pt x="60810" y="120691"/>
                </a:lnTo>
                <a:lnTo>
                  <a:pt x="54859" y="124423"/>
                </a:lnTo>
                <a:lnTo>
                  <a:pt x="47178" y="126764"/>
                </a:lnTo>
                <a:lnTo>
                  <a:pt x="36902" y="127575"/>
                </a:lnTo>
                <a:close/>
              </a:path>
              <a:path w="76835" h="127635">
                <a:moveTo>
                  <a:pt x="73804" y="32635"/>
                </a:moveTo>
                <a:lnTo>
                  <a:pt x="60625" y="32635"/>
                </a:lnTo>
                <a:lnTo>
                  <a:pt x="58092" y="25241"/>
                </a:lnTo>
                <a:lnTo>
                  <a:pt x="54200" y="19099"/>
                </a:lnTo>
                <a:lnTo>
                  <a:pt x="48578" y="14903"/>
                </a:lnTo>
                <a:lnTo>
                  <a:pt x="40856" y="13350"/>
                </a:lnTo>
                <a:lnTo>
                  <a:pt x="67065" y="13350"/>
                </a:lnTo>
                <a:lnTo>
                  <a:pt x="69953" y="16897"/>
                </a:lnTo>
                <a:lnTo>
                  <a:pt x="73804" y="32635"/>
                </a:lnTo>
                <a:close/>
              </a:path>
              <a:path w="76835" h="127635">
                <a:moveTo>
                  <a:pt x="32304" y="60820"/>
                </a:moveTo>
                <a:lnTo>
                  <a:pt x="14497" y="60820"/>
                </a:lnTo>
                <a:lnTo>
                  <a:pt x="18245" y="55142"/>
                </a:lnTo>
                <a:lnTo>
                  <a:pt x="23722" y="49880"/>
                </a:lnTo>
                <a:lnTo>
                  <a:pt x="31177" y="46009"/>
                </a:lnTo>
                <a:lnTo>
                  <a:pt x="40856" y="44503"/>
                </a:lnTo>
                <a:lnTo>
                  <a:pt x="52532" y="46589"/>
                </a:lnTo>
                <a:lnTo>
                  <a:pt x="64084" y="53403"/>
                </a:lnTo>
                <a:lnTo>
                  <a:pt x="68320" y="59337"/>
                </a:lnTo>
                <a:lnTo>
                  <a:pt x="39538" y="59337"/>
                </a:lnTo>
                <a:lnTo>
                  <a:pt x="32304" y="60820"/>
                </a:lnTo>
                <a:close/>
              </a:path>
              <a:path w="76835" h="127635">
                <a:moveTo>
                  <a:pt x="66841" y="114224"/>
                </a:moveTo>
                <a:lnTo>
                  <a:pt x="39538" y="114224"/>
                </a:lnTo>
                <a:lnTo>
                  <a:pt x="48599" y="112092"/>
                </a:lnTo>
                <a:lnTo>
                  <a:pt x="55683" y="106065"/>
                </a:lnTo>
                <a:lnTo>
                  <a:pt x="60295" y="96701"/>
                </a:lnTo>
                <a:lnTo>
                  <a:pt x="61943" y="84555"/>
                </a:lnTo>
                <a:lnTo>
                  <a:pt x="60851" y="76234"/>
                </a:lnTo>
                <a:lnTo>
                  <a:pt x="57165" y="68052"/>
                </a:lnTo>
                <a:lnTo>
                  <a:pt x="50267" y="61817"/>
                </a:lnTo>
                <a:lnTo>
                  <a:pt x="39538" y="59337"/>
                </a:lnTo>
                <a:lnTo>
                  <a:pt x="68320" y="59337"/>
                </a:lnTo>
                <a:lnTo>
                  <a:pt x="72919" y="65781"/>
                </a:lnTo>
                <a:lnTo>
                  <a:pt x="76440" y="84555"/>
                </a:lnTo>
                <a:lnTo>
                  <a:pt x="75719" y="93178"/>
                </a:lnTo>
                <a:lnTo>
                  <a:pt x="73640" y="101244"/>
                </a:lnTo>
                <a:lnTo>
                  <a:pt x="70324" y="108754"/>
                </a:lnTo>
                <a:lnTo>
                  <a:pt x="66841" y="1142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65420" y="5451377"/>
            <a:ext cx="75565" cy="127635"/>
          </a:xfrm>
          <a:custGeom>
            <a:avLst/>
            <a:gdLst/>
            <a:ahLst/>
            <a:cxnLst/>
            <a:rect l="l" t="t" r="r" b="b"/>
            <a:pathLst>
              <a:path w="75564" h="127635">
                <a:moveTo>
                  <a:pt x="36902" y="127575"/>
                </a:moveTo>
                <a:lnTo>
                  <a:pt x="5004" y="100340"/>
                </a:lnTo>
                <a:lnTo>
                  <a:pt x="0" y="66754"/>
                </a:lnTo>
                <a:lnTo>
                  <a:pt x="1750" y="44433"/>
                </a:lnTo>
                <a:lnTo>
                  <a:pt x="8072" y="22807"/>
                </a:lnTo>
                <a:lnTo>
                  <a:pt x="20572" y="6466"/>
                </a:lnTo>
                <a:lnTo>
                  <a:pt x="40856" y="0"/>
                </a:lnTo>
                <a:lnTo>
                  <a:pt x="51173" y="1552"/>
                </a:lnTo>
                <a:lnTo>
                  <a:pt x="61119" y="6860"/>
                </a:lnTo>
                <a:lnTo>
                  <a:pt x="66113" y="13350"/>
                </a:lnTo>
                <a:lnTo>
                  <a:pt x="40856" y="13350"/>
                </a:lnTo>
                <a:lnTo>
                  <a:pt x="27285" y="18867"/>
                </a:lnTo>
                <a:lnTo>
                  <a:pt x="19274" y="31893"/>
                </a:lnTo>
                <a:lnTo>
                  <a:pt x="15465" y="47145"/>
                </a:lnTo>
                <a:lnTo>
                  <a:pt x="14497" y="59337"/>
                </a:lnTo>
                <a:lnTo>
                  <a:pt x="14497" y="60820"/>
                </a:lnTo>
                <a:lnTo>
                  <a:pt x="32157" y="60820"/>
                </a:lnTo>
                <a:lnTo>
                  <a:pt x="29159" y="61423"/>
                </a:lnTo>
                <a:lnTo>
                  <a:pt x="21746" y="67125"/>
                </a:lnTo>
                <a:lnTo>
                  <a:pt x="17297" y="75608"/>
                </a:lnTo>
                <a:lnTo>
                  <a:pt x="15815" y="86039"/>
                </a:lnTo>
                <a:lnTo>
                  <a:pt x="17297" y="96075"/>
                </a:lnTo>
                <a:lnTo>
                  <a:pt x="21746" y="105138"/>
                </a:lnTo>
                <a:lnTo>
                  <a:pt x="29159" y="111698"/>
                </a:lnTo>
                <a:lnTo>
                  <a:pt x="39538" y="114224"/>
                </a:lnTo>
                <a:lnTo>
                  <a:pt x="65642" y="114224"/>
                </a:lnTo>
                <a:lnTo>
                  <a:pt x="64579" y="115708"/>
                </a:lnTo>
                <a:lnTo>
                  <a:pt x="60254" y="120691"/>
                </a:lnTo>
                <a:lnTo>
                  <a:pt x="54694" y="124423"/>
                </a:lnTo>
                <a:lnTo>
                  <a:pt x="47157" y="126764"/>
                </a:lnTo>
                <a:lnTo>
                  <a:pt x="36902" y="127575"/>
                </a:lnTo>
                <a:close/>
              </a:path>
              <a:path w="75564" h="127635">
                <a:moveTo>
                  <a:pt x="72486" y="32635"/>
                </a:moveTo>
                <a:lnTo>
                  <a:pt x="59307" y="32635"/>
                </a:lnTo>
                <a:lnTo>
                  <a:pt x="57536" y="25241"/>
                </a:lnTo>
                <a:lnTo>
                  <a:pt x="54035" y="19099"/>
                </a:lnTo>
                <a:lnTo>
                  <a:pt x="48557" y="14903"/>
                </a:lnTo>
                <a:lnTo>
                  <a:pt x="40856" y="13350"/>
                </a:lnTo>
                <a:lnTo>
                  <a:pt x="66113" y="13350"/>
                </a:lnTo>
                <a:lnTo>
                  <a:pt x="68841" y="16897"/>
                </a:lnTo>
                <a:lnTo>
                  <a:pt x="72486" y="32635"/>
                </a:lnTo>
                <a:close/>
              </a:path>
              <a:path w="75564" h="127635">
                <a:moveTo>
                  <a:pt x="32157" y="60820"/>
                </a:moveTo>
                <a:lnTo>
                  <a:pt x="14497" y="60820"/>
                </a:lnTo>
                <a:lnTo>
                  <a:pt x="18245" y="55142"/>
                </a:lnTo>
                <a:lnTo>
                  <a:pt x="23722" y="49880"/>
                </a:lnTo>
                <a:lnTo>
                  <a:pt x="31177" y="46009"/>
                </a:lnTo>
                <a:lnTo>
                  <a:pt x="40856" y="44503"/>
                </a:lnTo>
                <a:lnTo>
                  <a:pt x="51770" y="46589"/>
                </a:lnTo>
                <a:lnTo>
                  <a:pt x="62931" y="53403"/>
                </a:lnTo>
                <a:lnTo>
                  <a:pt x="67097" y="59337"/>
                </a:lnTo>
                <a:lnTo>
                  <a:pt x="39538" y="59337"/>
                </a:lnTo>
                <a:lnTo>
                  <a:pt x="32157" y="60820"/>
                </a:lnTo>
                <a:close/>
              </a:path>
              <a:path w="75564" h="127635">
                <a:moveTo>
                  <a:pt x="65642" y="114224"/>
                </a:moveTo>
                <a:lnTo>
                  <a:pt x="39538" y="114224"/>
                </a:lnTo>
                <a:lnTo>
                  <a:pt x="48393" y="112092"/>
                </a:lnTo>
                <a:lnTo>
                  <a:pt x="55024" y="106065"/>
                </a:lnTo>
                <a:lnTo>
                  <a:pt x="59183" y="96701"/>
                </a:lnTo>
                <a:lnTo>
                  <a:pt x="60625" y="84555"/>
                </a:lnTo>
                <a:lnTo>
                  <a:pt x="59739" y="76234"/>
                </a:lnTo>
                <a:lnTo>
                  <a:pt x="56506" y="68052"/>
                </a:lnTo>
                <a:lnTo>
                  <a:pt x="50061" y="61817"/>
                </a:lnTo>
                <a:lnTo>
                  <a:pt x="39538" y="59337"/>
                </a:lnTo>
                <a:lnTo>
                  <a:pt x="67097" y="59337"/>
                </a:lnTo>
                <a:lnTo>
                  <a:pt x="71621" y="65781"/>
                </a:lnTo>
                <a:lnTo>
                  <a:pt x="75122" y="84555"/>
                </a:lnTo>
                <a:lnTo>
                  <a:pt x="74587" y="93178"/>
                </a:lnTo>
                <a:lnTo>
                  <a:pt x="72816" y="101244"/>
                </a:lnTo>
                <a:lnTo>
                  <a:pt x="69562" y="108754"/>
                </a:lnTo>
                <a:lnTo>
                  <a:pt x="65642" y="1142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49105" y="5454344"/>
            <a:ext cx="76835" cy="125095"/>
          </a:xfrm>
          <a:custGeom>
            <a:avLst/>
            <a:gdLst/>
            <a:ahLst/>
            <a:cxnLst/>
            <a:rect l="l" t="t" r="r" b="b"/>
            <a:pathLst>
              <a:path w="76835" h="125095">
                <a:moveTo>
                  <a:pt x="15815" y="66754"/>
                </a:moveTo>
                <a:lnTo>
                  <a:pt x="3953" y="66754"/>
                </a:lnTo>
                <a:lnTo>
                  <a:pt x="13179" y="0"/>
                </a:lnTo>
                <a:lnTo>
                  <a:pt x="69850" y="0"/>
                </a:lnTo>
                <a:lnTo>
                  <a:pt x="69850" y="14834"/>
                </a:lnTo>
                <a:lnTo>
                  <a:pt x="22405" y="14834"/>
                </a:lnTo>
                <a:lnTo>
                  <a:pt x="18451" y="48953"/>
                </a:lnTo>
                <a:lnTo>
                  <a:pt x="60822" y="48953"/>
                </a:lnTo>
                <a:lnTo>
                  <a:pt x="64908" y="51549"/>
                </a:lnTo>
                <a:lnTo>
                  <a:pt x="67138" y="54887"/>
                </a:lnTo>
                <a:lnTo>
                  <a:pt x="28994" y="54887"/>
                </a:lnTo>
                <a:lnTo>
                  <a:pt x="21087" y="59337"/>
                </a:lnTo>
                <a:lnTo>
                  <a:pt x="15815" y="66754"/>
                </a:lnTo>
                <a:close/>
              </a:path>
              <a:path w="76835" h="125095">
                <a:moveTo>
                  <a:pt x="60822" y="48953"/>
                </a:moveTo>
                <a:lnTo>
                  <a:pt x="18451" y="48953"/>
                </a:lnTo>
                <a:lnTo>
                  <a:pt x="22405" y="44503"/>
                </a:lnTo>
                <a:lnTo>
                  <a:pt x="30312" y="41536"/>
                </a:lnTo>
                <a:lnTo>
                  <a:pt x="39538" y="41536"/>
                </a:lnTo>
                <a:lnTo>
                  <a:pt x="53088" y="44039"/>
                </a:lnTo>
                <a:lnTo>
                  <a:pt x="60822" y="48953"/>
                </a:lnTo>
                <a:close/>
              </a:path>
              <a:path w="76835" h="125095">
                <a:moveTo>
                  <a:pt x="65499" y="111257"/>
                </a:moveTo>
                <a:lnTo>
                  <a:pt x="38220" y="111257"/>
                </a:lnTo>
                <a:lnTo>
                  <a:pt x="47837" y="108939"/>
                </a:lnTo>
                <a:lnTo>
                  <a:pt x="54859" y="102727"/>
                </a:lnTo>
                <a:lnTo>
                  <a:pt x="59163" y="93734"/>
                </a:lnTo>
                <a:lnTo>
                  <a:pt x="60625" y="83072"/>
                </a:lnTo>
                <a:lnTo>
                  <a:pt x="58771" y="71158"/>
                </a:lnTo>
                <a:lnTo>
                  <a:pt x="53706" y="62304"/>
                </a:lnTo>
                <a:lnTo>
                  <a:pt x="46169" y="56787"/>
                </a:lnTo>
                <a:lnTo>
                  <a:pt x="36902" y="54887"/>
                </a:lnTo>
                <a:lnTo>
                  <a:pt x="67138" y="54887"/>
                </a:lnTo>
                <a:lnTo>
                  <a:pt x="73269" y="64065"/>
                </a:lnTo>
                <a:lnTo>
                  <a:pt x="76440" y="81588"/>
                </a:lnTo>
                <a:lnTo>
                  <a:pt x="74875" y="93943"/>
                </a:lnTo>
                <a:lnTo>
                  <a:pt x="68862" y="108105"/>
                </a:lnTo>
                <a:lnTo>
                  <a:pt x="65499" y="111257"/>
                </a:lnTo>
                <a:close/>
              </a:path>
              <a:path w="76835" h="125095">
                <a:moveTo>
                  <a:pt x="35584" y="124608"/>
                </a:moveTo>
                <a:lnTo>
                  <a:pt x="24278" y="123241"/>
                </a:lnTo>
                <a:lnTo>
                  <a:pt x="13344" y="118118"/>
                </a:lnTo>
                <a:lnTo>
                  <a:pt x="4633" y="107711"/>
                </a:lnTo>
                <a:lnTo>
                  <a:pt x="0" y="90489"/>
                </a:lnTo>
                <a:lnTo>
                  <a:pt x="14497" y="90489"/>
                </a:lnTo>
                <a:lnTo>
                  <a:pt x="16906" y="99992"/>
                </a:lnTo>
                <a:lnTo>
                  <a:pt x="21910" y="106436"/>
                </a:lnTo>
                <a:lnTo>
                  <a:pt x="29138" y="110098"/>
                </a:lnTo>
                <a:lnTo>
                  <a:pt x="38220" y="111257"/>
                </a:lnTo>
                <a:lnTo>
                  <a:pt x="65499" y="111257"/>
                </a:lnTo>
                <a:lnTo>
                  <a:pt x="56424" y="119764"/>
                </a:lnTo>
                <a:lnTo>
                  <a:pt x="35584" y="12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35426" y="5451377"/>
            <a:ext cx="74295" cy="127635"/>
          </a:xfrm>
          <a:custGeom>
            <a:avLst/>
            <a:gdLst/>
            <a:ahLst/>
            <a:cxnLst/>
            <a:rect l="l" t="t" r="r" b="b"/>
            <a:pathLst>
              <a:path w="74295" h="127635">
                <a:moveTo>
                  <a:pt x="34266" y="83072"/>
                </a:moveTo>
                <a:lnTo>
                  <a:pt x="20572" y="80151"/>
                </a:lnTo>
                <a:lnTo>
                  <a:pt x="9719" y="71946"/>
                </a:lnTo>
                <a:lnTo>
                  <a:pt x="2574" y="59291"/>
                </a:lnTo>
                <a:lnTo>
                  <a:pt x="0" y="43019"/>
                </a:lnTo>
                <a:lnTo>
                  <a:pt x="2224" y="26284"/>
                </a:lnTo>
                <a:lnTo>
                  <a:pt x="8896" y="12609"/>
                </a:lnTo>
                <a:lnTo>
                  <a:pt x="20016" y="3384"/>
                </a:lnTo>
                <a:lnTo>
                  <a:pt x="35584" y="0"/>
                </a:lnTo>
                <a:lnTo>
                  <a:pt x="56568" y="6119"/>
                </a:lnTo>
                <a:lnTo>
                  <a:pt x="62091" y="13350"/>
                </a:lnTo>
                <a:lnTo>
                  <a:pt x="35584" y="13350"/>
                </a:lnTo>
                <a:lnTo>
                  <a:pt x="26729" y="15460"/>
                </a:lnTo>
                <a:lnTo>
                  <a:pt x="20098" y="21324"/>
                </a:lnTo>
                <a:lnTo>
                  <a:pt x="15938" y="30248"/>
                </a:lnTo>
                <a:lnTo>
                  <a:pt x="14497" y="41536"/>
                </a:lnTo>
                <a:lnTo>
                  <a:pt x="16700" y="55721"/>
                </a:lnTo>
                <a:lnTo>
                  <a:pt x="22240" y="63787"/>
                </a:lnTo>
                <a:lnTo>
                  <a:pt x="29509" y="67403"/>
                </a:lnTo>
                <a:lnTo>
                  <a:pt x="36902" y="68238"/>
                </a:lnTo>
                <a:lnTo>
                  <a:pt x="60625" y="68238"/>
                </a:lnTo>
                <a:lnTo>
                  <a:pt x="55765" y="74310"/>
                </a:lnTo>
                <a:lnTo>
                  <a:pt x="49422" y="78992"/>
                </a:lnTo>
                <a:lnTo>
                  <a:pt x="42091" y="82006"/>
                </a:lnTo>
                <a:lnTo>
                  <a:pt x="34266" y="83072"/>
                </a:lnTo>
                <a:close/>
              </a:path>
              <a:path w="74295" h="127635">
                <a:moveTo>
                  <a:pt x="59023" y="114224"/>
                </a:moveTo>
                <a:lnTo>
                  <a:pt x="34266" y="114224"/>
                </a:lnTo>
                <a:lnTo>
                  <a:pt x="43945" y="111628"/>
                </a:lnTo>
                <a:lnTo>
                  <a:pt x="51399" y="103469"/>
                </a:lnTo>
                <a:lnTo>
                  <a:pt x="56877" y="89191"/>
                </a:lnTo>
                <a:lnTo>
                  <a:pt x="60625" y="68238"/>
                </a:lnTo>
                <a:lnTo>
                  <a:pt x="36902" y="68238"/>
                </a:lnTo>
                <a:lnTo>
                  <a:pt x="42977" y="67380"/>
                </a:lnTo>
                <a:lnTo>
                  <a:pt x="49917" y="63602"/>
                </a:lnTo>
                <a:lnTo>
                  <a:pt x="55621" y="55095"/>
                </a:lnTo>
                <a:lnTo>
                  <a:pt x="57989" y="40052"/>
                </a:lnTo>
                <a:lnTo>
                  <a:pt x="56712" y="30248"/>
                </a:lnTo>
                <a:lnTo>
                  <a:pt x="52717" y="21695"/>
                </a:lnTo>
                <a:lnTo>
                  <a:pt x="45757" y="15645"/>
                </a:lnTo>
                <a:lnTo>
                  <a:pt x="35584" y="13350"/>
                </a:lnTo>
                <a:lnTo>
                  <a:pt x="62091" y="13350"/>
                </a:lnTo>
                <a:lnTo>
                  <a:pt x="68038" y="21138"/>
                </a:lnTo>
                <a:lnTo>
                  <a:pt x="72836" y="40052"/>
                </a:lnTo>
                <a:lnTo>
                  <a:pt x="73804" y="57854"/>
                </a:lnTo>
                <a:lnTo>
                  <a:pt x="73001" y="74380"/>
                </a:lnTo>
                <a:lnTo>
                  <a:pt x="68368" y="97721"/>
                </a:lnTo>
                <a:lnTo>
                  <a:pt x="59023" y="114224"/>
                </a:lnTo>
                <a:close/>
              </a:path>
              <a:path w="74295" h="127635">
                <a:moveTo>
                  <a:pt x="34266" y="127575"/>
                </a:moveTo>
                <a:lnTo>
                  <a:pt x="17998" y="124145"/>
                </a:lnTo>
                <a:lnTo>
                  <a:pt x="7907" y="115708"/>
                </a:lnTo>
                <a:lnTo>
                  <a:pt x="2759" y="105045"/>
                </a:lnTo>
                <a:lnTo>
                  <a:pt x="1317" y="94939"/>
                </a:lnTo>
                <a:lnTo>
                  <a:pt x="15815" y="94939"/>
                </a:lnTo>
                <a:lnTo>
                  <a:pt x="17030" y="102959"/>
                </a:lnTo>
                <a:lnTo>
                  <a:pt x="20592" y="109032"/>
                </a:lnTo>
                <a:lnTo>
                  <a:pt x="26379" y="112880"/>
                </a:lnTo>
                <a:lnTo>
                  <a:pt x="34266" y="114224"/>
                </a:lnTo>
                <a:lnTo>
                  <a:pt x="59023" y="114224"/>
                </a:lnTo>
                <a:lnTo>
                  <a:pt x="56568" y="118559"/>
                </a:lnTo>
                <a:lnTo>
                  <a:pt x="34266" y="1275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29655" y="5451377"/>
            <a:ext cx="41275" cy="125095"/>
          </a:xfrm>
          <a:custGeom>
            <a:avLst/>
            <a:gdLst/>
            <a:ahLst/>
            <a:cxnLst/>
            <a:rect l="l" t="t" r="r" b="b"/>
            <a:pathLst>
              <a:path w="41275" h="125095">
                <a:moveTo>
                  <a:pt x="40856" y="124608"/>
                </a:moveTo>
                <a:lnTo>
                  <a:pt x="25040" y="124608"/>
                </a:lnTo>
                <a:lnTo>
                  <a:pt x="25040" y="35602"/>
                </a:lnTo>
                <a:lnTo>
                  <a:pt x="0" y="35602"/>
                </a:lnTo>
                <a:lnTo>
                  <a:pt x="0" y="23734"/>
                </a:lnTo>
                <a:lnTo>
                  <a:pt x="11202" y="22321"/>
                </a:lnTo>
                <a:lnTo>
                  <a:pt x="19439" y="19099"/>
                </a:lnTo>
                <a:lnTo>
                  <a:pt x="25205" y="12261"/>
                </a:lnTo>
                <a:lnTo>
                  <a:pt x="28994" y="0"/>
                </a:lnTo>
                <a:lnTo>
                  <a:pt x="40856" y="0"/>
                </a:lnTo>
                <a:lnTo>
                  <a:pt x="40856" y="12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17957" y="5451377"/>
            <a:ext cx="40005" cy="125095"/>
          </a:xfrm>
          <a:custGeom>
            <a:avLst/>
            <a:gdLst/>
            <a:ahLst/>
            <a:cxnLst/>
            <a:rect l="l" t="t" r="r" b="b"/>
            <a:pathLst>
              <a:path w="40004" h="125095">
                <a:moveTo>
                  <a:pt x="39538" y="124608"/>
                </a:moveTo>
                <a:lnTo>
                  <a:pt x="25040" y="124608"/>
                </a:lnTo>
                <a:lnTo>
                  <a:pt x="25040" y="35602"/>
                </a:lnTo>
                <a:lnTo>
                  <a:pt x="0" y="35602"/>
                </a:lnTo>
                <a:lnTo>
                  <a:pt x="0" y="23734"/>
                </a:lnTo>
                <a:lnTo>
                  <a:pt x="11202" y="22321"/>
                </a:lnTo>
                <a:lnTo>
                  <a:pt x="19439" y="19099"/>
                </a:lnTo>
                <a:lnTo>
                  <a:pt x="25205" y="12261"/>
                </a:lnTo>
                <a:lnTo>
                  <a:pt x="28994" y="0"/>
                </a:lnTo>
                <a:lnTo>
                  <a:pt x="39538" y="0"/>
                </a:lnTo>
                <a:lnTo>
                  <a:pt x="39538" y="12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01642" y="5451377"/>
            <a:ext cx="41275" cy="125095"/>
          </a:xfrm>
          <a:custGeom>
            <a:avLst/>
            <a:gdLst/>
            <a:ahLst/>
            <a:cxnLst/>
            <a:rect l="l" t="t" r="r" b="b"/>
            <a:pathLst>
              <a:path w="41275" h="125095">
                <a:moveTo>
                  <a:pt x="40856" y="124608"/>
                </a:moveTo>
                <a:lnTo>
                  <a:pt x="26358" y="124608"/>
                </a:lnTo>
                <a:lnTo>
                  <a:pt x="26358" y="35602"/>
                </a:lnTo>
                <a:lnTo>
                  <a:pt x="0" y="35602"/>
                </a:lnTo>
                <a:lnTo>
                  <a:pt x="0" y="23734"/>
                </a:lnTo>
                <a:lnTo>
                  <a:pt x="11779" y="22321"/>
                </a:lnTo>
                <a:lnTo>
                  <a:pt x="20098" y="19099"/>
                </a:lnTo>
                <a:lnTo>
                  <a:pt x="25946" y="12261"/>
                </a:lnTo>
                <a:lnTo>
                  <a:pt x="30312" y="0"/>
                </a:lnTo>
                <a:lnTo>
                  <a:pt x="40856" y="0"/>
                </a:lnTo>
                <a:lnTo>
                  <a:pt x="40856" y="12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78082" y="5451377"/>
            <a:ext cx="75565" cy="125095"/>
          </a:xfrm>
          <a:custGeom>
            <a:avLst/>
            <a:gdLst/>
            <a:ahLst/>
            <a:cxnLst/>
            <a:rect l="l" t="t" r="r" b="b"/>
            <a:pathLst>
              <a:path w="75565" h="125095">
                <a:moveTo>
                  <a:pt x="17133" y="44503"/>
                </a:moveTo>
                <a:lnTo>
                  <a:pt x="2635" y="44503"/>
                </a:lnTo>
                <a:lnTo>
                  <a:pt x="6939" y="20652"/>
                </a:lnTo>
                <a:lnTo>
                  <a:pt x="17297" y="7231"/>
                </a:lnTo>
                <a:lnTo>
                  <a:pt x="29880" y="1321"/>
                </a:lnTo>
                <a:lnTo>
                  <a:pt x="40856" y="0"/>
                </a:lnTo>
                <a:lnTo>
                  <a:pt x="54550" y="2456"/>
                </a:lnTo>
                <a:lnTo>
                  <a:pt x="65402" y="9642"/>
                </a:lnTo>
                <a:lnTo>
                  <a:pt x="67680" y="13350"/>
                </a:lnTo>
                <a:lnTo>
                  <a:pt x="39538" y="13350"/>
                </a:lnTo>
                <a:lnTo>
                  <a:pt x="27141" y="16966"/>
                </a:lnTo>
                <a:lnTo>
                  <a:pt x="20428" y="25589"/>
                </a:lnTo>
                <a:lnTo>
                  <a:pt x="17668" y="35880"/>
                </a:lnTo>
                <a:lnTo>
                  <a:pt x="17133" y="44503"/>
                </a:lnTo>
                <a:close/>
              </a:path>
              <a:path w="75565" h="125095">
                <a:moveTo>
                  <a:pt x="75122" y="124608"/>
                </a:moveTo>
                <a:lnTo>
                  <a:pt x="0" y="124608"/>
                </a:lnTo>
                <a:lnTo>
                  <a:pt x="2635" y="106923"/>
                </a:lnTo>
                <a:lnTo>
                  <a:pt x="8237" y="93271"/>
                </a:lnTo>
                <a:lnTo>
                  <a:pt x="16309" y="82678"/>
                </a:lnTo>
                <a:lnTo>
                  <a:pt x="26358" y="74171"/>
                </a:lnTo>
                <a:lnTo>
                  <a:pt x="40856" y="65271"/>
                </a:lnTo>
                <a:lnTo>
                  <a:pt x="48949" y="59824"/>
                </a:lnTo>
                <a:lnTo>
                  <a:pt x="55188" y="53959"/>
                </a:lnTo>
                <a:lnTo>
                  <a:pt x="59204" y="46705"/>
                </a:lnTo>
                <a:lnTo>
                  <a:pt x="60625" y="37085"/>
                </a:lnTo>
                <a:lnTo>
                  <a:pt x="59554" y="28996"/>
                </a:lnTo>
                <a:lnTo>
                  <a:pt x="56012" y="21324"/>
                </a:lnTo>
                <a:lnTo>
                  <a:pt x="49505" y="15599"/>
                </a:lnTo>
                <a:lnTo>
                  <a:pt x="39538" y="13350"/>
                </a:lnTo>
                <a:lnTo>
                  <a:pt x="67680" y="13350"/>
                </a:lnTo>
                <a:lnTo>
                  <a:pt x="72548" y="21278"/>
                </a:lnTo>
                <a:lnTo>
                  <a:pt x="75122" y="37085"/>
                </a:lnTo>
                <a:lnTo>
                  <a:pt x="72816" y="51503"/>
                </a:lnTo>
                <a:lnTo>
                  <a:pt x="66556" y="62304"/>
                </a:lnTo>
                <a:lnTo>
                  <a:pt x="57330" y="70880"/>
                </a:lnTo>
                <a:lnTo>
                  <a:pt x="46127" y="78622"/>
                </a:lnTo>
                <a:lnTo>
                  <a:pt x="34266" y="86039"/>
                </a:lnTo>
                <a:lnTo>
                  <a:pt x="25267" y="92877"/>
                </a:lnTo>
                <a:lnTo>
                  <a:pt x="19604" y="99575"/>
                </a:lnTo>
                <a:lnTo>
                  <a:pt x="16659" y="105439"/>
                </a:lnTo>
                <a:lnTo>
                  <a:pt x="15815" y="109774"/>
                </a:lnTo>
                <a:lnTo>
                  <a:pt x="75122" y="109774"/>
                </a:lnTo>
                <a:lnTo>
                  <a:pt x="75122" y="12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72310" y="556040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676" y="0"/>
                </a:lnTo>
              </a:path>
            </a:pathLst>
          </a:custGeom>
          <a:ln w="311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59295" y="556040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676" y="0"/>
                </a:lnTo>
              </a:path>
            </a:pathLst>
          </a:custGeom>
          <a:ln w="311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46279" y="556040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 h="0">
                <a:moveTo>
                  <a:pt x="0" y="0"/>
                </a:moveTo>
                <a:lnTo>
                  <a:pt x="27676" y="0"/>
                </a:lnTo>
              </a:path>
            </a:pathLst>
          </a:custGeom>
          <a:ln w="3115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48150" y="5058265"/>
            <a:ext cx="100330" cy="133985"/>
          </a:xfrm>
          <a:custGeom>
            <a:avLst/>
            <a:gdLst/>
            <a:ahLst/>
            <a:cxnLst/>
            <a:rect l="l" t="t" r="r" b="b"/>
            <a:pathLst>
              <a:path w="100330" h="133985">
                <a:moveTo>
                  <a:pt x="50081" y="133509"/>
                </a:moveTo>
                <a:lnTo>
                  <a:pt x="31692" y="129962"/>
                </a:lnTo>
                <a:lnTo>
                  <a:pt x="15650" y="118489"/>
                </a:lnTo>
                <a:lnTo>
                  <a:pt x="4303" y="97837"/>
                </a:lnTo>
                <a:lnTo>
                  <a:pt x="0" y="66754"/>
                </a:lnTo>
                <a:lnTo>
                  <a:pt x="3603" y="40052"/>
                </a:lnTo>
                <a:lnTo>
                  <a:pt x="14003" y="18913"/>
                </a:lnTo>
                <a:lnTo>
                  <a:pt x="30580" y="5006"/>
                </a:lnTo>
                <a:lnTo>
                  <a:pt x="52717" y="0"/>
                </a:lnTo>
                <a:lnTo>
                  <a:pt x="71786" y="3569"/>
                </a:lnTo>
                <a:lnTo>
                  <a:pt x="85666" y="12980"/>
                </a:lnTo>
                <a:lnTo>
                  <a:pt x="87908" y="16317"/>
                </a:lnTo>
                <a:lnTo>
                  <a:pt x="52717" y="16317"/>
                </a:lnTo>
                <a:lnTo>
                  <a:pt x="38055" y="19400"/>
                </a:lnTo>
                <a:lnTo>
                  <a:pt x="26358" y="28741"/>
                </a:lnTo>
                <a:lnTo>
                  <a:pt x="18615" y="44479"/>
                </a:lnTo>
                <a:lnTo>
                  <a:pt x="15815" y="66754"/>
                </a:lnTo>
                <a:lnTo>
                  <a:pt x="17689" y="87383"/>
                </a:lnTo>
                <a:lnTo>
                  <a:pt x="23887" y="103840"/>
                </a:lnTo>
                <a:lnTo>
                  <a:pt x="35275" y="114734"/>
                </a:lnTo>
                <a:lnTo>
                  <a:pt x="52717" y="118674"/>
                </a:lnTo>
                <a:lnTo>
                  <a:pt x="84349" y="118674"/>
                </a:lnTo>
                <a:lnTo>
                  <a:pt x="76111" y="126833"/>
                </a:lnTo>
                <a:lnTo>
                  <a:pt x="60872" y="132535"/>
                </a:lnTo>
                <a:lnTo>
                  <a:pt x="50081" y="133509"/>
                </a:lnTo>
                <a:close/>
              </a:path>
              <a:path w="100330" h="133985">
                <a:moveTo>
                  <a:pt x="98845" y="41536"/>
                </a:moveTo>
                <a:lnTo>
                  <a:pt x="84348" y="41536"/>
                </a:lnTo>
                <a:lnTo>
                  <a:pt x="78664" y="28208"/>
                </a:lnTo>
                <a:lnTo>
                  <a:pt x="70509" y="20582"/>
                </a:lnTo>
                <a:lnTo>
                  <a:pt x="61366" y="17129"/>
                </a:lnTo>
                <a:lnTo>
                  <a:pt x="52717" y="16317"/>
                </a:lnTo>
                <a:lnTo>
                  <a:pt x="87908" y="16317"/>
                </a:lnTo>
                <a:lnTo>
                  <a:pt x="94603" y="26284"/>
                </a:lnTo>
                <a:lnTo>
                  <a:pt x="98845" y="41536"/>
                </a:lnTo>
                <a:close/>
              </a:path>
              <a:path w="100330" h="133985">
                <a:moveTo>
                  <a:pt x="84349" y="118674"/>
                </a:moveTo>
                <a:lnTo>
                  <a:pt x="52717" y="118674"/>
                </a:lnTo>
                <a:lnTo>
                  <a:pt x="60810" y="117515"/>
                </a:lnTo>
                <a:lnTo>
                  <a:pt x="70015" y="112741"/>
                </a:lnTo>
                <a:lnTo>
                  <a:pt x="78479" y="102403"/>
                </a:lnTo>
                <a:lnTo>
                  <a:pt x="84348" y="84555"/>
                </a:lnTo>
                <a:lnTo>
                  <a:pt x="100163" y="84555"/>
                </a:lnTo>
                <a:lnTo>
                  <a:pt x="90855" y="112231"/>
                </a:lnTo>
                <a:lnTo>
                  <a:pt x="84349" y="1186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68083" y="5062715"/>
            <a:ext cx="84455" cy="126364"/>
          </a:xfrm>
          <a:custGeom>
            <a:avLst/>
            <a:gdLst/>
            <a:ahLst/>
            <a:cxnLst/>
            <a:rect l="l" t="t" r="r" b="b"/>
            <a:pathLst>
              <a:path w="84455" h="126364">
                <a:moveTo>
                  <a:pt x="15815" y="126092"/>
                </a:moveTo>
                <a:lnTo>
                  <a:pt x="0" y="126092"/>
                </a:lnTo>
                <a:lnTo>
                  <a:pt x="0" y="0"/>
                </a:lnTo>
                <a:lnTo>
                  <a:pt x="51399" y="0"/>
                </a:lnTo>
                <a:lnTo>
                  <a:pt x="65444" y="2642"/>
                </a:lnTo>
                <a:lnTo>
                  <a:pt x="75781" y="10013"/>
                </a:lnTo>
                <a:lnTo>
                  <a:pt x="78513" y="14834"/>
                </a:lnTo>
                <a:lnTo>
                  <a:pt x="15815" y="14834"/>
                </a:lnTo>
                <a:lnTo>
                  <a:pt x="15815" y="57854"/>
                </a:lnTo>
                <a:lnTo>
                  <a:pt x="78206" y="57854"/>
                </a:lnTo>
                <a:lnTo>
                  <a:pt x="76770" y="60820"/>
                </a:lnTo>
                <a:lnTo>
                  <a:pt x="66556" y="69397"/>
                </a:lnTo>
                <a:lnTo>
                  <a:pt x="51399" y="72688"/>
                </a:lnTo>
                <a:lnTo>
                  <a:pt x="15815" y="72688"/>
                </a:lnTo>
                <a:lnTo>
                  <a:pt x="15815" y="126092"/>
                </a:lnTo>
                <a:close/>
              </a:path>
              <a:path w="84455" h="126364">
                <a:moveTo>
                  <a:pt x="78206" y="57854"/>
                </a:moveTo>
                <a:lnTo>
                  <a:pt x="46127" y="57854"/>
                </a:lnTo>
                <a:lnTo>
                  <a:pt x="55188" y="56671"/>
                </a:lnTo>
                <a:lnTo>
                  <a:pt x="62272" y="52847"/>
                </a:lnTo>
                <a:lnTo>
                  <a:pt x="66885" y="45963"/>
                </a:lnTo>
                <a:lnTo>
                  <a:pt x="68533" y="35602"/>
                </a:lnTo>
                <a:lnTo>
                  <a:pt x="66885" y="25473"/>
                </a:lnTo>
                <a:lnTo>
                  <a:pt x="62272" y="19099"/>
                </a:lnTo>
                <a:lnTo>
                  <a:pt x="55188" y="15784"/>
                </a:lnTo>
                <a:lnTo>
                  <a:pt x="46127" y="14834"/>
                </a:lnTo>
                <a:lnTo>
                  <a:pt x="78513" y="14834"/>
                </a:lnTo>
                <a:lnTo>
                  <a:pt x="82165" y="21278"/>
                </a:lnTo>
                <a:lnTo>
                  <a:pt x="84348" y="35602"/>
                </a:lnTo>
                <a:lnTo>
                  <a:pt x="82536" y="48907"/>
                </a:lnTo>
                <a:lnTo>
                  <a:pt x="78206" y="5785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073518" y="5062715"/>
            <a:ext cx="88900" cy="129539"/>
          </a:xfrm>
          <a:custGeom>
            <a:avLst/>
            <a:gdLst/>
            <a:ahLst/>
            <a:cxnLst/>
            <a:rect l="l" t="t" r="r" b="b"/>
            <a:pathLst>
              <a:path w="88900" h="129539">
                <a:moveTo>
                  <a:pt x="42174" y="129058"/>
                </a:moveTo>
                <a:lnTo>
                  <a:pt x="22796" y="125443"/>
                </a:lnTo>
                <a:lnTo>
                  <a:pt x="9719" y="115708"/>
                </a:lnTo>
                <a:lnTo>
                  <a:pt x="2326" y="101522"/>
                </a:lnTo>
                <a:lnTo>
                  <a:pt x="0" y="84555"/>
                </a:lnTo>
                <a:lnTo>
                  <a:pt x="0" y="0"/>
                </a:lnTo>
                <a:lnTo>
                  <a:pt x="14497" y="0"/>
                </a:lnTo>
                <a:lnTo>
                  <a:pt x="14497" y="80105"/>
                </a:lnTo>
                <a:lnTo>
                  <a:pt x="16989" y="96701"/>
                </a:lnTo>
                <a:lnTo>
                  <a:pt x="23558" y="107178"/>
                </a:lnTo>
                <a:lnTo>
                  <a:pt x="32845" y="112648"/>
                </a:lnTo>
                <a:lnTo>
                  <a:pt x="43492" y="114224"/>
                </a:lnTo>
                <a:lnTo>
                  <a:pt x="77723" y="114224"/>
                </a:lnTo>
                <a:lnTo>
                  <a:pt x="77099" y="115337"/>
                </a:lnTo>
                <a:lnTo>
                  <a:pt x="62725" y="125396"/>
                </a:lnTo>
                <a:lnTo>
                  <a:pt x="42174" y="129058"/>
                </a:lnTo>
                <a:close/>
              </a:path>
              <a:path w="88900" h="129539">
                <a:moveTo>
                  <a:pt x="77723" y="114224"/>
                </a:moveTo>
                <a:lnTo>
                  <a:pt x="43492" y="114224"/>
                </a:lnTo>
                <a:lnTo>
                  <a:pt x="53582" y="112648"/>
                </a:lnTo>
                <a:lnTo>
                  <a:pt x="62931" y="107178"/>
                </a:lnTo>
                <a:lnTo>
                  <a:pt x="69809" y="96701"/>
                </a:lnTo>
                <a:lnTo>
                  <a:pt x="72486" y="80105"/>
                </a:lnTo>
                <a:lnTo>
                  <a:pt x="72486" y="0"/>
                </a:lnTo>
                <a:lnTo>
                  <a:pt x="88302" y="0"/>
                </a:lnTo>
                <a:lnTo>
                  <a:pt x="88302" y="81588"/>
                </a:lnTo>
                <a:lnTo>
                  <a:pt x="85542" y="100271"/>
                </a:lnTo>
                <a:lnTo>
                  <a:pt x="77723" y="1142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27718" y="5062715"/>
            <a:ext cx="73025" cy="129539"/>
          </a:xfrm>
          <a:custGeom>
            <a:avLst/>
            <a:gdLst/>
            <a:ahLst/>
            <a:cxnLst/>
            <a:rect l="l" t="t" r="r" b="b"/>
            <a:pathLst>
              <a:path w="73025" h="129539">
                <a:moveTo>
                  <a:pt x="13179" y="126092"/>
                </a:moveTo>
                <a:lnTo>
                  <a:pt x="0" y="126092"/>
                </a:lnTo>
                <a:lnTo>
                  <a:pt x="0" y="0"/>
                </a:lnTo>
                <a:lnTo>
                  <a:pt x="14497" y="0"/>
                </a:lnTo>
                <a:lnTo>
                  <a:pt x="14497" y="45986"/>
                </a:lnTo>
                <a:lnTo>
                  <a:pt x="35584" y="45986"/>
                </a:lnTo>
                <a:lnTo>
                  <a:pt x="23743" y="49926"/>
                </a:lnTo>
                <a:lnTo>
                  <a:pt x="16968" y="59708"/>
                </a:lnTo>
                <a:lnTo>
                  <a:pt x="13900" y="72271"/>
                </a:lnTo>
                <a:lnTo>
                  <a:pt x="13179" y="84555"/>
                </a:lnTo>
                <a:lnTo>
                  <a:pt x="15382" y="100062"/>
                </a:lnTo>
                <a:lnTo>
                  <a:pt x="20922" y="109588"/>
                </a:lnTo>
                <a:lnTo>
                  <a:pt x="27945" y="114224"/>
                </a:lnTo>
                <a:lnTo>
                  <a:pt x="13179" y="114224"/>
                </a:lnTo>
                <a:lnTo>
                  <a:pt x="13179" y="126092"/>
                </a:lnTo>
                <a:close/>
              </a:path>
              <a:path w="73025" h="129539">
                <a:moveTo>
                  <a:pt x="61084" y="115708"/>
                </a:moveTo>
                <a:lnTo>
                  <a:pt x="35584" y="115708"/>
                </a:lnTo>
                <a:lnTo>
                  <a:pt x="45757" y="113065"/>
                </a:lnTo>
                <a:lnTo>
                  <a:pt x="52717" y="105694"/>
                </a:lnTo>
                <a:lnTo>
                  <a:pt x="56712" y="94429"/>
                </a:lnTo>
                <a:lnTo>
                  <a:pt x="57989" y="80105"/>
                </a:lnTo>
                <a:lnTo>
                  <a:pt x="57454" y="69767"/>
                </a:lnTo>
                <a:lnTo>
                  <a:pt x="54694" y="58595"/>
                </a:lnTo>
                <a:lnTo>
                  <a:pt x="47981" y="49648"/>
                </a:lnTo>
                <a:lnTo>
                  <a:pt x="35584" y="45986"/>
                </a:lnTo>
                <a:lnTo>
                  <a:pt x="14497" y="45986"/>
                </a:lnTo>
                <a:lnTo>
                  <a:pt x="19130" y="39287"/>
                </a:lnTo>
                <a:lnTo>
                  <a:pt x="24876" y="34675"/>
                </a:lnTo>
                <a:lnTo>
                  <a:pt x="31362" y="32009"/>
                </a:lnTo>
                <a:lnTo>
                  <a:pt x="38220" y="31152"/>
                </a:lnTo>
                <a:lnTo>
                  <a:pt x="52470" y="34791"/>
                </a:lnTo>
                <a:lnTo>
                  <a:pt x="63261" y="44688"/>
                </a:lnTo>
                <a:lnTo>
                  <a:pt x="70098" y="59314"/>
                </a:lnTo>
                <a:lnTo>
                  <a:pt x="72486" y="77138"/>
                </a:lnTo>
                <a:lnTo>
                  <a:pt x="70798" y="94638"/>
                </a:lnTo>
                <a:lnTo>
                  <a:pt x="64908" y="111443"/>
                </a:lnTo>
                <a:lnTo>
                  <a:pt x="61084" y="115708"/>
                </a:lnTo>
                <a:close/>
              </a:path>
              <a:path w="73025" h="129539">
                <a:moveTo>
                  <a:pt x="35584" y="129058"/>
                </a:moveTo>
                <a:lnTo>
                  <a:pt x="26894" y="127575"/>
                </a:lnTo>
                <a:lnTo>
                  <a:pt x="20428" y="123866"/>
                </a:lnTo>
                <a:lnTo>
                  <a:pt x="15938" y="119045"/>
                </a:lnTo>
                <a:lnTo>
                  <a:pt x="13179" y="114224"/>
                </a:lnTo>
                <a:lnTo>
                  <a:pt x="27945" y="114224"/>
                </a:lnTo>
                <a:lnTo>
                  <a:pt x="28191" y="114386"/>
                </a:lnTo>
                <a:lnTo>
                  <a:pt x="35584" y="115708"/>
                </a:lnTo>
                <a:lnTo>
                  <a:pt x="61084" y="115708"/>
                </a:lnTo>
                <a:lnTo>
                  <a:pt x="53582" y="124075"/>
                </a:lnTo>
                <a:lnTo>
                  <a:pt x="35584" y="1290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17338" y="5096834"/>
            <a:ext cx="66040" cy="95250"/>
          </a:xfrm>
          <a:custGeom>
            <a:avLst/>
            <a:gdLst/>
            <a:ahLst/>
            <a:cxnLst/>
            <a:rect l="l" t="t" r="r" b="b"/>
            <a:pathLst>
              <a:path w="66039" h="95250">
                <a:moveTo>
                  <a:pt x="26358" y="94939"/>
                </a:moveTo>
                <a:lnTo>
                  <a:pt x="17236" y="93665"/>
                </a:lnTo>
                <a:lnTo>
                  <a:pt x="8731" y="89191"/>
                </a:lnTo>
                <a:lnTo>
                  <a:pt x="2450" y="80545"/>
                </a:lnTo>
                <a:lnTo>
                  <a:pt x="0" y="66754"/>
                </a:lnTo>
                <a:lnTo>
                  <a:pt x="0" y="0"/>
                </a:lnTo>
                <a:lnTo>
                  <a:pt x="13179" y="0"/>
                </a:lnTo>
                <a:lnTo>
                  <a:pt x="13179" y="60820"/>
                </a:lnTo>
                <a:lnTo>
                  <a:pt x="14538" y="70324"/>
                </a:lnTo>
                <a:lnTo>
                  <a:pt x="18121" y="76767"/>
                </a:lnTo>
                <a:lnTo>
                  <a:pt x="23187" y="80430"/>
                </a:lnTo>
                <a:lnTo>
                  <a:pt x="28994" y="81588"/>
                </a:lnTo>
                <a:lnTo>
                  <a:pt x="50795" y="81588"/>
                </a:lnTo>
                <a:lnTo>
                  <a:pt x="48228" y="85552"/>
                </a:lnTo>
                <a:lnTo>
                  <a:pt x="42503" y="90675"/>
                </a:lnTo>
                <a:lnTo>
                  <a:pt x="35296" y="93850"/>
                </a:lnTo>
                <a:lnTo>
                  <a:pt x="26358" y="94939"/>
                </a:lnTo>
                <a:close/>
              </a:path>
              <a:path w="66039" h="95250">
                <a:moveTo>
                  <a:pt x="50795" y="81588"/>
                </a:moveTo>
                <a:lnTo>
                  <a:pt x="28994" y="81588"/>
                </a:lnTo>
                <a:lnTo>
                  <a:pt x="40485" y="78598"/>
                </a:lnTo>
                <a:lnTo>
                  <a:pt x="47775" y="71019"/>
                </a:lnTo>
                <a:lnTo>
                  <a:pt x="51605" y="60936"/>
                </a:lnTo>
                <a:lnTo>
                  <a:pt x="52717" y="50436"/>
                </a:lnTo>
                <a:lnTo>
                  <a:pt x="52717" y="0"/>
                </a:lnTo>
                <a:lnTo>
                  <a:pt x="65897" y="0"/>
                </a:lnTo>
                <a:lnTo>
                  <a:pt x="65897" y="78622"/>
                </a:lnTo>
                <a:lnTo>
                  <a:pt x="52717" y="78622"/>
                </a:lnTo>
                <a:lnTo>
                  <a:pt x="50795" y="81588"/>
                </a:lnTo>
                <a:close/>
              </a:path>
              <a:path w="66039" h="95250">
                <a:moveTo>
                  <a:pt x="65897" y="91973"/>
                </a:moveTo>
                <a:lnTo>
                  <a:pt x="52717" y="91973"/>
                </a:lnTo>
                <a:lnTo>
                  <a:pt x="52717" y="78622"/>
                </a:lnTo>
                <a:lnTo>
                  <a:pt x="65897" y="78622"/>
                </a:lnTo>
                <a:lnTo>
                  <a:pt x="65897" y="919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06958" y="5093867"/>
            <a:ext cx="40005" cy="95250"/>
          </a:xfrm>
          <a:custGeom>
            <a:avLst/>
            <a:gdLst/>
            <a:ahLst/>
            <a:cxnLst/>
            <a:rect l="l" t="t" r="r" b="b"/>
            <a:pathLst>
              <a:path w="40005" h="95250">
                <a:moveTo>
                  <a:pt x="27898" y="17801"/>
                </a:moveTo>
                <a:lnTo>
                  <a:pt x="13179" y="17801"/>
                </a:lnTo>
                <a:lnTo>
                  <a:pt x="17606" y="10639"/>
                </a:lnTo>
                <a:lnTo>
                  <a:pt x="22899" y="5006"/>
                </a:lnTo>
                <a:lnTo>
                  <a:pt x="28932" y="1321"/>
                </a:lnTo>
                <a:lnTo>
                  <a:pt x="35584" y="0"/>
                </a:lnTo>
                <a:lnTo>
                  <a:pt x="38220" y="0"/>
                </a:lnTo>
                <a:lnTo>
                  <a:pt x="39538" y="1483"/>
                </a:lnTo>
                <a:lnTo>
                  <a:pt x="39538" y="16317"/>
                </a:lnTo>
                <a:lnTo>
                  <a:pt x="34266" y="16317"/>
                </a:lnTo>
                <a:lnTo>
                  <a:pt x="27898" y="17801"/>
                </a:lnTo>
                <a:close/>
              </a:path>
              <a:path w="40005" h="95250">
                <a:moveTo>
                  <a:pt x="13179" y="94939"/>
                </a:moveTo>
                <a:lnTo>
                  <a:pt x="0" y="94939"/>
                </a:lnTo>
                <a:lnTo>
                  <a:pt x="0" y="2966"/>
                </a:lnTo>
                <a:lnTo>
                  <a:pt x="13179" y="2966"/>
                </a:lnTo>
                <a:lnTo>
                  <a:pt x="13179" y="17801"/>
                </a:lnTo>
                <a:lnTo>
                  <a:pt x="27898" y="17801"/>
                </a:lnTo>
                <a:lnTo>
                  <a:pt x="25411" y="18380"/>
                </a:lnTo>
                <a:lnTo>
                  <a:pt x="18780" y="23920"/>
                </a:lnTo>
                <a:lnTo>
                  <a:pt x="14620" y="31963"/>
                </a:lnTo>
                <a:lnTo>
                  <a:pt x="13179" y="41536"/>
                </a:lnTo>
                <a:lnTo>
                  <a:pt x="13179" y="9493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51768" y="5093867"/>
            <a:ext cx="68580" cy="98425"/>
          </a:xfrm>
          <a:custGeom>
            <a:avLst/>
            <a:gdLst/>
            <a:ahLst/>
            <a:cxnLst/>
            <a:rect l="l" t="t" r="r" b="b"/>
            <a:pathLst>
              <a:path w="68580" h="98425">
                <a:moveTo>
                  <a:pt x="62553" y="84555"/>
                </a:moveTo>
                <a:lnTo>
                  <a:pt x="46127" y="84555"/>
                </a:lnTo>
                <a:lnTo>
                  <a:pt x="54035" y="80105"/>
                </a:lnTo>
                <a:lnTo>
                  <a:pt x="54035" y="62304"/>
                </a:lnTo>
                <a:lnTo>
                  <a:pt x="50081" y="59337"/>
                </a:lnTo>
                <a:lnTo>
                  <a:pt x="38220" y="56370"/>
                </a:lnTo>
                <a:lnTo>
                  <a:pt x="22405" y="51920"/>
                </a:lnTo>
                <a:lnTo>
                  <a:pt x="14312" y="49069"/>
                </a:lnTo>
                <a:lnTo>
                  <a:pt x="8072" y="44688"/>
                </a:lnTo>
                <a:lnTo>
                  <a:pt x="4056" y="38360"/>
                </a:lnTo>
                <a:lnTo>
                  <a:pt x="2635" y="29668"/>
                </a:lnTo>
                <a:lnTo>
                  <a:pt x="5354" y="16271"/>
                </a:lnTo>
                <a:lnTo>
                  <a:pt x="12520" y="7046"/>
                </a:lnTo>
                <a:lnTo>
                  <a:pt x="22652" y="1715"/>
                </a:lnTo>
                <a:lnTo>
                  <a:pt x="34266" y="0"/>
                </a:lnTo>
                <a:lnTo>
                  <a:pt x="51440" y="4009"/>
                </a:lnTo>
                <a:lnTo>
                  <a:pt x="60954" y="13165"/>
                </a:lnTo>
                <a:lnTo>
                  <a:pt x="61030" y="13350"/>
                </a:lnTo>
                <a:lnTo>
                  <a:pt x="28994" y="13350"/>
                </a:lnTo>
                <a:lnTo>
                  <a:pt x="17133" y="14834"/>
                </a:lnTo>
                <a:lnTo>
                  <a:pt x="17133" y="34119"/>
                </a:lnTo>
                <a:lnTo>
                  <a:pt x="21087" y="35602"/>
                </a:lnTo>
                <a:lnTo>
                  <a:pt x="31630" y="38569"/>
                </a:lnTo>
                <a:lnTo>
                  <a:pt x="44810" y="43019"/>
                </a:lnTo>
                <a:lnTo>
                  <a:pt x="55744" y="46936"/>
                </a:lnTo>
                <a:lnTo>
                  <a:pt x="63096" y="52105"/>
                </a:lnTo>
                <a:lnTo>
                  <a:pt x="67235" y="58665"/>
                </a:lnTo>
                <a:lnTo>
                  <a:pt x="68533" y="66754"/>
                </a:lnTo>
                <a:lnTo>
                  <a:pt x="65979" y="79757"/>
                </a:lnTo>
                <a:lnTo>
                  <a:pt x="62553" y="84555"/>
                </a:lnTo>
                <a:close/>
              </a:path>
              <a:path w="68580" h="98425">
                <a:moveTo>
                  <a:pt x="65897" y="29668"/>
                </a:moveTo>
                <a:lnTo>
                  <a:pt x="52717" y="29668"/>
                </a:lnTo>
                <a:lnTo>
                  <a:pt x="52038" y="24615"/>
                </a:lnTo>
                <a:lnTo>
                  <a:pt x="49258" y="19284"/>
                </a:lnTo>
                <a:lnTo>
                  <a:pt x="43265" y="15066"/>
                </a:lnTo>
                <a:lnTo>
                  <a:pt x="32948" y="13350"/>
                </a:lnTo>
                <a:lnTo>
                  <a:pt x="61030" y="13350"/>
                </a:lnTo>
                <a:lnTo>
                  <a:pt x="65032" y="23155"/>
                </a:lnTo>
                <a:lnTo>
                  <a:pt x="65897" y="29668"/>
                </a:lnTo>
                <a:close/>
              </a:path>
              <a:path w="68580" h="98425">
                <a:moveTo>
                  <a:pt x="35584" y="97906"/>
                </a:moveTo>
                <a:lnTo>
                  <a:pt x="16865" y="94476"/>
                </a:lnTo>
                <a:lnTo>
                  <a:pt x="6424" y="86039"/>
                </a:lnTo>
                <a:lnTo>
                  <a:pt x="1668" y="75377"/>
                </a:lnTo>
                <a:lnTo>
                  <a:pt x="0" y="65271"/>
                </a:lnTo>
                <a:lnTo>
                  <a:pt x="14497" y="65271"/>
                </a:lnTo>
                <a:lnTo>
                  <a:pt x="15012" y="71413"/>
                </a:lnTo>
                <a:lnTo>
                  <a:pt x="17627" y="77694"/>
                </a:lnTo>
                <a:lnTo>
                  <a:pt x="23949" y="82585"/>
                </a:lnTo>
                <a:lnTo>
                  <a:pt x="35584" y="84555"/>
                </a:lnTo>
                <a:lnTo>
                  <a:pt x="62553" y="84555"/>
                </a:lnTo>
                <a:lnTo>
                  <a:pt x="58977" y="89562"/>
                </a:lnTo>
                <a:lnTo>
                  <a:pt x="48516" y="95751"/>
                </a:lnTo>
                <a:lnTo>
                  <a:pt x="35584" y="979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28209" y="5071616"/>
            <a:ext cx="38735" cy="118745"/>
          </a:xfrm>
          <a:custGeom>
            <a:avLst/>
            <a:gdLst/>
            <a:ahLst/>
            <a:cxnLst/>
            <a:rect l="l" t="t" r="r" b="b"/>
            <a:pathLst>
              <a:path w="38735" h="118745">
                <a:moveTo>
                  <a:pt x="25040" y="25218"/>
                </a:moveTo>
                <a:lnTo>
                  <a:pt x="11861" y="25218"/>
                </a:lnTo>
                <a:lnTo>
                  <a:pt x="11861" y="0"/>
                </a:lnTo>
                <a:lnTo>
                  <a:pt x="25040" y="0"/>
                </a:lnTo>
                <a:lnTo>
                  <a:pt x="25040" y="25218"/>
                </a:lnTo>
                <a:close/>
              </a:path>
              <a:path w="38735" h="118745">
                <a:moveTo>
                  <a:pt x="38220" y="38569"/>
                </a:moveTo>
                <a:lnTo>
                  <a:pt x="0" y="38569"/>
                </a:lnTo>
                <a:lnTo>
                  <a:pt x="0" y="25218"/>
                </a:lnTo>
                <a:lnTo>
                  <a:pt x="38220" y="25218"/>
                </a:lnTo>
                <a:lnTo>
                  <a:pt x="38220" y="38569"/>
                </a:lnTo>
                <a:close/>
              </a:path>
              <a:path w="38735" h="118745">
                <a:moveTo>
                  <a:pt x="32948" y="118674"/>
                </a:moveTo>
                <a:lnTo>
                  <a:pt x="14497" y="118674"/>
                </a:lnTo>
                <a:lnTo>
                  <a:pt x="11861" y="109774"/>
                </a:lnTo>
                <a:lnTo>
                  <a:pt x="11861" y="38569"/>
                </a:lnTo>
                <a:lnTo>
                  <a:pt x="25040" y="38569"/>
                </a:lnTo>
                <a:lnTo>
                  <a:pt x="25040" y="105323"/>
                </a:lnTo>
                <a:lnTo>
                  <a:pt x="38220" y="105323"/>
                </a:lnTo>
                <a:lnTo>
                  <a:pt x="38220" y="117191"/>
                </a:lnTo>
                <a:lnTo>
                  <a:pt x="32948" y="1186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24418" y="5059748"/>
            <a:ext cx="37465" cy="166370"/>
          </a:xfrm>
          <a:custGeom>
            <a:avLst/>
            <a:gdLst/>
            <a:ahLst/>
            <a:cxnLst/>
            <a:rect l="l" t="t" r="r" b="b"/>
            <a:pathLst>
              <a:path w="37464" h="166370">
                <a:moveTo>
                  <a:pt x="36902" y="166144"/>
                </a:moveTo>
                <a:lnTo>
                  <a:pt x="27676" y="166144"/>
                </a:lnTo>
                <a:lnTo>
                  <a:pt x="16124" y="145863"/>
                </a:lnTo>
                <a:lnTo>
                  <a:pt x="7413" y="126277"/>
                </a:lnTo>
                <a:lnTo>
                  <a:pt x="1915" y="105857"/>
                </a:lnTo>
                <a:lnTo>
                  <a:pt x="0" y="83072"/>
                </a:lnTo>
                <a:lnTo>
                  <a:pt x="1915" y="60704"/>
                </a:lnTo>
                <a:lnTo>
                  <a:pt x="7413" y="39867"/>
                </a:lnTo>
                <a:lnTo>
                  <a:pt x="16124" y="19864"/>
                </a:lnTo>
                <a:lnTo>
                  <a:pt x="27676" y="0"/>
                </a:lnTo>
                <a:lnTo>
                  <a:pt x="36902" y="0"/>
                </a:lnTo>
                <a:lnTo>
                  <a:pt x="28047" y="19516"/>
                </a:lnTo>
                <a:lnTo>
                  <a:pt x="21416" y="38198"/>
                </a:lnTo>
                <a:lnTo>
                  <a:pt x="17256" y="59661"/>
                </a:lnTo>
                <a:lnTo>
                  <a:pt x="15815" y="87522"/>
                </a:lnTo>
                <a:lnTo>
                  <a:pt x="17256" y="108360"/>
                </a:lnTo>
                <a:lnTo>
                  <a:pt x="21416" y="127390"/>
                </a:lnTo>
                <a:lnTo>
                  <a:pt x="28047" y="146141"/>
                </a:lnTo>
                <a:lnTo>
                  <a:pt x="36902" y="16614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82820" y="5071616"/>
            <a:ext cx="41910" cy="118745"/>
          </a:xfrm>
          <a:custGeom>
            <a:avLst/>
            <a:gdLst/>
            <a:ahLst/>
            <a:cxnLst/>
            <a:rect l="l" t="t" r="r" b="b"/>
            <a:pathLst>
              <a:path w="41910" h="118745">
                <a:moveTo>
                  <a:pt x="28582" y="25218"/>
                </a:moveTo>
                <a:lnTo>
                  <a:pt x="15403" y="25218"/>
                </a:lnTo>
                <a:lnTo>
                  <a:pt x="19357" y="0"/>
                </a:lnTo>
                <a:lnTo>
                  <a:pt x="33854" y="0"/>
                </a:lnTo>
                <a:lnTo>
                  <a:pt x="28582" y="25218"/>
                </a:lnTo>
                <a:close/>
              </a:path>
              <a:path w="41910" h="118745">
                <a:moveTo>
                  <a:pt x="39126" y="38569"/>
                </a:moveTo>
                <a:lnTo>
                  <a:pt x="906" y="38569"/>
                </a:lnTo>
                <a:lnTo>
                  <a:pt x="3541" y="25218"/>
                </a:lnTo>
                <a:lnTo>
                  <a:pt x="41762" y="25218"/>
                </a:lnTo>
                <a:lnTo>
                  <a:pt x="39126" y="38569"/>
                </a:lnTo>
                <a:close/>
              </a:path>
              <a:path w="41910" h="118745">
                <a:moveTo>
                  <a:pt x="19357" y="118674"/>
                </a:moveTo>
                <a:lnTo>
                  <a:pt x="14085" y="118674"/>
                </a:lnTo>
                <a:lnTo>
                  <a:pt x="6095" y="117121"/>
                </a:lnTo>
                <a:lnTo>
                  <a:pt x="1565" y="112926"/>
                </a:lnTo>
                <a:lnTo>
                  <a:pt x="0" y="106784"/>
                </a:lnTo>
                <a:lnTo>
                  <a:pt x="906" y="99390"/>
                </a:lnTo>
                <a:lnTo>
                  <a:pt x="12767" y="38569"/>
                </a:lnTo>
                <a:lnTo>
                  <a:pt x="25946" y="38569"/>
                </a:lnTo>
                <a:lnTo>
                  <a:pt x="14085" y="105323"/>
                </a:lnTo>
                <a:lnTo>
                  <a:pt x="27264" y="105323"/>
                </a:lnTo>
                <a:lnTo>
                  <a:pt x="24629" y="117191"/>
                </a:lnTo>
                <a:lnTo>
                  <a:pt x="19357" y="1186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17992" y="5144304"/>
            <a:ext cx="25400" cy="85090"/>
          </a:xfrm>
          <a:custGeom>
            <a:avLst/>
            <a:gdLst/>
            <a:ahLst/>
            <a:cxnLst/>
            <a:rect l="l" t="t" r="r" b="b"/>
            <a:pathLst>
              <a:path w="25400" h="85089">
                <a:moveTo>
                  <a:pt x="9225" y="84555"/>
                </a:moveTo>
                <a:lnTo>
                  <a:pt x="0" y="84555"/>
                </a:lnTo>
                <a:lnTo>
                  <a:pt x="11861" y="23734"/>
                </a:lnTo>
                <a:lnTo>
                  <a:pt x="21087" y="23734"/>
                </a:lnTo>
                <a:lnTo>
                  <a:pt x="9225" y="84555"/>
                </a:lnTo>
                <a:close/>
              </a:path>
              <a:path w="25400" h="85089">
                <a:moveTo>
                  <a:pt x="22405" y="11867"/>
                </a:moveTo>
                <a:lnTo>
                  <a:pt x="13179" y="11867"/>
                </a:lnTo>
                <a:lnTo>
                  <a:pt x="15815" y="0"/>
                </a:lnTo>
                <a:lnTo>
                  <a:pt x="25040" y="0"/>
                </a:lnTo>
                <a:lnTo>
                  <a:pt x="22405" y="1186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39079" y="5059748"/>
            <a:ext cx="37465" cy="166370"/>
          </a:xfrm>
          <a:custGeom>
            <a:avLst/>
            <a:gdLst/>
            <a:ahLst/>
            <a:cxnLst/>
            <a:rect l="l" t="t" r="r" b="b"/>
            <a:pathLst>
              <a:path w="37464" h="166370">
                <a:moveTo>
                  <a:pt x="10543" y="166144"/>
                </a:moveTo>
                <a:lnTo>
                  <a:pt x="1317" y="166144"/>
                </a:lnTo>
                <a:lnTo>
                  <a:pt x="10172" y="146419"/>
                </a:lnTo>
                <a:lnTo>
                  <a:pt x="16803" y="127390"/>
                </a:lnTo>
                <a:lnTo>
                  <a:pt x="20963" y="105857"/>
                </a:lnTo>
                <a:lnTo>
                  <a:pt x="22405" y="78622"/>
                </a:lnTo>
                <a:lnTo>
                  <a:pt x="20757" y="57784"/>
                </a:lnTo>
                <a:lnTo>
                  <a:pt x="16144" y="38754"/>
                </a:lnTo>
                <a:lnTo>
                  <a:pt x="9060" y="20003"/>
                </a:lnTo>
                <a:lnTo>
                  <a:pt x="0" y="0"/>
                </a:lnTo>
                <a:lnTo>
                  <a:pt x="9225" y="0"/>
                </a:lnTo>
                <a:lnTo>
                  <a:pt x="20778" y="20072"/>
                </a:lnTo>
                <a:lnTo>
                  <a:pt x="29488" y="39311"/>
                </a:lnTo>
                <a:lnTo>
                  <a:pt x="34987" y="59661"/>
                </a:lnTo>
                <a:lnTo>
                  <a:pt x="36902" y="83072"/>
                </a:lnTo>
                <a:lnTo>
                  <a:pt x="35193" y="105439"/>
                </a:lnTo>
                <a:lnTo>
                  <a:pt x="30147" y="126277"/>
                </a:lnTo>
                <a:lnTo>
                  <a:pt x="21890" y="146280"/>
                </a:lnTo>
                <a:lnTo>
                  <a:pt x="10543" y="16614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52104" y="5448410"/>
            <a:ext cx="33020" cy="46355"/>
          </a:xfrm>
          <a:custGeom>
            <a:avLst/>
            <a:gdLst/>
            <a:ahLst/>
            <a:cxnLst/>
            <a:rect l="l" t="t" r="r" b="b"/>
            <a:pathLst>
              <a:path w="33019" h="46354">
                <a:moveTo>
                  <a:pt x="11861" y="45986"/>
                </a:moveTo>
                <a:lnTo>
                  <a:pt x="0" y="45986"/>
                </a:lnTo>
                <a:lnTo>
                  <a:pt x="0" y="0"/>
                </a:lnTo>
                <a:lnTo>
                  <a:pt x="11861" y="0"/>
                </a:lnTo>
                <a:lnTo>
                  <a:pt x="11861" y="45986"/>
                </a:lnTo>
                <a:close/>
              </a:path>
              <a:path w="33019" h="46354">
                <a:moveTo>
                  <a:pt x="32948" y="45986"/>
                </a:moveTo>
                <a:lnTo>
                  <a:pt x="22405" y="45986"/>
                </a:lnTo>
                <a:lnTo>
                  <a:pt x="22405" y="0"/>
                </a:lnTo>
                <a:lnTo>
                  <a:pt x="32948" y="0"/>
                </a:lnTo>
                <a:lnTo>
                  <a:pt x="32948" y="459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03504" y="5481046"/>
            <a:ext cx="71755" cy="133985"/>
          </a:xfrm>
          <a:custGeom>
            <a:avLst/>
            <a:gdLst/>
            <a:ahLst/>
            <a:cxnLst/>
            <a:rect l="l" t="t" r="r" b="b"/>
            <a:pathLst>
              <a:path w="71755" h="133985">
                <a:moveTo>
                  <a:pt x="47445" y="96423"/>
                </a:moveTo>
                <a:lnTo>
                  <a:pt x="35584" y="96423"/>
                </a:lnTo>
                <a:lnTo>
                  <a:pt x="18348" y="91671"/>
                </a:lnTo>
                <a:lnTo>
                  <a:pt x="7413" y="79549"/>
                </a:lnTo>
                <a:lnTo>
                  <a:pt x="1668" y="63254"/>
                </a:lnTo>
                <a:lnTo>
                  <a:pt x="0" y="45986"/>
                </a:lnTo>
                <a:lnTo>
                  <a:pt x="2203" y="27536"/>
                </a:lnTo>
                <a:lnTo>
                  <a:pt x="8731" y="12980"/>
                </a:lnTo>
                <a:lnTo>
                  <a:pt x="19460" y="3430"/>
                </a:lnTo>
                <a:lnTo>
                  <a:pt x="34266" y="0"/>
                </a:lnTo>
                <a:lnTo>
                  <a:pt x="43718" y="1692"/>
                </a:lnTo>
                <a:lnTo>
                  <a:pt x="50576" y="5748"/>
                </a:lnTo>
                <a:lnTo>
                  <a:pt x="55209" y="10639"/>
                </a:lnTo>
                <a:lnTo>
                  <a:pt x="57006" y="13350"/>
                </a:lnTo>
                <a:lnTo>
                  <a:pt x="36902" y="13350"/>
                </a:lnTo>
                <a:lnTo>
                  <a:pt x="24505" y="17013"/>
                </a:lnTo>
                <a:lnTo>
                  <a:pt x="17792" y="25960"/>
                </a:lnTo>
                <a:lnTo>
                  <a:pt x="15032" y="37132"/>
                </a:lnTo>
                <a:lnTo>
                  <a:pt x="14497" y="47469"/>
                </a:lnTo>
                <a:lnTo>
                  <a:pt x="15753" y="61794"/>
                </a:lnTo>
                <a:lnTo>
                  <a:pt x="19604" y="73059"/>
                </a:lnTo>
                <a:lnTo>
                  <a:pt x="26173" y="80430"/>
                </a:lnTo>
                <a:lnTo>
                  <a:pt x="35584" y="83072"/>
                </a:lnTo>
                <a:lnTo>
                  <a:pt x="71168" y="83072"/>
                </a:lnTo>
                <a:lnTo>
                  <a:pt x="71168" y="84555"/>
                </a:lnTo>
                <a:lnTo>
                  <a:pt x="57989" y="84555"/>
                </a:lnTo>
                <a:lnTo>
                  <a:pt x="54035" y="91973"/>
                </a:lnTo>
                <a:lnTo>
                  <a:pt x="47445" y="96423"/>
                </a:lnTo>
                <a:close/>
              </a:path>
              <a:path w="71755" h="133985">
                <a:moveTo>
                  <a:pt x="71168" y="14834"/>
                </a:moveTo>
                <a:lnTo>
                  <a:pt x="59307" y="14834"/>
                </a:lnTo>
                <a:lnTo>
                  <a:pt x="59307" y="1483"/>
                </a:lnTo>
                <a:lnTo>
                  <a:pt x="71168" y="1483"/>
                </a:lnTo>
                <a:lnTo>
                  <a:pt x="71168" y="14834"/>
                </a:lnTo>
                <a:close/>
              </a:path>
              <a:path w="71755" h="133985">
                <a:moveTo>
                  <a:pt x="71168" y="83072"/>
                </a:moveTo>
                <a:lnTo>
                  <a:pt x="35584" y="83072"/>
                </a:lnTo>
                <a:lnTo>
                  <a:pt x="42977" y="81751"/>
                </a:lnTo>
                <a:lnTo>
                  <a:pt x="50246" y="76953"/>
                </a:lnTo>
                <a:lnTo>
                  <a:pt x="55786" y="67426"/>
                </a:lnTo>
                <a:lnTo>
                  <a:pt x="57989" y="51920"/>
                </a:lnTo>
                <a:lnTo>
                  <a:pt x="57474" y="39635"/>
                </a:lnTo>
                <a:lnTo>
                  <a:pt x="54859" y="27072"/>
                </a:lnTo>
                <a:lnTo>
                  <a:pt x="48537" y="17291"/>
                </a:lnTo>
                <a:lnTo>
                  <a:pt x="36902" y="13350"/>
                </a:lnTo>
                <a:lnTo>
                  <a:pt x="57006" y="13350"/>
                </a:lnTo>
                <a:lnTo>
                  <a:pt x="57989" y="14834"/>
                </a:lnTo>
                <a:lnTo>
                  <a:pt x="71168" y="14834"/>
                </a:lnTo>
                <a:lnTo>
                  <a:pt x="71168" y="83072"/>
                </a:lnTo>
                <a:close/>
              </a:path>
              <a:path w="71755" h="133985">
                <a:moveTo>
                  <a:pt x="62189" y="120158"/>
                </a:moveTo>
                <a:lnTo>
                  <a:pt x="34266" y="120158"/>
                </a:lnTo>
                <a:lnTo>
                  <a:pt x="47981" y="116727"/>
                </a:lnTo>
                <a:lnTo>
                  <a:pt x="55024" y="108290"/>
                </a:lnTo>
                <a:lnTo>
                  <a:pt x="57618" y="97628"/>
                </a:lnTo>
                <a:lnTo>
                  <a:pt x="57989" y="87522"/>
                </a:lnTo>
                <a:lnTo>
                  <a:pt x="57989" y="84555"/>
                </a:lnTo>
                <a:lnTo>
                  <a:pt x="71168" y="84555"/>
                </a:lnTo>
                <a:lnTo>
                  <a:pt x="71168" y="87522"/>
                </a:lnTo>
                <a:lnTo>
                  <a:pt x="70592" y="99714"/>
                </a:lnTo>
                <a:lnTo>
                  <a:pt x="66556" y="114966"/>
                </a:lnTo>
                <a:lnTo>
                  <a:pt x="62189" y="120158"/>
                </a:lnTo>
                <a:close/>
              </a:path>
              <a:path w="71755" h="133985">
                <a:moveTo>
                  <a:pt x="34266" y="133509"/>
                </a:moveTo>
                <a:lnTo>
                  <a:pt x="25246" y="132651"/>
                </a:lnTo>
                <a:lnTo>
                  <a:pt x="15485" y="128873"/>
                </a:lnTo>
                <a:lnTo>
                  <a:pt x="7207" y="120366"/>
                </a:lnTo>
                <a:lnTo>
                  <a:pt x="2635" y="105323"/>
                </a:lnTo>
                <a:lnTo>
                  <a:pt x="15815" y="105323"/>
                </a:lnTo>
                <a:lnTo>
                  <a:pt x="18451" y="120158"/>
                </a:lnTo>
                <a:lnTo>
                  <a:pt x="62189" y="120158"/>
                </a:lnTo>
                <a:lnTo>
                  <a:pt x="55600" y="127992"/>
                </a:lnTo>
                <a:lnTo>
                  <a:pt x="34266" y="1335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95760" y="5482529"/>
            <a:ext cx="66040" cy="95250"/>
          </a:xfrm>
          <a:custGeom>
            <a:avLst/>
            <a:gdLst/>
            <a:ahLst/>
            <a:cxnLst/>
            <a:rect l="l" t="t" r="r" b="b"/>
            <a:pathLst>
              <a:path w="66039" h="95250">
                <a:moveTo>
                  <a:pt x="26358" y="94939"/>
                </a:moveTo>
                <a:lnTo>
                  <a:pt x="17236" y="93665"/>
                </a:lnTo>
                <a:lnTo>
                  <a:pt x="8731" y="89191"/>
                </a:lnTo>
                <a:lnTo>
                  <a:pt x="2450" y="80545"/>
                </a:lnTo>
                <a:lnTo>
                  <a:pt x="0" y="66754"/>
                </a:lnTo>
                <a:lnTo>
                  <a:pt x="0" y="0"/>
                </a:lnTo>
                <a:lnTo>
                  <a:pt x="13179" y="0"/>
                </a:lnTo>
                <a:lnTo>
                  <a:pt x="13179" y="77138"/>
                </a:lnTo>
                <a:lnTo>
                  <a:pt x="21087" y="81588"/>
                </a:lnTo>
                <a:lnTo>
                  <a:pt x="50736" y="81588"/>
                </a:lnTo>
                <a:lnTo>
                  <a:pt x="47672" y="86178"/>
                </a:lnTo>
                <a:lnTo>
                  <a:pt x="42009" y="91231"/>
                </a:lnTo>
                <a:lnTo>
                  <a:pt x="35110" y="94059"/>
                </a:lnTo>
                <a:lnTo>
                  <a:pt x="26358" y="94939"/>
                </a:lnTo>
                <a:close/>
              </a:path>
              <a:path w="66039" h="95250">
                <a:moveTo>
                  <a:pt x="50736" y="81588"/>
                </a:moveTo>
                <a:lnTo>
                  <a:pt x="28994" y="81588"/>
                </a:lnTo>
                <a:lnTo>
                  <a:pt x="40485" y="78830"/>
                </a:lnTo>
                <a:lnTo>
                  <a:pt x="47775" y="71761"/>
                </a:lnTo>
                <a:lnTo>
                  <a:pt x="51605" y="62188"/>
                </a:lnTo>
                <a:lnTo>
                  <a:pt x="52717" y="51920"/>
                </a:lnTo>
                <a:lnTo>
                  <a:pt x="52717" y="0"/>
                </a:lnTo>
                <a:lnTo>
                  <a:pt x="65897" y="0"/>
                </a:lnTo>
                <a:lnTo>
                  <a:pt x="65897" y="78622"/>
                </a:lnTo>
                <a:lnTo>
                  <a:pt x="52717" y="78622"/>
                </a:lnTo>
                <a:lnTo>
                  <a:pt x="50736" y="81588"/>
                </a:lnTo>
                <a:close/>
              </a:path>
              <a:path w="66039" h="95250">
                <a:moveTo>
                  <a:pt x="65897" y="93456"/>
                </a:moveTo>
                <a:lnTo>
                  <a:pt x="52717" y="93456"/>
                </a:lnTo>
                <a:lnTo>
                  <a:pt x="52717" y="78622"/>
                </a:lnTo>
                <a:lnTo>
                  <a:pt x="65897" y="78622"/>
                </a:lnTo>
                <a:lnTo>
                  <a:pt x="65897" y="934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78790" y="5481046"/>
            <a:ext cx="75565" cy="96520"/>
          </a:xfrm>
          <a:custGeom>
            <a:avLst/>
            <a:gdLst/>
            <a:ahLst/>
            <a:cxnLst/>
            <a:rect l="l" t="t" r="r" b="b"/>
            <a:pathLst>
              <a:path w="75564" h="96520">
                <a:moveTo>
                  <a:pt x="50081" y="96423"/>
                </a:moveTo>
                <a:lnTo>
                  <a:pt x="36902" y="96423"/>
                </a:lnTo>
                <a:lnTo>
                  <a:pt x="21684" y="92992"/>
                </a:lnTo>
                <a:lnTo>
                  <a:pt x="10049" y="83443"/>
                </a:lnTo>
                <a:lnTo>
                  <a:pt x="2615" y="68887"/>
                </a:lnTo>
                <a:lnTo>
                  <a:pt x="0" y="50436"/>
                </a:lnTo>
                <a:lnTo>
                  <a:pt x="2471" y="30665"/>
                </a:lnTo>
                <a:lnTo>
                  <a:pt x="9884" y="14648"/>
                </a:lnTo>
                <a:lnTo>
                  <a:pt x="22240" y="3917"/>
                </a:lnTo>
                <a:lnTo>
                  <a:pt x="39538" y="0"/>
                </a:lnTo>
                <a:lnTo>
                  <a:pt x="55106" y="3754"/>
                </a:lnTo>
                <a:lnTo>
                  <a:pt x="65071" y="13350"/>
                </a:lnTo>
                <a:lnTo>
                  <a:pt x="38220" y="13350"/>
                </a:lnTo>
                <a:lnTo>
                  <a:pt x="28953" y="15668"/>
                </a:lnTo>
                <a:lnTo>
                  <a:pt x="21416" y="21880"/>
                </a:lnTo>
                <a:lnTo>
                  <a:pt x="16350" y="30874"/>
                </a:lnTo>
                <a:lnTo>
                  <a:pt x="14497" y="41536"/>
                </a:lnTo>
                <a:lnTo>
                  <a:pt x="73929" y="41536"/>
                </a:lnTo>
                <a:lnTo>
                  <a:pt x="75122" y="53403"/>
                </a:lnTo>
                <a:lnTo>
                  <a:pt x="14497" y="53403"/>
                </a:lnTo>
                <a:lnTo>
                  <a:pt x="16185" y="66175"/>
                </a:lnTo>
                <a:lnTo>
                  <a:pt x="21087" y="75469"/>
                </a:lnTo>
                <a:lnTo>
                  <a:pt x="28953" y="81148"/>
                </a:lnTo>
                <a:lnTo>
                  <a:pt x="39538" y="83072"/>
                </a:lnTo>
                <a:lnTo>
                  <a:pt x="66621" y="83072"/>
                </a:lnTo>
                <a:lnTo>
                  <a:pt x="66020" y="84045"/>
                </a:lnTo>
                <a:lnTo>
                  <a:pt x="59307" y="90489"/>
                </a:lnTo>
                <a:lnTo>
                  <a:pt x="55353" y="93456"/>
                </a:lnTo>
                <a:lnTo>
                  <a:pt x="50081" y="96423"/>
                </a:lnTo>
                <a:close/>
              </a:path>
              <a:path w="75564" h="96520">
                <a:moveTo>
                  <a:pt x="73929" y="41536"/>
                </a:moveTo>
                <a:lnTo>
                  <a:pt x="60625" y="41536"/>
                </a:lnTo>
                <a:lnTo>
                  <a:pt x="59348" y="30874"/>
                </a:lnTo>
                <a:lnTo>
                  <a:pt x="55353" y="21880"/>
                </a:lnTo>
                <a:lnTo>
                  <a:pt x="48393" y="15668"/>
                </a:lnTo>
                <a:lnTo>
                  <a:pt x="38220" y="13350"/>
                </a:lnTo>
                <a:lnTo>
                  <a:pt x="65071" y="13350"/>
                </a:lnTo>
                <a:lnTo>
                  <a:pt x="66226" y="14463"/>
                </a:lnTo>
                <a:lnTo>
                  <a:pt x="72898" y="31291"/>
                </a:lnTo>
                <a:lnTo>
                  <a:pt x="73929" y="41536"/>
                </a:lnTo>
                <a:close/>
              </a:path>
              <a:path w="75564" h="96520">
                <a:moveTo>
                  <a:pt x="66621" y="83072"/>
                </a:moveTo>
                <a:lnTo>
                  <a:pt x="39538" y="83072"/>
                </a:lnTo>
                <a:lnTo>
                  <a:pt x="47651" y="81334"/>
                </a:lnTo>
                <a:lnTo>
                  <a:pt x="54035" y="76953"/>
                </a:lnTo>
                <a:lnTo>
                  <a:pt x="58442" y="71181"/>
                </a:lnTo>
                <a:lnTo>
                  <a:pt x="60625" y="65271"/>
                </a:lnTo>
                <a:lnTo>
                  <a:pt x="73804" y="65271"/>
                </a:lnTo>
                <a:lnTo>
                  <a:pt x="73022" y="70046"/>
                </a:lnTo>
                <a:lnTo>
                  <a:pt x="70509" y="76767"/>
                </a:lnTo>
                <a:lnTo>
                  <a:pt x="66621" y="830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65774" y="5481046"/>
            <a:ext cx="67310" cy="96520"/>
          </a:xfrm>
          <a:custGeom>
            <a:avLst/>
            <a:gdLst/>
            <a:ahLst/>
            <a:cxnLst/>
            <a:rect l="l" t="t" r="r" b="b"/>
            <a:pathLst>
              <a:path w="67310" h="96520">
                <a:moveTo>
                  <a:pt x="62368" y="83072"/>
                </a:moveTo>
                <a:lnTo>
                  <a:pt x="44810" y="83072"/>
                </a:lnTo>
                <a:lnTo>
                  <a:pt x="54035" y="78622"/>
                </a:lnTo>
                <a:lnTo>
                  <a:pt x="54035" y="62304"/>
                </a:lnTo>
                <a:lnTo>
                  <a:pt x="50081" y="59337"/>
                </a:lnTo>
                <a:lnTo>
                  <a:pt x="21087" y="51920"/>
                </a:lnTo>
                <a:lnTo>
                  <a:pt x="13756" y="48234"/>
                </a:lnTo>
                <a:lnTo>
                  <a:pt x="7907" y="43575"/>
                </a:lnTo>
                <a:lnTo>
                  <a:pt x="4036" y="37526"/>
                </a:lnTo>
                <a:lnTo>
                  <a:pt x="2635" y="29668"/>
                </a:lnTo>
                <a:lnTo>
                  <a:pt x="5168" y="16271"/>
                </a:lnTo>
                <a:lnTo>
                  <a:pt x="12026" y="7046"/>
                </a:lnTo>
                <a:lnTo>
                  <a:pt x="22096" y="1715"/>
                </a:lnTo>
                <a:lnTo>
                  <a:pt x="34266" y="0"/>
                </a:lnTo>
                <a:lnTo>
                  <a:pt x="51235" y="3778"/>
                </a:lnTo>
                <a:lnTo>
                  <a:pt x="60295" y="12423"/>
                </a:lnTo>
                <a:lnTo>
                  <a:pt x="60650" y="13350"/>
                </a:lnTo>
                <a:lnTo>
                  <a:pt x="27676" y="13350"/>
                </a:lnTo>
                <a:lnTo>
                  <a:pt x="15815" y="14834"/>
                </a:lnTo>
                <a:lnTo>
                  <a:pt x="15815" y="34119"/>
                </a:lnTo>
                <a:lnTo>
                  <a:pt x="19769" y="35602"/>
                </a:lnTo>
                <a:lnTo>
                  <a:pt x="31630" y="38569"/>
                </a:lnTo>
                <a:lnTo>
                  <a:pt x="44810" y="41536"/>
                </a:lnTo>
                <a:lnTo>
                  <a:pt x="55538" y="46102"/>
                </a:lnTo>
                <a:lnTo>
                  <a:pt x="62437" y="51363"/>
                </a:lnTo>
                <a:lnTo>
                  <a:pt x="66123" y="58016"/>
                </a:lnTo>
                <a:lnTo>
                  <a:pt x="67215" y="66754"/>
                </a:lnTo>
                <a:lnTo>
                  <a:pt x="64867" y="79526"/>
                </a:lnTo>
                <a:lnTo>
                  <a:pt x="62368" y="83072"/>
                </a:lnTo>
                <a:close/>
              </a:path>
              <a:path w="67310" h="96520">
                <a:moveTo>
                  <a:pt x="64579" y="28185"/>
                </a:moveTo>
                <a:lnTo>
                  <a:pt x="51399" y="28185"/>
                </a:lnTo>
                <a:lnTo>
                  <a:pt x="51399" y="22251"/>
                </a:lnTo>
                <a:lnTo>
                  <a:pt x="50081" y="13350"/>
                </a:lnTo>
                <a:lnTo>
                  <a:pt x="60650" y="13350"/>
                </a:lnTo>
                <a:lnTo>
                  <a:pt x="63920" y="21903"/>
                </a:lnTo>
                <a:lnTo>
                  <a:pt x="64579" y="28185"/>
                </a:lnTo>
                <a:close/>
              </a:path>
              <a:path w="67310" h="96520">
                <a:moveTo>
                  <a:pt x="35584" y="96423"/>
                </a:moveTo>
                <a:lnTo>
                  <a:pt x="16124" y="93016"/>
                </a:lnTo>
                <a:lnTo>
                  <a:pt x="5436" y="84741"/>
                </a:lnTo>
                <a:lnTo>
                  <a:pt x="926" y="74519"/>
                </a:lnTo>
                <a:lnTo>
                  <a:pt x="0" y="65271"/>
                </a:lnTo>
                <a:lnTo>
                  <a:pt x="13179" y="65271"/>
                </a:lnTo>
                <a:lnTo>
                  <a:pt x="14456" y="71181"/>
                </a:lnTo>
                <a:lnTo>
                  <a:pt x="17462" y="76953"/>
                </a:lnTo>
                <a:lnTo>
                  <a:pt x="23928" y="81334"/>
                </a:lnTo>
                <a:lnTo>
                  <a:pt x="35584" y="83072"/>
                </a:lnTo>
                <a:lnTo>
                  <a:pt x="62368" y="83072"/>
                </a:lnTo>
                <a:lnTo>
                  <a:pt x="58318" y="88820"/>
                </a:lnTo>
                <a:lnTo>
                  <a:pt x="48310" y="94499"/>
                </a:lnTo>
                <a:lnTo>
                  <a:pt x="35584" y="9642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244851" y="5481046"/>
            <a:ext cx="67310" cy="96520"/>
          </a:xfrm>
          <a:custGeom>
            <a:avLst/>
            <a:gdLst/>
            <a:ahLst/>
            <a:cxnLst/>
            <a:rect l="l" t="t" r="r" b="b"/>
            <a:pathLst>
              <a:path w="67310" h="96520">
                <a:moveTo>
                  <a:pt x="62368" y="83072"/>
                </a:moveTo>
                <a:lnTo>
                  <a:pt x="44810" y="83072"/>
                </a:lnTo>
                <a:lnTo>
                  <a:pt x="54035" y="78622"/>
                </a:lnTo>
                <a:lnTo>
                  <a:pt x="54035" y="62304"/>
                </a:lnTo>
                <a:lnTo>
                  <a:pt x="50081" y="59337"/>
                </a:lnTo>
                <a:lnTo>
                  <a:pt x="21087" y="51920"/>
                </a:lnTo>
                <a:lnTo>
                  <a:pt x="13756" y="48234"/>
                </a:lnTo>
                <a:lnTo>
                  <a:pt x="7907" y="43575"/>
                </a:lnTo>
                <a:lnTo>
                  <a:pt x="4036" y="37526"/>
                </a:lnTo>
                <a:lnTo>
                  <a:pt x="2635" y="29668"/>
                </a:lnTo>
                <a:lnTo>
                  <a:pt x="5168" y="16271"/>
                </a:lnTo>
                <a:lnTo>
                  <a:pt x="12026" y="7046"/>
                </a:lnTo>
                <a:lnTo>
                  <a:pt x="22096" y="1715"/>
                </a:lnTo>
                <a:lnTo>
                  <a:pt x="34266" y="0"/>
                </a:lnTo>
                <a:lnTo>
                  <a:pt x="51235" y="3778"/>
                </a:lnTo>
                <a:lnTo>
                  <a:pt x="60295" y="12423"/>
                </a:lnTo>
                <a:lnTo>
                  <a:pt x="60650" y="13350"/>
                </a:lnTo>
                <a:lnTo>
                  <a:pt x="27676" y="13350"/>
                </a:lnTo>
                <a:lnTo>
                  <a:pt x="15815" y="14834"/>
                </a:lnTo>
                <a:lnTo>
                  <a:pt x="15815" y="34119"/>
                </a:lnTo>
                <a:lnTo>
                  <a:pt x="19769" y="35602"/>
                </a:lnTo>
                <a:lnTo>
                  <a:pt x="31630" y="38569"/>
                </a:lnTo>
                <a:lnTo>
                  <a:pt x="44810" y="41536"/>
                </a:lnTo>
                <a:lnTo>
                  <a:pt x="55538" y="46102"/>
                </a:lnTo>
                <a:lnTo>
                  <a:pt x="62437" y="51363"/>
                </a:lnTo>
                <a:lnTo>
                  <a:pt x="66123" y="58016"/>
                </a:lnTo>
                <a:lnTo>
                  <a:pt x="67215" y="66754"/>
                </a:lnTo>
                <a:lnTo>
                  <a:pt x="64867" y="79526"/>
                </a:lnTo>
                <a:lnTo>
                  <a:pt x="62368" y="83072"/>
                </a:lnTo>
                <a:close/>
              </a:path>
              <a:path w="67310" h="96520">
                <a:moveTo>
                  <a:pt x="64579" y="28185"/>
                </a:moveTo>
                <a:lnTo>
                  <a:pt x="51399" y="28185"/>
                </a:lnTo>
                <a:lnTo>
                  <a:pt x="51399" y="22251"/>
                </a:lnTo>
                <a:lnTo>
                  <a:pt x="50081" y="13350"/>
                </a:lnTo>
                <a:lnTo>
                  <a:pt x="60650" y="13350"/>
                </a:lnTo>
                <a:lnTo>
                  <a:pt x="63920" y="21903"/>
                </a:lnTo>
                <a:lnTo>
                  <a:pt x="64579" y="28185"/>
                </a:lnTo>
                <a:close/>
              </a:path>
              <a:path w="67310" h="96520">
                <a:moveTo>
                  <a:pt x="35584" y="96423"/>
                </a:moveTo>
                <a:lnTo>
                  <a:pt x="16124" y="93016"/>
                </a:lnTo>
                <a:lnTo>
                  <a:pt x="5436" y="84741"/>
                </a:lnTo>
                <a:lnTo>
                  <a:pt x="926" y="74519"/>
                </a:lnTo>
                <a:lnTo>
                  <a:pt x="0" y="65271"/>
                </a:lnTo>
                <a:lnTo>
                  <a:pt x="13179" y="65271"/>
                </a:lnTo>
                <a:lnTo>
                  <a:pt x="14456" y="71181"/>
                </a:lnTo>
                <a:lnTo>
                  <a:pt x="17462" y="76953"/>
                </a:lnTo>
                <a:lnTo>
                  <a:pt x="23928" y="81334"/>
                </a:lnTo>
                <a:lnTo>
                  <a:pt x="35584" y="83072"/>
                </a:lnTo>
                <a:lnTo>
                  <a:pt x="62368" y="83072"/>
                </a:lnTo>
                <a:lnTo>
                  <a:pt x="58318" y="88820"/>
                </a:lnTo>
                <a:lnTo>
                  <a:pt x="48310" y="94499"/>
                </a:lnTo>
                <a:lnTo>
                  <a:pt x="35584" y="9642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30517" y="5448410"/>
            <a:ext cx="33020" cy="46355"/>
          </a:xfrm>
          <a:custGeom>
            <a:avLst/>
            <a:gdLst/>
            <a:ahLst/>
            <a:cxnLst/>
            <a:rect l="l" t="t" r="r" b="b"/>
            <a:pathLst>
              <a:path w="33019" h="46354">
                <a:moveTo>
                  <a:pt x="10543" y="45986"/>
                </a:moveTo>
                <a:lnTo>
                  <a:pt x="0" y="45986"/>
                </a:lnTo>
                <a:lnTo>
                  <a:pt x="0" y="0"/>
                </a:lnTo>
                <a:lnTo>
                  <a:pt x="10543" y="0"/>
                </a:lnTo>
                <a:lnTo>
                  <a:pt x="10543" y="45986"/>
                </a:lnTo>
                <a:close/>
              </a:path>
              <a:path w="33019" h="46354">
                <a:moveTo>
                  <a:pt x="32948" y="45986"/>
                </a:moveTo>
                <a:lnTo>
                  <a:pt x="21087" y="45986"/>
                </a:lnTo>
                <a:lnTo>
                  <a:pt x="21087" y="0"/>
                </a:lnTo>
                <a:lnTo>
                  <a:pt x="32948" y="0"/>
                </a:lnTo>
                <a:lnTo>
                  <a:pt x="32948" y="459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29363" y="5445443"/>
            <a:ext cx="37465" cy="166370"/>
          </a:xfrm>
          <a:custGeom>
            <a:avLst/>
            <a:gdLst/>
            <a:ahLst/>
            <a:cxnLst/>
            <a:rect l="l" t="t" r="r" b="b"/>
            <a:pathLst>
              <a:path w="37464" h="166370">
                <a:moveTo>
                  <a:pt x="36902" y="166144"/>
                </a:moveTo>
                <a:lnTo>
                  <a:pt x="27676" y="166144"/>
                </a:lnTo>
                <a:lnTo>
                  <a:pt x="16124" y="146721"/>
                </a:lnTo>
                <a:lnTo>
                  <a:pt x="7413" y="127575"/>
                </a:lnTo>
                <a:lnTo>
                  <a:pt x="1915" y="107317"/>
                </a:lnTo>
                <a:lnTo>
                  <a:pt x="0" y="84555"/>
                </a:lnTo>
                <a:lnTo>
                  <a:pt x="1894" y="62165"/>
                </a:lnTo>
                <a:lnTo>
                  <a:pt x="7248" y="41165"/>
                </a:lnTo>
                <a:lnTo>
                  <a:pt x="15568" y="20721"/>
                </a:lnTo>
                <a:lnTo>
                  <a:pt x="26358" y="0"/>
                </a:lnTo>
                <a:lnTo>
                  <a:pt x="36902" y="0"/>
                </a:lnTo>
                <a:lnTo>
                  <a:pt x="28047" y="19725"/>
                </a:lnTo>
                <a:lnTo>
                  <a:pt x="21416" y="38754"/>
                </a:lnTo>
                <a:lnTo>
                  <a:pt x="17256" y="60287"/>
                </a:lnTo>
                <a:lnTo>
                  <a:pt x="15815" y="87522"/>
                </a:lnTo>
                <a:lnTo>
                  <a:pt x="17256" y="108568"/>
                </a:lnTo>
                <a:lnTo>
                  <a:pt x="21416" y="127946"/>
                </a:lnTo>
                <a:lnTo>
                  <a:pt x="28047" y="146767"/>
                </a:lnTo>
                <a:lnTo>
                  <a:pt x="36902" y="16614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72855" y="5486979"/>
            <a:ext cx="64769" cy="93980"/>
          </a:xfrm>
          <a:custGeom>
            <a:avLst/>
            <a:gdLst/>
            <a:ahLst/>
            <a:cxnLst/>
            <a:rect l="l" t="t" r="r" b="b"/>
            <a:pathLst>
              <a:path w="64769" h="93979">
                <a:moveTo>
                  <a:pt x="3953" y="34119"/>
                </a:moveTo>
                <a:lnTo>
                  <a:pt x="0" y="34119"/>
                </a:lnTo>
                <a:lnTo>
                  <a:pt x="2759" y="24731"/>
                </a:lnTo>
                <a:lnTo>
                  <a:pt x="22405" y="0"/>
                </a:lnTo>
                <a:lnTo>
                  <a:pt x="64579" y="0"/>
                </a:lnTo>
                <a:lnTo>
                  <a:pt x="64579" y="16317"/>
                </a:lnTo>
                <a:lnTo>
                  <a:pt x="10543" y="16317"/>
                </a:lnTo>
                <a:lnTo>
                  <a:pt x="5271" y="26701"/>
                </a:lnTo>
                <a:lnTo>
                  <a:pt x="3953" y="34119"/>
                </a:lnTo>
                <a:close/>
              </a:path>
              <a:path w="64769" h="93979">
                <a:moveTo>
                  <a:pt x="42174" y="93456"/>
                </a:moveTo>
                <a:lnTo>
                  <a:pt x="35584" y="89006"/>
                </a:lnTo>
                <a:lnTo>
                  <a:pt x="32948" y="87522"/>
                </a:lnTo>
                <a:lnTo>
                  <a:pt x="27676" y="80105"/>
                </a:lnTo>
                <a:lnTo>
                  <a:pt x="27676" y="65271"/>
                </a:lnTo>
                <a:lnTo>
                  <a:pt x="27532" y="51572"/>
                </a:lnTo>
                <a:lnTo>
                  <a:pt x="28500" y="38013"/>
                </a:lnTo>
                <a:lnTo>
                  <a:pt x="29715" y="25844"/>
                </a:lnTo>
                <a:lnTo>
                  <a:pt x="30312" y="16317"/>
                </a:lnTo>
                <a:lnTo>
                  <a:pt x="40856" y="16317"/>
                </a:lnTo>
                <a:lnTo>
                  <a:pt x="38220" y="54887"/>
                </a:lnTo>
                <a:lnTo>
                  <a:pt x="36902" y="62304"/>
                </a:lnTo>
                <a:lnTo>
                  <a:pt x="38220" y="66754"/>
                </a:lnTo>
                <a:lnTo>
                  <a:pt x="40856" y="69721"/>
                </a:lnTo>
                <a:lnTo>
                  <a:pt x="42174" y="72688"/>
                </a:lnTo>
                <a:lnTo>
                  <a:pt x="44810" y="75655"/>
                </a:lnTo>
                <a:lnTo>
                  <a:pt x="58530" y="75655"/>
                </a:lnTo>
                <a:lnTo>
                  <a:pt x="58318" y="76767"/>
                </a:lnTo>
                <a:lnTo>
                  <a:pt x="55435" y="83582"/>
                </a:lnTo>
                <a:lnTo>
                  <a:pt x="50081" y="89006"/>
                </a:lnTo>
                <a:lnTo>
                  <a:pt x="42174" y="93456"/>
                </a:lnTo>
                <a:close/>
              </a:path>
              <a:path w="64769" h="93979">
                <a:moveTo>
                  <a:pt x="58530" y="75655"/>
                </a:moveTo>
                <a:lnTo>
                  <a:pt x="50081" y="75655"/>
                </a:lnTo>
                <a:lnTo>
                  <a:pt x="55353" y="74171"/>
                </a:lnTo>
                <a:lnTo>
                  <a:pt x="55353" y="68238"/>
                </a:lnTo>
                <a:lnTo>
                  <a:pt x="56671" y="62304"/>
                </a:lnTo>
                <a:lnTo>
                  <a:pt x="60625" y="62304"/>
                </a:lnTo>
                <a:lnTo>
                  <a:pt x="59719" y="69397"/>
                </a:lnTo>
                <a:lnTo>
                  <a:pt x="58530" y="756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47978" y="5531482"/>
            <a:ext cx="25400" cy="83185"/>
          </a:xfrm>
          <a:custGeom>
            <a:avLst/>
            <a:gdLst/>
            <a:ahLst/>
            <a:cxnLst/>
            <a:rect l="l" t="t" r="r" b="b"/>
            <a:pathLst>
              <a:path w="25400" h="83185">
                <a:moveTo>
                  <a:pt x="9225" y="83072"/>
                </a:moveTo>
                <a:lnTo>
                  <a:pt x="0" y="83072"/>
                </a:lnTo>
                <a:lnTo>
                  <a:pt x="11861" y="22251"/>
                </a:lnTo>
                <a:lnTo>
                  <a:pt x="21087" y="22251"/>
                </a:lnTo>
                <a:lnTo>
                  <a:pt x="9225" y="83072"/>
                </a:lnTo>
                <a:close/>
              </a:path>
              <a:path w="25400" h="83185">
                <a:moveTo>
                  <a:pt x="22405" y="10384"/>
                </a:moveTo>
                <a:lnTo>
                  <a:pt x="13179" y="10384"/>
                </a:lnTo>
                <a:lnTo>
                  <a:pt x="15815" y="0"/>
                </a:lnTo>
                <a:lnTo>
                  <a:pt x="25040" y="0"/>
                </a:lnTo>
                <a:lnTo>
                  <a:pt x="22405" y="1038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70383" y="5445443"/>
            <a:ext cx="36195" cy="166370"/>
          </a:xfrm>
          <a:custGeom>
            <a:avLst/>
            <a:gdLst/>
            <a:ahLst/>
            <a:cxnLst/>
            <a:rect l="l" t="t" r="r" b="b"/>
            <a:pathLst>
              <a:path w="36194" h="166370">
                <a:moveTo>
                  <a:pt x="9225" y="166144"/>
                </a:moveTo>
                <a:lnTo>
                  <a:pt x="0" y="166144"/>
                </a:lnTo>
                <a:lnTo>
                  <a:pt x="8854" y="146628"/>
                </a:lnTo>
                <a:lnTo>
                  <a:pt x="15485" y="127946"/>
                </a:lnTo>
                <a:lnTo>
                  <a:pt x="19645" y="106482"/>
                </a:lnTo>
                <a:lnTo>
                  <a:pt x="21087" y="78622"/>
                </a:lnTo>
                <a:lnTo>
                  <a:pt x="19460" y="58410"/>
                </a:lnTo>
                <a:lnTo>
                  <a:pt x="14991" y="39311"/>
                </a:lnTo>
                <a:lnTo>
                  <a:pt x="8298" y="20211"/>
                </a:lnTo>
                <a:lnTo>
                  <a:pt x="0" y="0"/>
                </a:lnTo>
                <a:lnTo>
                  <a:pt x="9225" y="0"/>
                </a:lnTo>
                <a:lnTo>
                  <a:pt x="20016" y="20281"/>
                </a:lnTo>
                <a:lnTo>
                  <a:pt x="28335" y="39867"/>
                </a:lnTo>
                <a:lnTo>
                  <a:pt x="33689" y="60287"/>
                </a:lnTo>
                <a:lnTo>
                  <a:pt x="35584" y="83072"/>
                </a:lnTo>
                <a:lnTo>
                  <a:pt x="33875" y="105439"/>
                </a:lnTo>
                <a:lnTo>
                  <a:pt x="28829" y="126277"/>
                </a:lnTo>
                <a:lnTo>
                  <a:pt x="20572" y="146280"/>
                </a:lnTo>
                <a:lnTo>
                  <a:pt x="9225" y="16614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79118" y="1658168"/>
            <a:ext cx="4789805" cy="1676400"/>
          </a:xfrm>
          <a:custGeom>
            <a:avLst/>
            <a:gdLst/>
            <a:ahLst/>
            <a:cxnLst/>
            <a:rect l="l" t="t" r="r" b="b"/>
            <a:pathLst>
              <a:path w="4789805" h="1676400">
                <a:moveTo>
                  <a:pt x="0" y="534037"/>
                </a:moveTo>
                <a:lnTo>
                  <a:pt x="33438" y="554379"/>
                </a:lnTo>
                <a:lnTo>
                  <a:pt x="67660" y="576376"/>
                </a:lnTo>
                <a:lnTo>
                  <a:pt x="102630" y="599928"/>
                </a:lnTo>
                <a:lnTo>
                  <a:pt x="138315" y="624935"/>
                </a:lnTo>
                <a:lnTo>
                  <a:pt x="174682" y="651297"/>
                </a:lnTo>
                <a:lnTo>
                  <a:pt x="211697" y="678916"/>
                </a:lnTo>
                <a:lnTo>
                  <a:pt x="249325" y="707691"/>
                </a:lnTo>
                <a:lnTo>
                  <a:pt x="287534" y="737523"/>
                </a:lnTo>
                <a:lnTo>
                  <a:pt x="326290" y="768313"/>
                </a:lnTo>
                <a:lnTo>
                  <a:pt x="365560" y="799960"/>
                </a:lnTo>
                <a:lnTo>
                  <a:pt x="405308" y="832366"/>
                </a:lnTo>
                <a:lnTo>
                  <a:pt x="445502" y="865431"/>
                </a:lnTo>
                <a:lnTo>
                  <a:pt x="486109" y="899056"/>
                </a:lnTo>
                <a:lnTo>
                  <a:pt x="527094" y="933140"/>
                </a:lnTo>
                <a:lnTo>
                  <a:pt x="568423" y="967585"/>
                </a:lnTo>
                <a:lnTo>
                  <a:pt x="610064" y="1002290"/>
                </a:lnTo>
                <a:lnTo>
                  <a:pt x="651982" y="1037156"/>
                </a:lnTo>
                <a:lnTo>
                  <a:pt x="694144" y="1072085"/>
                </a:lnTo>
                <a:lnTo>
                  <a:pt x="736516" y="1106975"/>
                </a:lnTo>
                <a:lnTo>
                  <a:pt x="779064" y="1141729"/>
                </a:lnTo>
                <a:lnTo>
                  <a:pt x="821756" y="1176245"/>
                </a:lnTo>
                <a:lnTo>
                  <a:pt x="864556" y="1210425"/>
                </a:lnTo>
                <a:lnTo>
                  <a:pt x="907432" y="1244169"/>
                </a:lnTo>
                <a:lnTo>
                  <a:pt x="950349" y="1277377"/>
                </a:lnTo>
                <a:lnTo>
                  <a:pt x="993274" y="1309951"/>
                </a:lnTo>
                <a:lnTo>
                  <a:pt x="1036174" y="1341790"/>
                </a:lnTo>
                <a:lnTo>
                  <a:pt x="1079015" y="1372795"/>
                </a:lnTo>
                <a:lnTo>
                  <a:pt x="1121763" y="1402867"/>
                </a:lnTo>
                <a:lnTo>
                  <a:pt x="1164384" y="1431905"/>
                </a:lnTo>
                <a:lnTo>
                  <a:pt x="1206844" y="1459811"/>
                </a:lnTo>
                <a:lnTo>
                  <a:pt x="1249111" y="1486484"/>
                </a:lnTo>
                <a:lnTo>
                  <a:pt x="1291150" y="1511826"/>
                </a:lnTo>
                <a:lnTo>
                  <a:pt x="1332928" y="1535737"/>
                </a:lnTo>
                <a:lnTo>
                  <a:pt x="1374411" y="1558116"/>
                </a:lnTo>
                <a:lnTo>
                  <a:pt x="1415566" y="1578866"/>
                </a:lnTo>
                <a:lnTo>
                  <a:pt x="1456358" y="1597886"/>
                </a:lnTo>
                <a:lnTo>
                  <a:pt x="1496754" y="1615076"/>
                </a:lnTo>
                <a:lnTo>
                  <a:pt x="1536720" y="1630338"/>
                </a:lnTo>
                <a:lnTo>
                  <a:pt x="1576223" y="1643571"/>
                </a:lnTo>
                <a:lnTo>
                  <a:pt x="1615229" y="1654676"/>
                </a:lnTo>
                <a:lnTo>
                  <a:pt x="1653705" y="1663554"/>
                </a:lnTo>
                <a:lnTo>
                  <a:pt x="1691616" y="1670104"/>
                </a:lnTo>
                <a:lnTo>
                  <a:pt x="1765611" y="1675826"/>
                </a:lnTo>
                <a:lnTo>
                  <a:pt x="1801627" y="1674799"/>
                </a:lnTo>
                <a:lnTo>
                  <a:pt x="1865001" y="1668972"/>
                </a:lnTo>
                <a:lnTo>
                  <a:pt x="1924561" y="1660303"/>
                </a:lnTo>
                <a:lnTo>
                  <a:pt x="1980506" y="1648902"/>
                </a:lnTo>
                <a:lnTo>
                  <a:pt x="2033031" y="1634877"/>
                </a:lnTo>
                <a:lnTo>
                  <a:pt x="2082333" y="1618338"/>
                </a:lnTo>
                <a:lnTo>
                  <a:pt x="2128609" y="1599394"/>
                </a:lnTo>
                <a:lnTo>
                  <a:pt x="2172057" y="1578154"/>
                </a:lnTo>
                <a:lnTo>
                  <a:pt x="2212873" y="1554728"/>
                </a:lnTo>
                <a:lnTo>
                  <a:pt x="2251254" y="1529224"/>
                </a:lnTo>
                <a:lnTo>
                  <a:pt x="2287396" y="1501753"/>
                </a:lnTo>
                <a:lnTo>
                  <a:pt x="2321497" y="1472423"/>
                </a:lnTo>
                <a:lnTo>
                  <a:pt x="2353754" y="1441343"/>
                </a:lnTo>
                <a:lnTo>
                  <a:pt x="2384363" y="1408623"/>
                </a:lnTo>
                <a:lnTo>
                  <a:pt x="2413521" y="1374372"/>
                </a:lnTo>
                <a:lnTo>
                  <a:pt x="2441425" y="1338699"/>
                </a:lnTo>
                <a:lnTo>
                  <a:pt x="2468272" y="1301713"/>
                </a:lnTo>
                <a:lnTo>
                  <a:pt x="2494259" y="1263524"/>
                </a:lnTo>
                <a:lnTo>
                  <a:pt x="2519583" y="1224242"/>
                </a:lnTo>
                <a:lnTo>
                  <a:pt x="2544440" y="1183974"/>
                </a:lnTo>
                <a:lnTo>
                  <a:pt x="2569028" y="1142831"/>
                </a:lnTo>
                <a:lnTo>
                  <a:pt x="2593543" y="1100921"/>
                </a:lnTo>
                <a:lnTo>
                  <a:pt x="2618182" y="1058354"/>
                </a:lnTo>
                <a:lnTo>
                  <a:pt x="2630610" y="1036858"/>
                </a:lnTo>
                <a:lnTo>
                  <a:pt x="2655804" y="993511"/>
                </a:lnTo>
                <a:lnTo>
                  <a:pt x="2681615" y="949779"/>
                </a:lnTo>
                <a:lnTo>
                  <a:pt x="2708239" y="905773"/>
                </a:lnTo>
                <a:lnTo>
                  <a:pt x="2735873" y="861601"/>
                </a:lnTo>
                <a:lnTo>
                  <a:pt x="2764713" y="817373"/>
                </a:lnTo>
                <a:lnTo>
                  <a:pt x="2794958" y="773198"/>
                </a:lnTo>
                <a:lnTo>
                  <a:pt x="2826803" y="729185"/>
                </a:lnTo>
                <a:lnTo>
                  <a:pt x="2860446" y="685443"/>
                </a:lnTo>
                <a:lnTo>
                  <a:pt x="2896083" y="642082"/>
                </a:lnTo>
                <a:lnTo>
                  <a:pt x="2933912" y="599211"/>
                </a:lnTo>
                <a:lnTo>
                  <a:pt x="2974128" y="556940"/>
                </a:lnTo>
                <a:lnTo>
                  <a:pt x="3016930" y="515376"/>
                </a:lnTo>
                <a:lnTo>
                  <a:pt x="3062513" y="474631"/>
                </a:lnTo>
                <a:lnTo>
                  <a:pt x="3111075" y="434812"/>
                </a:lnTo>
                <a:lnTo>
                  <a:pt x="3162812" y="396029"/>
                </a:lnTo>
                <a:lnTo>
                  <a:pt x="3217922" y="358392"/>
                </a:lnTo>
                <a:lnTo>
                  <a:pt x="3276601" y="322009"/>
                </a:lnTo>
                <a:lnTo>
                  <a:pt x="3339047" y="286990"/>
                </a:lnTo>
                <a:lnTo>
                  <a:pt x="3405455" y="253445"/>
                </a:lnTo>
                <a:lnTo>
                  <a:pt x="3440207" y="237258"/>
                </a:lnTo>
                <a:lnTo>
                  <a:pt x="3476024" y="221481"/>
                </a:lnTo>
                <a:lnTo>
                  <a:pt x="3512929" y="206127"/>
                </a:lnTo>
                <a:lnTo>
                  <a:pt x="3550949" y="191209"/>
                </a:lnTo>
                <a:lnTo>
                  <a:pt x="3590107" y="176742"/>
                </a:lnTo>
                <a:lnTo>
                  <a:pt x="3630427" y="162738"/>
                </a:lnTo>
                <a:lnTo>
                  <a:pt x="3671936" y="149212"/>
                </a:lnTo>
                <a:lnTo>
                  <a:pt x="3714657" y="136178"/>
                </a:lnTo>
                <a:lnTo>
                  <a:pt x="3758614" y="123648"/>
                </a:lnTo>
                <a:lnTo>
                  <a:pt x="3803833" y="111636"/>
                </a:lnTo>
                <a:lnTo>
                  <a:pt x="3850338" y="100157"/>
                </a:lnTo>
                <a:lnTo>
                  <a:pt x="3898154" y="89223"/>
                </a:lnTo>
                <a:lnTo>
                  <a:pt x="3947305" y="78849"/>
                </a:lnTo>
                <a:lnTo>
                  <a:pt x="3997816" y="69048"/>
                </a:lnTo>
                <a:lnTo>
                  <a:pt x="4049711" y="59833"/>
                </a:lnTo>
                <a:lnTo>
                  <a:pt x="4103016" y="51220"/>
                </a:lnTo>
                <a:lnTo>
                  <a:pt x="4157754" y="43220"/>
                </a:lnTo>
                <a:lnTo>
                  <a:pt x="4213950" y="35848"/>
                </a:lnTo>
                <a:lnTo>
                  <a:pt x="4271630" y="29117"/>
                </a:lnTo>
                <a:lnTo>
                  <a:pt x="4330816" y="23041"/>
                </a:lnTo>
                <a:lnTo>
                  <a:pt x="4391535" y="17634"/>
                </a:lnTo>
                <a:lnTo>
                  <a:pt x="4453811" y="12910"/>
                </a:lnTo>
                <a:lnTo>
                  <a:pt x="4517668" y="8881"/>
                </a:lnTo>
                <a:lnTo>
                  <a:pt x="4583131" y="5562"/>
                </a:lnTo>
                <a:lnTo>
                  <a:pt x="4650225" y="2966"/>
                </a:lnTo>
                <a:lnTo>
                  <a:pt x="4718974" y="1108"/>
                </a:lnTo>
                <a:lnTo>
                  <a:pt x="4789403" y="0"/>
                </a:lnTo>
              </a:path>
            </a:pathLst>
          </a:custGeom>
          <a:ln w="29307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82623" y="2988809"/>
            <a:ext cx="42545" cy="120650"/>
          </a:xfrm>
          <a:custGeom>
            <a:avLst/>
            <a:gdLst/>
            <a:ahLst/>
            <a:cxnLst/>
            <a:rect l="l" t="t" r="r" b="b"/>
            <a:pathLst>
              <a:path w="42544" h="120650">
                <a:moveTo>
                  <a:pt x="28788" y="26701"/>
                </a:moveTo>
                <a:lnTo>
                  <a:pt x="14291" y="26701"/>
                </a:lnTo>
                <a:lnTo>
                  <a:pt x="19563" y="0"/>
                </a:lnTo>
                <a:lnTo>
                  <a:pt x="32742" y="0"/>
                </a:lnTo>
                <a:lnTo>
                  <a:pt x="28788" y="26701"/>
                </a:lnTo>
                <a:close/>
              </a:path>
              <a:path w="42544" h="120650">
                <a:moveTo>
                  <a:pt x="39332" y="38569"/>
                </a:moveTo>
                <a:lnTo>
                  <a:pt x="1112" y="38569"/>
                </a:lnTo>
                <a:lnTo>
                  <a:pt x="3747" y="26701"/>
                </a:lnTo>
                <a:lnTo>
                  <a:pt x="41968" y="26701"/>
                </a:lnTo>
                <a:lnTo>
                  <a:pt x="39332" y="38569"/>
                </a:lnTo>
                <a:close/>
              </a:path>
              <a:path w="42544" h="120650">
                <a:moveTo>
                  <a:pt x="15609" y="120158"/>
                </a:moveTo>
                <a:lnTo>
                  <a:pt x="12973" y="120158"/>
                </a:lnTo>
                <a:lnTo>
                  <a:pt x="5189" y="118582"/>
                </a:lnTo>
                <a:lnTo>
                  <a:pt x="1112" y="114224"/>
                </a:lnTo>
                <a:lnTo>
                  <a:pt x="0" y="107641"/>
                </a:lnTo>
                <a:lnTo>
                  <a:pt x="1112" y="99390"/>
                </a:lnTo>
                <a:lnTo>
                  <a:pt x="11655" y="38569"/>
                </a:lnTo>
                <a:lnTo>
                  <a:pt x="26152" y="38569"/>
                </a:lnTo>
                <a:lnTo>
                  <a:pt x="14291" y="99390"/>
                </a:lnTo>
                <a:lnTo>
                  <a:pt x="12973" y="106807"/>
                </a:lnTo>
                <a:lnTo>
                  <a:pt x="26152" y="106807"/>
                </a:lnTo>
                <a:lnTo>
                  <a:pt x="23517" y="118674"/>
                </a:lnTo>
                <a:lnTo>
                  <a:pt x="18245" y="118674"/>
                </a:lnTo>
                <a:lnTo>
                  <a:pt x="15609" y="1201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16683" y="3062981"/>
            <a:ext cx="26670" cy="85090"/>
          </a:xfrm>
          <a:custGeom>
            <a:avLst/>
            <a:gdLst/>
            <a:ahLst/>
            <a:cxnLst/>
            <a:rect l="l" t="t" r="r" b="b"/>
            <a:pathLst>
              <a:path w="26669" h="85089">
                <a:moveTo>
                  <a:pt x="9225" y="84555"/>
                </a:moveTo>
                <a:lnTo>
                  <a:pt x="0" y="84555"/>
                </a:lnTo>
                <a:lnTo>
                  <a:pt x="11861" y="22251"/>
                </a:lnTo>
                <a:lnTo>
                  <a:pt x="21087" y="22251"/>
                </a:lnTo>
                <a:lnTo>
                  <a:pt x="9225" y="84555"/>
                </a:lnTo>
                <a:close/>
              </a:path>
              <a:path w="26669" h="85089">
                <a:moveTo>
                  <a:pt x="23722" y="11867"/>
                </a:moveTo>
                <a:lnTo>
                  <a:pt x="14497" y="11867"/>
                </a:lnTo>
                <a:lnTo>
                  <a:pt x="17133" y="0"/>
                </a:lnTo>
                <a:lnTo>
                  <a:pt x="26358" y="0"/>
                </a:lnTo>
                <a:lnTo>
                  <a:pt x="23722" y="1186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42878" y="2147701"/>
            <a:ext cx="63500" cy="93980"/>
          </a:xfrm>
          <a:custGeom>
            <a:avLst/>
            <a:gdLst/>
            <a:ahLst/>
            <a:cxnLst/>
            <a:rect l="l" t="t" r="r" b="b"/>
            <a:pathLst>
              <a:path w="63500" h="93980">
                <a:moveTo>
                  <a:pt x="2635" y="32635"/>
                </a:moveTo>
                <a:lnTo>
                  <a:pt x="0" y="32635"/>
                </a:lnTo>
                <a:lnTo>
                  <a:pt x="2018" y="23897"/>
                </a:lnTo>
                <a:lnTo>
                  <a:pt x="21087" y="0"/>
                </a:lnTo>
                <a:lnTo>
                  <a:pt x="63261" y="0"/>
                </a:lnTo>
                <a:lnTo>
                  <a:pt x="63261" y="16317"/>
                </a:lnTo>
                <a:lnTo>
                  <a:pt x="9225" y="16317"/>
                </a:lnTo>
                <a:lnTo>
                  <a:pt x="3953" y="26701"/>
                </a:lnTo>
                <a:lnTo>
                  <a:pt x="2635" y="32635"/>
                </a:lnTo>
                <a:close/>
              </a:path>
              <a:path w="63500" h="93980">
                <a:moveTo>
                  <a:pt x="40856" y="93456"/>
                </a:moveTo>
                <a:lnTo>
                  <a:pt x="34266" y="89006"/>
                </a:lnTo>
                <a:lnTo>
                  <a:pt x="31630" y="86039"/>
                </a:lnTo>
                <a:lnTo>
                  <a:pt x="27676" y="80105"/>
                </a:lnTo>
                <a:lnTo>
                  <a:pt x="26358" y="65271"/>
                </a:lnTo>
                <a:lnTo>
                  <a:pt x="26791" y="51363"/>
                </a:lnTo>
                <a:lnTo>
                  <a:pt x="27841" y="37456"/>
                </a:lnTo>
                <a:lnTo>
                  <a:pt x="29138" y="25218"/>
                </a:lnTo>
                <a:lnTo>
                  <a:pt x="30312" y="16317"/>
                </a:lnTo>
                <a:lnTo>
                  <a:pt x="39538" y="16317"/>
                </a:lnTo>
                <a:lnTo>
                  <a:pt x="36902" y="54887"/>
                </a:lnTo>
                <a:lnTo>
                  <a:pt x="36902" y="62304"/>
                </a:lnTo>
                <a:lnTo>
                  <a:pt x="38220" y="66754"/>
                </a:lnTo>
                <a:lnTo>
                  <a:pt x="39538" y="69721"/>
                </a:lnTo>
                <a:lnTo>
                  <a:pt x="42174" y="72688"/>
                </a:lnTo>
                <a:lnTo>
                  <a:pt x="43492" y="75655"/>
                </a:lnTo>
                <a:lnTo>
                  <a:pt x="58046" y="75655"/>
                </a:lnTo>
                <a:lnTo>
                  <a:pt x="57989" y="76026"/>
                </a:lnTo>
                <a:lnTo>
                  <a:pt x="54859" y="82933"/>
                </a:lnTo>
                <a:lnTo>
                  <a:pt x="48763" y="89006"/>
                </a:lnTo>
                <a:lnTo>
                  <a:pt x="47445" y="90489"/>
                </a:lnTo>
                <a:lnTo>
                  <a:pt x="40856" y="93456"/>
                </a:lnTo>
                <a:close/>
              </a:path>
              <a:path w="63500" h="93980">
                <a:moveTo>
                  <a:pt x="58046" y="75655"/>
                </a:moveTo>
                <a:lnTo>
                  <a:pt x="43492" y="75655"/>
                </a:lnTo>
                <a:lnTo>
                  <a:pt x="54035" y="72688"/>
                </a:lnTo>
                <a:lnTo>
                  <a:pt x="55353" y="68238"/>
                </a:lnTo>
                <a:lnTo>
                  <a:pt x="56671" y="60820"/>
                </a:lnTo>
                <a:lnTo>
                  <a:pt x="59307" y="60820"/>
                </a:lnTo>
                <a:lnTo>
                  <a:pt x="59142" y="68562"/>
                </a:lnTo>
                <a:lnTo>
                  <a:pt x="58046" y="756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916683" y="2190720"/>
            <a:ext cx="26670" cy="85090"/>
          </a:xfrm>
          <a:custGeom>
            <a:avLst/>
            <a:gdLst/>
            <a:ahLst/>
            <a:cxnLst/>
            <a:rect l="l" t="t" r="r" b="b"/>
            <a:pathLst>
              <a:path w="26669" h="85089">
                <a:moveTo>
                  <a:pt x="9225" y="84555"/>
                </a:moveTo>
                <a:lnTo>
                  <a:pt x="0" y="84555"/>
                </a:lnTo>
                <a:lnTo>
                  <a:pt x="11861" y="23734"/>
                </a:lnTo>
                <a:lnTo>
                  <a:pt x="21087" y="23734"/>
                </a:lnTo>
                <a:lnTo>
                  <a:pt x="9225" y="84555"/>
                </a:lnTo>
                <a:close/>
              </a:path>
              <a:path w="26669" h="85089">
                <a:moveTo>
                  <a:pt x="23722" y="11867"/>
                </a:moveTo>
                <a:lnTo>
                  <a:pt x="14497" y="11867"/>
                </a:lnTo>
                <a:lnTo>
                  <a:pt x="17133" y="0"/>
                </a:lnTo>
                <a:lnTo>
                  <a:pt x="26358" y="0"/>
                </a:lnTo>
                <a:lnTo>
                  <a:pt x="23722" y="1186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27554" y="3874420"/>
            <a:ext cx="75565" cy="125095"/>
          </a:xfrm>
          <a:custGeom>
            <a:avLst/>
            <a:gdLst/>
            <a:ahLst/>
            <a:cxnLst/>
            <a:rect l="l" t="t" r="r" b="b"/>
            <a:pathLst>
              <a:path w="75564" h="125095">
                <a:moveTo>
                  <a:pt x="17133" y="44503"/>
                </a:moveTo>
                <a:lnTo>
                  <a:pt x="2635" y="44503"/>
                </a:lnTo>
                <a:lnTo>
                  <a:pt x="6939" y="20652"/>
                </a:lnTo>
                <a:lnTo>
                  <a:pt x="17297" y="7231"/>
                </a:lnTo>
                <a:lnTo>
                  <a:pt x="29880" y="1321"/>
                </a:lnTo>
                <a:lnTo>
                  <a:pt x="40856" y="0"/>
                </a:lnTo>
                <a:lnTo>
                  <a:pt x="54550" y="2665"/>
                </a:lnTo>
                <a:lnTo>
                  <a:pt x="65402" y="10198"/>
                </a:lnTo>
                <a:lnTo>
                  <a:pt x="68232" y="14834"/>
                </a:lnTo>
                <a:lnTo>
                  <a:pt x="38220" y="14834"/>
                </a:lnTo>
                <a:lnTo>
                  <a:pt x="26585" y="18427"/>
                </a:lnTo>
                <a:lnTo>
                  <a:pt x="20263" y="26887"/>
                </a:lnTo>
                <a:lnTo>
                  <a:pt x="17648" y="36738"/>
                </a:lnTo>
                <a:lnTo>
                  <a:pt x="17133" y="44503"/>
                </a:lnTo>
                <a:close/>
              </a:path>
              <a:path w="75564" h="125095">
                <a:moveTo>
                  <a:pt x="75122" y="124608"/>
                </a:moveTo>
                <a:lnTo>
                  <a:pt x="0" y="124608"/>
                </a:lnTo>
                <a:lnTo>
                  <a:pt x="2450" y="107572"/>
                </a:lnTo>
                <a:lnTo>
                  <a:pt x="26358" y="75655"/>
                </a:lnTo>
                <a:lnTo>
                  <a:pt x="48949" y="60032"/>
                </a:lnTo>
                <a:lnTo>
                  <a:pt x="55188" y="54516"/>
                </a:lnTo>
                <a:lnTo>
                  <a:pt x="59204" y="47330"/>
                </a:lnTo>
                <a:lnTo>
                  <a:pt x="60625" y="37085"/>
                </a:lnTo>
                <a:lnTo>
                  <a:pt x="59533" y="29228"/>
                </a:lnTo>
                <a:lnTo>
                  <a:pt x="55847" y="22066"/>
                </a:lnTo>
                <a:lnTo>
                  <a:pt x="48949" y="16850"/>
                </a:lnTo>
                <a:lnTo>
                  <a:pt x="38220" y="14834"/>
                </a:lnTo>
                <a:lnTo>
                  <a:pt x="68232" y="14834"/>
                </a:lnTo>
                <a:lnTo>
                  <a:pt x="72548" y="21903"/>
                </a:lnTo>
                <a:lnTo>
                  <a:pt x="75122" y="37085"/>
                </a:lnTo>
                <a:lnTo>
                  <a:pt x="72816" y="51711"/>
                </a:lnTo>
                <a:lnTo>
                  <a:pt x="66556" y="62860"/>
                </a:lnTo>
                <a:lnTo>
                  <a:pt x="57330" y="71506"/>
                </a:lnTo>
                <a:lnTo>
                  <a:pt x="34266" y="86039"/>
                </a:lnTo>
                <a:lnTo>
                  <a:pt x="25267" y="92877"/>
                </a:lnTo>
                <a:lnTo>
                  <a:pt x="19604" y="99575"/>
                </a:lnTo>
                <a:lnTo>
                  <a:pt x="16659" y="105439"/>
                </a:lnTo>
                <a:lnTo>
                  <a:pt x="15815" y="109774"/>
                </a:lnTo>
                <a:lnTo>
                  <a:pt x="75122" y="109774"/>
                </a:lnTo>
                <a:lnTo>
                  <a:pt x="75122" y="12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75137" y="4570147"/>
            <a:ext cx="457834" cy="0"/>
          </a:xfrm>
          <a:custGeom>
            <a:avLst/>
            <a:gdLst/>
            <a:ahLst/>
            <a:cxnLst/>
            <a:rect l="l" t="t" r="r" b="b"/>
            <a:pathLst>
              <a:path w="457835" h="0">
                <a:moveTo>
                  <a:pt x="0" y="0"/>
                </a:moveTo>
                <a:lnTo>
                  <a:pt x="0" y="0"/>
                </a:lnTo>
                <a:lnTo>
                  <a:pt x="457326" y="0"/>
                </a:lnTo>
              </a:path>
            </a:pathLst>
          </a:custGeom>
          <a:ln w="1928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320611" y="4500431"/>
            <a:ext cx="38735" cy="120650"/>
          </a:xfrm>
          <a:custGeom>
            <a:avLst/>
            <a:gdLst/>
            <a:ahLst/>
            <a:cxnLst/>
            <a:rect l="l" t="t" r="r" b="b"/>
            <a:pathLst>
              <a:path w="38735" h="120650">
                <a:moveTo>
                  <a:pt x="25040" y="26701"/>
                </a:moveTo>
                <a:lnTo>
                  <a:pt x="10543" y="26701"/>
                </a:lnTo>
                <a:lnTo>
                  <a:pt x="10543" y="0"/>
                </a:lnTo>
                <a:lnTo>
                  <a:pt x="25040" y="0"/>
                </a:lnTo>
                <a:lnTo>
                  <a:pt x="25040" y="26701"/>
                </a:lnTo>
                <a:close/>
              </a:path>
              <a:path w="38735" h="120650">
                <a:moveTo>
                  <a:pt x="38220" y="40052"/>
                </a:moveTo>
                <a:lnTo>
                  <a:pt x="0" y="40052"/>
                </a:lnTo>
                <a:lnTo>
                  <a:pt x="0" y="26701"/>
                </a:lnTo>
                <a:lnTo>
                  <a:pt x="38220" y="26701"/>
                </a:lnTo>
                <a:lnTo>
                  <a:pt x="38220" y="40052"/>
                </a:lnTo>
                <a:close/>
              </a:path>
              <a:path w="38735" h="120650">
                <a:moveTo>
                  <a:pt x="28994" y="120158"/>
                </a:moveTo>
                <a:lnTo>
                  <a:pt x="27676" y="120158"/>
                </a:lnTo>
                <a:lnTo>
                  <a:pt x="18883" y="118605"/>
                </a:lnTo>
                <a:lnTo>
                  <a:pt x="13673" y="114410"/>
                </a:lnTo>
                <a:lnTo>
                  <a:pt x="11181" y="108267"/>
                </a:lnTo>
                <a:lnTo>
                  <a:pt x="10543" y="100873"/>
                </a:lnTo>
                <a:lnTo>
                  <a:pt x="10543" y="40052"/>
                </a:lnTo>
                <a:lnTo>
                  <a:pt x="25040" y="40052"/>
                </a:lnTo>
                <a:lnTo>
                  <a:pt x="25040" y="106807"/>
                </a:lnTo>
                <a:lnTo>
                  <a:pt x="38220" y="106807"/>
                </a:lnTo>
                <a:lnTo>
                  <a:pt x="38220" y="118674"/>
                </a:lnTo>
                <a:lnTo>
                  <a:pt x="32948" y="118674"/>
                </a:lnTo>
                <a:lnTo>
                  <a:pt x="28994" y="1201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379259" y="4527132"/>
            <a:ext cx="0" cy="92075"/>
          </a:xfrm>
          <a:custGeom>
            <a:avLst/>
            <a:gdLst/>
            <a:ahLst/>
            <a:cxnLst/>
            <a:rect l="l" t="t" r="r" b="b"/>
            <a:pathLst>
              <a:path w="0" h="92075">
                <a:moveTo>
                  <a:pt x="0" y="0"/>
                </a:moveTo>
                <a:lnTo>
                  <a:pt x="0" y="91973"/>
                </a:lnTo>
              </a:path>
            </a:pathLst>
          </a:custGeom>
          <a:ln w="1449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372010" y="4501914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97" y="0"/>
                </a:lnTo>
              </a:path>
            </a:pathLst>
          </a:custGeom>
          <a:ln w="1780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407594" y="4524166"/>
            <a:ext cx="109855" cy="95250"/>
          </a:xfrm>
          <a:custGeom>
            <a:avLst/>
            <a:gdLst/>
            <a:ahLst/>
            <a:cxnLst/>
            <a:rect l="l" t="t" r="r" b="b"/>
            <a:pathLst>
              <a:path w="109854" h="95250">
                <a:moveTo>
                  <a:pt x="26233" y="16317"/>
                </a:moveTo>
                <a:lnTo>
                  <a:pt x="13179" y="16317"/>
                </a:lnTo>
                <a:lnTo>
                  <a:pt x="15980" y="11264"/>
                </a:lnTo>
                <a:lnTo>
                  <a:pt x="20757" y="5933"/>
                </a:lnTo>
                <a:lnTo>
                  <a:pt x="28006" y="1715"/>
                </a:lnTo>
                <a:lnTo>
                  <a:pt x="38220" y="0"/>
                </a:lnTo>
                <a:lnTo>
                  <a:pt x="47260" y="1692"/>
                </a:lnTo>
                <a:lnTo>
                  <a:pt x="53211" y="5748"/>
                </a:lnTo>
                <a:lnTo>
                  <a:pt x="56939" y="10639"/>
                </a:lnTo>
                <a:lnTo>
                  <a:pt x="58470" y="13350"/>
                </a:lnTo>
                <a:lnTo>
                  <a:pt x="35584" y="13350"/>
                </a:lnTo>
                <a:lnTo>
                  <a:pt x="28747" y="14672"/>
                </a:lnTo>
                <a:lnTo>
                  <a:pt x="26233" y="16317"/>
                </a:lnTo>
                <a:close/>
              </a:path>
              <a:path w="109854" h="95250">
                <a:moveTo>
                  <a:pt x="75606" y="14834"/>
                </a:moveTo>
                <a:lnTo>
                  <a:pt x="59307" y="14834"/>
                </a:lnTo>
                <a:lnTo>
                  <a:pt x="64332" y="8761"/>
                </a:lnTo>
                <a:lnTo>
                  <a:pt x="69850" y="4079"/>
                </a:lnTo>
                <a:lnTo>
                  <a:pt x="76358" y="1066"/>
                </a:lnTo>
                <a:lnTo>
                  <a:pt x="84348" y="0"/>
                </a:lnTo>
                <a:lnTo>
                  <a:pt x="92153" y="1321"/>
                </a:lnTo>
                <a:lnTo>
                  <a:pt x="100328" y="6119"/>
                </a:lnTo>
                <a:lnTo>
                  <a:pt x="105221" y="13350"/>
                </a:lnTo>
                <a:lnTo>
                  <a:pt x="80394" y="13350"/>
                </a:lnTo>
                <a:lnTo>
                  <a:pt x="75606" y="14834"/>
                </a:lnTo>
                <a:close/>
              </a:path>
              <a:path w="109854" h="95250">
                <a:moveTo>
                  <a:pt x="13179" y="94939"/>
                </a:moveTo>
                <a:lnTo>
                  <a:pt x="0" y="94939"/>
                </a:lnTo>
                <a:lnTo>
                  <a:pt x="0" y="2966"/>
                </a:lnTo>
                <a:lnTo>
                  <a:pt x="13179" y="2966"/>
                </a:lnTo>
                <a:lnTo>
                  <a:pt x="13179" y="16317"/>
                </a:lnTo>
                <a:lnTo>
                  <a:pt x="26233" y="16317"/>
                </a:lnTo>
                <a:lnTo>
                  <a:pt x="21416" y="19470"/>
                </a:lnTo>
                <a:lnTo>
                  <a:pt x="15568" y="28996"/>
                </a:lnTo>
                <a:lnTo>
                  <a:pt x="13179" y="44503"/>
                </a:lnTo>
                <a:lnTo>
                  <a:pt x="13179" y="94939"/>
                </a:lnTo>
                <a:close/>
              </a:path>
              <a:path w="109854" h="95250">
                <a:moveTo>
                  <a:pt x="61943" y="94939"/>
                </a:moveTo>
                <a:lnTo>
                  <a:pt x="47445" y="94939"/>
                </a:lnTo>
                <a:lnTo>
                  <a:pt x="47445" y="23734"/>
                </a:lnTo>
                <a:lnTo>
                  <a:pt x="44810" y="13350"/>
                </a:lnTo>
                <a:lnTo>
                  <a:pt x="58470" y="13350"/>
                </a:lnTo>
                <a:lnTo>
                  <a:pt x="59307" y="14834"/>
                </a:lnTo>
                <a:lnTo>
                  <a:pt x="75606" y="14834"/>
                </a:lnTo>
                <a:lnTo>
                  <a:pt x="73063" y="15622"/>
                </a:lnTo>
                <a:lnTo>
                  <a:pt x="67215" y="21509"/>
                </a:lnTo>
                <a:lnTo>
                  <a:pt x="63343" y="29622"/>
                </a:lnTo>
                <a:lnTo>
                  <a:pt x="61943" y="38569"/>
                </a:lnTo>
                <a:lnTo>
                  <a:pt x="61943" y="94939"/>
                </a:lnTo>
                <a:close/>
              </a:path>
              <a:path w="109854" h="95250">
                <a:moveTo>
                  <a:pt x="109389" y="94939"/>
                </a:moveTo>
                <a:lnTo>
                  <a:pt x="96209" y="94939"/>
                </a:lnTo>
                <a:lnTo>
                  <a:pt x="96209" y="35602"/>
                </a:lnTo>
                <a:lnTo>
                  <a:pt x="95406" y="26493"/>
                </a:lnTo>
                <a:lnTo>
                  <a:pt x="92750" y="19470"/>
                </a:lnTo>
                <a:lnTo>
                  <a:pt x="87869" y="14950"/>
                </a:lnTo>
                <a:lnTo>
                  <a:pt x="80394" y="13350"/>
                </a:lnTo>
                <a:lnTo>
                  <a:pt x="105221" y="13350"/>
                </a:lnTo>
                <a:lnTo>
                  <a:pt x="106773" y="15645"/>
                </a:lnTo>
                <a:lnTo>
                  <a:pt x="109389" y="31152"/>
                </a:lnTo>
                <a:lnTo>
                  <a:pt x="109389" y="9493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535435" y="4524166"/>
            <a:ext cx="74295" cy="98425"/>
          </a:xfrm>
          <a:custGeom>
            <a:avLst/>
            <a:gdLst/>
            <a:ahLst/>
            <a:cxnLst/>
            <a:rect l="l" t="t" r="r" b="b"/>
            <a:pathLst>
              <a:path w="74295" h="98425">
                <a:moveTo>
                  <a:pt x="48763" y="97906"/>
                </a:moveTo>
                <a:lnTo>
                  <a:pt x="35584" y="97906"/>
                </a:lnTo>
                <a:lnTo>
                  <a:pt x="20572" y="94476"/>
                </a:lnTo>
                <a:lnTo>
                  <a:pt x="9390" y="84926"/>
                </a:lnTo>
                <a:lnTo>
                  <a:pt x="2409" y="70370"/>
                </a:lnTo>
                <a:lnTo>
                  <a:pt x="0" y="51920"/>
                </a:lnTo>
                <a:lnTo>
                  <a:pt x="2285" y="31291"/>
                </a:lnTo>
                <a:lnTo>
                  <a:pt x="9390" y="14834"/>
                </a:lnTo>
                <a:lnTo>
                  <a:pt x="21684" y="3940"/>
                </a:lnTo>
                <a:lnTo>
                  <a:pt x="39538" y="0"/>
                </a:lnTo>
                <a:lnTo>
                  <a:pt x="54344" y="3754"/>
                </a:lnTo>
                <a:lnTo>
                  <a:pt x="63958" y="13350"/>
                </a:lnTo>
                <a:lnTo>
                  <a:pt x="36902" y="13350"/>
                </a:lnTo>
                <a:lnTo>
                  <a:pt x="27841" y="15668"/>
                </a:lnTo>
                <a:lnTo>
                  <a:pt x="20757" y="21880"/>
                </a:lnTo>
                <a:lnTo>
                  <a:pt x="16144" y="30874"/>
                </a:lnTo>
                <a:lnTo>
                  <a:pt x="14497" y="41536"/>
                </a:lnTo>
                <a:lnTo>
                  <a:pt x="72622" y="41536"/>
                </a:lnTo>
                <a:lnTo>
                  <a:pt x="73804" y="53403"/>
                </a:lnTo>
                <a:lnTo>
                  <a:pt x="14497" y="53403"/>
                </a:lnTo>
                <a:lnTo>
                  <a:pt x="15980" y="66406"/>
                </a:lnTo>
                <a:lnTo>
                  <a:pt x="20428" y="76211"/>
                </a:lnTo>
                <a:lnTo>
                  <a:pt x="27841" y="82400"/>
                </a:lnTo>
                <a:lnTo>
                  <a:pt x="38220" y="84555"/>
                </a:lnTo>
                <a:lnTo>
                  <a:pt x="64919" y="84555"/>
                </a:lnTo>
                <a:lnTo>
                  <a:pt x="64702" y="84903"/>
                </a:lnTo>
                <a:lnTo>
                  <a:pt x="57989" y="91973"/>
                </a:lnTo>
                <a:lnTo>
                  <a:pt x="55353" y="94939"/>
                </a:lnTo>
                <a:lnTo>
                  <a:pt x="48763" y="97906"/>
                </a:lnTo>
                <a:close/>
              </a:path>
              <a:path w="74295" h="98425">
                <a:moveTo>
                  <a:pt x="72622" y="41536"/>
                </a:moveTo>
                <a:lnTo>
                  <a:pt x="59307" y="41536"/>
                </a:lnTo>
                <a:lnTo>
                  <a:pt x="58215" y="30874"/>
                </a:lnTo>
                <a:lnTo>
                  <a:pt x="54529" y="21880"/>
                </a:lnTo>
                <a:lnTo>
                  <a:pt x="47631" y="15668"/>
                </a:lnTo>
                <a:lnTo>
                  <a:pt x="36902" y="13350"/>
                </a:lnTo>
                <a:lnTo>
                  <a:pt x="63958" y="13350"/>
                </a:lnTo>
                <a:lnTo>
                  <a:pt x="65073" y="14463"/>
                </a:lnTo>
                <a:lnTo>
                  <a:pt x="71601" y="31291"/>
                </a:lnTo>
                <a:lnTo>
                  <a:pt x="72622" y="41536"/>
                </a:lnTo>
                <a:close/>
              </a:path>
              <a:path w="74295" h="98425">
                <a:moveTo>
                  <a:pt x="64919" y="84555"/>
                </a:moveTo>
                <a:lnTo>
                  <a:pt x="38220" y="84555"/>
                </a:lnTo>
                <a:lnTo>
                  <a:pt x="47075" y="82608"/>
                </a:lnTo>
                <a:lnTo>
                  <a:pt x="53706" y="77880"/>
                </a:lnTo>
                <a:lnTo>
                  <a:pt x="57865" y="72039"/>
                </a:lnTo>
                <a:lnTo>
                  <a:pt x="59307" y="66754"/>
                </a:lnTo>
                <a:lnTo>
                  <a:pt x="72486" y="66754"/>
                </a:lnTo>
                <a:lnTo>
                  <a:pt x="71704" y="71320"/>
                </a:lnTo>
                <a:lnTo>
                  <a:pt x="69191" y="77694"/>
                </a:lnTo>
                <a:lnTo>
                  <a:pt x="64919" y="845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27554" y="3439774"/>
            <a:ext cx="78105" cy="123189"/>
          </a:xfrm>
          <a:custGeom>
            <a:avLst/>
            <a:gdLst/>
            <a:ahLst/>
            <a:cxnLst/>
            <a:rect l="l" t="t" r="r" b="b"/>
            <a:pathLst>
              <a:path w="78105" h="123189">
                <a:moveTo>
                  <a:pt x="77758" y="93456"/>
                </a:moveTo>
                <a:lnTo>
                  <a:pt x="0" y="93456"/>
                </a:lnTo>
                <a:lnTo>
                  <a:pt x="0" y="78622"/>
                </a:lnTo>
                <a:lnTo>
                  <a:pt x="50081" y="0"/>
                </a:lnTo>
                <a:lnTo>
                  <a:pt x="61943" y="0"/>
                </a:lnTo>
                <a:lnTo>
                  <a:pt x="61943" y="23734"/>
                </a:lnTo>
                <a:lnTo>
                  <a:pt x="47445" y="23734"/>
                </a:lnTo>
                <a:lnTo>
                  <a:pt x="11861" y="80105"/>
                </a:lnTo>
                <a:lnTo>
                  <a:pt x="77758" y="80105"/>
                </a:lnTo>
                <a:lnTo>
                  <a:pt x="77758" y="93456"/>
                </a:lnTo>
                <a:close/>
              </a:path>
              <a:path w="78105" h="123189">
                <a:moveTo>
                  <a:pt x="61943" y="80105"/>
                </a:moveTo>
                <a:lnTo>
                  <a:pt x="47445" y="80105"/>
                </a:lnTo>
                <a:lnTo>
                  <a:pt x="47445" y="23734"/>
                </a:lnTo>
                <a:lnTo>
                  <a:pt x="61943" y="23734"/>
                </a:lnTo>
                <a:lnTo>
                  <a:pt x="61943" y="80105"/>
                </a:lnTo>
                <a:close/>
              </a:path>
              <a:path w="78105" h="123189">
                <a:moveTo>
                  <a:pt x="61943" y="123125"/>
                </a:moveTo>
                <a:lnTo>
                  <a:pt x="47445" y="123125"/>
                </a:lnTo>
                <a:lnTo>
                  <a:pt x="47445" y="93456"/>
                </a:lnTo>
                <a:lnTo>
                  <a:pt x="61943" y="93456"/>
                </a:lnTo>
                <a:lnTo>
                  <a:pt x="61943" y="1231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28872" y="3003643"/>
            <a:ext cx="75565" cy="127635"/>
          </a:xfrm>
          <a:custGeom>
            <a:avLst/>
            <a:gdLst/>
            <a:ahLst/>
            <a:cxnLst/>
            <a:rect l="l" t="t" r="r" b="b"/>
            <a:pathLst>
              <a:path w="75564" h="127635">
                <a:moveTo>
                  <a:pt x="36902" y="127575"/>
                </a:moveTo>
                <a:lnTo>
                  <a:pt x="5004" y="99482"/>
                </a:lnTo>
                <a:lnTo>
                  <a:pt x="0" y="65271"/>
                </a:lnTo>
                <a:lnTo>
                  <a:pt x="1750" y="43807"/>
                </a:lnTo>
                <a:lnTo>
                  <a:pt x="8072" y="22622"/>
                </a:lnTo>
                <a:lnTo>
                  <a:pt x="20572" y="6443"/>
                </a:lnTo>
                <a:lnTo>
                  <a:pt x="40856" y="0"/>
                </a:lnTo>
                <a:lnTo>
                  <a:pt x="51379" y="1552"/>
                </a:lnTo>
                <a:lnTo>
                  <a:pt x="61778" y="6860"/>
                </a:lnTo>
                <a:lnTo>
                  <a:pt x="67065" y="13350"/>
                </a:lnTo>
                <a:lnTo>
                  <a:pt x="40856" y="13350"/>
                </a:lnTo>
                <a:lnTo>
                  <a:pt x="27841" y="18658"/>
                </a:lnTo>
                <a:lnTo>
                  <a:pt x="19769" y="31337"/>
                </a:lnTo>
                <a:lnTo>
                  <a:pt x="15650" y="46519"/>
                </a:lnTo>
                <a:lnTo>
                  <a:pt x="14497" y="59337"/>
                </a:lnTo>
                <a:lnTo>
                  <a:pt x="33027" y="59337"/>
                </a:lnTo>
                <a:lnTo>
                  <a:pt x="29365" y="60171"/>
                </a:lnTo>
                <a:lnTo>
                  <a:pt x="22405" y="66383"/>
                </a:lnTo>
                <a:lnTo>
                  <a:pt x="18410" y="75377"/>
                </a:lnTo>
                <a:lnTo>
                  <a:pt x="17133" y="86039"/>
                </a:lnTo>
                <a:lnTo>
                  <a:pt x="18410" y="95843"/>
                </a:lnTo>
                <a:lnTo>
                  <a:pt x="22405" y="104396"/>
                </a:lnTo>
                <a:lnTo>
                  <a:pt x="29365" y="110446"/>
                </a:lnTo>
                <a:lnTo>
                  <a:pt x="39538" y="112741"/>
                </a:lnTo>
                <a:lnTo>
                  <a:pt x="67549" y="112741"/>
                </a:lnTo>
                <a:lnTo>
                  <a:pt x="65897" y="115708"/>
                </a:lnTo>
                <a:lnTo>
                  <a:pt x="60810" y="120065"/>
                </a:lnTo>
                <a:lnTo>
                  <a:pt x="54859" y="123866"/>
                </a:lnTo>
                <a:lnTo>
                  <a:pt x="47178" y="126555"/>
                </a:lnTo>
                <a:lnTo>
                  <a:pt x="36902" y="127575"/>
                </a:lnTo>
                <a:close/>
              </a:path>
              <a:path w="75564" h="127635">
                <a:moveTo>
                  <a:pt x="73804" y="32635"/>
                </a:moveTo>
                <a:lnTo>
                  <a:pt x="59307" y="32635"/>
                </a:lnTo>
                <a:lnTo>
                  <a:pt x="57536" y="25241"/>
                </a:lnTo>
                <a:lnTo>
                  <a:pt x="54035" y="19099"/>
                </a:lnTo>
                <a:lnTo>
                  <a:pt x="48557" y="14903"/>
                </a:lnTo>
                <a:lnTo>
                  <a:pt x="40856" y="13350"/>
                </a:lnTo>
                <a:lnTo>
                  <a:pt x="67065" y="13350"/>
                </a:lnTo>
                <a:lnTo>
                  <a:pt x="69953" y="16897"/>
                </a:lnTo>
                <a:lnTo>
                  <a:pt x="73804" y="32635"/>
                </a:lnTo>
                <a:close/>
              </a:path>
              <a:path w="75564" h="127635">
                <a:moveTo>
                  <a:pt x="33027" y="59337"/>
                </a:moveTo>
                <a:lnTo>
                  <a:pt x="14497" y="59337"/>
                </a:lnTo>
                <a:lnTo>
                  <a:pt x="18245" y="54516"/>
                </a:lnTo>
                <a:lnTo>
                  <a:pt x="23722" y="49695"/>
                </a:lnTo>
                <a:lnTo>
                  <a:pt x="31177" y="45986"/>
                </a:lnTo>
                <a:lnTo>
                  <a:pt x="40856" y="44503"/>
                </a:lnTo>
                <a:lnTo>
                  <a:pt x="52326" y="46589"/>
                </a:lnTo>
                <a:lnTo>
                  <a:pt x="63425" y="53403"/>
                </a:lnTo>
                <a:lnTo>
                  <a:pt x="66439" y="57854"/>
                </a:lnTo>
                <a:lnTo>
                  <a:pt x="39538" y="57854"/>
                </a:lnTo>
                <a:lnTo>
                  <a:pt x="33027" y="59337"/>
                </a:lnTo>
                <a:close/>
              </a:path>
              <a:path w="75564" h="127635">
                <a:moveTo>
                  <a:pt x="67549" y="112741"/>
                </a:moveTo>
                <a:lnTo>
                  <a:pt x="39538" y="112741"/>
                </a:lnTo>
                <a:lnTo>
                  <a:pt x="48599" y="110631"/>
                </a:lnTo>
                <a:lnTo>
                  <a:pt x="55683" y="104767"/>
                </a:lnTo>
                <a:lnTo>
                  <a:pt x="60295" y="95843"/>
                </a:lnTo>
                <a:lnTo>
                  <a:pt x="61943" y="84555"/>
                </a:lnTo>
                <a:lnTo>
                  <a:pt x="60851" y="76002"/>
                </a:lnTo>
                <a:lnTo>
                  <a:pt x="57165" y="67310"/>
                </a:lnTo>
                <a:lnTo>
                  <a:pt x="50267" y="60565"/>
                </a:lnTo>
                <a:lnTo>
                  <a:pt x="39538" y="57854"/>
                </a:lnTo>
                <a:lnTo>
                  <a:pt x="66439" y="57854"/>
                </a:lnTo>
                <a:lnTo>
                  <a:pt x="71807" y="65781"/>
                </a:lnTo>
                <a:lnTo>
                  <a:pt x="75122" y="84555"/>
                </a:lnTo>
                <a:lnTo>
                  <a:pt x="74607" y="92969"/>
                </a:lnTo>
                <a:lnTo>
                  <a:pt x="72981" y="100688"/>
                </a:lnTo>
                <a:lnTo>
                  <a:pt x="70118" y="108128"/>
                </a:lnTo>
                <a:lnTo>
                  <a:pt x="67549" y="1127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128872" y="2567513"/>
            <a:ext cx="75565" cy="127635"/>
          </a:xfrm>
          <a:custGeom>
            <a:avLst/>
            <a:gdLst/>
            <a:ahLst/>
            <a:cxnLst/>
            <a:rect l="l" t="t" r="r" b="b"/>
            <a:pathLst>
              <a:path w="75564" h="127635">
                <a:moveTo>
                  <a:pt x="38220" y="127575"/>
                </a:moveTo>
                <a:lnTo>
                  <a:pt x="1482" y="100688"/>
                </a:lnTo>
                <a:lnTo>
                  <a:pt x="0" y="87522"/>
                </a:lnTo>
                <a:lnTo>
                  <a:pt x="1420" y="77463"/>
                </a:lnTo>
                <a:lnTo>
                  <a:pt x="5436" y="69350"/>
                </a:lnTo>
                <a:lnTo>
                  <a:pt x="11676" y="62906"/>
                </a:lnTo>
                <a:lnTo>
                  <a:pt x="19769" y="57854"/>
                </a:lnTo>
                <a:lnTo>
                  <a:pt x="12849" y="53936"/>
                </a:lnTo>
                <a:lnTo>
                  <a:pt x="7907" y="48767"/>
                </a:lnTo>
                <a:lnTo>
                  <a:pt x="4942" y="42208"/>
                </a:lnTo>
                <a:lnTo>
                  <a:pt x="3953" y="34119"/>
                </a:lnTo>
                <a:lnTo>
                  <a:pt x="5601" y="23155"/>
                </a:lnTo>
                <a:lnTo>
                  <a:pt x="11202" y="12052"/>
                </a:lnTo>
                <a:lnTo>
                  <a:pt x="21746" y="3453"/>
                </a:lnTo>
                <a:lnTo>
                  <a:pt x="38220" y="0"/>
                </a:lnTo>
                <a:lnTo>
                  <a:pt x="53376" y="2990"/>
                </a:lnTo>
                <a:lnTo>
                  <a:pt x="63590" y="10569"/>
                </a:lnTo>
                <a:lnTo>
                  <a:pt x="65181" y="13350"/>
                </a:lnTo>
                <a:lnTo>
                  <a:pt x="36902" y="13350"/>
                </a:lnTo>
                <a:lnTo>
                  <a:pt x="27903" y="15321"/>
                </a:lnTo>
                <a:lnTo>
                  <a:pt x="22240" y="20211"/>
                </a:lnTo>
                <a:lnTo>
                  <a:pt x="19295" y="26493"/>
                </a:lnTo>
                <a:lnTo>
                  <a:pt x="18451" y="32635"/>
                </a:lnTo>
                <a:lnTo>
                  <a:pt x="20057" y="40655"/>
                </a:lnTo>
                <a:lnTo>
                  <a:pt x="24381" y="46728"/>
                </a:lnTo>
                <a:lnTo>
                  <a:pt x="30683" y="50575"/>
                </a:lnTo>
                <a:lnTo>
                  <a:pt x="38220" y="51920"/>
                </a:lnTo>
                <a:lnTo>
                  <a:pt x="64406" y="51920"/>
                </a:lnTo>
                <a:lnTo>
                  <a:pt x="61716" y="54933"/>
                </a:lnTo>
                <a:lnTo>
                  <a:pt x="57989" y="57854"/>
                </a:lnTo>
                <a:lnTo>
                  <a:pt x="66782" y="64367"/>
                </a:lnTo>
                <a:lnTo>
                  <a:pt x="67389" y="65271"/>
                </a:lnTo>
                <a:lnTo>
                  <a:pt x="38220" y="65271"/>
                </a:lnTo>
                <a:lnTo>
                  <a:pt x="28047" y="67310"/>
                </a:lnTo>
                <a:lnTo>
                  <a:pt x="21087" y="72688"/>
                </a:lnTo>
                <a:lnTo>
                  <a:pt x="17092" y="80290"/>
                </a:lnTo>
                <a:lnTo>
                  <a:pt x="15815" y="89006"/>
                </a:lnTo>
                <a:lnTo>
                  <a:pt x="16721" y="96469"/>
                </a:lnTo>
                <a:lnTo>
                  <a:pt x="20098" y="104211"/>
                </a:lnTo>
                <a:lnTo>
                  <a:pt x="26935" y="110284"/>
                </a:lnTo>
                <a:lnTo>
                  <a:pt x="38220" y="112741"/>
                </a:lnTo>
                <a:lnTo>
                  <a:pt x="67876" y="112741"/>
                </a:lnTo>
                <a:lnTo>
                  <a:pt x="66556" y="115337"/>
                </a:lnTo>
                <a:lnTo>
                  <a:pt x="55106" y="124237"/>
                </a:lnTo>
                <a:lnTo>
                  <a:pt x="38220" y="127575"/>
                </a:lnTo>
                <a:close/>
              </a:path>
              <a:path w="75564" h="127635">
                <a:moveTo>
                  <a:pt x="64406" y="51920"/>
                </a:moveTo>
                <a:lnTo>
                  <a:pt x="38220" y="51920"/>
                </a:lnTo>
                <a:lnTo>
                  <a:pt x="46313" y="50367"/>
                </a:lnTo>
                <a:lnTo>
                  <a:pt x="52552" y="46171"/>
                </a:lnTo>
                <a:lnTo>
                  <a:pt x="56568" y="40029"/>
                </a:lnTo>
                <a:lnTo>
                  <a:pt x="57989" y="32635"/>
                </a:lnTo>
                <a:lnTo>
                  <a:pt x="56918" y="26493"/>
                </a:lnTo>
                <a:lnTo>
                  <a:pt x="53376" y="20211"/>
                </a:lnTo>
                <a:lnTo>
                  <a:pt x="46869" y="15321"/>
                </a:lnTo>
                <a:lnTo>
                  <a:pt x="36902" y="13350"/>
                </a:lnTo>
                <a:lnTo>
                  <a:pt x="65181" y="13350"/>
                </a:lnTo>
                <a:lnTo>
                  <a:pt x="69356" y="20652"/>
                </a:lnTo>
                <a:lnTo>
                  <a:pt x="71168" y="31152"/>
                </a:lnTo>
                <a:lnTo>
                  <a:pt x="69665" y="42417"/>
                </a:lnTo>
                <a:lnTo>
                  <a:pt x="66061" y="50065"/>
                </a:lnTo>
                <a:lnTo>
                  <a:pt x="64406" y="51920"/>
                </a:lnTo>
                <a:close/>
              </a:path>
              <a:path w="75564" h="127635">
                <a:moveTo>
                  <a:pt x="67876" y="112741"/>
                </a:moveTo>
                <a:lnTo>
                  <a:pt x="38220" y="112741"/>
                </a:lnTo>
                <a:lnTo>
                  <a:pt x="46169" y="111953"/>
                </a:lnTo>
                <a:lnTo>
                  <a:pt x="53376" y="108661"/>
                </a:lnTo>
                <a:lnTo>
                  <a:pt x="58607" y="101476"/>
                </a:lnTo>
                <a:lnTo>
                  <a:pt x="60625" y="89006"/>
                </a:lnTo>
                <a:lnTo>
                  <a:pt x="58792" y="78413"/>
                </a:lnTo>
                <a:lnTo>
                  <a:pt x="53870" y="71019"/>
                </a:lnTo>
                <a:lnTo>
                  <a:pt x="46725" y="66685"/>
                </a:lnTo>
                <a:lnTo>
                  <a:pt x="38220" y="65271"/>
                </a:lnTo>
                <a:lnTo>
                  <a:pt x="67389" y="65271"/>
                </a:lnTo>
                <a:lnTo>
                  <a:pt x="71992" y="72132"/>
                </a:lnTo>
                <a:lnTo>
                  <a:pt x="74484" y="80175"/>
                </a:lnTo>
                <a:lnTo>
                  <a:pt x="75122" y="87522"/>
                </a:lnTo>
                <a:lnTo>
                  <a:pt x="73063" y="102542"/>
                </a:lnTo>
                <a:lnTo>
                  <a:pt x="67876" y="1127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051113" y="2131383"/>
            <a:ext cx="41275" cy="125095"/>
          </a:xfrm>
          <a:custGeom>
            <a:avLst/>
            <a:gdLst/>
            <a:ahLst/>
            <a:cxnLst/>
            <a:rect l="l" t="t" r="r" b="b"/>
            <a:pathLst>
              <a:path w="41275" h="125094">
                <a:moveTo>
                  <a:pt x="40856" y="124608"/>
                </a:moveTo>
                <a:lnTo>
                  <a:pt x="26358" y="124608"/>
                </a:lnTo>
                <a:lnTo>
                  <a:pt x="26358" y="35602"/>
                </a:lnTo>
                <a:lnTo>
                  <a:pt x="0" y="35602"/>
                </a:lnTo>
                <a:lnTo>
                  <a:pt x="0" y="23734"/>
                </a:lnTo>
                <a:lnTo>
                  <a:pt x="11779" y="22321"/>
                </a:lnTo>
                <a:lnTo>
                  <a:pt x="20098" y="19099"/>
                </a:lnTo>
                <a:lnTo>
                  <a:pt x="25946" y="12261"/>
                </a:lnTo>
                <a:lnTo>
                  <a:pt x="30312" y="0"/>
                </a:lnTo>
                <a:lnTo>
                  <a:pt x="40856" y="0"/>
                </a:lnTo>
                <a:lnTo>
                  <a:pt x="40856" y="12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28872" y="2131383"/>
            <a:ext cx="76835" cy="127635"/>
          </a:xfrm>
          <a:custGeom>
            <a:avLst/>
            <a:gdLst/>
            <a:ahLst/>
            <a:cxnLst/>
            <a:rect l="l" t="t" r="r" b="b"/>
            <a:pathLst>
              <a:path w="76835" h="127635">
                <a:moveTo>
                  <a:pt x="38220" y="127575"/>
                </a:moveTo>
                <a:lnTo>
                  <a:pt x="18904" y="121155"/>
                </a:lnTo>
                <a:lnTo>
                  <a:pt x="7248" y="105138"/>
                </a:lnTo>
                <a:lnTo>
                  <a:pt x="1523" y="84393"/>
                </a:lnTo>
                <a:lnTo>
                  <a:pt x="0" y="63787"/>
                </a:lnTo>
                <a:lnTo>
                  <a:pt x="1523" y="42556"/>
                </a:lnTo>
                <a:lnTo>
                  <a:pt x="7248" y="21880"/>
                </a:lnTo>
                <a:lnTo>
                  <a:pt x="18904" y="6211"/>
                </a:lnTo>
                <a:lnTo>
                  <a:pt x="38220" y="0"/>
                </a:lnTo>
                <a:lnTo>
                  <a:pt x="57536" y="6211"/>
                </a:lnTo>
                <a:lnTo>
                  <a:pt x="62846" y="13350"/>
                </a:lnTo>
                <a:lnTo>
                  <a:pt x="38220" y="13350"/>
                </a:lnTo>
                <a:lnTo>
                  <a:pt x="27841" y="16850"/>
                </a:lnTo>
                <a:lnTo>
                  <a:pt x="20428" y="26887"/>
                </a:lnTo>
                <a:lnTo>
                  <a:pt x="15980" y="42764"/>
                </a:lnTo>
                <a:lnTo>
                  <a:pt x="14497" y="63787"/>
                </a:lnTo>
                <a:lnTo>
                  <a:pt x="15980" y="84579"/>
                </a:lnTo>
                <a:lnTo>
                  <a:pt x="20428" y="99946"/>
                </a:lnTo>
                <a:lnTo>
                  <a:pt x="27841" y="109472"/>
                </a:lnTo>
                <a:lnTo>
                  <a:pt x="38220" y="112741"/>
                </a:lnTo>
                <a:lnTo>
                  <a:pt x="63659" y="112741"/>
                </a:lnTo>
                <a:lnTo>
                  <a:pt x="57536" y="121155"/>
                </a:lnTo>
                <a:lnTo>
                  <a:pt x="38220" y="127575"/>
                </a:lnTo>
                <a:close/>
              </a:path>
              <a:path w="76835" h="127635">
                <a:moveTo>
                  <a:pt x="63659" y="112741"/>
                </a:moveTo>
                <a:lnTo>
                  <a:pt x="38220" y="112741"/>
                </a:lnTo>
                <a:lnTo>
                  <a:pt x="48393" y="109472"/>
                </a:lnTo>
                <a:lnTo>
                  <a:pt x="55353" y="99946"/>
                </a:lnTo>
                <a:lnTo>
                  <a:pt x="59348" y="84579"/>
                </a:lnTo>
                <a:lnTo>
                  <a:pt x="60625" y="63787"/>
                </a:lnTo>
                <a:lnTo>
                  <a:pt x="59348" y="42764"/>
                </a:lnTo>
                <a:lnTo>
                  <a:pt x="55353" y="26887"/>
                </a:lnTo>
                <a:lnTo>
                  <a:pt x="48393" y="16850"/>
                </a:lnTo>
                <a:lnTo>
                  <a:pt x="38220" y="13350"/>
                </a:lnTo>
                <a:lnTo>
                  <a:pt x="62846" y="13350"/>
                </a:lnTo>
                <a:lnTo>
                  <a:pt x="69191" y="21880"/>
                </a:lnTo>
                <a:lnTo>
                  <a:pt x="74916" y="42556"/>
                </a:lnTo>
                <a:lnTo>
                  <a:pt x="76440" y="63787"/>
                </a:lnTo>
                <a:lnTo>
                  <a:pt x="74916" y="84393"/>
                </a:lnTo>
                <a:lnTo>
                  <a:pt x="69191" y="105138"/>
                </a:lnTo>
                <a:lnTo>
                  <a:pt x="63659" y="1127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051113" y="1695253"/>
            <a:ext cx="41275" cy="125095"/>
          </a:xfrm>
          <a:custGeom>
            <a:avLst/>
            <a:gdLst/>
            <a:ahLst/>
            <a:cxnLst/>
            <a:rect l="l" t="t" r="r" b="b"/>
            <a:pathLst>
              <a:path w="41275" h="125094">
                <a:moveTo>
                  <a:pt x="40856" y="124608"/>
                </a:moveTo>
                <a:lnTo>
                  <a:pt x="26358" y="124608"/>
                </a:lnTo>
                <a:lnTo>
                  <a:pt x="26358" y="35602"/>
                </a:lnTo>
                <a:lnTo>
                  <a:pt x="0" y="35602"/>
                </a:lnTo>
                <a:lnTo>
                  <a:pt x="0" y="23734"/>
                </a:lnTo>
                <a:lnTo>
                  <a:pt x="11779" y="22321"/>
                </a:lnTo>
                <a:lnTo>
                  <a:pt x="20098" y="19099"/>
                </a:lnTo>
                <a:lnTo>
                  <a:pt x="25946" y="12261"/>
                </a:lnTo>
                <a:lnTo>
                  <a:pt x="30312" y="0"/>
                </a:lnTo>
                <a:lnTo>
                  <a:pt x="40856" y="0"/>
                </a:lnTo>
                <a:lnTo>
                  <a:pt x="40856" y="12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127554" y="1695253"/>
            <a:ext cx="75565" cy="125095"/>
          </a:xfrm>
          <a:custGeom>
            <a:avLst/>
            <a:gdLst/>
            <a:ahLst/>
            <a:cxnLst/>
            <a:rect l="l" t="t" r="r" b="b"/>
            <a:pathLst>
              <a:path w="75564" h="125094">
                <a:moveTo>
                  <a:pt x="17133" y="44503"/>
                </a:moveTo>
                <a:lnTo>
                  <a:pt x="2635" y="44503"/>
                </a:lnTo>
                <a:lnTo>
                  <a:pt x="6939" y="20652"/>
                </a:lnTo>
                <a:lnTo>
                  <a:pt x="17297" y="7231"/>
                </a:lnTo>
                <a:lnTo>
                  <a:pt x="29880" y="1321"/>
                </a:lnTo>
                <a:lnTo>
                  <a:pt x="40856" y="0"/>
                </a:lnTo>
                <a:lnTo>
                  <a:pt x="54550" y="2456"/>
                </a:lnTo>
                <a:lnTo>
                  <a:pt x="65402" y="9642"/>
                </a:lnTo>
                <a:lnTo>
                  <a:pt x="67680" y="13350"/>
                </a:lnTo>
                <a:lnTo>
                  <a:pt x="38220" y="13350"/>
                </a:lnTo>
                <a:lnTo>
                  <a:pt x="26585" y="16966"/>
                </a:lnTo>
                <a:lnTo>
                  <a:pt x="20263" y="25589"/>
                </a:lnTo>
                <a:lnTo>
                  <a:pt x="17648" y="35880"/>
                </a:lnTo>
                <a:lnTo>
                  <a:pt x="17133" y="44503"/>
                </a:lnTo>
                <a:close/>
              </a:path>
              <a:path w="75564" h="125094">
                <a:moveTo>
                  <a:pt x="75122" y="124608"/>
                </a:moveTo>
                <a:lnTo>
                  <a:pt x="0" y="124608"/>
                </a:lnTo>
                <a:lnTo>
                  <a:pt x="2450" y="106923"/>
                </a:lnTo>
                <a:lnTo>
                  <a:pt x="7742" y="93271"/>
                </a:lnTo>
                <a:lnTo>
                  <a:pt x="15753" y="82678"/>
                </a:lnTo>
                <a:lnTo>
                  <a:pt x="26358" y="74171"/>
                </a:lnTo>
                <a:lnTo>
                  <a:pt x="40856" y="65271"/>
                </a:lnTo>
                <a:lnTo>
                  <a:pt x="48949" y="59824"/>
                </a:lnTo>
                <a:lnTo>
                  <a:pt x="55188" y="53959"/>
                </a:lnTo>
                <a:lnTo>
                  <a:pt x="59204" y="46705"/>
                </a:lnTo>
                <a:lnTo>
                  <a:pt x="60625" y="37085"/>
                </a:lnTo>
                <a:lnTo>
                  <a:pt x="59533" y="28996"/>
                </a:lnTo>
                <a:lnTo>
                  <a:pt x="55847" y="21324"/>
                </a:lnTo>
                <a:lnTo>
                  <a:pt x="48949" y="15599"/>
                </a:lnTo>
                <a:lnTo>
                  <a:pt x="38220" y="13350"/>
                </a:lnTo>
                <a:lnTo>
                  <a:pt x="67680" y="13350"/>
                </a:lnTo>
                <a:lnTo>
                  <a:pt x="72548" y="21278"/>
                </a:lnTo>
                <a:lnTo>
                  <a:pt x="75122" y="37085"/>
                </a:lnTo>
                <a:lnTo>
                  <a:pt x="72816" y="51503"/>
                </a:lnTo>
                <a:lnTo>
                  <a:pt x="66556" y="62304"/>
                </a:lnTo>
                <a:lnTo>
                  <a:pt x="57330" y="70880"/>
                </a:lnTo>
                <a:lnTo>
                  <a:pt x="46127" y="78622"/>
                </a:lnTo>
                <a:lnTo>
                  <a:pt x="34266" y="86039"/>
                </a:lnTo>
                <a:lnTo>
                  <a:pt x="25267" y="92877"/>
                </a:lnTo>
                <a:lnTo>
                  <a:pt x="19604" y="99575"/>
                </a:lnTo>
                <a:lnTo>
                  <a:pt x="16659" y="105439"/>
                </a:lnTo>
                <a:lnTo>
                  <a:pt x="15815" y="109774"/>
                </a:lnTo>
                <a:lnTo>
                  <a:pt x="75122" y="109774"/>
                </a:lnTo>
                <a:lnTo>
                  <a:pt x="75122" y="12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2269728" y="1273310"/>
          <a:ext cx="496443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443"/>
                <a:gridCol w="562761"/>
                <a:gridCol w="561443"/>
                <a:gridCol w="562761"/>
                <a:gridCol w="561443"/>
                <a:gridCol w="561443"/>
                <a:gridCol w="562761"/>
                <a:gridCol w="561443"/>
                <a:gridCol w="93574"/>
                <a:gridCol w="357162"/>
              </a:tblGrid>
              <a:tr h="264211">
                <a:tc rowSpan="2"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18778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rowSpan="2"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rowSpan="2"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rowSpan="2"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rowSpan="2"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R w="8666">
                      <a:solidFill>
                        <a:srgbClr val="231F20"/>
                      </a:solidFill>
                      <a:prstDash val="solid"/>
                    </a:lnR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2091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8778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8666">
                      <a:solidFill>
                        <a:srgbClr val="231F20"/>
                      </a:solidFill>
                      <a:prstDash val="solid"/>
                    </a:lnR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436131"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18778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8666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6131"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18778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8666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6131"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18778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8666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6131"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18778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9253">
                      <a:solidFill>
                        <a:srgbClr val="231F20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9253">
                      <a:solidFill>
                        <a:srgbClr val="231F20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8666">
                      <a:solidFill>
                        <a:srgbClr val="231F20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25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6126"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18778">
                      <a:solidFill>
                        <a:srgbClr val="231F20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8666">
                      <a:solidFill>
                        <a:srgbClr val="231F20"/>
                      </a:solidFill>
                      <a:prstDash val="solid"/>
                    </a:lnR>
                    <a:lnT w="29253">
                      <a:solidFill>
                        <a:srgbClr val="231F20"/>
                      </a:solidFill>
                      <a:prstDash val="solid"/>
                    </a:lnT>
                    <a:lnB w="29668">
                      <a:solidFill>
                        <a:srgbClr val="A7A9AC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6122"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18778">
                      <a:solidFill>
                        <a:srgbClr val="231F20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18778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18778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18778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18778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18778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18778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18778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26358">
                      <a:solidFill>
                        <a:srgbClr val="A7A9AC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18778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2400"/>
                    </a:p>
                  </a:txBody>
                  <a:tcPr marL="0" marR="0" marB="0" marT="0">
                    <a:lnL w="26358">
                      <a:solidFill>
                        <a:srgbClr val="A7A9AC"/>
                      </a:solidFill>
                      <a:prstDash val="solid"/>
                    </a:lnL>
                    <a:lnR w="8666">
                      <a:solidFill>
                        <a:srgbClr val="231F20"/>
                      </a:solidFill>
                      <a:prstDash val="solid"/>
                    </a:lnR>
                    <a:lnT w="29668">
                      <a:solidFill>
                        <a:srgbClr val="A7A9AC"/>
                      </a:solidFill>
                      <a:prstDash val="solid"/>
                    </a:lnT>
                    <a:lnB w="18778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3" name="object 73"/>
          <p:cNvSpPr/>
          <p:nvPr/>
        </p:nvSpPr>
        <p:spPr>
          <a:xfrm>
            <a:off x="5106104" y="4531583"/>
            <a:ext cx="80645" cy="77470"/>
          </a:xfrm>
          <a:custGeom>
            <a:avLst/>
            <a:gdLst/>
            <a:ahLst/>
            <a:cxnLst/>
            <a:rect l="l" t="t" r="r" b="b"/>
            <a:pathLst>
              <a:path w="80645" h="77470">
                <a:moveTo>
                  <a:pt x="0" y="77138"/>
                </a:moveTo>
                <a:lnTo>
                  <a:pt x="14497" y="38569"/>
                </a:lnTo>
                <a:lnTo>
                  <a:pt x="0" y="0"/>
                </a:lnTo>
                <a:lnTo>
                  <a:pt x="80394" y="38569"/>
                </a:lnTo>
                <a:lnTo>
                  <a:pt x="0" y="771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5" name="object 7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6" name="object 7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52880">
              <a:lnSpc>
                <a:spcPct val="100000"/>
              </a:lnSpc>
            </a:pPr>
            <a:r>
              <a:rPr dirty="0" spc="-5"/>
              <a:t>Examples of Exponential</a:t>
            </a:r>
            <a:r>
              <a:rPr dirty="0" spc="-105"/>
              <a:t> </a:t>
            </a:r>
            <a:r>
              <a:rPr dirty="0" spc="-5"/>
              <a:t>Averaging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6789" y="1245679"/>
            <a:ext cx="83629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600" spc="15">
                <a:solidFill>
                  <a:srgbClr val="993300"/>
                </a:solidFill>
                <a:latin typeface="Wingdings"/>
                <a:cs typeface="Wingdings"/>
              </a:rPr>
              <a:t></a:t>
            </a:r>
            <a:r>
              <a:rPr dirty="0" sz="1600" spc="15">
                <a:solidFill>
                  <a:srgbClr val="993300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=0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3989" y="1639379"/>
            <a:ext cx="162560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30">
                <a:solidFill>
                  <a:srgbClr val="CC6600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0501" y="1644967"/>
            <a:ext cx="829944" cy="270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baseline="13888" sz="2700" spc="7">
                <a:latin typeface="Symbol"/>
                <a:cs typeface="Symbol"/>
              </a:rPr>
              <a:t></a:t>
            </a:r>
            <a:r>
              <a:rPr dirty="0" sz="1200" spc="5">
                <a:latin typeface="Arial"/>
                <a:cs typeface="Arial"/>
              </a:rPr>
              <a:t>n+1 </a:t>
            </a:r>
            <a:r>
              <a:rPr dirty="0" baseline="13888" sz="2700">
                <a:latin typeface="Arial"/>
                <a:cs typeface="Arial"/>
              </a:rPr>
              <a:t>=</a:t>
            </a:r>
            <a:r>
              <a:rPr dirty="0" baseline="13888" sz="2700" spc="-225">
                <a:latin typeface="Arial"/>
                <a:cs typeface="Arial"/>
              </a:rPr>
              <a:t> </a:t>
            </a:r>
            <a:r>
              <a:rPr dirty="0" baseline="13888" sz="2700" spc="15">
                <a:latin typeface="Symbol"/>
                <a:cs typeface="Symbol"/>
              </a:rPr>
              <a:t></a:t>
            </a:r>
            <a:r>
              <a:rPr dirty="0" sz="1200" spc="1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6789" y="1931479"/>
            <a:ext cx="6114415" cy="3439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56285" indent="-286385">
              <a:lnSpc>
                <a:spcPct val="100000"/>
              </a:lnSpc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Recent </a:t>
            </a:r>
            <a:r>
              <a:rPr dirty="0" sz="1800" spc="-5">
                <a:latin typeface="Arial"/>
                <a:cs typeface="Arial"/>
              </a:rPr>
              <a:t>history </a:t>
            </a:r>
            <a:r>
              <a:rPr dirty="0" sz="1800" spc="-10">
                <a:latin typeface="Arial"/>
                <a:cs typeface="Arial"/>
              </a:rPr>
              <a:t>does not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count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dirty="0" sz="1600" spc="15">
                <a:solidFill>
                  <a:srgbClr val="993300"/>
                </a:solidFill>
                <a:latin typeface="Wingdings"/>
                <a:cs typeface="Wingdings"/>
              </a:rPr>
              <a:t></a:t>
            </a:r>
            <a:r>
              <a:rPr dirty="0" sz="1600" spc="15">
                <a:solidFill>
                  <a:srgbClr val="993300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818515" algn="l"/>
              </a:tabLst>
            </a:pPr>
            <a:r>
              <a:rPr dirty="0" sz="1400" spc="30">
                <a:solidFill>
                  <a:srgbClr val="CC6600"/>
                </a:solidFill>
                <a:latin typeface="Wingdings"/>
                <a:cs typeface="Wingdings"/>
              </a:rPr>
              <a:t></a:t>
            </a:r>
            <a:r>
              <a:rPr dirty="0" sz="1400" spc="30">
                <a:solidFill>
                  <a:srgbClr val="CC6600"/>
                </a:solidFill>
                <a:latin typeface="Times New Roman"/>
                <a:cs typeface="Times New Roman"/>
              </a:rPr>
              <a:t>	</a:t>
            </a:r>
            <a:r>
              <a:rPr dirty="0" sz="1800" spc="5">
                <a:latin typeface="Symbol"/>
                <a:cs typeface="Symbol"/>
              </a:rPr>
              <a:t></a:t>
            </a:r>
            <a:r>
              <a:rPr dirty="0" baseline="-20833" sz="1800" spc="7">
                <a:latin typeface="Arial"/>
                <a:cs typeface="Arial"/>
              </a:rPr>
              <a:t>n+1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baseline="-20833" sz="1800">
                <a:latin typeface="Arial"/>
                <a:cs typeface="Arial"/>
              </a:rPr>
              <a:t>n</a:t>
            </a:r>
            <a:endParaRPr baseline="-20833"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Only the </a:t>
            </a:r>
            <a:r>
              <a:rPr dirty="0" sz="1800" spc="-10">
                <a:latin typeface="Arial"/>
                <a:cs typeface="Arial"/>
              </a:rPr>
              <a:t>actual </a:t>
            </a:r>
            <a:r>
              <a:rPr dirty="0" sz="1800" spc="-5">
                <a:latin typeface="Arial"/>
                <a:cs typeface="Arial"/>
              </a:rPr>
              <a:t>last CPU burst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counts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25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expand </a:t>
            </a:r>
            <a:r>
              <a:rPr dirty="0" sz="1800" spc="-5">
                <a:latin typeface="Arial"/>
                <a:cs typeface="Arial"/>
              </a:rPr>
              <a:t>the formula, </a:t>
            </a:r>
            <a:r>
              <a:rPr dirty="0" sz="1800" spc="-25">
                <a:latin typeface="Arial"/>
                <a:cs typeface="Arial"/>
              </a:rPr>
              <a:t>we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get:</a:t>
            </a:r>
            <a:endParaRPr sz="1800">
              <a:latin typeface="Arial"/>
              <a:cs typeface="Arial"/>
            </a:endParaRPr>
          </a:p>
          <a:p>
            <a:pPr algn="ctr" marR="1610995">
              <a:lnSpc>
                <a:spcPct val="100000"/>
              </a:lnSpc>
              <a:spcBef>
                <a:spcPts val="540"/>
              </a:spcBef>
            </a:pPr>
            <a:r>
              <a:rPr dirty="0" sz="1800" spc="5">
                <a:latin typeface="Symbol"/>
                <a:cs typeface="Symbol"/>
              </a:rPr>
              <a:t></a:t>
            </a:r>
            <a:r>
              <a:rPr dirty="0" baseline="-20833" sz="1800" spc="7" i="1">
                <a:latin typeface="Arial"/>
                <a:cs typeface="Arial"/>
              </a:rPr>
              <a:t>n</a:t>
            </a:r>
            <a:r>
              <a:rPr dirty="0" baseline="-20833" sz="1800" spc="7">
                <a:latin typeface="Arial"/>
                <a:cs typeface="Arial"/>
              </a:rPr>
              <a:t>+1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baseline="-20833" sz="1800" i="1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+(1 </a:t>
            </a:r>
            <a:r>
              <a:rPr dirty="0" sz="1800" i="1">
                <a:latin typeface="Arial"/>
                <a:cs typeface="Arial"/>
              </a:rPr>
              <a:t>- 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 i="1">
                <a:latin typeface="Arial"/>
                <a:cs typeface="Arial"/>
              </a:rPr>
              <a:t>)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baseline="-20833" sz="1800" i="1">
                <a:latin typeface="Arial"/>
                <a:cs typeface="Arial"/>
              </a:rPr>
              <a:t>n </a:t>
            </a:r>
            <a:r>
              <a:rPr dirty="0" baseline="-20833" sz="1800" spc="-7">
                <a:latin typeface="Arial"/>
                <a:cs typeface="Arial"/>
              </a:rPr>
              <a:t>-1 </a:t>
            </a:r>
            <a:r>
              <a:rPr dirty="0" sz="1800">
                <a:latin typeface="Arial"/>
                <a:cs typeface="Arial"/>
              </a:rPr>
              <a:t>+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630680">
              <a:lnSpc>
                <a:spcPct val="100000"/>
              </a:lnSpc>
              <a:spcBef>
                <a:spcPts val="540"/>
              </a:spcBef>
            </a:pPr>
            <a:r>
              <a:rPr dirty="0" sz="1800" i="1">
                <a:latin typeface="Arial"/>
                <a:cs typeface="Arial"/>
              </a:rPr>
              <a:t>+(</a:t>
            </a:r>
            <a:r>
              <a:rPr dirty="0" sz="1800">
                <a:latin typeface="Arial"/>
                <a:cs typeface="Arial"/>
              </a:rPr>
              <a:t>1 - 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Arial"/>
                <a:cs typeface="Arial"/>
              </a:rPr>
              <a:t>)</a:t>
            </a:r>
            <a:r>
              <a:rPr dirty="0" baseline="25462" sz="1800" spc="-7" i="1">
                <a:latin typeface="Arial"/>
                <a:cs typeface="Arial"/>
              </a:rPr>
              <a:t>j 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i="1">
                <a:latin typeface="Arial"/>
                <a:cs typeface="Arial"/>
              </a:rPr>
              <a:t>t</a:t>
            </a:r>
            <a:r>
              <a:rPr dirty="0" baseline="-20833" sz="1800" i="1">
                <a:latin typeface="Arial"/>
                <a:cs typeface="Arial"/>
              </a:rPr>
              <a:t>n </a:t>
            </a:r>
            <a:r>
              <a:rPr dirty="0" baseline="-20833" sz="1800" spc="-7">
                <a:latin typeface="Arial"/>
                <a:cs typeface="Arial"/>
              </a:rPr>
              <a:t>-</a:t>
            </a:r>
            <a:r>
              <a:rPr dirty="0" baseline="-20833" sz="1800" spc="-7" i="1">
                <a:latin typeface="Arial"/>
                <a:cs typeface="Arial"/>
              </a:rPr>
              <a:t>j </a:t>
            </a:r>
            <a:r>
              <a:rPr dirty="0" sz="1800">
                <a:latin typeface="Arial"/>
                <a:cs typeface="Arial"/>
              </a:rPr>
              <a:t>+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630680">
              <a:lnSpc>
                <a:spcPct val="100000"/>
              </a:lnSpc>
              <a:spcBef>
                <a:spcPts val="540"/>
              </a:spcBef>
            </a:pPr>
            <a:r>
              <a:rPr dirty="0" sz="1800" i="1">
                <a:latin typeface="Arial"/>
                <a:cs typeface="Arial"/>
              </a:rPr>
              <a:t>+(</a:t>
            </a:r>
            <a:r>
              <a:rPr dirty="0" sz="1800">
                <a:latin typeface="Arial"/>
                <a:cs typeface="Arial"/>
              </a:rPr>
              <a:t>1 - 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i="1">
                <a:latin typeface="Arial"/>
                <a:cs typeface="Arial"/>
              </a:rPr>
              <a:t>)</a:t>
            </a:r>
            <a:r>
              <a:rPr dirty="0" baseline="25462" sz="1800" i="1">
                <a:latin typeface="Arial"/>
                <a:cs typeface="Arial"/>
              </a:rPr>
              <a:t>n </a:t>
            </a:r>
            <a:r>
              <a:rPr dirty="0" baseline="25462" sz="1800" spc="-7">
                <a:latin typeface="Arial"/>
                <a:cs typeface="Arial"/>
              </a:rPr>
              <a:t>+1</a:t>
            </a:r>
            <a:r>
              <a:rPr dirty="0" baseline="25462" sz="1800" spc="-247">
                <a:latin typeface="Arial"/>
                <a:cs typeface="Arial"/>
              </a:rPr>
              <a:t> </a:t>
            </a:r>
            <a:r>
              <a:rPr dirty="0" sz="1800" spc="10">
                <a:latin typeface="Symbol"/>
                <a:cs typeface="Symbol"/>
              </a:rPr>
              <a:t></a:t>
            </a:r>
            <a:r>
              <a:rPr dirty="0" baseline="-20833" sz="1800" spc="15">
                <a:latin typeface="Arial"/>
                <a:cs typeface="Arial"/>
              </a:rPr>
              <a:t>0</a:t>
            </a:r>
            <a:endParaRPr baseline="-20833"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354965" marR="5080" indent="-342265">
              <a:lnSpc>
                <a:spcPts val="1939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Since both 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(1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>
                <a:latin typeface="Symbol"/>
                <a:cs typeface="Symbol"/>
              </a:rPr>
              <a:t></a:t>
            </a:r>
            <a:r>
              <a:rPr dirty="0" sz="1800">
                <a:latin typeface="Arial"/>
                <a:cs typeface="Arial"/>
              </a:rPr>
              <a:t>) </a:t>
            </a:r>
            <a:r>
              <a:rPr dirty="0" sz="1800" spc="-5">
                <a:latin typeface="Arial"/>
                <a:cs typeface="Arial"/>
              </a:rPr>
              <a:t>are less </a:t>
            </a:r>
            <a:r>
              <a:rPr dirty="0" sz="1800" spc="-10">
                <a:latin typeface="Arial"/>
                <a:cs typeface="Arial"/>
              </a:rPr>
              <a:t>than or equal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1, </a:t>
            </a:r>
            <a:r>
              <a:rPr dirty="0" sz="1800" spc="-10">
                <a:latin typeface="Arial"/>
                <a:cs typeface="Arial"/>
              </a:rPr>
              <a:t>each  </a:t>
            </a:r>
            <a:r>
              <a:rPr dirty="0" sz="1800" spc="-5">
                <a:latin typeface="Arial"/>
                <a:cs typeface="Arial"/>
              </a:rPr>
              <a:t>successive term </a:t>
            </a:r>
            <a:r>
              <a:rPr dirty="0" sz="1800" spc="-10">
                <a:latin typeface="Arial"/>
                <a:cs typeface="Arial"/>
              </a:rPr>
              <a:t>has </a:t>
            </a:r>
            <a:r>
              <a:rPr dirty="0" sz="1800" spc="-5">
                <a:latin typeface="Arial"/>
                <a:cs typeface="Arial"/>
              </a:rPr>
              <a:t>less </a:t>
            </a:r>
            <a:r>
              <a:rPr dirty="0" sz="1800" spc="-15">
                <a:latin typeface="Arial"/>
                <a:cs typeface="Arial"/>
              </a:rPr>
              <a:t>weight </a:t>
            </a:r>
            <a:r>
              <a:rPr dirty="0" sz="1800" spc="-10">
                <a:latin typeface="Arial"/>
                <a:cs typeface="Arial"/>
              </a:rPr>
              <a:t>than </a:t>
            </a:r>
            <a:r>
              <a:rPr dirty="0" sz="1800" spc="-5">
                <a:latin typeface="Arial"/>
                <a:cs typeface="Arial"/>
              </a:rPr>
              <a:t>its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predecessor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7645" y="371983"/>
            <a:ext cx="6922770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/>
              <a:t>Example </a:t>
            </a:r>
            <a:r>
              <a:rPr dirty="0" sz="2800" spc="-10"/>
              <a:t>of</a:t>
            </a:r>
            <a:r>
              <a:rPr dirty="0" sz="2800" spc="35"/>
              <a:t> </a:t>
            </a:r>
            <a:r>
              <a:rPr dirty="0" sz="2800" spc="-5"/>
              <a:t>Shortest-remaining-time-first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51889" y="1273111"/>
            <a:ext cx="723582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Now </a:t>
            </a:r>
            <a:r>
              <a:rPr dirty="0" sz="1800" spc="-25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add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concepts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varying </a:t>
            </a:r>
            <a:r>
              <a:rPr dirty="0" sz="1800" spc="-5">
                <a:latin typeface="Arial"/>
                <a:cs typeface="Arial"/>
              </a:rPr>
              <a:t>arrival times </a:t>
            </a:r>
            <a:r>
              <a:rPr dirty="0" sz="1800" spc="-10">
                <a:latin typeface="Arial"/>
                <a:cs typeface="Arial"/>
              </a:rPr>
              <a:t>and preemption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42768" y="1897625"/>
          <a:ext cx="4339590" cy="187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/>
                <a:gridCol w="1792643"/>
                <a:gridCol w="1427391"/>
              </a:tblGrid>
              <a:tr h="362966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u="sng"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i="1" u="sng">
                          <a:latin typeface="Arial"/>
                          <a:cs typeface="Arial"/>
                        </a:rPr>
                        <a:t>Arrival</a:t>
                      </a:r>
                      <a:r>
                        <a:rPr dirty="0" sz="1800" spc="-75" i="1" u="sng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u="sng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74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u="sng">
                          <a:latin typeface="Arial"/>
                          <a:cs typeface="Arial"/>
                        </a:rPr>
                        <a:t>Burst</a:t>
                      </a:r>
                      <a:r>
                        <a:rPr dirty="0" sz="1800" spc="-85" u="sng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u="sng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91298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1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43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74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2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 i="1">
                          <a:latin typeface="Arial"/>
                          <a:cs typeface="Arial"/>
                        </a:rPr>
                        <a:t>2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368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74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2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3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4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74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83932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4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743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774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51889" y="3769423"/>
            <a:ext cx="32359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i="1">
                <a:latin typeface="Arial"/>
                <a:cs typeface="Arial"/>
              </a:rPr>
              <a:t>Preemptive </a:t>
            </a:r>
            <a:r>
              <a:rPr dirty="0" sz="1800">
                <a:latin typeface="Arial"/>
                <a:cs typeface="Arial"/>
              </a:rPr>
              <a:t>SJF </a:t>
            </a:r>
            <a:r>
              <a:rPr dirty="0" sz="1800" spc="-5">
                <a:latin typeface="Arial"/>
                <a:cs typeface="Arial"/>
              </a:rPr>
              <a:t>Gantt </a:t>
            </a:r>
            <a:r>
              <a:rPr dirty="0" sz="1800" spc="-10">
                <a:latin typeface="Arial"/>
                <a:cs typeface="Arial"/>
              </a:rPr>
              <a:t>Chart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4523" y="4305644"/>
          <a:ext cx="6386195" cy="580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193"/>
                <a:gridCol w="877368"/>
                <a:gridCol w="1378429"/>
                <a:gridCol w="1566579"/>
                <a:gridCol w="2162709"/>
              </a:tblGrid>
              <a:tr h="570078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650" spc="-9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7777" sz="1500" spc="-135">
                          <a:latin typeface="Arial"/>
                          <a:cs typeface="Arial"/>
                        </a:rPr>
                        <a:t>1</a:t>
                      </a:r>
                      <a:endParaRPr baseline="-27777"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902">
                      <a:solidFill>
                        <a:srgbClr val="000000"/>
                      </a:solidFill>
                      <a:prstDash val="solid"/>
                    </a:lnL>
                    <a:lnR w="9902">
                      <a:solidFill>
                        <a:srgbClr val="000000"/>
                      </a:solidFill>
                      <a:prstDash val="solid"/>
                    </a:lnR>
                    <a:lnT w="10001">
                      <a:solidFill>
                        <a:srgbClr val="000000"/>
                      </a:solidFill>
                      <a:prstDash val="solid"/>
                    </a:lnT>
                    <a:lnB w="10001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572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650" spc="-8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7777" sz="1500" spc="-127">
                          <a:latin typeface="Arial"/>
                          <a:cs typeface="Arial"/>
                        </a:rPr>
                        <a:t>2</a:t>
                      </a:r>
                      <a:endParaRPr baseline="-27777"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902">
                      <a:solidFill>
                        <a:srgbClr val="000000"/>
                      </a:solidFill>
                      <a:prstDash val="solid"/>
                    </a:lnL>
                    <a:lnR w="9902">
                      <a:solidFill>
                        <a:srgbClr val="000000"/>
                      </a:solidFill>
                      <a:prstDash val="solid"/>
                    </a:lnR>
                    <a:lnT w="10001">
                      <a:solidFill>
                        <a:srgbClr val="000000"/>
                      </a:solidFill>
                      <a:prstDash val="solid"/>
                    </a:lnT>
                    <a:lnB w="10001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650" spc="-14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7777" sz="1500" spc="-217">
                          <a:latin typeface="Arial"/>
                          <a:cs typeface="Arial"/>
                        </a:rPr>
                        <a:t>4</a:t>
                      </a:r>
                      <a:endParaRPr baseline="-27777"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902">
                      <a:solidFill>
                        <a:srgbClr val="000000"/>
                      </a:solidFill>
                      <a:prstDash val="solid"/>
                    </a:lnL>
                    <a:lnR w="9902">
                      <a:solidFill>
                        <a:srgbClr val="000000"/>
                      </a:solidFill>
                      <a:prstDash val="solid"/>
                    </a:lnR>
                    <a:lnT w="10001">
                      <a:solidFill>
                        <a:srgbClr val="000000"/>
                      </a:solidFill>
                      <a:prstDash val="solid"/>
                    </a:lnT>
                    <a:lnB w="10001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650" spc="-14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7777" sz="1500" spc="-217">
                          <a:latin typeface="Arial"/>
                          <a:cs typeface="Arial"/>
                        </a:rPr>
                        <a:t>1</a:t>
                      </a:r>
                      <a:endParaRPr baseline="-27777"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902">
                      <a:solidFill>
                        <a:srgbClr val="000000"/>
                      </a:solidFill>
                      <a:prstDash val="solid"/>
                    </a:lnL>
                    <a:lnR w="9902">
                      <a:solidFill>
                        <a:srgbClr val="000000"/>
                      </a:solidFill>
                      <a:prstDash val="solid"/>
                    </a:lnR>
                    <a:lnT w="10001">
                      <a:solidFill>
                        <a:srgbClr val="000000"/>
                      </a:solidFill>
                      <a:prstDash val="solid"/>
                    </a:lnT>
                    <a:lnB w="10001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650" spc="-14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7777" sz="1500" spc="-217">
                          <a:latin typeface="Arial"/>
                          <a:cs typeface="Arial"/>
                        </a:rPr>
                        <a:t>3</a:t>
                      </a:r>
                      <a:endParaRPr baseline="-27777" sz="1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902">
                      <a:solidFill>
                        <a:srgbClr val="000000"/>
                      </a:solidFill>
                      <a:prstDash val="solid"/>
                    </a:lnL>
                    <a:lnR w="9902">
                      <a:solidFill>
                        <a:srgbClr val="000000"/>
                      </a:solidFill>
                      <a:prstDash val="solid"/>
                    </a:lnR>
                    <a:lnT w="10001">
                      <a:solidFill>
                        <a:srgbClr val="000000"/>
                      </a:solidFill>
                      <a:prstDash val="solid"/>
                    </a:lnT>
                    <a:lnB w="10001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1889" y="4921821"/>
            <a:ext cx="6856095" cy="888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915">
              <a:lnSpc>
                <a:spcPct val="100000"/>
              </a:lnSpc>
              <a:tabLst>
                <a:tab pos="731520" algn="l"/>
                <a:tab pos="1587500" algn="l"/>
                <a:tab pos="2945765" algn="l"/>
                <a:tab pos="4510405" algn="l"/>
                <a:tab pos="6661784" algn="l"/>
              </a:tabLst>
            </a:pPr>
            <a:r>
              <a:rPr dirty="0" sz="1000" spc="-10">
                <a:latin typeface="Arial"/>
                <a:cs typeface="Arial"/>
              </a:rPr>
              <a:t>0	1	5	10	17	26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dirty="0" sz="1600" spc="15">
                <a:solidFill>
                  <a:srgbClr val="993300"/>
                </a:solidFill>
                <a:latin typeface="Wingdings"/>
                <a:cs typeface="Wingdings"/>
              </a:rPr>
              <a:t></a:t>
            </a:r>
            <a:r>
              <a:rPr dirty="0" sz="1600" spc="15">
                <a:solidFill>
                  <a:srgbClr val="993300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Arial"/>
                <a:cs typeface="Arial"/>
              </a:rPr>
              <a:t>Average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time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[(10-1)+(1-1)+(17-2)+5-3)]/4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26/4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6.5 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msec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79395">
              <a:lnSpc>
                <a:spcPct val="100000"/>
              </a:lnSpc>
            </a:pPr>
            <a:r>
              <a:rPr dirty="0" spc="-5"/>
              <a:t>Priority</a:t>
            </a:r>
            <a:r>
              <a:rPr dirty="0" spc="-75"/>
              <a:t> </a:t>
            </a:r>
            <a:r>
              <a:rPr dirty="0" spc="-5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1389" y="1273111"/>
            <a:ext cx="7029450" cy="398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priority </a:t>
            </a:r>
            <a:r>
              <a:rPr dirty="0" sz="1800" spc="-10">
                <a:latin typeface="Arial"/>
                <a:cs typeface="Arial"/>
              </a:rPr>
              <a:t>number (integer) </a:t>
            </a:r>
            <a:r>
              <a:rPr dirty="0" sz="1800" spc="-5">
                <a:latin typeface="Arial"/>
                <a:cs typeface="Arial"/>
              </a:rPr>
              <a:t>is associated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each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marR="624205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CPU is </a:t>
            </a:r>
            <a:r>
              <a:rPr dirty="0" sz="1800" spc="-10">
                <a:latin typeface="Arial"/>
                <a:cs typeface="Arial"/>
              </a:rPr>
              <a:t>allocated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process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highest </a:t>
            </a:r>
            <a:r>
              <a:rPr dirty="0" sz="1800" spc="-5">
                <a:latin typeface="Arial"/>
                <a:cs typeface="Arial"/>
              </a:rPr>
              <a:t>priority  (smallest </a:t>
            </a:r>
            <a:r>
              <a:rPr dirty="0" sz="1800" spc="-10">
                <a:latin typeface="Arial"/>
                <a:cs typeface="Arial"/>
              </a:rPr>
              <a:t>integer </a:t>
            </a:r>
            <a:r>
              <a:rPr dirty="0" sz="1800">
                <a:latin typeface="Symbol"/>
                <a:cs typeface="Symbol"/>
              </a:rPr>
              <a:t>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highest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priority)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Preemptive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Nonpreemptive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marR="29209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SJF </a:t>
            </a:r>
            <a:r>
              <a:rPr dirty="0" sz="1800" spc="-5">
                <a:latin typeface="Arial"/>
                <a:cs typeface="Arial"/>
              </a:rPr>
              <a:t>is priority </a:t>
            </a:r>
            <a:r>
              <a:rPr dirty="0" sz="1800" spc="-10">
                <a:latin typeface="Arial"/>
                <a:cs typeface="Arial"/>
              </a:rPr>
              <a:t>scheduling </a:t>
            </a:r>
            <a:r>
              <a:rPr dirty="0" sz="1800" spc="-15">
                <a:latin typeface="Arial"/>
                <a:cs typeface="Arial"/>
              </a:rPr>
              <a:t>where </a:t>
            </a:r>
            <a:r>
              <a:rPr dirty="0" sz="1800" spc="-5">
                <a:latin typeface="Arial"/>
                <a:cs typeface="Arial"/>
              </a:rPr>
              <a:t>priority is the inverse of </a:t>
            </a:r>
            <a:r>
              <a:rPr dirty="0" sz="1800" spc="-10">
                <a:latin typeface="Arial"/>
                <a:cs typeface="Arial"/>
              </a:rPr>
              <a:t>predicted  next </a:t>
            </a:r>
            <a:r>
              <a:rPr dirty="0" sz="1800" spc="-5">
                <a:latin typeface="Arial"/>
                <a:cs typeface="Arial"/>
              </a:rPr>
              <a:t>CPU burst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Problem </a:t>
            </a:r>
            <a:r>
              <a:rPr dirty="0" sz="1800">
                <a:latin typeface="Symbol"/>
                <a:cs typeface="Symbol"/>
              </a:rPr>
              <a:t>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Starvation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low </a:t>
            </a:r>
            <a:r>
              <a:rPr dirty="0" sz="1800" spc="-5">
                <a:latin typeface="Arial"/>
                <a:cs typeface="Arial"/>
              </a:rPr>
              <a:t>priority processes may </a:t>
            </a:r>
            <a:r>
              <a:rPr dirty="0" sz="1800" spc="-10">
                <a:latin typeface="Arial"/>
                <a:cs typeface="Arial"/>
              </a:rPr>
              <a:t>never</a:t>
            </a:r>
            <a:r>
              <a:rPr dirty="0" sz="1800" spc="2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marR="66675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Solution </a:t>
            </a:r>
            <a:r>
              <a:rPr dirty="0" sz="1800">
                <a:latin typeface="Symbol"/>
                <a:cs typeface="Symbol"/>
              </a:rPr>
              <a:t>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 b="1">
                <a:solidFill>
                  <a:srgbClr val="3366FF"/>
                </a:solidFill>
                <a:latin typeface="Arial"/>
                <a:cs typeface="Arial"/>
              </a:rPr>
              <a:t>Aging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5">
                <a:latin typeface="Arial"/>
                <a:cs typeface="Arial"/>
              </a:rPr>
              <a:t>time </a:t>
            </a:r>
            <a:r>
              <a:rPr dirty="0" sz="1800" spc="-10">
                <a:latin typeface="Arial"/>
                <a:cs typeface="Arial"/>
              </a:rPr>
              <a:t>progresses </a:t>
            </a:r>
            <a:r>
              <a:rPr dirty="0" sz="1800" spc="-5">
                <a:latin typeface="Arial"/>
                <a:cs typeface="Arial"/>
              </a:rPr>
              <a:t>increase the priority of </a:t>
            </a:r>
            <a:r>
              <a:rPr dirty="0" sz="1800" spc="-10">
                <a:latin typeface="Arial"/>
                <a:cs typeface="Arial"/>
              </a:rPr>
              <a:t>the 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61820">
              <a:lnSpc>
                <a:spcPct val="100000"/>
              </a:lnSpc>
            </a:pPr>
            <a:r>
              <a:rPr dirty="0" spc="-5"/>
              <a:t>Example of Priority</a:t>
            </a:r>
            <a:r>
              <a:rPr dirty="0" spc="-70"/>
              <a:t> </a:t>
            </a:r>
            <a:r>
              <a:rPr dirty="0" spc="-5"/>
              <a:t>Scheduling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4468" y="1252973"/>
          <a:ext cx="4142740" cy="2249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7737"/>
                <a:gridCol w="1835276"/>
                <a:gridCol w="1159471"/>
              </a:tblGrid>
              <a:tr h="36296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u="sng"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u="sng">
                          <a:latin typeface="Arial"/>
                          <a:cs typeface="Arial"/>
                        </a:rPr>
                        <a:t>Burst</a:t>
                      </a:r>
                      <a:r>
                        <a:rPr dirty="0" sz="1800" spc="-75" u="sng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u="sng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44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u="sng">
                          <a:latin typeface="Arial"/>
                          <a:cs typeface="Arial"/>
                        </a:rPr>
                        <a:t>Priority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91298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spc="-7" i="1">
                          <a:latin typeface="Arial"/>
                          <a:cs typeface="Arial"/>
                        </a:rPr>
                        <a:t>1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3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2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2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727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38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2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3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721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38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0331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4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7211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38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83932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5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727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386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5189" y="3741991"/>
            <a:ext cx="347599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Priority </a:t>
            </a:r>
            <a:r>
              <a:rPr dirty="0" sz="1800" spc="-10">
                <a:latin typeface="Arial"/>
                <a:cs typeface="Arial"/>
              </a:rPr>
              <a:t>scheduling </a:t>
            </a:r>
            <a:r>
              <a:rPr dirty="0" sz="1800" spc="-5">
                <a:latin typeface="Arial"/>
                <a:cs typeface="Arial"/>
              </a:rPr>
              <a:t>Gantt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Chart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189" y="5593651"/>
            <a:ext cx="367411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Average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time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8.2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msec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4577" y="5061864"/>
            <a:ext cx="42037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>
                <a:latin typeface="Arial"/>
                <a:cs typeface="Arial"/>
              </a:rPr>
              <a:t>	</a:t>
            </a:r>
            <a:r>
              <a:rPr dirty="0" sz="1100" spc="2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9802" y="5061902"/>
            <a:ext cx="18732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7999" y="5061902"/>
            <a:ext cx="106045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5772" y="5061902"/>
            <a:ext cx="477520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2260" algn="l"/>
              </a:tabLst>
            </a:pPr>
            <a:r>
              <a:rPr dirty="0" sz="1100" spc="20">
                <a:latin typeface="Arial"/>
                <a:cs typeface="Arial"/>
              </a:rPr>
              <a:t>18</a:t>
            </a:r>
            <a:r>
              <a:rPr dirty="0" sz="1100" spc="20">
                <a:latin typeface="Arial"/>
                <a:cs typeface="Arial"/>
              </a:rPr>
              <a:t>	</a:t>
            </a:r>
            <a:r>
              <a:rPr dirty="0" sz="1100" spc="20"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09384" y="4357237"/>
          <a:ext cx="5927090" cy="661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763"/>
                <a:gridCol w="1543861"/>
                <a:gridCol w="3089561"/>
                <a:gridCol w="603962"/>
                <a:gridCol w="343283"/>
              </a:tblGrid>
              <a:tr h="648178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850" spc="-6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303" sz="1650" spc="-89">
                          <a:latin typeface="Arial"/>
                          <a:cs typeface="Arial"/>
                        </a:rPr>
                        <a:t>1</a:t>
                      </a:r>
                      <a:endParaRPr baseline="-30303"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850">
                      <a:solidFill>
                        <a:srgbClr val="000000"/>
                      </a:solidFill>
                      <a:prstDash val="solid"/>
                    </a:lnL>
                    <a:lnR w="12850">
                      <a:solidFill>
                        <a:srgbClr val="000000"/>
                      </a:solidFill>
                      <a:prstDash val="solid"/>
                    </a:lnR>
                    <a:lnT w="12780">
                      <a:solidFill>
                        <a:srgbClr val="000000"/>
                      </a:solidFill>
                      <a:prstDash val="solid"/>
                    </a:lnT>
                    <a:lnB w="1278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461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850" spc="-6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303" sz="1650" spc="-97">
                          <a:latin typeface="Arial"/>
                          <a:cs typeface="Arial"/>
                        </a:rPr>
                        <a:t>2</a:t>
                      </a:r>
                      <a:endParaRPr baseline="-30303"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850">
                      <a:solidFill>
                        <a:srgbClr val="000000"/>
                      </a:solidFill>
                      <a:prstDash val="solid"/>
                    </a:lnL>
                    <a:lnR w="12850">
                      <a:solidFill>
                        <a:srgbClr val="000000"/>
                      </a:solidFill>
                      <a:prstDash val="solid"/>
                    </a:lnR>
                    <a:lnT w="12780">
                      <a:solidFill>
                        <a:srgbClr val="000000"/>
                      </a:solidFill>
                      <a:prstDash val="solid"/>
                    </a:lnT>
                    <a:lnB w="1278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850" spc="-13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303" sz="1650" spc="-202">
                          <a:latin typeface="Arial"/>
                          <a:cs typeface="Arial"/>
                        </a:rPr>
                        <a:t>1</a:t>
                      </a:r>
                      <a:endParaRPr baseline="-30303"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850">
                      <a:solidFill>
                        <a:srgbClr val="000000"/>
                      </a:solidFill>
                      <a:prstDash val="solid"/>
                    </a:lnL>
                    <a:lnR w="12850">
                      <a:solidFill>
                        <a:srgbClr val="000000"/>
                      </a:solidFill>
                      <a:prstDash val="solid"/>
                    </a:lnR>
                    <a:lnT w="12780">
                      <a:solidFill>
                        <a:srgbClr val="000000"/>
                      </a:solidFill>
                      <a:prstDash val="solid"/>
                    </a:lnT>
                    <a:lnB w="1278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850" spc="-13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303" sz="1650" spc="-202">
                          <a:latin typeface="Arial"/>
                          <a:cs typeface="Arial"/>
                        </a:rPr>
                        <a:t>3</a:t>
                      </a:r>
                      <a:endParaRPr baseline="-30303"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850">
                      <a:solidFill>
                        <a:srgbClr val="000000"/>
                      </a:solidFill>
                      <a:prstDash val="solid"/>
                    </a:lnL>
                    <a:lnR w="12850">
                      <a:solidFill>
                        <a:srgbClr val="000000"/>
                      </a:solidFill>
                      <a:prstDash val="solid"/>
                    </a:lnR>
                    <a:lnT w="12780">
                      <a:solidFill>
                        <a:srgbClr val="000000"/>
                      </a:solidFill>
                      <a:prstDash val="solid"/>
                    </a:lnT>
                    <a:lnB w="1278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dirty="0" sz="1850" spc="-13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303" sz="1650" spc="-202">
                          <a:latin typeface="Arial"/>
                          <a:cs typeface="Arial"/>
                        </a:rPr>
                        <a:t>4</a:t>
                      </a:r>
                      <a:endParaRPr baseline="-30303" sz="16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850">
                      <a:solidFill>
                        <a:srgbClr val="000000"/>
                      </a:solidFill>
                      <a:prstDash val="solid"/>
                    </a:lnL>
                    <a:lnR w="12850">
                      <a:solidFill>
                        <a:srgbClr val="000000"/>
                      </a:solidFill>
                      <a:prstDash val="solid"/>
                    </a:lnR>
                    <a:lnT w="12780">
                      <a:solidFill>
                        <a:srgbClr val="000000"/>
                      </a:solidFill>
                      <a:prstDash val="solid"/>
                    </a:lnT>
                    <a:lnB w="12780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093" y="207390"/>
            <a:ext cx="541591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242185" algn="l"/>
              </a:tabLst>
            </a:pPr>
            <a:r>
              <a:rPr dirty="0" spc="-5"/>
              <a:t>Chapter</a:t>
            </a:r>
            <a:r>
              <a:rPr dirty="0" spc="-35"/>
              <a:t> </a:t>
            </a:r>
            <a:r>
              <a:rPr dirty="0" spc="-5"/>
              <a:t>6:	</a:t>
            </a:r>
            <a:r>
              <a:rPr dirty="0"/>
              <a:t>CPU</a:t>
            </a:r>
            <a:r>
              <a:rPr dirty="0" spc="-85"/>
              <a:t> </a:t>
            </a:r>
            <a:r>
              <a:rPr dirty="0" spc="-5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5989" y="1235011"/>
            <a:ext cx="3448050" cy="2877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Basic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Concepts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Scheduling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Criteria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Scheduling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Thread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Multiple-Processor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Real-Time CPU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Operating </a:t>
            </a:r>
            <a:r>
              <a:rPr dirty="0" sz="1800" spc="-5">
                <a:latin typeface="Arial"/>
                <a:cs typeface="Arial"/>
              </a:rPr>
              <a:t>Systems</a:t>
            </a:r>
            <a:r>
              <a:rPr dirty="0" sz="1800" spc="-10">
                <a:latin typeface="Arial"/>
                <a:cs typeface="Arial"/>
              </a:rPr>
              <a:t> Examples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Algorithm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28265">
              <a:lnSpc>
                <a:spcPct val="100000"/>
              </a:lnSpc>
            </a:pPr>
            <a:r>
              <a:rPr dirty="0" spc="-5"/>
              <a:t>Round Robin</a:t>
            </a:r>
            <a:r>
              <a:rPr dirty="0" spc="-114"/>
              <a:t> </a:t>
            </a:r>
            <a:r>
              <a:rPr dirty="0"/>
              <a:t>(RR)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7739" y="1271523"/>
            <a:ext cx="6800850" cy="3782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3336290" algn="l"/>
              </a:tabLst>
            </a:pPr>
            <a:r>
              <a:rPr dirty="0" sz="1800" spc="-5">
                <a:latin typeface="Arial"/>
                <a:cs typeface="Arial"/>
              </a:rPr>
              <a:t>Each process gets a small </a:t>
            </a:r>
            <a:r>
              <a:rPr dirty="0" sz="1800" spc="-10">
                <a:latin typeface="Arial"/>
                <a:cs typeface="Arial"/>
              </a:rPr>
              <a:t>unit </a:t>
            </a:r>
            <a:r>
              <a:rPr dirty="0" sz="1800" spc="-5">
                <a:latin typeface="Arial"/>
                <a:cs typeface="Arial"/>
              </a:rPr>
              <a:t>of CPU time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time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quantum </a:t>
            </a:r>
            <a:r>
              <a:rPr dirty="0" sz="1800" spc="-5" i="1">
                <a:latin typeface="Arial"/>
                <a:cs typeface="Arial"/>
              </a:rPr>
              <a:t>q</a:t>
            </a:r>
            <a:r>
              <a:rPr dirty="0" sz="1800" spc="-5">
                <a:latin typeface="Arial"/>
                <a:cs typeface="Arial"/>
              </a:rPr>
              <a:t>),  </a:t>
            </a:r>
            <a:r>
              <a:rPr dirty="0" sz="1800" spc="-10">
                <a:latin typeface="Arial"/>
                <a:cs typeface="Arial"/>
              </a:rPr>
              <a:t>usually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10-100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milliseconds.	After this time </a:t>
            </a:r>
            <a:r>
              <a:rPr dirty="0" sz="1800" spc="-10">
                <a:latin typeface="Arial"/>
                <a:cs typeface="Arial"/>
              </a:rPr>
              <a:t>has elapsed,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the 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 is </a:t>
            </a:r>
            <a:r>
              <a:rPr dirty="0" sz="1800" spc="-10">
                <a:latin typeface="Arial"/>
                <a:cs typeface="Arial"/>
              </a:rPr>
              <a:t>preempted and added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end </a:t>
            </a:r>
            <a:r>
              <a:rPr dirty="0" sz="1800" spc="-5">
                <a:latin typeface="Arial"/>
                <a:cs typeface="Arial"/>
              </a:rPr>
              <a:t>of the </a:t>
            </a:r>
            <a:r>
              <a:rPr dirty="0" sz="1800" spc="-10">
                <a:latin typeface="Arial"/>
                <a:cs typeface="Arial"/>
              </a:rPr>
              <a:t>ready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queue.</a:t>
            </a:r>
            <a:endParaRPr sz="1800">
              <a:latin typeface="Arial"/>
              <a:cs typeface="Arial"/>
            </a:endParaRPr>
          </a:p>
          <a:p>
            <a:pPr marL="354965" marR="9017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4379595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5">
                <a:latin typeface="Arial"/>
                <a:cs typeface="Arial"/>
              </a:rPr>
              <a:t>there are </a:t>
            </a:r>
            <a:r>
              <a:rPr dirty="0" sz="1800" spc="-5" i="1">
                <a:latin typeface="Arial"/>
                <a:cs typeface="Arial"/>
              </a:rPr>
              <a:t>n </a:t>
            </a:r>
            <a:r>
              <a:rPr dirty="0" sz="1800" spc="-5">
                <a:latin typeface="Arial"/>
                <a:cs typeface="Arial"/>
              </a:rPr>
              <a:t>processes in the </a:t>
            </a:r>
            <a:r>
              <a:rPr dirty="0" sz="1800" spc="-10">
                <a:latin typeface="Arial"/>
                <a:cs typeface="Arial"/>
              </a:rPr>
              <a:t>ready queue and </a:t>
            </a:r>
            <a:r>
              <a:rPr dirty="0" sz="1800" spc="-5">
                <a:latin typeface="Arial"/>
                <a:cs typeface="Arial"/>
              </a:rPr>
              <a:t>the time  </a:t>
            </a:r>
            <a:r>
              <a:rPr dirty="0" sz="1800" spc="-10">
                <a:latin typeface="Arial"/>
                <a:cs typeface="Arial"/>
              </a:rPr>
              <a:t>quantum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5" i="1">
                <a:latin typeface="Arial"/>
                <a:cs typeface="Arial"/>
              </a:rPr>
              <a:t>q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then each </a:t>
            </a:r>
            <a:r>
              <a:rPr dirty="0" sz="1800" spc="-5">
                <a:latin typeface="Arial"/>
                <a:cs typeface="Arial"/>
              </a:rPr>
              <a:t>process gets </a:t>
            </a:r>
            <a:r>
              <a:rPr dirty="0" sz="1800">
                <a:latin typeface="Arial"/>
                <a:cs typeface="Arial"/>
              </a:rPr>
              <a:t>1/</a:t>
            </a:r>
            <a:r>
              <a:rPr dirty="0" sz="1800" i="1">
                <a:latin typeface="Arial"/>
                <a:cs typeface="Arial"/>
              </a:rPr>
              <a:t>n </a:t>
            </a:r>
            <a:r>
              <a:rPr dirty="0" sz="1800" spc="-5">
                <a:latin typeface="Arial"/>
                <a:cs typeface="Arial"/>
              </a:rPr>
              <a:t>of the CPU time in  </a:t>
            </a:r>
            <a:r>
              <a:rPr dirty="0" sz="1800" spc="-10">
                <a:latin typeface="Arial"/>
                <a:cs typeface="Arial"/>
              </a:rPr>
              <a:t>chunks </a:t>
            </a:r>
            <a:r>
              <a:rPr dirty="0" sz="1800" spc="-5">
                <a:latin typeface="Arial"/>
                <a:cs typeface="Arial"/>
              </a:rPr>
              <a:t>of at most </a:t>
            </a:r>
            <a:r>
              <a:rPr dirty="0" sz="1800" spc="-5" i="1">
                <a:latin typeface="Arial"/>
                <a:cs typeface="Arial"/>
              </a:rPr>
              <a:t>q </a:t>
            </a:r>
            <a:r>
              <a:rPr dirty="0" sz="1800" spc="-5">
                <a:latin typeface="Arial"/>
                <a:cs typeface="Arial"/>
              </a:rPr>
              <a:t>time </a:t>
            </a:r>
            <a:r>
              <a:rPr dirty="0" sz="1800" spc="-10">
                <a:latin typeface="Arial"/>
                <a:cs typeface="Arial"/>
              </a:rPr>
              <a:t>units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once.	</a:t>
            </a:r>
            <a:r>
              <a:rPr dirty="0" sz="1800" spc="-5">
                <a:latin typeface="Arial"/>
                <a:cs typeface="Arial"/>
              </a:rPr>
              <a:t>No process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waits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more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than 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i="1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-1)</a:t>
            </a:r>
            <a:r>
              <a:rPr dirty="0" sz="1800" spc="-5" i="1">
                <a:latin typeface="Arial"/>
                <a:cs typeface="Arial"/>
              </a:rPr>
              <a:t>q </a:t>
            </a:r>
            <a:r>
              <a:rPr dirty="0" sz="1800" spc="-5">
                <a:latin typeface="Arial"/>
                <a:cs typeface="Arial"/>
              </a:rPr>
              <a:t>time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units.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Timer </a:t>
            </a:r>
            <a:r>
              <a:rPr dirty="0" sz="1800" spc="-5">
                <a:latin typeface="Arial"/>
                <a:cs typeface="Arial"/>
              </a:rPr>
              <a:t>interrupts every </a:t>
            </a:r>
            <a:r>
              <a:rPr dirty="0" sz="1800" spc="-10">
                <a:latin typeface="Arial"/>
                <a:cs typeface="Arial"/>
              </a:rPr>
              <a:t>quantum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schedule next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i="1">
                <a:latin typeface="Arial"/>
                <a:cs typeface="Arial"/>
              </a:rPr>
              <a:t>q </a:t>
            </a:r>
            <a:r>
              <a:rPr dirty="0" sz="1800" spc="-10">
                <a:latin typeface="Arial"/>
                <a:cs typeface="Arial"/>
              </a:rPr>
              <a:t>large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FIFO</a:t>
            </a:r>
            <a:endParaRPr sz="1800">
              <a:latin typeface="Arial"/>
              <a:cs typeface="Arial"/>
            </a:endParaRPr>
          </a:p>
          <a:p>
            <a:pPr lvl="1" marL="756285" marR="29464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i="1">
                <a:latin typeface="Arial"/>
                <a:cs typeface="Arial"/>
              </a:rPr>
              <a:t>q </a:t>
            </a:r>
            <a:r>
              <a:rPr dirty="0" sz="1800" spc="-5">
                <a:latin typeface="Arial"/>
                <a:cs typeface="Arial"/>
              </a:rPr>
              <a:t>small </a:t>
            </a:r>
            <a:r>
              <a:rPr dirty="0" sz="1800">
                <a:latin typeface="Symbol"/>
                <a:cs typeface="Symbol"/>
              </a:rPr>
              <a:t>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Arial"/>
                <a:cs typeface="Arial"/>
              </a:rPr>
              <a:t>q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0">
                <a:latin typeface="Arial"/>
                <a:cs typeface="Arial"/>
              </a:rPr>
              <a:t>be large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respect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context switch,  otherwise overhead </a:t>
            </a:r>
            <a:r>
              <a:rPr dirty="0" sz="1800" spc="-5">
                <a:latin typeface="Arial"/>
                <a:cs typeface="Arial"/>
              </a:rPr>
              <a:t>is too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high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4135">
              <a:lnSpc>
                <a:spcPct val="100000"/>
              </a:lnSpc>
            </a:pPr>
            <a:r>
              <a:rPr dirty="0" spc="-5"/>
              <a:t>Example of </a:t>
            </a:r>
            <a:r>
              <a:rPr dirty="0"/>
              <a:t>RR with </a:t>
            </a:r>
            <a:r>
              <a:rPr dirty="0" spc="-5"/>
              <a:t>Time Quantum </a:t>
            </a:r>
            <a:r>
              <a:rPr dirty="0"/>
              <a:t>=</a:t>
            </a:r>
            <a:r>
              <a:rPr dirty="0" spc="-130"/>
              <a:t> </a:t>
            </a:r>
            <a:r>
              <a:rPr dirty="0"/>
              <a:t>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29242" y="1185854"/>
          <a:ext cx="2787015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816"/>
                <a:gridCol w="1533766"/>
              </a:tblGrid>
              <a:tr h="349250">
                <a:tc>
                  <a:txBody>
                    <a:bodyPr/>
                    <a:lstStyle/>
                    <a:p>
                      <a:pPr algn="ctr" marR="3759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u="sng"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35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800" spc="-5" u="sng">
                          <a:latin typeface="Arial"/>
                          <a:cs typeface="Arial"/>
                        </a:rPr>
                        <a:t>Burst</a:t>
                      </a:r>
                      <a:r>
                        <a:rPr dirty="0" sz="1800" spc="-85" u="sng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u="sng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63866">
                <a:tc>
                  <a:txBody>
                    <a:bodyPr/>
                    <a:lstStyle/>
                    <a:p>
                      <a:pPr algn="ctr" marR="3721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1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6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800" spc="-15"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algn="ctr" marR="307975">
                        <a:lnSpc>
                          <a:spcPts val="2105"/>
                        </a:lnSpc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2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23545">
                        <a:lnSpc>
                          <a:spcPts val="210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53683">
                <a:tc>
                  <a:txBody>
                    <a:bodyPr/>
                    <a:lstStyle/>
                    <a:p>
                      <a:pPr algn="ctr" marR="307975">
                        <a:lnSpc>
                          <a:spcPts val="2105"/>
                        </a:lnSpc>
                      </a:pPr>
                      <a:r>
                        <a:rPr dirty="0" sz="18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20833" sz="1800" i="1">
                          <a:latin typeface="Arial"/>
                          <a:cs typeface="Arial"/>
                        </a:rPr>
                        <a:t>3</a:t>
                      </a:r>
                      <a:endParaRPr baseline="-20833"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3540">
                        <a:lnSpc>
                          <a:spcPts val="210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32827" y="2577591"/>
            <a:ext cx="224536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Gantt chart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827" y="4401820"/>
            <a:ext cx="6141720" cy="1217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ts val="205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Typically, higher average turnaround than </a:t>
            </a:r>
            <a:r>
              <a:rPr dirty="0" sz="1800">
                <a:latin typeface="Arial"/>
                <a:cs typeface="Arial"/>
              </a:rPr>
              <a:t>SJF, </a:t>
            </a:r>
            <a:r>
              <a:rPr dirty="0" sz="1800" spc="-10">
                <a:latin typeface="Arial"/>
                <a:cs typeface="Arial"/>
              </a:rPr>
              <a:t>but</a:t>
            </a:r>
            <a:r>
              <a:rPr dirty="0" sz="1800" spc="1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better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50"/>
              </a:lnSpc>
            </a:pPr>
            <a:r>
              <a:rPr dirty="0" sz="1800" spc="-10" b="1" i="1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q </a:t>
            </a:r>
            <a:r>
              <a:rPr dirty="0" sz="1800" spc="-10">
                <a:latin typeface="Arial"/>
                <a:cs typeface="Arial"/>
              </a:rPr>
              <a:t>should be large compared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context switch</a:t>
            </a:r>
            <a:r>
              <a:rPr dirty="0" sz="1800" spc="1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q </a:t>
            </a:r>
            <a:r>
              <a:rPr dirty="0" sz="1800" spc="-10">
                <a:latin typeface="Arial"/>
                <a:cs typeface="Arial"/>
              </a:rPr>
              <a:t>usually 10ms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100ms, </a:t>
            </a:r>
            <a:r>
              <a:rPr dirty="0" sz="1800" spc="-10">
                <a:latin typeface="Arial"/>
                <a:cs typeface="Arial"/>
              </a:rPr>
              <a:t>context switch </a:t>
            </a:r>
            <a:r>
              <a:rPr dirty="0" sz="1800">
                <a:latin typeface="Arial"/>
                <a:cs typeface="Arial"/>
              </a:rPr>
              <a:t>&lt; </a:t>
            </a:r>
            <a:r>
              <a:rPr dirty="0" sz="1800" spc="-10">
                <a:latin typeface="Arial"/>
                <a:cs typeface="Arial"/>
              </a:rPr>
              <a:t>10</a:t>
            </a:r>
            <a:r>
              <a:rPr dirty="0" sz="1800" spc="1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usec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7891" y="3298919"/>
            <a:ext cx="6652259" cy="532130"/>
          </a:xfrm>
          <a:custGeom>
            <a:avLst/>
            <a:gdLst/>
            <a:ahLst/>
            <a:cxnLst/>
            <a:rect l="l" t="t" r="r" b="b"/>
            <a:pathLst>
              <a:path w="6652259" h="532129">
                <a:moveTo>
                  <a:pt x="0" y="532082"/>
                </a:moveTo>
                <a:lnTo>
                  <a:pt x="6651974" y="532082"/>
                </a:lnTo>
                <a:lnTo>
                  <a:pt x="6651974" y="0"/>
                </a:lnTo>
                <a:lnTo>
                  <a:pt x="0" y="0"/>
                </a:lnTo>
                <a:lnTo>
                  <a:pt x="0" y="532082"/>
                </a:lnTo>
                <a:close/>
              </a:path>
            </a:pathLst>
          </a:custGeom>
          <a:ln w="3175">
            <a:solidFill>
              <a:srgbClr val="EAF0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04277" y="3871480"/>
            <a:ext cx="9207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5355971" y="3871493"/>
            <a:ext cx="157480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>
                <a:latin typeface="Arial"/>
                <a:cs typeface="Arial"/>
              </a:rPr>
              <a:t>1</a:t>
            </a:r>
            <a:r>
              <a:rPr dirty="0" sz="900" spc="2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052" y="3871493"/>
            <a:ext cx="157480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>
                <a:latin typeface="Arial"/>
                <a:cs typeface="Arial"/>
              </a:rPr>
              <a:t>3</a:t>
            </a:r>
            <a:r>
              <a:rPr dirty="0" sz="900" spc="2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3000" y="3871493"/>
            <a:ext cx="157480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>
                <a:latin typeface="Arial"/>
                <a:cs typeface="Arial"/>
              </a:rPr>
              <a:t>2</a:t>
            </a:r>
            <a:r>
              <a:rPr dirty="0" sz="900" spc="2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1421" y="3871493"/>
            <a:ext cx="157480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>
                <a:latin typeface="Arial"/>
                <a:cs typeface="Arial"/>
              </a:rPr>
              <a:t>1</a:t>
            </a:r>
            <a:r>
              <a:rPr dirty="0" sz="900" spc="2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8392" y="3871493"/>
            <a:ext cx="9207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2887" y="3871493"/>
            <a:ext cx="9207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8354" y="3871493"/>
            <a:ext cx="157480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>
                <a:latin typeface="Arial"/>
                <a:cs typeface="Arial"/>
              </a:rPr>
              <a:t>1</a:t>
            </a:r>
            <a:r>
              <a:rPr dirty="0" sz="900" spc="2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8476" y="3871493"/>
            <a:ext cx="157480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15">
                <a:latin typeface="Arial"/>
                <a:cs typeface="Arial"/>
              </a:rPr>
              <a:t>2</a:t>
            </a:r>
            <a:r>
              <a:rPr dirty="0" sz="900" spc="2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42762" y="3293823"/>
          <a:ext cx="6667500" cy="54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823"/>
                <a:gridCol w="656559"/>
                <a:gridCol w="654548"/>
                <a:gridCol w="913035"/>
                <a:gridCol w="894590"/>
                <a:gridCol w="872020"/>
                <a:gridCol w="894590"/>
                <a:gridCol w="902797"/>
              </a:tblGrid>
              <a:tr h="532081"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550" spc="-6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864" sz="1350" spc="-89">
                          <a:latin typeface="Arial"/>
                          <a:cs typeface="Arial"/>
                        </a:rPr>
                        <a:t>1</a:t>
                      </a:r>
                      <a:endParaRPr baseline="-30864"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59">
                      <a:solidFill>
                        <a:srgbClr val="000000"/>
                      </a:solidFill>
                      <a:prstDash val="solid"/>
                    </a:lnL>
                    <a:lnR w="10259">
                      <a:solidFill>
                        <a:srgbClr val="000000"/>
                      </a:solidFill>
                      <a:prstDash val="solid"/>
                    </a:lnR>
                    <a:lnT w="10193">
                      <a:solidFill>
                        <a:srgbClr val="000000"/>
                      </a:solidFill>
                      <a:prstDash val="solid"/>
                    </a:lnT>
                    <a:lnB w="10193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550" spc="-6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864" sz="1350" spc="-89">
                          <a:latin typeface="Arial"/>
                          <a:cs typeface="Arial"/>
                        </a:rPr>
                        <a:t>2</a:t>
                      </a:r>
                      <a:endParaRPr baseline="-30864"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59">
                      <a:solidFill>
                        <a:srgbClr val="000000"/>
                      </a:solidFill>
                      <a:prstDash val="solid"/>
                    </a:lnL>
                    <a:lnR w="10259">
                      <a:solidFill>
                        <a:srgbClr val="000000"/>
                      </a:solidFill>
                      <a:prstDash val="solid"/>
                    </a:lnR>
                    <a:lnT w="10193">
                      <a:solidFill>
                        <a:srgbClr val="000000"/>
                      </a:solidFill>
                      <a:prstDash val="solid"/>
                    </a:lnT>
                    <a:lnB w="10193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550" spc="-6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864" sz="1350" spc="-89">
                          <a:latin typeface="Arial"/>
                          <a:cs typeface="Arial"/>
                        </a:rPr>
                        <a:t>3</a:t>
                      </a:r>
                      <a:endParaRPr baseline="-30864"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59">
                      <a:solidFill>
                        <a:srgbClr val="000000"/>
                      </a:solidFill>
                      <a:prstDash val="solid"/>
                    </a:lnL>
                    <a:lnR w="10259">
                      <a:solidFill>
                        <a:srgbClr val="000000"/>
                      </a:solidFill>
                      <a:prstDash val="solid"/>
                    </a:lnR>
                    <a:lnT w="10193">
                      <a:solidFill>
                        <a:srgbClr val="000000"/>
                      </a:solidFill>
                      <a:prstDash val="solid"/>
                    </a:lnT>
                    <a:lnB w="10193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550" spc="-6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864" sz="1350" spc="-89">
                          <a:latin typeface="Arial"/>
                          <a:cs typeface="Arial"/>
                        </a:rPr>
                        <a:t>1</a:t>
                      </a:r>
                      <a:endParaRPr baseline="-30864"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59">
                      <a:solidFill>
                        <a:srgbClr val="000000"/>
                      </a:solidFill>
                      <a:prstDash val="solid"/>
                    </a:lnL>
                    <a:lnR w="10259">
                      <a:solidFill>
                        <a:srgbClr val="000000"/>
                      </a:solidFill>
                      <a:prstDash val="solid"/>
                    </a:lnR>
                    <a:lnT w="10193">
                      <a:solidFill>
                        <a:srgbClr val="000000"/>
                      </a:solidFill>
                      <a:prstDash val="solid"/>
                    </a:lnT>
                    <a:lnB w="10193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550" spc="-6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864" sz="1350" spc="-97">
                          <a:latin typeface="Arial"/>
                          <a:cs typeface="Arial"/>
                        </a:rPr>
                        <a:t>1</a:t>
                      </a:r>
                      <a:endParaRPr baseline="-30864"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59">
                      <a:solidFill>
                        <a:srgbClr val="000000"/>
                      </a:solidFill>
                      <a:prstDash val="solid"/>
                    </a:lnL>
                    <a:lnR w="10259">
                      <a:solidFill>
                        <a:srgbClr val="000000"/>
                      </a:solidFill>
                      <a:prstDash val="solid"/>
                    </a:lnR>
                    <a:lnT w="10193">
                      <a:solidFill>
                        <a:srgbClr val="000000"/>
                      </a:solidFill>
                      <a:prstDash val="solid"/>
                    </a:lnT>
                    <a:lnB w="10193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550" spc="-6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864" sz="1350" spc="-97">
                          <a:latin typeface="Arial"/>
                          <a:cs typeface="Arial"/>
                        </a:rPr>
                        <a:t>1</a:t>
                      </a:r>
                      <a:endParaRPr baseline="-30864"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59">
                      <a:solidFill>
                        <a:srgbClr val="000000"/>
                      </a:solidFill>
                      <a:prstDash val="solid"/>
                    </a:lnL>
                    <a:lnR w="10259">
                      <a:solidFill>
                        <a:srgbClr val="000000"/>
                      </a:solidFill>
                      <a:prstDash val="solid"/>
                    </a:lnR>
                    <a:lnT w="10193">
                      <a:solidFill>
                        <a:srgbClr val="000000"/>
                      </a:solidFill>
                      <a:prstDash val="solid"/>
                    </a:lnT>
                    <a:lnB w="10193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763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550" spc="-65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864" sz="1350" spc="-97">
                          <a:latin typeface="Arial"/>
                          <a:cs typeface="Arial"/>
                        </a:rPr>
                        <a:t>1</a:t>
                      </a:r>
                      <a:endParaRPr baseline="-30864"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59">
                      <a:solidFill>
                        <a:srgbClr val="000000"/>
                      </a:solidFill>
                      <a:prstDash val="solid"/>
                    </a:lnL>
                    <a:lnR w="10259">
                      <a:solidFill>
                        <a:srgbClr val="000000"/>
                      </a:solidFill>
                      <a:prstDash val="solid"/>
                    </a:lnR>
                    <a:lnT w="10193">
                      <a:solidFill>
                        <a:srgbClr val="000000"/>
                      </a:solidFill>
                      <a:prstDash val="solid"/>
                    </a:lnT>
                    <a:lnB w="10193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550" spc="-140">
                          <a:latin typeface="Arial"/>
                          <a:cs typeface="Arial"/>
                        </a:rPr>
                        <a:t>P</a:t>
                      </a:r>
                      <a:r>
                        <a:rPr dirty="0" baseline="-30864" sz="1350" spc="-209">
                          <a:latin typeface="Arial"/>
                          <a:cs typeface="Arial"/>
                        </a:rPr>
                        <a:t>1</a:t>
                      </a:r>
                      <a:endParaRPr baseline="-30864"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0259">
                      <a:solidFill>
                        <a:srgbClr val="000000"/>
                      </a:solidFill>
                      <a:prstDash val="solid"/>
                    </a:lnL>
                    <a:lnR w="10259">
                      <a:solidFill>
                        <a:srgbClr val="000000"/>
                      </a:solidFill>
                      <a:prstDash val="solid"/>
                    </a:lnR>
                    <a:lnT w="10193">
                      <a:solidFill>
                        <a:srgbClr val="000000"/>
                      </a:solidFill>
                      <a:prstDash val="solid"/>
                    </a:lnT>
                    <a:lnB w="10193">
                      <a:solidFill>
                        <a:srgbClr val="000000"/>
                      </a:solidFill>
                      <a:prstDash val="solid"/>
                    </a:lnB>
                    <a:solidFill>
                      <a:srgbClr val="EA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84935">
              <a:lnSpc>
                <a:spcPct val="100000"/>
              </a:lnSpc>
            </a:pPr>
            <a:r>
              <a:rPr dirty="0" sz="2800" spc="-10"/>
              <a:t>Time Quantum </a:t>
            </a:r>
            <a:r>
              <a:rPr dirty="0" sz="2800" spc="-5"/>
              <a:t>and Context Switch</a:t>
            </a:r>
            <a:r>
              <a:rPr dirty="0" sz="2800" spc="80"/>
              <a:t> </a:t>
            </a:r>
            <a:r>
              <a:rPr dirty="0" sz="2800" spc="-10"/>
              <a:t>Time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74787" y="1452575"/>
            <a:ext cx="6527774" cy="2903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484" rIns="0" bIns="0" rtlCol="0" vert="horz">
            <a:spAutoFit/>
          </a:bodyPr>
          <a:lstStyle/>
          <a:p>
            <a:pPr marL="1369060">
              <a:lnSpc>
                <a:spcPct val="100000"/>
              </a:lnSpc>
            </a:pPr>
            <a:r>
              <a:rPr dirty="0" sz="2400" spc="-5"/>
              <a:t>Turnaround Time Varies </a:t>
            </a:r>
            <a:r>
              <a:rPr dirty="0" sz="2400"/>
              <a:t>With </a:t>
            </a:r>
            <a:r>
              <a:rPr dirty="0" sz="2400" spc="-5"/>
              <a:t>The Time</a:t>
            </a:r>
            <a:r>
              <a:rPr dirty="0" sz="2400" spc="-85"/>
              <a:t> </a:t>
            </a:r>
            <a:r>
              <a:rPr dirty="0" sz="2400" spc="-5"/>
              <a:t>Quantum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087422" y="1382623"/>
            <a:ext cx="5005311" cy="4122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15964" y="3790112"/>
            <a:ext cx="2074545" cy="404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300" spc="-5">
                <a:latin typeface="Verdana"/>
                <a:cs typeface="Verdana"/>
              </a:rPr>
              <a:t>80% </a:t>
            </a:r>
            <a:r>
              <a:rPr dirty="0" sz="1300">
                <a:latin typeface="Verdana"/>
                <a:cs typeface="Verdana"/>
              </a:rPr>
              <a:t>of </a:t>
            </a:r>
            <a:r>
              <a:rPr dirty="0" sz="1300" spc="-10">
                <a:latin typeface="Verdana"/>
                <a:cs typeface="Verdana"/>
              </a:rPr>
              <a:t>CPU </a:t>
            </a:r>
            <a:r>
              <a:rPr dirty="0" sz="1300" spc="-5">
                <a:latin typeface="Verdana"/>
                <a:cs typeface="Verdana"/>
              </a:rPr>
              <a:t>bursts  should be shorter than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 spc="-5">
                <a:latin typeface="Verdana"/>
                <a:cs typeface="Verdana"/>
              </a:rPr>
              <a:t>q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759" y="185165"/>
            <a:ext cx="324802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Multilevel</a:t>
            </a:r>
            <a:r>
              <a:rPr dirty="0" spc="-114"/>
              <a:t> </a:t>
            </a:r>
            <a:r>
              <a:rPr dirty="0" spc="-5"/>
              <a:t>Queue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23289" y="1108011"/>
            <a:ext cx="6911340" cy="4811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Ready queue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partitioned </a:t>
            </a:r>
            <a:r>
              <a:rPr dirty="0" sz="1800" spc="-5">
                <a:latin typeface="Arial"/>
                <a:cs typeface="Arial"/>
              </a:rPr>
              <a:t>into </a:t>
            </a:r>
            <a:r>
              <a:rPr dirty="0" sz="1800" spc="-10">
                <a:latin typeface="Arial"/>
                <a:cs typeface="Arial"/>
              </a:rPr>
              <a:t>separate queues,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eg: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foreground</a:t>
            </a:r>
            <a:r>
              <a:rPr dirty="0" sz="1800" spc="-8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(interactive)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background</a:t>
            </a:r>
            <a:r>
              <a:rPr dirty="0" sz="1800" spc="-7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(batch)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permanently </a:t>
            </a:r>
            <a:r>
              <a:rPr dirty="0" sz="1800" spc="-5">
                <a:latin typeface="Arial"/>
                <a:cs typeface="Arial"/>
              </a:rPr>
              <a:t>in a </a:t>
            </a:r>
            <a:r>
              <a:rPr dirty="0" sz="1800" spc="-10">
                <a:latin typeface="Arial"/>
                <a:cs typeface="Arial"/>
              </a:rPr>
              <a:t>given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queue has </a:t>
            </a:r>
            <a:r>
              <a:rPr dirty="0" sz="1800" spc="-5">
                <a:latin typeface="Arial"/>
                <a:cs typeface="Arial"/>
              </a:rPr>
              <a:t>its </a:t>
            </a:r>
            <a:r>
              <a:rPr dirty="0" sz="1800" spc="-20">
                <a:latin typeface="Arial"/>
                <a:cs typeface="Arial"/>
              </a:rPr>
              <a:t>own </a:t>
            </a:r>
            <a:r>
              <a:rPr dirty="0" sz="1800" spc="-10">
                <a:latin typeface="Arial"/>
                <a:cs typeface="Arial"/>
              </a:rPr>
              <a:t>scheduling</a:t>
            </a:r>
            <a:r>
              <a:rPr dirty="0" sz="1800" spc="1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algorithm: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foreground </a:t>
            </a:r>
            <a:r>
              <a:rPr dirty="0" sz="1800" spc="-5">
                <a:latin typeface="Arial"/>
                <a:cs typeface="Arial"/>
              </a:rPr>
              <a:t>–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RR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background </a:t>
            </a:r>
            <a:r>
              <a:rPr dirty="0" sz="1800" spc="-5">
                <a:latin typeface="Arial"/>
                <a:cs typeface="Arial"/>
              </a:rPr>
              <a:t>–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FCFS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Scheduling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0">
                <a:latin typeface="Arial"/>
                <a:cs typeface="Arial"/>
              </a:rPr>
              <a:t>be done between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queues: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2734945" algn="l"/>
              </a:tabLst>
            </a:pPr>
            <a:r>
              <a:rPr dirty="0" sz="1800" spc="-10">
                <a:latin typeface="Arial"/>
                <a:cs typeface="Arial"/>
              </a:rPr>
              <a:t>Fixed </a:t>
            </a:r>
            <a:r>
              <a:rPr dirty="0" sz="1800" spc="-5">
                <a:latin typeface="Arial"/>
                <a:cs typeface="Arial"/>
              </a:rPr>
              <a:t>priority </a:t>
            </a:r>
            <a:r>
              <a:rPr dirty="0" sz="1800" spc="-10">
                <a:latin typeface="Arial"/>
                <a:cs typeface="Arial"/>
              </a:rPr>
              <a:t>scheduling; </a:t>
            </a:r>
            <a:r>
              <a:rPr dirty="0" sz="1800" spc="-5">
                <a:latin typeface="Arial"/>
                <a:cs typeface="Arial"/>
              </a:rPr>
              <a:t>(i.e., serve </a:t>
            </a:r>
            <a:r>
              <a:rPr dirty="0" sz="1800" spc="-10">
                <a:latin typeface="Arial"/>
                <a:cs typeface="Arial"/>
              </a:rPr>
              <a:t>all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 spc="-10">
                <a:latin typeface="Arial"/>
                <a:cs typeface="Arial"/>
              </a:rPr>
              <a:t>foreground then  </a:t>
            </a:r>
            <a:r>
              <a:rPr dirty="0" sz="1800" spc="-5">
                <a:latin typeface="Arial"/>
                <a:cs typeface="Arial"/>
              </a:rPr>
              <a:t>from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background).	</a:t>
            </a:r>
            <a:r>
              <a:rPr dirty="0" sz="1800" spc="-5">
                <a:latin typeface="Arial"/>
                <a:cs typeface="Arial"/>
              </a:rPr>
              <a:t>Possibility of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starvation.</a:t>
            </a:r>
            <a:endParaRPr sz="1800">
              <a:latin typeface="Arial"/>
              <a:cs typeface="Arial"/>
            </a:endParaRPr>
          </a:p>
          <a:p>
            <a:pPr lvl="1" marL="755650" marR="117475" indent="-28575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Time </a:t>
            </a:r>
            <a:r>
              <a:rPr dirty="0" sz="1800" spc="-5">
                <a:latin typeface="Arial"/>
                <a:cs typeface="Arial"/>
              </a:rPr>
              <a:t>slice – </a:t>
            </a:r>
            <a:r>
              <a:rPr dirty="0" sz="1800" spc="-10">
                <a:latin typeface="Arial"/>
                <a:cs typeface="Arial"/>
              </a:rPr>
              <a:t>each queue </a:t>
            </a:r>
            <a:r>
              <a:rPr dirty="0" sz="1800" spc="-5">
                <a:latin typeface="Arial"/>
                <a:cs typeface="Arial"/>
              </a:rPr>
              <a:t>gets a certain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 CPU time 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it can </a:t>
            </a:r>
            <a:r>
              <a:rPr dirty="0" sz="1800" spc="-10">
                <a:latin typeface="Arial"/>
                <a:cs typeface="Arial"/>
              </a:rPr>
              <a:t>schedule amongst </a:t>
            </a:r>
            <a:r>
              <a:rPr dirty="0" sz="1800" spc="-5">
                <a:latin typeface="Arial"/>
                <a:cs typeface="Arial"/>
              </a:rPr>
              <a:t>its processes; i.e., </a:t>
            </a:r>
            <a:r>
              <a:rPr dirty="0" sz="1800" spc="-10">
                <a:latin typeface="Arial"/>
                <a:cs typeface="Arial"/>
              </a:rPr>
              <a:t>80%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10">
                <a:latin typeface="Arial"/>
                <a:cs typeface="Arial"/>
              </a:rPr>
              <a:t>foreground </a:t>
            </a:r>
            <a:r>
              <a:rPr dirty="0" sz="1800" spc="-5">
                <a:latin typeface="Arial"/>
                <a:cs typeface="Arial"/>
              </a:rPr>
              <a:t>in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RR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20%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background </a:t>
            </a:r>
            <a:r>
              <a:rPr dirty="0" sz="1800" spc="-5">
                <a:latin typeface="Arial"/>
                <a:cs typeface="Arial"/>
              </a:rPr>
              <a:t>in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FCFS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41830">
              <a:lnSpc>
                <a:spcPct val="100000"/>
              </a:lnSpc>
            </a:pPr>
            <a:r>
              <a:rPr dirty="0" spc="-5"/>
              <a:t>Multilevel Queue</a:t>
            </a:r>
            <a:r>
              <a:rPr dirty="0" spc="-110"/>
              <a:t> </a:t>
            </a:r>
            <a:r>
              <a:rPr dirty="0" spc="-5"/>
              <a:t>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1273873" y="1470718"/>
            <a:ext cx="6686550" cy="442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85314">
              <a:lnSpc>
                <a:spcPct val="100000"/>
              </a:lnSpc>
            </a:pPr>
            <a:r>
              <a:rPr dirty="0" spc="-5"/>
              <a:t>Multilevel Feedback</a:t>
            </a:r>
            <a:r>
              <a:rPr dirty="0" spc="-130"/>
              <a:t> </a:t>
            </a:r>
            <a:r>
              <a:rPr dirty="0" spc="-5"/>
              <a:t>Queue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58227" y="1508061"/>
            <a:ext cx="6790055" cy="3329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process can move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various queues; aging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5">
                <a:latin typeface="Arial"/>
                <a:cs typeface="Arial"/>
              </a:rPr>
              <a:t>be  </a:t>
            </a:r>
            <a:r>
              <a:rPr dirty="0" sz="1800" spc="-10">
                <a:latin typeface="Arial"/>
                <a:cs typeface="Arial"/>
              </a:rPr>
              <a:t>implemented </a:t>
            </a:r>
            <a:r>
              <a:rPr dirty="0" sz="1800" spc="-5">
                <a:latin typeface="Arial"/>
                <a:cs typeface="Arial"/>
              </a:rPr>
              <a:t>this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way</a:t>
            </a:r>
            <a:endParaRPr sz="1800">
              <a:latin typeface="Arial"/>
              <a:cs typeface="Arial"/>
            </a:endParaRPr>
          </a:p>
          <a:p>
            <a:pPr marL="355600" marR="26352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Multilevel-feedback-queue scheduler defined by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following  </a:t>
            </a:r>
            <a:r>
              <a:rPr dirty="0" sz="1800" spc="-5">
                <a:latin typeface="Arial"/>
                <a:cs typeface="Arial"/>
              </a:rPr>
              <a:t>parameters: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number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scheduling algorithms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each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method 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upgrade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method 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demote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marR="1143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method used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determine which queue </a:t>
            </a:r>
            <a:r>
              <a:rPr dirty="0" sz="1800" spc="-5">
                <a:latin typeface="Arial"/>
                <a:cs typeface="Arial"/>
              </a:rPr>
              <a:t>a process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10">
                <a:latin typeface="Arial"/>
                <a:cs typeface="Arial"/>
              </a:rPr>
              <a:t>enter 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that process </a:t>
            </a:r>
            <a:r>
              <a:rPr dirty="0" sz="1800" spc="-10">
                <a:latin typeface="Arial"/>
                <a:cs typeface="Arial"/>
              </a:rPr>
              <a:t>needs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158" y="185165"/>
            <a:ext cx="750697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Example of Multilevel Feedback</a:t>
            </a:r>
            <a:r>
              <a:rPr dirty="0" spc="-135"/>
              <a:t> </a:t>
            </a:r>
            <a:r>
              <a:rPr dirty="0" spc="-5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874135" cy="4773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queues:</a:t>
            </a:r>
            <a:endParaRPr sz="1800">
              <a:latin typeface="Arial"/>
              <a:cs typeface="Arial"/>
            </a:endParaRPr>
          </a:p>
          <a:p>
            <a:pPr lvl="1" marL="756285" marR="815975" indent="-286385">
              <a:lnSpc>
                <a:spcPct val="100000"/>
              </a:lnSpc>
              <a:spcBef>
                <a:spcPts val="59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 spc="5" i="1">
                <a:latin typeface="Arial"/>
                <a:cs typeface="Arial"/>
              </a:rPr>
              <a:t>Q</a:t>
            </a:r>
            <a:r>
              <a:rPr dirty="0" baseline="-21604" sz="1350" spc="7">
                <a:latin typeface="Arial"/>
                <a:cs typeface="Arial"/>
              </a:rPr>
              <a:t>0 </a:t>
            </a:r>
            <a:r>
              <a:rPr dirty="0" sz="1400">
                <a:latin typeface="Arial"/>
                <a:cs typeface="Arial"/>
              </a:rPr>
              <a:t>– </a:t>
            </a:r>
            <a:r>
              <a:rPr dirty="0" sz="1400" spc="-5">
                <a:latin typeface="Arial"/>
                <a:cs typeface="Arial"/>
              </a:rPr>
              <a:t>RR with </a:t>
            </a:r>
            <a:r>
              <a:rPr dirty="0" sz="1400">
                <a:latin typeface="Arial"/>
                <a:cs typeface="Arial"/>
              </a:rPr>
              <a:t>time quantum 8  milliseconds</a:t>
            </a:r>
            <a:endParaRPr sz="1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 spc="5" i="1">
                <a:latin typeface="Arial"/>
                <a:cs typeface="Arial"/>
              </a:rPr>
              <a:t>Q</a:t>
            </a:r>
            <a:r>
              <a:rPr dirty="0" baseline="-21604" sz="1350" spc="7">
                <a:latin typeface="Arial"/>
                <a:cs typeface="Arial"/>
              </a:rPr>
              <a:t>1 </a:t>
            </a:r>
            <a:r>
              <a:rPr dirty="0" sz="1400">
                <a:latin typeface="Arial"/>
                <a:cs typeface="Arial"/>
              </a:rPr>
              <a:t>– </a:t>
            </a:r>
            <a:r>
              <a:rPr dirty="0" sz="1400" spc="-5">
                <a:latin typeface="Arial"/>
                <a:cs typeface="Arial"/>
              </a:rPr>
              <a:t>RR </a:t>
            </a:r>
            <a:r>
              <a:rPr dirty="0" sz="1400">
                <a:latin typeface="Arial"/>
                <a:cs typeface="Arial"/>
              </a:rPr>
              <a:t>time quantum </a:t>
            </a:r>
            <a:r>
              <a:rPr dirty="0" sz="1400" spc="-5">
                <a:latin typeface="Arial"/>
                <a:cs typeface="Arial"/>
              </a:rPr>
              <a:t>16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milliseconds</a:t>
            </a:r>
            <a:endParaRPr sz="1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 spc="5" i="1">
                <a:latin typeface="Arial"/>
                <a:cs typeface="Arial"/>
              </a:rPr>
              <a:t>Q</a:t>
            </a:r>
            <a:r>
              <a:rPr dirty="0" baseline="-21604" sz="1350" spc="7">
                <a:latin typeface="Arial"/>
                <a:cs typeface="Arial"/>
              </a:rPr>
              <a:t>2 </a:t>
            </a:r>
            <a:r>
              <a:rPr dirty="0" sz="1400">
                <a:latin typeface="Arial"/>
                <a:cs typeface="Arial"/>
              </a:rPr>
              <a:t>–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FCFS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lvl="1" marL="756285" marR="314325" indent="-286385">
              <a:lnSpc>
                <a:spcPct val="100000"/>
              </a:lnSpc>
              <a:spcBef>
                <a:spcPts val="59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A new </a:t>
            </a:r>
            <a:r>
              <a:rPr dirty="0" sz="1400" spc="-5">
                <a:latin typeface="Arial"/>
                <a:cs typeface="Arial"/>
              </a:rPr>
              <a:t>job </a:t>
            </a:r>
            <a:r>
              <a:rPr dirty="0" sz="1400">
                <a:latin typeface="Arial"/>
                <a:cs typeface="Arial"/>
              </a:rPr>
              <a:t>enters queue </a:t>
            </a:r>
            <a:r>
              <a:rPr dirty="0" sz="1400" spc="10" i="1">
                <a:latin typeface="Arial"/>
                <a:cs typeface="Arial"/>
              </a:rPr>
              <a:t>Q</a:t>
            </a:r>
            <a:r>
              <a:rPr dirty="0" baseline="-21604" sz="1350" spc="15" i="1">
                <a:latin typeface="Arial"/>
                <a:cs typeface="Arial"/>
              </a:rPr>
              <a:t>0 </a:t>
            </a:r>
            <a:r>
              <a:rPr dirty="0" sz="1400" spc="-5">
                <a:latin typeface="Arial"/>
                <a:cs typeface="Arial"/>
              </a:rPr>
              <a:t>which </a:t>
            </a:r>
            <a:r>
              <a:rPr dirty="0" sz="1400">
                <a:latin typeface="Arial"/>
                <a:cs typeface="Arial"/>
              </a:rPr>
              <a:t>is  </a:t>
            </a:r>
            <a:r>
              <a:rPr dirty="0" sz="1400" spc="-5">
                <a:latin typeface="Arial"/>
                <a:cs typeface="Arial"/>
              </a:rPr>
              <a:t>served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FCFS</a:t>
            </a:r>
            <a:endParaRPr sz="1400">
              <a:latin typeface="Arial"/>
              <a:cs typeface="Arial"/>
            </a:endParaRPr>
          </a:p>
          <a:p>
            <a:pPr marL="1099185" marR="76200" indent="-228600">
              <a:lnSpc>
                <a:spcPct val="100000"/>
              </a:lnSpc>
              <a:spcBef>
                <a:spcPts val="585"/>
              </a:spcBef>
            </a:pPr>
            <a:r>
              <a:rPr dirty="0" sz="10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0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latin typeface="Arial"/>
                <a:cs typeface="Arial"/>
              </a:rPr>
              <a:t>When </a:t>
            </a:r>
            <a:r>
              <a:rPr dirty="0" sz="1400">
                <a:latin typeface="Arial"/>
                <a:cs typeface="Arial"/>
              </a:rPr>
              <a:t>it gains </a:t>
            </a:r>
            <a:r>
              <a:rPr dirty="0" sz="1400" spc="-5">
                <a:latin typeface="Arial"/>
                <a:cs typeface="Arial"/>
              </a:rPr>
              <a:t>CPU, </a:t>
            </a:r>
            <a:r>
              <a:rPr dirty="0" sz="1400">
                <a:latin typeface="Arial"/>
                <a:cs typeface="Arial"/>
              </a:rPr>
              <a:t>job </a:t>
            </a:r>
            <a:r>
              <a:rPr dirty="0" sz="1400" spc="-5">
                <a:latin typeface="Arial"/>
                <a:cs typeface="Arial"/>
              </a:rPr>
              <a:t>receives </a:t>
            </a:r>
            <a:r>
              <a:rPr dirty="0" sz="1400">
                <a:latin typeface="Arial"/>
                <a:cs typeface="Arial"/>
              </a:rPr>
              <a:t>8  milliseconds</a:t>
            </a:r>
            <a:endParaRPr sz="1400">
              <a:latin typeface="Arial"/>
              <a:cs typeface="Arial"/>
            </a:endParaRPr>
          </a:p>
          <a:p>
            <a:pPr marL="1099185" marR="509905" indent="-228600">
              <a:lnSpc>
                <a:spcPct val="100000"/>
              </a:lnSpc>
              <a:spcBef>
                <a:spcPts val="585"/>
              </a:spcBef>
            </a:pPr>
            <a:r>
              <a:rPr dirty="0" sz="10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0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latin typeface="Arial"/>
                <a:cs typeface="Arial"/>
              </a:rPr>
              <a:t>If it does not finish in 8  milliseconds, job is </a:t>
            </a:r>
            <a:r>
              <a:rPr dirty="0" sz="1400" spc="-5">
                <a:latin typeface="Arial"/>
                <a:cs typeface="Arial"/>
              </a:rPr>
              <a:t>moved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  queue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Q</a:t>
            </a:r>
            <a:r>
              <a:rPr dirty="0" baseline="-21604" sz="1350" spc="7">
                <a:latin typeface="Arial"/>
                <a:cs typeface="Arial"/>
              </a:rPr>
              <a:t>1</a:t>
            </a:r>
            <a:endParaRPr baseline="-21604" sz="1350">
              <a:latin typeface="Arial"/>
              <a:cs typeface="Arial"/>
            </a:endParaRPr>
          </a:p>
          <a:p>
            <a:pPr lvl="1" marL="756285" marR="302260" indent="-286385">
              <a:lnSpc>
                <a:spcPct val="100000"/>
              </a:lnSpc>
              <a:spcBef>
                <a:spcPts val="58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At </a:t>
            </a:r>
            <a:r>
              <a:rPr dirty="0" sz="1400" spc="5" i="1">
                <a:latin typeface="Arial"/>
                <a:cs typeface="Arial"/>
              </a:rPr>
              <a:t>Q</a:t>
            </a:r>
            <a:r>
              <a:rPr dirty="0" baseline="-21604" sz="1350" spc="7">
                <a:latin typeface="Arial"/>
                <a:cs typeface="Arial"/>
              </a:rPr>
              <a:t>1 </a:t>
            </a:r>
            <a:r>
              <a:rPr dirty="0" sz="1400">
                <a:latin typeface="Arial"/>
                <a:cs typeface="Arial"/>
              </a:rPr>
              <a:t>job is again </a:t>
            </a:r>
            <a:r>
              <a:rPr dirty="0" sz="1400" spc="-5">
                <a:latin typeface="Arial"/>
                <a:cs typeface="Arial"/>
              </a:rPr>
              <a:t>served FCFS </a:t>
            </a:r>
            <a:r>
              <a:rPr dirty="0" sz="1400">
                <a:latin typeface="Arial"/>
                <a:cs typeface="Arial"/>
              </a:rPr>
              <a:t>and  </a:t>
            </a:r>
            <a:r>
              <a:rPr dirty="0" sz="1400" spc="-5">
                <a:latin typeface="Arial"/>
                <a:cs typeface="Arial"/>
              </a:rPr>
              <a:t>receives </a:t>
            </a:r>
            <a:r>
              <a:rPr dirty="0" sz="1400">
                <a:latin typeface="Arial"/>
                <a:cs typeface="Arial"/>
              </a:rPr>
              <a:t>16 additional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milliseconds</a:t>
            </a:r>
            <a:endParaRPr sz="1400">
              <a:latin typeface="Arial"/>
              <a:cs typeface="Arial"/>
            </a:endParaRPr>
          </a:p>
          <a:p>
            <a:pPr marL="1099185" marR="5080" indent="-228600">
              <a:lnSpc>
                <a:spcPct val="100000"/>
              </a:lnSpc>
              <a:spcBef>
                <a:spcPts val="585"/>
              </a:spcBef>
            </a:pPr>
            <a:r>
              <a:rPr dirty="0" sz="10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0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latin typeface="Arial"/>
                <a:cs typeface="Arial"/>
              </a:rPr>
              <a:t>If it still </a:t>
            </a:r>
            <a:r>
              <a:rPr dirty="0" sz="1400" spc="-5">
                <a:latin typeface="Arial"/>
                <a:cs typeface="Arial"/>
              </a:rPr>
              <a:t>does </a:t>
            </a:r>
            <a:r>
              <a:rPr dirty="0" sz="1400">
                <a:latin typeface="Arial"/>
                <a:cs typeface="Arial"/>
              </a:rPr>
              <a:t>not complete, it is  preempted and </a:t>
            </a:r>
            <a:r>
              <a:rPr dirty="0" sz="1400" spc="-5">
                <a:latin typeface="Arial"/>
                <a:cs typeface="Arial"/>
              </a:rPr>
              <a:t>moved </a:t>
            </a:r>
            <a:r>
              <a:rPr dirty="0" sz="1400">
                <a:latin typeface="Arial"/>
                <a:cs typeface="Arial"/>
              </a:rPr>
              <a:t>to queue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Q</a:t>
            </a:r>
            <a:r>
              <a:rPr dirty="0" baseline="-21604" sz="1350" spc="7">
                <a:latin typeface="Arial"/>
                <a:cs typeface="Arial"/>
              </a:rPr>
              <a:t>2</a:t>
            </a:r>
            <a:endParaRPr baseline="-21604"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5085" y="2162378"/>
            <a:ext cx="3862323" cy="2574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61590">
              <a:lnSpc>
                <a:spcPct val="100000"/>
              </a:lnSpc>
            </a:pPr>
            <a:r>
              <a:rPr dirty="0" spc="-5"/>
              <a:t>Thread</a:t>
            </a:r>
            <a:r>
              <a:rPr dirty="0" spc="-105"/>
              <a:t> </a:t>
            </a:r>
            <a:r>
              <a:rPr dirty="0" spc="-5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23289" y="1312798"/>
            <a:ext cx="7184390" cy="295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Distinction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user-level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kernel-level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When </a:t>
            </a:r>
            <a:r>
              <a:rPr dirty="0" sz="1800" spc="-10">
                <a:latin typeface="Arial"/>
                <a:cs typeface="Arial"/>
              </a:rPr>
              <a:t>threads supported, threads scheduled, not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355600" marR="22352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Many-to-one and </a:t>
            </a:r>
            <a:r>
              <a:rPr dirty="0" sz="1800" spc="-5">
                <a:latin typeface="Arial"/>
                <a:cs typeface="Arial"/>
              </a:rPr>
              <a:t>many-to-many </a:t>
            </a:r>
            <a:r>
              <a:rPr dirty="0" sz="1800" spc="-10">
                <a:latin typeface="Arial"/>
                <a:cs typeface="Arial"/>
              </a:rPr>
              <a:t>models, </a:t>
            </a:r>
            <a:r>
              <a:rPr dirty="0" sz="1800" spc="-5">
                <a:latin typeface="Arial"/>
                <a:cs typeface="Arial"/>
              </a:rPr>
              <a:t>thread library </a:t>
            </a:r>
            <a:r>
              <a:rPr dirty="0" sz="1800" spc="-10">
                <a:latin typeface="Arial"/>
                <a:cs typeface="Arial"/>
              </a:rPr>
              <a:t>schedules  </a:t>
            </a:r>
            <a:r>
              <a:rPr dirty="0" sz="1800" spc="-5">
                <a:latin typeface="Arial"/>
                <a:cs typeface="Arial"/>
              </a:rPr>
              <a:t>user-level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run </a:t>
            </a:r>
            <a:r>
              <a:rPr dirty="0" sz="1800" spc="-10">
                <a:latin typeface="Arial"/>
                <a:cs typeface="Arial"/>
              </a:rPr>
              <a:t>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LWP</a:t>
            </a:r>
            <a:endParaRPr sz="1800">
              <a:latin typeface="Arial"/>
              <a:cs typeface="Arial"/>
            </a:endParaRPr>
          </a:p>
          <a:p>
            <a:pPr lvl="1" marL="756285" marR="7556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5">
                <a:latin typeface="Arial"/>
                <a:cs typeface="Arial"/>
              </a:rPr>
              <a:t>Known </a:t>
            </a:r>
            <a:r>
              <a:rPr dirty="0" sz="1800" spc="-10">
                <a:latin typeface="Arial"/>
                <a:cs typeface="Arial"/>
              </a:rPr>
              <a:t>as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process-contention scope </a:t>
            </a:r>
            <a:r>
              <a:rPr dirty="0" sz="1800" spc="-5" b="1"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PCS</a:t>
            </a:r>
            <a:r>
              <a:rPr dirty="0" sz="1800" spc="-5" b="1">
                <a:latin typeface="Arial"/>
                <a:cs typeface="Arial"/>
              </a:rPr>
              <a:t>) </a:t>
            </a:r>
            <a:r>
              <a:rPr dirty="0" sz="1800" spc="-5">
                <a:latin typeface="Arial"/>
                <a:cs typeface="Arial"/>
              </a:rPr>
              <a:t>since </a:t>
            </a:r>
            <a:r>
              <a:rPr dirty="0" sz="1800" spc="-10">
                <a:latin typeface="Arial"/>
                <a:cs typeface="Arial"/>
              </a:rPr>
              <a:t>scheduling  </a:t>
            </a:r>
            <a:r>
              <a:rPr dirty="0" sz="1800" spc="-5">
                <a:latin typeface="Arial"/>
                <a:cs typeface="Arial"/>
              </a:rPr>
              <a:t>competition is </a:t>
            </a:r>
            <a:r>
              <a:rPr dirty="0" sz="1800" spc="-10">
                <a:latin typeface="Arial"/>
                <a:cs typeface="Arial"/>
              </a:rPr>
              <a:t>within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Typically done </a:t>
            </a:r>
            <a:r>
              <a:rPr dirty="0" sz="1800" spc="-5">
                <a:latin typeface="Arial"/>
                <a:cs typeface="Arial"/>
              </a:rPr>
              <a:t>via priority set </a:t>
            </a:r>
            <a:r>
              <a:rPr dirty="0" sz="1800" spc="-10">
                <a:latin typeface="Arial"/>
                <a:cs typeface="Arial"/>
              </a:rPr>
              <a:t>by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programmer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Kernel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0">
                <a:latin typeface="Arial"/>
                <a:cs typeface="Arial"/>
              </a:rPr>
              <a:t>scheduled </a:t>
            </a:r>
            <a:r>
              <a:rPr dirty="0" sz="1800" spc="-5">
                <a:latin typeface="Arial"/>
                <a:cs typeface="Arial"/>
              </a:rPr>
              <a:t>onto </a:t>
            </a:r>
            <a:r>
              <a:rPr dirty="0" sz="1800" spc="-10">
                <a:latin typeface="Arial"/>
                <a:cs typeface="Arial"/>
              </a:rPr>
              <a:t>available </a:t>
            </a:r>
            <a:r>
              <a:rPr dirty="0" sz="1800" spc="-5">
                <a:latin typeface="Arial"/>
                <a:cs typeface="Arial"/>
              </a:rPr>
              <a:t>CPU is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system-contention  scope </a:t>
            </a:r>
            <a:r>
              <a:rPr dirty="0" sz="1800" spc="-5" b="1"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SCS</a:t>
            </a:r>
            <a:r>
              <a:rPr dirty="0" sz="1800" spc="-5" b="1">
                <a:latin typeface="Arial"/>
                <a:cs typeface="Arial"/>
              </a:rPr>
              <a:t>) </a:t>
            </a:r>
            <a:r>
              <a:rPr dirty="0" sz="1800" spc="-5">
                <a:latin typeface="Arial"/>
                <a:cs typeface="Arial"/>
              </a:rPr>
              <a:t>– competition </a:t>
            </a:r>
            <a:r>
              <a:rPr dirty="0" sz="1800" spc="-10">
                <a:latin typeface="Arial"/>
                <a:cs typeface="Arial"/>
              </a:rPr>
              <a:t>among all threads </a:t>
            </a:r>
            <a:r>
              <a:rPr dirty="0" sz="1800" spc="-5">
                <a:latin typeface="Arial"/>
                <a:cs typeface="Arial"/>
              </a:rPr>
              <a:t>in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07945">
              <a:lnSpc>
                <a:spcPct val="100000"/>
              </a:lnSpc>
            </a:pPr>
            <a:r>
              <a:rPr dirty="0" spc="-5"/>
              <a:t>Pthread</a:t>
            </a:r>
            <a:r>
              <a:rPr dirty="0" spc="-85"/>
              <a:t> </a:t>
            </a:r>
            <a:r>
              <a:rPr dirty="0" spc="-5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37589" y="1376298"/>
            <a:ext cx="6765290" cy="221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10">
                <a:latin typeface="Arial"/>
                <a:cs typeface="Arial"/>
              </a:rPr>
              <a:t>allows specifying either </a:t>
            </a:r>
            <a:r>
              <a:rPr dirty="0" sz="1800" spc="-5">
                <a:latin typeface="Arial"/>
                <a:cs typeface="Arial"/>
              </a:rPr>
              <a:t>PCS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SCS </a:t>
            </a:r>
            <a:r>
              <a:rPr dirty="0" sz="1800" spc="-10">
                <a:latin typeface="Arial"/>
                <a:cs typeface="Arial"/>
              </a:rPr>
              <a:t>during </a:t>
            </a:r>
            <a:r>
              <a:rPr dirty="0" sz="1800" spc="-5">
                <a:latin typeface="Arial"/>
                <a:cs typeface="Arial"/>
              </a:rPr>
              <a:t>thread</a:t>
            </a:r>
            <a:r>
              <a:rPr dirty="0" sz="1800" spc="2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creation</a:t>
            </a:r>
            <a:endParaRPr sz="1800">
              <a:latin typeface="Arial"/>
              <a:cs typeface="Arial"/>
            </a:endParaRPr>
          </a:p>
          <a:p>
            <a:pPr lvl="1" marL="756285" marR="21209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PTHREAD_SCOPE_PROCESS </a:t>
            </a:r>
            <a:r>
              <a:rPr dirty="0" sz="1800" spc="-10">
                <a:latin typeface="Arial"/>
                <a:cs typeface="Arial"/>
              </a:rPr>
              <a:t>schedules threads using  </a:t>
            </a:r>
            <a:r>
              <a:rPr dirty="0" sz="1800" spc="-5">
                <a:latin typeface="Arial"/>
                <a:cs typeface="Arial"/>
              </a:rPr>
              <a:t>PCS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lvl="1" marL="756285" marR="39052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PTHREAD_SCOPE_SYSTEM </a:t>
            </a:r>
            <a:r>
              <a:rPr dirty="0" sz="1800" spc="-10">
                <a:latin typeface="Arial"/>
                <a:cs typeface="Arial"/>
              </a:rPr>
              <a:t>schedules threads using  </a:t>
            </a:r>
            <a:r>
              <a:rPr dirty="0" sz="1800" spc="-5">
                <a:latin typeface="Arial"/>
                <a:cs typeface="Arial"/>
              </a:rPr>
              <a:t>SCS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354965" marR="83121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Can be </a:t>
            </a:r>
            <a:r>
              <a:rPr dirty="0" sz="1800" spc="-5">
                <a:latin typeface="Arial"/>
                <a:cs typeface="Arial"/>
              </a:rPr>
              <a:t>limited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>
                <a:latin typeface="Arial"/>
                <a:cs typeface="Arial"/>
              </a:rPr>
              <a:t>OS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Linux and </a:t>
            </a:r>
            <a:r>
              <a:rPr dirty="0" sz="1800" spc="-5">
                <a:latin typeface="Arial"/>
                <a:cs typeface="Arial"/>
              </a:rPr>
              <a:t>Mac </a:t>
            </a:r>
            <a:r>
              <a:rPr dirty="0" sz="1800">
                <a:latin typeface="Arial"/>
                <a:cs typeface="Arial"/>
              </a:rPr>
              <a:t>OS X </a:t>
            </a:r>
            <a:r>
              <a:rPr dirty="0" sz="1800" spc="-10">
                <a:latin typeface="Arial"/>
                <a:cs typeface="Arial"/>
              </a:rPr>
              <a:t>only allow  </a:t>
            </a:r>
            <a:r>
              <a:rPr dirty="0" sz="1800" spc="-5">
                <a:latin typeface="Arial"/>
                <a:cs typeface="Arial"/>
              </a:rPr>
              <a:t>PTHREAD_SCOPE_SYSTEM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359785">
              <a:lnSpc>
                <a:spcPct val="100000"/>
              </a:lnSpc>
            </a:pPr>
            <a:r>
              <a:rPr dirty="0"/>
              <a:t>O</a:t>
            </a:r>
            <a:r>
              <a:rPr dirty="0" spc="-5"/>
              <a:t>b</a:t>
            </a:r>
            <a:r>
              <a:rPr dirty="0" spc="-5"/>
              <a:t>j</a:t>
            </a:r>
            <a:r>
              <a:rPr dirty="0" spc="-10"/>
              <a:t>ec</a:t>
            </a:r>
            <a:r>
              <a:rPr dirty="0"/>
              <a:t>t</a:t>
            </a:r>
            <a:r>
              <a:rPr dirty="0" spc="-5"/>
              <a:t>i</a:t>
            </a:r>
            <a:r>
              <a:rPr dirty="0" spc="-10"/>
              <a:t>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24889" y="1273111"/>
            <a:ext cx="6508115" cy="221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928369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introduce </a:t>
            </a:r>
            <a:r>
              <a:rPr dirty="0" sz="1800" spc="-5">
                <a:latin typeface="Arial"/>
                <a:cs typeface="Arial"/>
              </a:rPr>
              <a:t>CPU </a:t>
            </a:r>
            <a:r>
              <a:rPr dirty="0" sz="1800" spc="-10">
                <a:latin typeface="Arial"/>
                <a:cs typeface="Arial"/>
              </a:rPr>
              <a:t>scheduling, which </a:t>
            </a:r>
            <a:r>
              <a:rPr dirty="0" sz="1800" spc="-5">
                <a:latin typeface="Arial"/>
                <a:cs typeface="Arial"/>
              </a:rPr>
              <a:t>is the </a:t>
            </a:r>
            <a:r>
              <a:rPr dirty="0" sz="1800" spc="-10">
                <a:latin typeface="Arial"/>
                <a:cs typeface="Arial"/>
              </a:rPr>
              <a:t>basis for  </a:t>
            </a:r>
            <a:r>
              <a:rPr dirty="0" sz="1800" spc="-5">
                <a:latin typeface="Arial"/>
                <a:cs typeface="Arial"/>
              </a:rPr>
              <a:t>multiprogrammed </a:t>
            </a:r>
            <a:r>
              <a:rPr dirty="0" sz="1800" spc="-10">
                <a:latin typeface="Arial"/>
                <a:cs typeface="Arial"/>
              </a:rPr>
              <a:t>operating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describe </a:t>
            </a:r>
            <a:r>
              <a:rPr dirty="0" sz="1800" spc="-10">
                <a:latin typeface="Arial"/>
                <a:cs typeface="Arial"/>
              </a:rPr>
              <a:t>various </a:t>
            </a:r>
            <a:r>
              <a:rPr dirty="0" sz="1800" spc="-5">
                <a:latin typeface="Arial"/>
                <a:cs typeface="Arial"/>
              </a:rPr>
              <a:t>CPU-scheduling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discuss </a:t>
            </a:r>
            <a:r>
              <a:rPr dirty="0" sz="1800" spc="-10">
                <a:latin typeface="Arial"/>
                <a:cs typeface="Arial"/>
              </a:rPr>
              <a:t>evaluation </a:t>
            </a:r>
            <a:r>
              <a:rPr dirty="0" sz="1800" spc="-5">
                <a:latin typeface="Arial"/>
                <a:cs typeface="Arial"/>
              </a:rPr>
              <a:t>criteria for selecting a </a:t>
            </a:r>
            <a:r>
              <a:rPr dirty="0" sz="1800" spc="-10">
                <a:latin typeface="Arial"/>
                <a:cs typeface="Arial"/>
              </a:rPr>
              <a:t>CPU-scheduling  algorithm </a:t>
            </a:r>
            <a:r>
              <a:rPr dirty="0" sz="1800" spc="-5">
                <a:latin typeface="Arial"/>
                <a:cs typeface="Arial"/>
              </a:rPr>
              <a:t>for a </a:t>
            </a:r>
            <a:r>
              <a:rPr dirty="0" sz="1800" spc="-10">
                <a:latin typeface="Arial"/>
                <a:cs typeface="Arial"/>
              </a:rPr>
              <a:t>particular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marR="23431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examine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scheduling algorithms </a:t>
            </a:r>
            <a:r>
              <a:rPr dirty="0" sz="1800" spc="-5">
                <a:latin typeface="Arial"/>
                <a:cs typeface="Arial"/>
              </a:rPr>
              <a:t>of several </a:t>
            </a:r>
            <a:r>
              <a:rPr dirty="0" sz="1800" spc="-10">
                <a:latin typeface="Arial"/>
                <a:cs typeface="Arial"/>
              </a:rPr>
              <a:t>operating 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695" y="308990"/>
            <a:ext cx="462407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Pthread Scheduling</a:t>
            </a:r>
            <a:r>
              <a:rPr dirty="0" spc="-110"/>
              <a:t> </a:t>
            </a:r>
            <a:r>
              <a:rPr dirty="0"/>
              <a:t>API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617027" y="967866"/>
            <a:ext cx="6194425" cy="548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#include</a:t>
            </a:r>
            <a:r>
              <a:rPr dirty="0" sz="1400" spc="-9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&lt;pthread.h&gt;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400" spc="-5">
                <a:latin typeface="Courier New"/>
                <a:cs typeface="Courier New"/>
              </a:rPr>
              <a:t>#include</a:t>
            </a:r>
            <a:r>
              <a:rPr dirty="0" sz="1400" spc="-9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&lt;stdio.h&gt;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400" spc="-5">
                <a:latin typeface="Courier New"/>
                <a:cs typeface="Courier New"/>
              </a:rPr>
              <a:t>#define NUM_THREADS</a:t>
            </a:r>
            <a:r>
              <a:rPr dirty="0" sz="1400" spc="-8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332105" marR="2556510" indent="-320040">
              <a:lnSpc>
                <a:spcPct val="135000"/>
              </a:lnSpc>
            </a:pPr>
            <a:r>
              <a:rPr dirty="0" sz="1400" spc="-5">
                <a:latin typeface="Courier New"/>
                <a:cs typeface="Courier New"/>
              </a:rPr>
              <a:t>int main(int argc, char *argv[])</a:t>
            </a:r>
            <a:r>
              <a:rPr dirty="0" sz="1400" spc="-75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{  </a:t>
            </a:r>
            <a:r>
              <a:rPr dirty="0" sz="1400" spc="-5">
                <a:latin typeface="Courier New"/>
                <a:cs typeface="Courier New"/>
              </a:rPr>
              <a:t>int i,</a:t>
            </a:r>
            <a:r>
              <a:rPr dirty="0" sz="1400" spc="-70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scope;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pthread_t tid[NUM</a:t>
            </a:r>
            <a:r>
              <a:rPr dirty="0" sz="1400" spc="-1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THREADS];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585"/>
              </a:spcBef>
            </a:pPr>
            <a:r>
              <a:rPr dirty="0" sz="1400" spc="-5">
                <a:latin typeface="Courier New"/>
                <a:cs typeface="Courier New"/>
              </a:rPr>
              <a:t>pthread_attr_t</a:t>
            </a:r>
            <a:r>
              <a:rPr dirty="0" sz="1400" spc="-10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attr;</a:t>
            </a:r>
            <a:endParaRPr sz="1400">
              <a:latin typeface="Courier New"/>
              <a:cs typeface="Courier New"/>
            </a:endParaRPr>
          </a:p>
          <a:p>
            <a:pPr marL="332105" marR="2450465">
              <a:lnSpc>
                <a:spcPct val="135000"/>
              </a:lnSpc>
            </a:pPr>
            <a:r>
              <a:rPr dirty="0" sz="1400" spc="-5">
                <a:latin typeface="Courier New"/>
                <a:cs typeface="Courier New"/>
              </a:rPr>
              <a:t>/* get the default attributes</a:t>
            </a:r>
            <a:r>
              <a:rPr dirty="0" sz="1400" spc="-8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*/  pthread_attr_init(&amp;attr);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585"/>
              </a:spcBef>
            </a:pPr>
            <a:r>
              <a:rPr dirty="0" sz="1400" spc="-5">
                <a:latin typeface="Courier New"/>
                <a:cs typeface="Courier New"/>
              </a:rPr>
              <a:t>/* first inquire </a:t>
            </a:r>
            <a:r>
              <a:rPr dirty="0" sz="1400" spc="-10">
                <a:latin typeface="Courier New"/>
                <a:cs typeface="Courier New"/>
              </a:rPr>
              <a:t>on </a:t>
            </a:r>
            <a:r>
              <a:rPr dirty="0" sz="1400" spc="-5">
                <a:latin typeface="Courier New"/>
                <a:cs typeface="Courier New"/>
              </a:rPr>
              <a:t>the current scope</a:t>
            </a:r>
            <a:r>
              <a:rPr dirty="0" sz="1400" spc="-55">
                <a:latin typeface="Courier New"/>
                <a:cs typeface="Courier New"/>
              </a:rPr>
              <a:t> </a:t>
            </a:r>
            <a:r>
              <a:rPr dirty="0" sz="1400" spc="-10"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if (pthread_attr_getscope(&amp;attr, &amp;scope) !=</a:t>
            </a:r>
            <a:r>
              <a:rPr dirty="0" sz="1400" spc="-80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332105" marR="5080" indent="320040">
              <a:lnSpc>
                <a:spcPct val="135000"/>
              </a:lnSpc>
            </a:pPr>
            <a:r>
              <a:rPr dirty="0" sz="1400" spc="-5">
                <a:latin typeface="Courier New"/>
                <a:cs typeface="Courier New"/>
              </a:rPr>
              <a:t>fprintf(stderr, "Unable to get scheduling scope\n");  else</a:t>
            </a:r>
            <a:r>
              <a:rPr dirty="0" sz="1400" spc="-10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70280" marR="1813560" indent="-318770">
              <a:lnSpc>
                <a:spcPct val="135000"/>
              </a:lnSpc>
            </a:pPr>
            <a:r>
              <a:rPr dirty="0" sz="1400" spc="-10">
                <a:latin typeface="Courier New"/>
                <a:cs typeface="Courier New"/>
              </a:rPr>
              <a:t>if (scope </a:t>
            </a:r>
            <a:r>
              <a:rPr dirty="0" sz="1400" spc="-5">
                <a:latin typeface="Courier New"/>
                <a:cs typeface="Courier New"/>
              </a:rPr>
              <a:t>== PTHREAD_SCOPE_PROCESS)  </a:t>
            </a:r>
            <a:r>
              <a:rPr dirty="0" sz="1400" spc="-5">
                <a:latin typeface="Courier New"/>
                <a:cs typeface="Courier New"/>
              </a:rPr>
              <a:t>p</a:t>
            </a:r>
            <a:r>
              <a:rPr dirty="0" sz="1400" spc="-15">
                <a:latin typeface="Courier New"/>
                <a:cs typeface="Courier New"/>
              </a:rPr>
              <a:t>r</a:t>
            </a:r>
            <a:r>
              <a:rPr dirty="0" sz="1400" spc="-5">
                <a:latin typeface="Courier New"/>
                <a:cs typeface="Courier New"/>
              </a:rPr>
              <a:t>in</a:t>
            </a:r>
            <a:r>
              <a:rPr dirty="0" sz="1400" spc="-15">
                <a:latin typeface="Courier New"/>
                <a:cs typeface="Courier New"/>
              </a:rPr>
              <a:t>t</a:t>
            </a:r>
            <a:r>
              <a:rPr dirty="0" sz="1400" spc="-5">
                <a:latin typeface="Courier New"/>
                <a:cs typeface="Courier New"/>
              </a:rPr>
              <a:t>f("PTH</a:t>
            </a:r>
            <a:r>
              <a:rPr dirty="0" sz="1400" spc="-15">
                <a:latin typeface="Courier New"/>
                <a:cs typeface="Courier New"/>
              </a:rPr>
              <a:t>R</a:t>
            </a:r>
            <a:r>
              <a:rPr dirty="0" sz="1400" spc="-5">
                <a:latin typeface="Courier New"/>
                <a:cs typeface="Courier New"/>
              </a:rPr>
              <a:t>EAD</a:t>
            </a:r>
            <a:r>
              <a:rPr dirty="0" sz="1400" spc="-15">
                <a:latin typeface="Courier New"/>
                <a:cs typeface="Courier New"/>
              </a:rPr>
              <a:t>_</a:t>
            </a:r>
            <a:r>
              <a:rPr dirty="0" sz="1400" spc="-5">
                <a:latin typeface="Courier New"/>
                <a:cs typeface="Courier New"/>
              </a:rPr>
              <a:t>SC</a:t>
            </a:r>
            <a:r>
              <a:rPr dirty="0" sz="1400" spc="-15">
                <a:latin typeface="Courier New"/>
                <a:cs typeface="Courier New"/>
              </a:rPr>
              <a:t>O</a:t>
            </a:r>
            <a:r>
              <a:rPr dirty="0" sz="1400" spc="-5">
                <a:latin typeface="Courier New"/>
                <a:cs typeface="Courier New"/>
              </a:rPr>
              <a:t>PE_PRO</a:t>
            </a:r>
            <a:r>
              <a:rPr dirty="0" sz="1400" spc="-15">
                <a:latin typeface="Courier New"/>
                <a:cs typeface="Courier New"/>
              </a:rPr>
              <a:t>C</a:t>
            </a:r>
            <a:r>
              <a:rPr dirty="0" sz="1400" spc="-5">
                <a:latin typeface="Courier New"/>
                <a:cs typeface="Courier New"/>
              </a:rPr>
              <a:t>ESS</a:t>
            </a:r>
            <a:r>
              <a:rPr dirty="0" sz="1400" spc="-15">
                <a:latin typeface="Courier New"/>
                <a:cs typeface="Courier New"/>
              </a:rPr>
              <a:t>"</a:t>
            </a:r>
            <a:r>
              <a:rPr dirty="0" sz="1400" spc="-5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970280" marR="1388745" indent="-318770">
              <a:lnSpc>
                <a:spcPct val="135000"/>
              </a:lnSpc>
            </a:pPr>
            <a:r>
              <a:rPr dirty="0" sz="1400" spc="-5">
                <a:latin typeface="Courier New"/>
                <a:cs typeface="Courier New"/>
              </a:rPr>
              <a:t>else if (scope == </a:t>
            </a:r>
            <a:r>
              <a:rPr dirty="0" sz="1400" spc="-10">
                <a:latin typeface="Courier New"/>
                <a:cs typeface="Courier New"/>
              </a:rPr>
              <a:t>PTHREAD_SCOPE_SYSTEM)  </a:t>
            </a:r>
            <a:r>
              <a:rPr dirty="0" sz="1400" spc="-5">
                <a:latin typeface="Courier New"/>
                <a:cs typeface="Courier New"/>
              </a:rPr>
              <a:t>printf("PTHREAD_SCOPE_SYSTEM");</a:t>
            </a:r>
            <a:endParaRPr sz="1400">
              <a:latin typeface="Courier New"/>
              <a:cs typeface="Courier New"/>
            </a:endParaRPr>
          </a:p>
          <a:p>
            <a:pPr marL="652145">
              <a:lnSpc>
                <a:spcPct val="100000"/>
              </a:lnSpc>
              <a:spcBef>
                <a:spcPts val="585"/>
              </a:spcBef>
            </a:pPr>
            <a:r>
              <a:rPr dirty="0" sz="1400" spc="-1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970280">
              <a:lnSpc>
                <a:spcPct val="100000"/>
              </a:lnSpc>
            </a:pPr>
            <a:r>
              <a:rPr dirty="0" sz="1400" spc="-5">
                <a:latin typeface="Courier New"/>
                <a:cs typeface="Courier New"/>
              </a:rPr>
              <a:t>fprintf(stderr, "Illegal scope</a:t>
            </a:r>
            <a:r>
              <a:rPr dirty="0" sz="1400" spc="-85">
                <a:latin typeface="Courier New"/>
                <a:cs typeface="Courier New"/>
              </a:rPr>
              <a:t> </a:t>
            </a:r>
            <a:r>
              <a:rPr dirty="0" sz="1400" spc="-5">
                <a:latin typeface="Courier New"/>
                <a:cs typeface="Courier New"/>
              </a:rPr>
              <a:t>value.\n");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585"/>
              </a:spcBef>
            </a:pPr>
            <a:r>
              <a:rPr dirty="0" sz="140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342" y="308990"/>
            <a:ext cx="462407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Pthread Scheduling</a:t>
            </a:r>
            <a:r>
              <a:rPr dirty="0" spc="-110"/>
              <a:t> </a:t>
            </a:r>
            <a:r>
              <a:rPr dirty="0"/>
              <a:t>API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442059" y="1124219"/>
            <a:ext cx="6669405" cy="2642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4700"/>
              </a:lnSpc>
            </a:pPr>
            <a:r>
              <a:rPr dirty="0" sz="1700" spc="-5">
                <a:latin typeface="Courier New"/>
                <a:cs typeface="Courier New"/>
              </a:rPr>
              <a:t>/* </a:t>
            </a:r>
            <a:r>
              <a:rPr dirty="0" sz="1700">
                <a:latin typeface="Courier New"/>
                <a:cs typeface="Courier New"/>
              </a:rPr>
              <a:t>set the scheduling algorithm </a:t>
            </a:r>
            <a:r>
              <a:rPr dirty="0" sz="1700" spc="5">
                <a:latin typeface="Courier New"/>
                <a:cs typeface="Courier New"/>
              </a:rPr>
              <a:t>to </a:t>
            </a:r>
            <a:r>
              <a:rPr dirty="0" sz="1700">
                <a:latin typeface="Courier New"/>
                <a:cs typeface="Courier New"/>
              </a:rPr>
              <a:t>PCS </a:t>
            </a:r>
            <a:r>
              <a:rPr dirty="0" sz="1700" spc="5">
                <a:latin typeface="Courier New"/>
                <a:cs typeface="Courier New"/>
              </a:rPr>
              <a:t>or </a:t>
            </a:r>
            <a:r>
              <a:rPr dirty="0" sz="1700">
                <a:latin typeface="Courier New"/>
                <a:cs typeface="Courier New"/>
              </a:rPr>
              <a:t>SCS </a:t>
            </a:r>
            <a:r>
              <a:rPr dirty="0" sz="1700" spc="5">
                <a:latin typeface="Courier New"/>
                <a:cs typeface="Courier New"/>
              </a:rPr>
              <a:t>*/  </a:t>
            </a:r>
            <a:r>
              <a:rPr dirty="0" sz="1700">
                <a:latin typeface="Courier New"/>
                <a:cs typeface="Courier New"/>
              </a:rPr>
              <a:t>pthread_attr_setscope(&amp;attr,</a:t>
            </a:r>
            <a:r>
              <a:rPr dirty="0" sz="1700" spc="9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PTHREAD_SCOPE_SYSTEM);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700" spc="-5">
                <a:latin typeface="Courier New"/>
                <a:cs typeface="Courier New"/>
              </a:rPr>
              <a:t>/* </a:t>
            </a:r>
            <a:r>
              <a:rPr dirty="0" sz="1700" spc="5">
                <a:latin typeface="Courier New"/>
                <a:cs typeface="Courier New"/>
              </a:rPr>
              <a:t>create </a:t>
            </a:r>
            <a:r>
              <a:rPr dirty="0" sz="1700">
                <a:latin typeface="Courier New"/>
                <a:cs typeface="Courier New"/>
              </a:rPr>
              <a:t>the threads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700" spc="-5">
                <a:latin typeface="Courier New"/>
                <a:cs typeface="Courier New"/>
              </a:rPr>
              <a:t>for </a:t>
            </a:r>
            <a:r>
              <a:rPr dirty="0" sz="1700" spc="5">
                <a:latin typeface="Courier New"/>
                <a:cs typeface="Courier New"/>
              </a:rPr>
              <a:t>(i </a:t>
            </a:r>
            <a:r>
              <a:rPr dirty="0" sz="1700">
                <a:latin typeface="Courier New"/>
                <a:cs typeface="Courier New"/>
              </a:rPr>
              <a:t>= </a:t>
            </a:r>
            <a:r>
              <a:rPr dirty="0" sz="1700" spc="-5">
                <a:latin typeface="Courier New"/>
                <a:cs typeface="Courier New"/>
              </a:rPr>
              <a:t>0; </a:t>
            </a:r>
            <a:r>
              <a:rPr dirty="0" sz="1700">
                <a:latin typeface="Courier New"/>
                <a:cs typeface="Courier New"/>
              </a:rPr>
              <a:t>i &lt; NUM_THREADS;</a:t>
            </a:r>
            <a:r>
              <a:rPr dirty="0" sz="1700" spc="5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i++)</a:t>
            </a:r>
            <a:endParaRPr sz="17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  <a:spcBef>
                <a:spcPts val="705"/>
              </a:spcBef>
            </a:pPr>
            <a:r>
              <a:rPr dirty="0" sz="1700">
                <a:latin typeface="Courier New"/>
                <a:cs typeface="Courier New"/>
              </a:rPr>
              <a:t>pthread_create(&amp;tid[i],&amp;attr,runner,NULL);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700" spc="-5">
                <a:latin typeface="Courier New"/>
                <a:cs typeface="Courier New"/>
              </a:rPr>
              <a:t>/* </a:t>
            </a:r>
            <a:r>
              <a:rPr dirty="0" sz="1700">
                <a:latin typeface="Courier New"/>
                <a:cs typeface="Courier New"/>
              </a:rPr>
              <a:t>now join </a:t>
            </a:r>
            <a:r>
              <a:rPr dirty="0" sz="1700" spc="-5">
                <a:latin typeface="Courier New"/>
                <a:cs typeface="Courier New"/>
              </a:rPr>
              <a:t>on </a:t>
            </a:r>
            <a:r>
              <a:rPr dirty="0" sz="1700" spc="5">
                <a:latin typeface="Courier New"/>
                <a:cs typeface="Courier New"/>
              </a:rPr>
              <a:t>each </a:t>
            </a:r>
            <a:r>
              <a:rPr dirty="0" sz="1700">
                <a:latin typeface="Courier New"/>
                <a:cs typeface="Courier New"/>
              </a:rPr>
              <a:t>thread</a:t>
            </a:r>
            <a:r>
              <a:rPr dirty="0" sz="1700" spc="3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700" spc="-5">
                <a:latin typeface="Courier New"/>
                <a:cs typeface="Courier New"/>
              </a:rPr>
              <a:t>for </a:t>
            </a:r>
            <a:r>
              <a:rPr dirty="0" sz="1700" spc="5">
                <a:latin typeface="Courier New"/>
                <a:cs typeface="Courier New"/>
              </a:rPr>
              <a:t>(i </a:t>
            </a:r>
            <a:r>
              <a:rPr dirty="0" sz="1700">
                <a:latin typeface="Courier New"/>
                <a:cs typeface="Courier New"/>
              </a:rPr>
              <a:t>= </a:t>
            </a:r>
            <a:r>
              <a:rPr dirty="0" sz="1700" spc="-5">
                <a:latin typeface="Courier New"/>
                <a:cs typeface="Courier New"/>
              </a:rPr>
              <a:t>0; </a:t>
            </a:r>
            <a:r>
              <a:rPr dirty="0" sz="1700">
                <a:latin typeface="Courier New"/>
                <a:cs typeface="Courier New"/>
              </a:rPr>
              <a:t>i &lt; NUM_THREADS;</a:t>
            </a:r>
            <a:r>
              <a:rPr dirty="0" sz="1700" spc="5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i++)</a:t>
            </a:r>
            <a:endParaRPr sz="1700">
              <a:latin typeface="Courier New"/>
              <a:cs typeface="Courier New"/>
            </a:endParaRPr>
          </a:p>
          <a:p>
            <a:pPr algn="ctr" marR="2336800">
              <a:lnSpc>
                <a:spcPct val="100000"/>
              </a:lnSpc>
              <a:spcBef>
                <a:spcPts val="705"/>
              </a:spcBef>
            </a:pPr>
            <a:r>
              <a:rPr dirty="0" sz="1700">
                <a:latin typeface="Courier New"/>
                <a:cs typeface="Courier New"/>
              </a:rPr>
              <a:t>pthread_join(tid[i],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NULL);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2181" y="4180204"/>
            <a:ext cx="250126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5">
                <a:latin typeface="Courier New"/>
                <a:cs typeface="Courier New"/>
              </a:rPr>
              <a:t>in </a:t>
            </a:r>
            <a:r>
              <a:rPr dirty="0" sz="1700">
                <a:latin typeface="Courier New"/>
                <a:cs typeface="Courier New"/>
              </a:rPr>
              <a:t>this function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093" y="3831145"/>
            <a:ext cx="4324985" cy="2293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 marR="5080">
              <a:lnSpc>
                <a:spcPts val="2760"/>
              </a:lnSpc>
              <a:spcBef>
                <a:spcPts val="200"/>
              </a:spcBef>
            </a:pPr>
            <a:r>
              <a:rPr dirty="0" sz="1700" spc="-5">
                <a:latin typeface="Courier New"/>
                <a:cs typeface="Courier New"/>
              </a:rPr>
              <a:t>/* </a:t>
            </a:r>
            <a:r>
              <a:rPr dirty="0" sz="1700">
                <a:latin typeface="Courier New"/>
                <a:cs typeface="Courier New"/>
              </a:rPr>
              <a:t>Each thread will begin control  void *runner(void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*param)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30"/>
              </a:lnSpc>
            </a:pPr>
            <a:r>
              <a:rPr dirty="0" sz="170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402590" marR="1048385">
              <a:lnSpc>
                <a:spcPts val="2760"/>
              </a:lnSpc>
              <a:spcBef>
                <a:spcPts val="200"/>
              </a:spcBef>
            </a:pPr>
            <a:r>
              <a:rPr dirty="0" sz="1700" spc="-5">
                <a:latin typeface="Courier New"/>
                <a:cs typeface="Courier New"/>
              </a:rPr>
              <a:t>/* do </a:t>
            </a:r>
            <a:r>
              <a:rPr dirty="0" sz="1700" spc="5">
                <a:latin typeface="Courier New"/>
                <a:cs typeface="Courier New"/>
              </a:rPr>
              <a:t>some </a:t>
            </a:r>
            <a:r>
              <a:rPr dirty="0" sz="1700">
                <a:latin typeface="Courier New"/>
                <a:cs typeface="Courier New"/>
              </a:rPr>
              <a:t>work ... </a:t>
            </a:r>
            <a:r>
              <a:rPr dirty="0" sz="1700" spc="-5">
                <a:latin typeface="Courier New"/>
                <a:cs typeface="Courier New"/>
              </a:rPr>
              <a:t>*/  </a:t>
            </a:r>
            <a:r>
              <a:rPr dirty="0" sz="1700">
                <a:latin typeface="Courier New"/>
                <a:cs typeface="Courier New"/>
              </a:rPr>
              <a:t>pthread_exit(0);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70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340" y="194690"/>
            <a:ext cx="597789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Multiple-Processor</a:t>
            </a:r>
            <a:r>
              <a:rPr dirty="0" spc="-85"/>
              <a:t> </a:t>
            </a:r>
            <a:r>
              <a:rPr dirty="0" spc="-5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94727" y="1161986"/>
            <a:ext cx="6863080" cy="4618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8509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CPU </a:t>
            </a:r>
            <a:r>
              <a:rPr dirty="0" sz="1800" spc="-10">
                <a:latin typeface="Arial"/>
                <a:cs typeface="Arial"/>
              </a:rPr>
              <a:t>scheduling </a:t>
            </a:r>
            <a:r>
              <a:rPr dirty="0" sz="1800" spc="-5">
                <a:latin typeface="Arial"/>
                <a:cs typeface="Arial"/>
              </a:rPr>
              <a:t>more </a:t>
            </a:r>
            <a:r>
              <a:rPr dirty="0" sz="1800" spc="-10">
                <a:latin typeface="Arial"/>
                <a:cs typeface="Arial"/>
              </a:rPr>
              <a:t>complex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multiple CPUs are  </a:t>
            </a:r>
            <a:r>
              <a:rPr dirty="0" sz="1800" spc="-1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Homogeneous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processors </a:t>
            </a:r>
            <a:r>
              <a:rPr dirty="0" sz="1800" spc="-10">
                <a:latin typeface="Arial"/>
                <a:cs typeface="Arial"/>
              </a:rPr>
              <a:t>within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multiprocessor</a:t>
            </a:r>
            <a:endParaRPr sz="1800">
              <a:latin typeface="Arial"/>
              <a:cs typeface="Arial"/>
            </a:endParaRPr>
          </a:p>
          <a:p>
            <a:pPr marL="354965" marR="8001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Asymmetric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multiprocessing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only one </a:t>
            </a:r>
            <a:r>
              <a:rPr dirty="0" sz="1800" spc="-5">
                <a:latin typeface="Arial"/>
                <a:cs typeface="Arial"/>
              </a:rPr>
              <a:t>processor </a:t>
            </a:r>
            <a:r>
              <a:rPr dirty="0" sz="1800" spc="-10">
                <a:latin typeface="Arial"/>
                <a:cs typeface="Arial"/>
              </a:rPr>
              <a:t>accesses 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data structures, </a:t>
            </a:r>
            <a:r>
              <a:rPr dirty="0" sz="1800" spc="-10">
                <a:latin typeface="Arial"/>
                <a:cs typeface="Arial"/>
              </a:rPr>
              <a:t>alleviating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need </a:t>
            </a:r>
            <a:r>
              <a:rPr dirty="0" sz="1800" spc="-5">
                <a:latin typeface="Arial"/>
                <a:cs typeface="Arial"/>
              </a:rPr>
              <a:t>for data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marL="355600" marR="116839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Symmetric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multiprocessing </a:t>
            </a: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SMP</a:t>
            </a:r>
            <a:r>
              <a:rPr dirty="0" sz="1800" b="1">
                <a:latin typeface="Arial"/>
                <a:cs typeface="Arial"/>
              </a:rPr>
              <a:t>)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5">
                <a:latin typeface="Arial"/>
                <a:cs typeface="Arial"/>
              </a:rPr>
              <a:t>processor is self-  </a:t>
            </a:r>
            <a:r>
              <a:rPr dirty="0" sz="1800" spc="-10">
                <a:latin typeface="Arial"/>
                <a:cs typeface="Arial"/>
              </a:rPr>
              <a:t>scheduling, all </a:t>
            </a:r>
            <a:r>
              <a:rPr dirty="0" sz="1800" spc="-5">
                <a:latin typeface="Arial"/>
                <a:cs typeface="Arial"/>
              </a:rPr>
              <a:t>processes in common </a:t>
            </a:r>
            <a:r>
              <a:rPr dirty="0" sz="1800" spc="-10">
                <a:latin typeface="Arial"/>
                <a:cs typeface="Arial"/>
              </a:rPr>
              <a:t>ready queue, or each </a:t>
            </a:r>
            <a:r>
              <a:rPr dirty="0" sz="1800" spc="-15">
                <a:latin typeface="Arial"/>
                <a:cs typeface="Arial"/>
              </a:rPr>
              <a:t>has  </a:t>
            </a:r>
            <a:r>
              <a:rPr dirty="0" sz="1800" spc="-5">
                <a:latin typeface="Arial"/>
                <a:cs typeface="Arial"/>
              </a:rPr>
              <a:t>its </a:t>
            </a:r>
            <a:r>
              <a:rPr dirty="0" sz="1800" spc="-20">
                <a:latin typeface="Arial"/>
                <a:cs typeface="Arial"/>
              </a:rPr>
              <a:t>own </a:t>
            </a:r>
            <a:r>
              <a:rPr dirty="0" sz="1800" spc="-5">
                <a:latin typeface="Arial"/>
                <a:cs typeface="Arial"/>
              </a:rPr>
              <a:t>private </a:t>
            </a:r>
            <a:r>
              <a:rPr dirty="0" sz="1800" spc="-10">
                <a:latin typeface="Arial"/>
                <a:cs typeface="Arial"/>
              </a:rPr>
              <a:t>queue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ready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Currently, </a:t>
            </a:r>
            <a:r>
              <a:rPr dirty="0" sz="1800" spc="-5">
                <a:latin typeface="Arial"/>
                <a:cs typeface="Arial"/>
              </a:rPr>
              <a:t>most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common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Processor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affinity </a:t>
            </a:r>
            <a:r>
              <a:rPr dirty="0" sz="1800" spc="-5">
                <a:latin typeface="Arial"/>
                <a:cs typeface="Arial"/>
              </a:rPr>
              <a:t>– process </a:t>
            </a:r>
            <a:r>
              <a:rPr dirty="0" sz="1800" spc="-10">
                <a:latin typeface="Arial"/>
                <a:cs typeface="Arial"/>
              </a:rPr>
              <a:t>has </a:t>
            </a:r>
            <a:r>
              <a:rPr dirty="0" sz="1800" spc="-5">
                <a:latin typeface="Arial"/>
                <a:cs typeface="Arial"/>
              </a:rPr>
              <a:t>affinity for processor </a:t>
            </a:r>
            <a:r>
              <a:rPr dirty="0" sz="1800" spc="-10">
                <a:latin typeface="Arial"/>
                <a:cs typeface="Arial"/>
              </a:rPr>
              <a:t>on which  </a:t>
            </a:r>
            <a:r>
              <a:rPr dirty="0" sz="1800" spc="-5">
                <a:latin typeface="Arial"/>
                <a:cs typeface="Arial"/>
              </a:rPr>
              <a:t>it is currently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running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soft</a:t>
            </a:r>
            <a:r>
              <a:rPr dirty="0" sz="1800" spc="-7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affinity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hard</a:t>
            </a:r>
            <a:r>
              <a:rPr dirty="0" sz="1800" spc="-7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affinity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Variations including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processor</a:t>
            </a:r>
            <a:r>
              <a:rPr dirty="0" sz="1800" spc="6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55495">
              <a:lnSpc>
                <a:spcPct val="100000"/>
              </a:lnSpc>
            </a:pPr>
            <a:r>
              <a:rPr dirty="0"/>
              <a:t>NUMA </a:t>
            </a:r>
            <a:r>
              <a:rPr dirty="0" spc="-5"/>
              <a:t>and </a:t>
            </a:r>
            <a:r>
              <a:rPr dirty="0"/>
              <a:t>CPU</a:t>
            </a:r>
            <a:r>
              <a:rPr dirty="0" spc="-120"/>
              <a:t> </a:t>
            </a:r>
            <a:r>
              <a:rPr dirty="0" spc="-5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0239" y="5495087"/>
            <a:ext cx="5539740" cy="206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>
                <a:latin typeface="Verdana"/>
                <a:cs typeface="Verdana"/>
              </a:rPr>
              <a:t>Note </a:t>
            </a:r>
            <a:r>
              <a:rPr dirty="0" sz="1300" spc="-5">
                <a:latin typeface="Verdana"/>
                <a:cs typeface="Verdana"/>
              </a:rPr>
              <a:t>that </a:t>
            </a:r>
            <a:r>
              <a:rPr dirty="0" sz="1300" spc="-10">
                <a:latin typeface="Verdana"/>
                <a:cs typeface="Verdana"/>
              </a:rPr>
              <a:t>memory-placement </a:t>
            </a:r>
            <a:r>
              <a:rPr dirty="0" sz="1300" spc="-5">
                <a:latin typeface="Verdana"/>
                <a:cs typeface="Verdana"/>
              </a:rPr>
              <a:t>algorithms can also consider</a:t>
            </a:r>
            <a:r>
              <a:rPr dirty="0" sz="1300" spc="160">
                <a:latin typeface="Verdana"/>
                <a:cs typeface="Verdana"/>
              </a:rPr>
              <a:t> </a:t>
            </a:r>
            <a:r>
              <a:rPr dirty="0" sz="1300" spc="-5">
                <a:latin typeface="Verdana"/>
                <a:cs typeface="Verdana"/>
              </a:rPr>
              <a:t>affinity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1939" y="1266872"/>
            <a:ext cx="6257925" cy="3754120"/>
          </a:xfrm>
          <a:custGeom>
            <a:avLst/>
            <a:gdLst/>
            <a:ahLst/>
            <a:cxnLst/>
            <a:rect l="l" t="t" r="r" b="b"/>
            <a:pathLst>
              <a:path w="6257925" h="3754120">
                <a:moveTo>
                  <a:pt x="0" y="0"/>
                </a:moveTo>
                <a:lnTo>
                  <a:pt x="6257689" y="0"/>
                </a:lnTo>
                <a:lnTo>
                  <a:pt x="6257689" y="3753725"/>
                </a:lnTo>
                <a:lnTo>
                  <a:pt x="0" y="3753725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31939" y="1266872"/>
            <a:ext cx="6258560" cy="3754120"/>
          </a:xfrm>
          <a:custGeom>
            <a:avLst/>
            <a:gdLst/>
            <a:ahLst/>
            <a:cxnLst/>
            <a:rect l="l" t="t" r="r" b="b"/>
            <a:pathLst>
              <a:path w="6258559" h="3754120">
                <a:moveTo>
                  <a:pt x="6258153" y="3753725"/>
                </a:moveTo>
                <a:lnTo>
                  <a:pt x="0" y="3753725"/>
                </a:lnTo>
                <a:lnTo>
                  <a:pt x="0" y="0"/>
                </a:lnTo>
                <a:lnTo>
                  <a:pt x="6258153" y="0"/>
                </a:lnTo>
                <a:lnTo>
                  <a:pt x="6258153" y="3753725"/>
                </a:lnTo>
                <a:close/>
              </a:path>
            </a:pathLst>
          </a:custGeom>
          <a:ln w="1047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9188" y="1408896"/>
            <a:ext cx="2463165" cy="2748915"/>
          </a:xfrm>
          <a:custGeom>
            <a:avLst/>
            <a:gdLst/>
            <a:ahLst/>
            <a:cxnLst/>
            <a:rect l="l" t="t" r="r" b="b"/>
            <a:pathLst>
              <a:path w="2463165" h="2748915">
                <a:moveTo>
                  <a:pt x="0" y="0"/>
                </a:moveTo>
                <a:lnTo>
                  <a:pt x="2462958" y="0"/>
                </a:lnTo>
                <a:lnTo>
                  <a:pt x="2462958" y="2748776"/>
                </a:lnTo>
                <a:lnTo>
                  <a:pt x="0" y="27487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99189" y="1408895"/>
            <a:ext cx="2463165" cy="2748915"/>
          </a:xfrm>
          <a:custGeom>
            <a:avLst/>
            <a:gdLst/>
            <a:ahLst/>
            <a:cxnLst/>
            <a:rect l="l" t="t" r="r" b="b"/>
            <a:pathLst>
              <a:path w="2463165" h="2748915">
                <a:moveTo>
                  <a:pt x="2462958" y="2748776"/>
                </a:moveTo>
                <a:lnTo>
                  <a:pt x="0" y="2748776"/>
                </a:lnTo>
                <a:lnTo>
                  <a:pt x="0" y="0"/>
                </a:lnTo>
                <a:lnTo>
                  <a:pt x="2462958" y="0"/>
                </a:lnTo>
                <a:lnTo>
                  <a:pt x="2462958" y="2748776"/>
                </a:lnTo>
                <a:close/>
              </a:path>
            </a:pathLst>
          </a:custGeom>
          <a:ln w="1012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59885" y="1408896"/>
            <a:ext cx="2463165" cy="2748915"/>
          </a:xfrm>
          <a:custGeom>
            <a:avLst/>
            <a:gdLst/>
            <a:ahLst/>
            <a:cxnLst/>
            <a:rect l="l" t="t" r="r" b="b"/>
            <a:pathLst>
              <a:path w="2463165" h="2748915">
                <a:moveTo>
                  <a:pt x="0" y="0"/>
                </a:moveTo>
                <a:lnTo>
                  <a:pt x="2462958" y="0"/>
                </a:lnTo>
                <a:lnTo>
                  <a:pt x="2462958" y="2748776"/>
                </a:lnTo>
                <a:lnTo>
                  <a:pt x="0" y="27487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59885" y="1408895"/>
            <a:ext cx="2463165" cy="2748915"/>
          </a:xfrm>
          <a:custGeom>
            <a:avLst/>
            <a:gdLst/>
            <a:ahLst/>
            <a:cxnLst/>
            <a:rect l="l" t="t" r="r" b="b"/>
            <a:pathLst>
              <a:path w="2463165" h="2748915">
                <a:moveTo>
                  <a:pt x="2462958" y="2748776"/>
                </a:moveTo>
                <a:lnTo>
                  <a:pt x="0" y="2748776"/>
                </a:lnTo>
                <a:lnTo>
                  <a:pt x="0" y="0"/>
                </a:lnTo>
                <a:lnTo>
                  <a:pt x="2462958" y="0"/>
                </a:lnTo>
                <a:lnTo>
                  <a:pt x="2462958" y="2748776"/>
                </a:lnTo>
                <a:close/>
              </a:path>
            </a:pathLst>
          </a:custGeom>
          <a:ln w="1012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26543" y="1874516"/>
            <a:ext cx="120014" cy="161925"/>
          </a:xfrm>
          <a:custGeom>
            <a:avLst/>
            <a:gdLst/>
            <a:ahLst/>
            <a:cxnLst/>
            <a:rect l="l" t="t" r="r" b="b"/>
            <a:pathLst>
              <a:path w="120015" h="161925">
                <a:moveTo>
                  <a:pt x="60774" y="161798"/>
                </a:moveTo>
                <a:lnTo>
                  <a:pt x="38458" y="157247"/>
                </a:lnTo>
                <a:lnTo>
                  <a:pt x="18991" y="142922"/>
                </a:lnTo>
                <a:lnTo>
                  <a:pt x="5222" y="117809"/>
                </a:lnTo>
                <a:lnTo>
                  <a:pt x="0" y="80899"/>
                </a:lnTo>
                <a:lnTo>
                  <a:pt x="4373" y="47781"/>
                </a:lnTo>
                <a:lnTo>
                  <a:pt x="16992" y="22247"/>
                </a:lnTo>
                <a:lnTo>
                  <a:pt x="37109" y="5814"/>
                </a:lnTo>
                <a:lnTo>
                  <a:pt x="63972" y="0"/>
                </a:lnTo>
                <a:lnTo>
                  <a:pt x="87113" y="4325"/>
                </a:lnTo>
                <a:lnTo>
                  <a:pt x="103956" y="15730"/>
                </a:lnTo>
                <a:lnTo>
                  <a:pt x="105467" y="17977"/>
                </a:lnTo>
                <a:lnTo>
                  <a:pt x="63972" y="17977"/>
                </a:lnTo>
                <a:lnTo>
                  <a:pt x="46180" y="21966"/>
                </a:lnTo>
                <a:lnTo>
                  <a:pt x="31986" y="33708"/>
                </a:lnTo>
                <a:lnTo>
                  <a:pt x="22590" y="52865"/>
                </a:lnTo>
                <a:lnTo>
                  <a:pt x="19191" y="79101"/>
                </a:lnTo>
                <a:lnTo>
                  <a:pt x="21465" y="104382"/>
                </a:lnTo>
                <a:lnTo>
                  <a:pt x="28987" y="124944"/>
                </a:lnTo>
                <a:lnTo>
                  <a:pt x="42806" y="138764"/>
                </a:lnTo>
                <a:lnTo>
                  <a:pt x="63972" y="143820"/>
                </a:lnTo>
                <a:lnTo>
                  <a:pt x="101393" y="143820"/>
                </a:lnTo>
                <a:lnTo>
                  <a:pt x="92161" y="153483"/>
                </a:lnTo>
                <a:lnTo>
                  <a:pt x="73843" y="160590"/>
                </a:lnTo>
                <a:lnTo>
                  <a:pt x="60774" y="161798"/>
                </a:lnTo>
                <a:close/>
              </a:path>
              <a:path w="120015" h="161925">
                <a:moveTo>
                  <a:pt x="119949" y="50337"/>
                </a:moveTo>
                <a:lnTo>
                  <a:pt x="100757" y="50337"/>
                </a:lnTo>
                <a:lnTo>
                  <a:pt x="94784" y="33904"/>
                </a:lnTo>
                <a:lnTo>
                  <a:pt x="85363" y="24045"/>
                </a:lnTo>
                <a:lnTo>
                  <a:pt x="74443" y="19241"/>
                </a:lnTo>
                <a:lnTo>
                  <a:pt x="63972" y="17977"/>
                </a:lnTo>
                <a:lnTo>
                  <a:pt x="105467" y="17977"/>
                </a:lnTo>
                <a:lnTo>
                  <a:pt x="114801" y="31854"/>
                </a:lnTo>
                <a:lnTo>
                  <a:pt x="119949" y="50337"/>
                </a:lnTo>
                <a:close/>
              </a:path>
              <a:path w="120015" h="161925">
                <a:moveTo>
                  <a:pt x="101393" y="143820"/>
                </a:moveTo>
                <a:lnTo>
                  <a:pt x="63972" y="143820"/>
                </a:lnTo>
                <a:lnTo>
                  <a:pt x="73793" y="142135"/>
                </a:lnTo>
                <a:lnTo>
                  <a:pt x="84964" y="135730"/>
                </a:lnTo>
                <a:lnTo>
                  <a:pt x="95234" y="122584"/>
                </a:lnTo>
                <a:lnTo>
                  <a:pt x="102356" y="100674"/>
                </a:lnTo>
                <a:lnTo>
                  <a:pt x="119949" y="100674"/>
                </a:lnTo>
                <a:lnTo>
                  <a:pt x="109578" y="135253"/>
                </a:lnTo>
                <a:lnTo>
                  <a:pt x="101393" y="1438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72081" y="1878111"/>
            <a:ext cx="102870" cy="154940"/>
          </a:xfrm>
          <a:custGeom>
            <a:avLst/>
            <a:gdLst/>
            <a:ahLst/>
            <a:cxnLst/>
            <a:rect l="l" t="t" r="r" b="b"/>
            <a:pathLst>
              <a:path w="102870" h="154939">
                <a:moveTo>
                  <a:pt x="19191" y="154607"/>
                </a:moveTo>
                <a:lnTo>
                  <a:pt x="0" y="154607"/>
                </a:lnTo>
                <a:lnTo>
                  <a:pt x="0" y="0"/>
                </a:lnTo>
                <a:lnTo>
                  <a:pt x="62373" y="0"/>
                </a:lnTo>
                <a:lnTo>
                  <a:pt x="79416" y="3455"/>
                </a:lnTo>
                <a:lnTo>
                  <a:pt x="91961" y="12809"/>
                </a:lnTo>
                <a:lnTo>
                  <a:pt x="94876" y="17977"/>
                </a:lnTo>
                <a:lnTo>
                  <a:pt x="19191" y="17977"/>
                </a:lnTo>
                <a:lnTo>
                  <a:pt x="19191" y="71910"/>
                </a:lnTo>
                <a:lnTo>
                  <a:pt x="94413" y="71910"/>
                </a:lnTo>
                <a:lnTo>
                  <a:pt x="93160" y="74607"/>
                </a:lnTo>
                <a:lnTo>
                  <a:pt x="80765" y="85618"/>
                </a:lnTo>
                <a:lnTo>
                  <a:pt x="62373" y="89888"/>
                </a:lnTo>
                <a:lnTo>
                  <a:pt x="19191" y="89888"/>
                </a:lnTo>
                <a:lnTo>
                  <a:pt x="19191" y="154607"/>
                </a:lnTo>
                <a:close/>
              </a:path>
              <a:path w="102870" h="154939">
                <a:moveTo>
                  <a:pt x="94413" y="71910"/>
                </a:moveTo>
                <a:lnTo>
                  <a:pt x="55976" y="71910"/>
                </a:lnTo>
                <a:lnTo>
                  <a:pt x="66971" y="70449"/>
                </a:lnTo>
                <a:lnTo>
                  <a:pt x="75568" y="65618"/>
                </a:lnTo>
                <a:lnTo>
                  <a:pt x="81165" y="56741"/>
                </a:lnTo>
                <a:lnTo>
                  <a:pt x="83164" y="43146"/>
                </a:lnTo>
                <a:lnTo>
                  <a:pt x="81165" y="31629"/>
                </a:lnTo>
                <a:lnTo>
                  <a:pt x="75568" y="23820"/>
                </a:lnTo>
                <a:lnTo>
                  <a:pt x="66971" y="19382"/>
                </a:lnTo>
                <a:lnTo>
                  <a:pt x="55976" y="17977"/>
                </a:lnTo>
                <a:lnTo>
                  <a:pt x="94876" y="17977"/>
                </a:lnTo>
                <a:lnTo>
                  <a:pt x="99707" y="26545"/>
                </a:lnTo>
                <a:lnTo>
                  <a:pt x="102356" y="43146"/>
                </a:lnTo>
                <a:lnTo>
                  <a:pt x="100157" y="59550"/>
                </a:lnTo>
                <a:lnTo>
                  <a:pt x="94413" y="719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027" y="1878111"/>
            <a:ext cx="107314" cy="158750"/>
          </a:xfrm>
          <a:custGeom>
            <a:avLst/>
            <a:gdLst/>
            <a:ahLst/>
            <a:cxnLst/>
            <a:rect l="l" t="t" r="r" b="b"/>
            <a:pathLst>
              <a:path w="107315" h="158750">
                <a:moveTo>
                  <a:pt x="51178" y="158202"/>
                </a:moveTo>
                <a:lnTo>
                  <a:pt x="27663" y="153540"/>
                </a:lnTo>
                <a:lnTo>
                  <a:pt x="11795" y="141124"/>
                </a:lnTo>
                <a:lnTo>
                  <a:pt x="2823" y="123315"/>
                </a:lnTo>
                <a:lnTo>
                  <a:pt x="0" y="102472"/>
                </a:lnTo>
                <a:lnTo>
                  <a:pt x="0" y="0"/>
                </a:lnTo>
                <a:lnTo>
                  <a:pt x="17592" y="0"/>
                </a:lnTo>
                <a:lnTo>
                  <a:pt x="17592" y="97079"/>
                </a:lnTo>
                <a:lnTo>
                  <a:pt x="20616" y="118230"/>
                </a:lnTo>
                <a:lnTo>
                  <a:pt x="28587" y="131461"/>
                </a:lnTo>
                <a:lnTo>
                  <a:pt x="39858" y="138287"/>
                </a:lnTo>
                <a:lnTo>
                  <a:pt x="52777" y="140225"/>
                </a:lnTo>
                <a:lnTo>
                  <a:pt x="93936" y="140225"/>
                </a:lnTo>
                <a:lnTo>
                  <a:pt x="93560" y="140899"/>
                </a:lnTo>
                <a:lnTo>
                  <a:pt x="76117" y="153511"/>
                </a:lnTo>
                <a:lnTo>
                  <a:pt x="51178" y="158202"/>
                </a:lnTo>
                <a:close/>
              </a:path>
              <a:path w="107315" h="158750">
                <a:moveTo>
                  <a:pt x="93936" y="140225"/>
                </a:moveTo>
                <a:lnTo>
                  <a:pt x="52777" y="140225"/>
                </a:lnTo>
                <a:lnTo>
                  <a:pt x="65022" y="138287"/>
                </a:lnTo>
                <a:lnTo>
                  <a:pt x="76367" y="131461"/>
                </a:lnTo>
                <a:lnTo>
                  <a:pt x="84714" y="118230"/>
                </a:lnTo>
                <a:lnTo>
                  <a:pt x="87962" y="97079"/>
                </a:lnTo>
                <a:lnTo>
                  <a:pt x="87962" y="0"/>
                </a:lnTo>
                <a:lnTo>
                  <a:pt x="107154" y="0"/>
                </a:lnTo>
                <a:lnTo>
                  <a:pt x="107154" y="100674"/>
                </a:lnTo>
                <a:lnTo>
                  <a:pt x="103806" y="122556"/>
                </a:lnTo>
                <a:lnTo>
                  <a:pt x="93936" y="1402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61139" y="2766205"/>
            <a:ext cx="48260" cy="156845"/>
          </a:xfrm>
          <a:custGeom>
            <a:avLst/>
            <a:gdLst/>
            <a:ahLst/>
            <a:cxnLst/>
            <a:rect l="l" t="t" r="r" b="b"/>
            <a:pathLst>
              <a:path w="48259" h="156844">
                <a:moveTo>
                  <a:pt x="31986" y="44944"/>
                </a:moveTo>
                <a:lnTo>
                  <a:pt x="14393" y="44944"/>
                </a:lnTo>
                <a:lnTo>
                  <a:pt x="14393" y="25168"/>
                </a:lnTo>
                <a:lnTo>
                  <a:pt x="16143" y="14410"/>
                </a:lnTo>
                <a:lnTo>
                  <a:pt x="21191" y="6516"/>
                </a:lnTo>
                <a:lnTo>
                  <a:pt x="29237" y="1657"/>
                </a:lnTo>
                <a:lnTo>
                  <a:pt x="39983" y="0"/>
                </a:lnTo>
                <a:lnTo>
                  <a:pt x="47979" y="0"/>
                </a:lnTo>
                <a:lnTo>
                  <a:pt x="47979" y="17977"/>
                </a:lnTo>
                <a:lnTo>
                  <a:pt x="33585" y="17977"/>
                </a:lnTo>
                <a:lnTo>
                  <a:pt x="31986" y="21573"/>
                </a:lnTo>
                <a:lnTo>
                  <a:pt x="31986" y="44944"/>
                </a:lnTo>
                <a:close/>
              </a:path>
              <a:path w="48259" h="156844">
                <a:moveTo>
                  <a:pt x="47979" y="59326"/>
                </a:moveTo>
                <a:lnTo>
                  <a:pt x="0" y="59326"/>
                </a:lnTo>
                <a:lnTo>
                  <a:pt x="0" y="44944"/>
                </a:lnTo>
                <a:lnTo>
                  <a:pt x="47979" y="44944"/>
                </a:lnTo>
                <a:lnTo>
                  <a:pt x="47979" y="59326"/>
                </a:lnTo>
                <a:close/>
              </a:path>
              <a:path w="48259" h="156844">
                <a:moveTo>
                  <a:pt x="31986" y="156405"/>
                </a:moveTo>
                <a:lnTo>
                  <a:pt x="14393" y="156405"/>
                </a:lnTo>
                <a:lnTo>
                  <a:pt x="14393" y="59326"/>
                </a:lnTo>
                <a:lnTo>
                  <a:pt x="31986" y="59326"/>
                </a:lnTo>
                <a:lnTo>
                  <a:pt x="31986" y="1564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18715" y="2807554"/>
            <a:ext cx="94615" cy="118745"/>
          </a:xfrm>
          <a:custGeom>
            <a:avLst/>
            <a:gdLst/>
            <a:ahLst/>
            <a:cxnLst/>
            <a:rect l="l" t="t" r="r" b="b"/>
            <a:pathLst>
              <a:path w="94615" h="118744">
                <a:moveTo>
                  <a:pt x="20791" y="37752"/>
                </a:moveTo>
                <a:lnTo>
                  <a:pt x="6397" y="37752"/>
                </a:lnTo>
                <a:lnTo>
                  <a:pt x="9271" y="20477"/>
                </a:lnTo>
                <a:lnTo>
                  <a:pt x="17392" y="8764"/>
                </a:lnTo>
                <a:lnTo>
                  <a:pt x="30012" y="2106"/>
                </a:lnTo>
                <a:lnTo>
                  <a:pt x="46380" y="0"/>
                </a:lnTo>
                <a:lnTo>
                  <a:pt x="55501" y="730"/>
                </a:lnTo>
                <a:lnTo>
                  <a:pt x="67771" y="4494"/>
                </a:lnTo>
                <a:lnTo>
                  <a:pt x="78541" y="13651"/>
                </a:lnTo>
                <a:lnTo>
                  <a:pt x="79232" y="16179"/>
                </a:lnTo>
                <a:lnTo>
                  <a:pt x="43181" y="16179"/>
                </a:lnTo>
                <a:lnTo>
                  <a:pt x="32486" y="18286"/>
                </a:lnTo>
                <a:lnTo>
                  <a:pt x="25989" y="23595"/>
                </a:lnTo>
                <a:lnTo>
                  <a:pt x="22490" y="30590"/>
                </a:lnTo>
                <a:lnTo>
                  <a:pt x="20791" y="37752"/>
                </a:lnTo>
                <a:close/>
              </a:path>
              <a:path w="94615" h="118744">
                <a:moveTo>
                  <a:pt x="31986" y="118652"/>
                </a:moveTo>
                <a:lnTo>
                  <a:pt x="19566" y="116124"/>
                </a:lnTo>
                <a:lnTo>
                  <a:pt x="9396" y="109213"/>
                </a:lnTo>
                <a:lnTo>
                  <a:pt x="2523" y="98933"/>
                </a:lnTo>
                <a:lnTo>
                  <a:pt x="0" y="86292"/>
                </a:lnTo>
                <a:lnTo>
                  <a:pt x="924" y="76629"/>
                </a:lnTo>
                <a:lnTo>
                  <a:pt x="4997" y="65618"/>
                </a:lnTo>
                <a:lnTo>
                  <a:pt x="14169" y="55955"/>
                </a:lnTo>
                <a:lnTo>
                  <a:pt x="30387" y="50337"/>
                </a:lnTo>
                <a:lnTo>
                  <a:pt x="59174" y="46741"/>
                </a:lnTo>
                <a:lnTo>
                  <a:pt x="62373" y="46741"/>
                </a:lnTo>
                <a:lnTo>
                  <a:pt x="67171" y="44944"/>
                </a:lnTo>
                <a:lnTo>
                  <a:pt x="67171" y="34157"/>
                </a:lnTo>
                <a:lnTo>
                  <a:pt x="65672" y="26039"/>
                </a:lnTo>
                <a:lnTo>
                  <a:pt x="61174" y="20449"/>
                </a:lnTo>
                <a:lnTo>
                  <a:pt x="53677" y="17219"/>
                </a:lnTo>
                <a:lnTo>
                  <a:pt x="43181" y="16179"/>
                </a:lnTo>
                <a:lnTo>
                  <a:pt x="79232" y="16179"/>
                </a:lnTo>
                <a:lnTo>
                  <a:pt x="83164" y="30561"/>
                </a:lnTo>
                <a:lnTo>
                  <a:pt x="83164" y="57528"/>
                </a:lnTo>
                <a:lnTo>
                  <a:pt x="67171" y="57528"/>
                </a:lnTo>
                <a:lnTo>
                  <a:pt x="64497" y="58904"/>
                </a:lnTo>
                <a:lnTo>
                  <a:pt x="60174" y="60449"/>
                </a:lnTo>
                <a:lnTo>
                  <a:pt x="52552" y="62331"/>
                </a:lnTo>
                <a:lnTo>
                  <a:pt x="39983" y="64719"/>
                </a:lnTo>
                <a:lnTo>
                  <a:pt x="33110" y="66264"/>
                </a:lnTo>
                <a:lnTo>
                  <a:pt x="25789" y="68989"/>
                </a:lnTo>
                <a:lnTo>
                  <a:pt x="19966" y="74073"/>
                </a:lnTo>
                <a:lnTo>
                  <a:pt x="17592" y="82697"/>
                </a:lnTo>
                <a:lnTo>
                  <a:pt x="18792" y="91095"/>
                </a:lnTo>
                <a:lnTo>
                  <a:pt x="22390" y="97303"/>
                </a:lnTo>
                <a:lnTo>
                  <a:pt x="28387" y="101152"/>
                </a:lnTo>
                <a:lnTo>
                  <a:pt x="36784" y="102472"/>
                </a:lnTo>
                <a:lnTo>
                  <a:pt x="65480" y="102472"/>
                </a:lnTo>
                <a:lnTo>
                  <a:pt x="61673" y="106517"/>
                </a:lnTo>
                <a:lnTo>
                  <a:pt x="54377" y="112360"/>
                </a:lnTo>
                <a:lnTo>
                  <a:pt x="44681" y="116854"/>
                </a:lnTo>
                <a:lnTo>
                  <a:pt x="31986" y="118652"/>
                </a:lnTo>
                <a:close/>
              </a:path>
              <a:path w="94615" h="118744">
                <a:moveTo>
                  <a:pt x="65480" y="102472"/>
                </a:moveTo>
                <a:lnTo>
                  <a:pt x="36784" y="102472"/>
                </a:lnTo>
                <a:lnTo>
                  <a:pt x="47604" y="100534"/>
                </a:lnTo>
                <a:lnTo>
                  <a:pt x="57375" y="95056"/>
                </a:lnTo>
                <a:lnTo>
                  <a:pt x="64447" y="86545"/>
                </a:lnTo>
                <a:lnTo>
                  <a:pt x="67171" y="75505"/>
                </a:lnTo>
                <a:lnTo>
                  <a:pt x="67171" y="57528"/>
                </a:lnTo>
                <a:lnTo>
                  <a:pt x="83164" y="57528"/>
                </a:lnTo>
                <a:lnTo>
                  <a:pt x="83164" y="100674"/>
                </a:lnTo>
                <a:lnTo>
                  <a:pt x="67171" y="100674"/>
                </a:lnTo>
                <a:lnTo>
                  <a:pt x="65480" y="102472"/>
                </a:lnTo>
                <a:close/>
              </a:path>
              <a:path w="94615" h="118744">
                <a:moveTo>
                  <a:pt x="89562" y="116854"/>
                </a:moveTo>
                <a:lnTo>
                  <a:pt x="70370" y="116854"/>
                </a:lnTo>
                <a:lnTo>
                  <a:pt x="68770" y="107865"/>
                </a:lnTo>
                <a:lnTo>
                  <a:pt x="67171" y="100674"/>
                </a:lnTo>
                <a:lnTo>
                  <a:pt x="83164" y="100674"/>
                </a:lnTo>
                <a:lnTo>
                  <a:pt x="86363" y="102472"/>
                </a:lnTo>
                <a:lnTo>
                  <a:pt x="94360" y="102472"/>
                </a:lnTo>
                <a:lnTo>
                  <a:pt x="94360" y="115056"/>
                </a:lnTo>
                <a:lnTo>
                  <a:pt x="91161" y="115056"/>
                </a:lnTo>
                <a:lnTo>
                  <a:pt x="89562" y="116854"/>
                </a:lnTo>
                <a:close/>
              </a:path>
              <a:path w="94615" h="118744">
                <a:moveTo>
                  <a:pt x="94360" y="102472"/>
                </a:moveTo>
                <a:lnTo>
                  <a:pt x="91161" y="102472"/>
                </a:lnTo>
                <a:lnTo>
                  <a:pt x="92760" y="100674"/>
                </a:lnTo>
                <a:lnTo>
                  <a:pt x="94360" y="100674"/>
                </a:lnTo>
                <a:lnTo>
                  <a:pt x="94360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25869" y="2807554"/>
            <a:ext cx="81915" cy="118745"/>
          </a:xfrm>
          <a:custGeom>
            <a:avLst/>
            <a:gdLst/>
            <a:ahLst/>
            <a:cxnLst/>
            <a:rect l="l" t="t" r="r" b="b"/>
            <a:pathLst>
              <a:path w="81915" h="118744">
                <a:moveTo>
                  <a:pt x="74718" y="102472"/>
                </a:moveTo>
                <a:lnTo>
                  <a:pt x="41582" y="102472"/>
                </a:lnTo>
                <a:lnTo>
                  <a:pt x="50728" y="101433"/>
                </a:lnTo>
                <a:lnTo>
                  <a:pt x="58375" y="98202"/>
                </a:lnTo>
                <a:lnTo>
                  <a:pt x="63623" y="92612"/>
                </a:lnTo>
                <a:lnTo>
                  <a:pt x="65572" y="84494"/>
                </a:lnTo>
                <a:lnTo>
                  <a:pt x="64347" y="78680"/>
                </a:lnTo>
                <a:lnTo>
                  <a:pt x="60574" y="74382"/>
                </a:lnTo>
                <a:lnTo>
                  <a:pt x="54102" y="71095"/>
                </a:lnTo>
                <a:lnTo>
                  <a:pt x="44781" y="68314"/>
                </a:lnTo>
                <a:lnTo>
                  <a:pt x="25589" y="62921"/>
                </a:lnTo>
                <a:lnTo>
                  <a:pt x="16018" y="59213"/>
                </a:lnTo>
                <a:lnTo>
                  <a:pt x="8996" y="53483"/>
                </a:lnTo>
                <a:lnTo>
                  <a:pt x="4673" y="45730"/>
                </a:lnTo>
                <a:lnTo>
                  <a:pt x="3198" y="35955"/>
                </a:lnTo>
                <a:lnTo>
                  <a:pt x="6247" y="19719"/>
                </a:lnTo>
                <a:lnTo>
                  <a:pt x="14393" y="8539"/>
                </a:lnTo>
                <a:lnTo>
                  <a:pt x="26138" y="2078"/>
                </a:lnTo>
                <a:lnTo>
                  <a:pt x="39983" y="0"/>
                </a:lnTo>
                <a:lnTo>
                  <a:pt x="61498" y="4578"/>
                </a:lnTo>
                <a:lnTo>
                  <a:pt x="72969" y="15056"/>
                </a:lnTo>
                <a:lnTo>
                  <a:pt x="73416" y="16179"/>
                </a:lnTo>
                <a:lnTo>
                  <a:pt x="33585" y="16179"/>
                </a:lnTo>
                <a:lnTo>
                  <a:pt x="19191" y="17977"/>
                </a:lnTo>
                <a:lnTo>
                  <a:pt x="19191" y="41348"/>
                </a:lnTo>
                <a:lnTo>
                  <a:pt x="23989" y="43146"/>
                </a:lnTo>
                <a:lnTo>
                  <a:pt x="36784" y="46741"/>
                </a:lnTo>
                <a:lnTo>
                  <a:pt x="54377" y="52135"/>
                </a:lnTo>
                <a:lnTo>
                  <a:pt x="67396" y="56882"/>
                </a:lnTo>
                <a:lnTo>
                  <a:pt x="75768" y="63146"/>
                </a:lnTo>
                <a:lnTo>
                  <a:pt x="80242" y="71095"/>
                </a:lnTo>
                <a:lnTo>
                  <a:pt x="81567" y="80899"/>
                </a:lnTo>
                <a:lnTo>
                  <a:pt x="78693" y="96657"/>
                </a:lnTo>
                <a:lnTo>
                  <a:pt x="74718" y="102472"/>
                </a:lnTo>
                <a:close/>
              </a:path>
              <a:path w="81915" h="118744">
                <a:moveTo>
                  <a:pt x="78366" y="34157"/>
                </a:moveTo>
                <a:lnTo>
                  <a:pt x="62373" y="34157"/>
                </a:lnTo>
                <a:lnTo>
                  <a:pt x="61548" y="28314"/>
                </a:lnTo>
                <a:lnTo>
                  <a:pt x="58175" y="22472"/>
                </a:lnTo>
                <a:lnTo>
                  <a:pt x="50903" y="17977"/>
                </a:lnTo>
                <a:lnTo>
                  <a:pt x="38383" y="16179"/>
                </a:lnTo>
                <a:lnTo>
                  <a:pt x="73416" y="16179"/>
                </a:lnTo>
                <a:lnTo>
                  <a:pt x="77542" y="26545"/>
                </a:lnTo>
                <a:lnTo>
                  <a:pt x="78366" y="34157"/>
                </a:lnTo>
                <a:close/>
              </a:path>
              <a:path w="81915" h="118744">
                <a:moveTo>
                  <a:pt x="41582" y="118652"/>
                </a:moveTo>
                <a:lnTo>
                  <a:pt x="18892" y="114242"/>
                </a:lnTo>
                <a:lnTo>
                  <a:pt x="6397" y="103595"/>
                </a:lnTo>
                <a:lnTo>
                  <a:pt x="1099" y="90590"/>
                </a:lnTo>
                <a:lnTo>
                  <a:pt x="0" y="79101"/>
                </a:lnTo>
                <a:lnTo>
                  <a:pt x="15993" y="79101"/>
                </a:lnTo>
                <a:lnTo>
                  <a:pt x="16842" y="86545"/>
                </a:lnTo>
                <a:lnTo>
                  <a:pt x="20391" y="94157"/>
                </a:lnTo>
                <a:lnTo>
                  <a:pt x="28138" y="100084"/>
                </a:lnTo>
                <a:lnTo>
                  <a:pt x="41582" y="102472"/>
                </a:lnTo>
                <a:lnTo>
                  <a:pt x="74718" y="102472"/>
                </a:lnTo>
                <a:lnTo>
                  <a:pt x="70570" y="108539"/>
                </a:lnTo>
                <a:lnTo>
                  <a:pt x="57950" y="116039"/>
                </a:lnTo>
                <a:lnTo>
                  <a:pt x="41582" y="1186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18630" y="2778789"/>
            <a:ext cx="45085" cy="146050"/>
          </a:xfrm>
          <a:custGeom>
            <a:avLst/>
            <a:gdLst/>
            <a:ahLst/>
            <a:cxnLst/>
            <a:rect l="l" t="t" r="r" b="b"/>
            <a:pathLst>
              <a:path w="45084" h="146050">
                <a:moveTo>
                  <a:pt x="28787" y="32359"/>
                </a:moveTo>
                <a:lnTo>
                  <a:pt x="12794" y="32359"/>
                </a:lnTo>
                <a:lnTo>
                  <a:pt x="12794" y="0"/>
                </a:lnTo>
                <a:lnTo>
                  <a:pt x="28787" y="0"/>
                </a:lnTo>
                <a:lnTo>
                  <a:pt x="28787" y="32359"/>
                </a:lnTo>
                <a:close/>
              </a:path>
              <a:path w="45084" h="146050">
                <a:moveTo>
                  <a:pt x="44781" y="46741"/>
                </a:moveTo>
                <a:lnTo>
                  <a:pt x="0" y="46741"/>
                </a:lnTo>
                <a:lnTo>
                  <a:pt x="0" y="32359"/>
                </a:lnTo>
                <a:lnTo>
                  <a:pt x="44781" y="32359"/>
                </a:lnTo>
                <a:lnTo>
                  <a:pt x="44781" y="46741"/>
                </a:lnTo>
                <a:close/>
              </a:path>
              <a:path w="45084" h="146050">
                <a:moveTo>
                  <a:pt x="35185" y="145618"/>
                </a:moveTo>
                <a:lnTo>
                  <a:pt x="33585" y="145618"/>
                </a:lnTo>
                <a:lnTo>
                  <a:pt x="22915" y="143708"/>
                </a:lnTo>
                <a:lnTo>
                  <a:pt x="16592" y="138427"/>
                </a:lnTo>
                <a:lnTo>
                  <a:pt x="13569" y="130450"/>
                </a:lnTo>
                <a:lnTo>
                  <a:pt x="12794" y="120449"/>
                </a:lnTo>
                <a:lnTo>
                  <a:pt x="12794" y="46741"/>
                </a:lnTo>
                <a:lnTo>
                  <a:pt x="28787" y="46741"/>
                </a:lnTo>
                <a:lnTo>
                  <a:pt x="28787" y="129438"/>
                </a:lnTo>
                <a:lnTo>
                  <a:pt x="44781" y="129438"/>
                </a:lnTo>
                <a:lnTo>
                  <a:pt x="44781" y="143820"/>
                </a:lnTo>
                <a:lnTo>
                  <a:pt x="39983" y="143820"/>
                </a:lnTo>
                <a:lnTo>
                  <a:pt x="35185" y="1456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28983" y="2807554"/>
            <a:ext cx="94615" cy="118745"/>
          </a:xfrm>
          <a:custGeom>
            <a:avLst/>
            <a:gdLst/>
            <a:ahLst/>
            <a:cxnLst/>
            <a:rect l="l" t="t" r="r" b="b"/>
            <a:pathLst>
              <a:path w="94615" h="118744">
                <a:moveTo>
                  <a:pt x="20791" y="37752"/>
                </a:moveTo>
                <a:lnTo>
                  <a:pt x="4797" y="37752"/>
                </a:lnTo>
                <a:lnTo>
                  <a:pt x="7696" y="20477"/>
                </a:lnTo>
                <a:lnTo>
                  <a:pt x="15993" y="8764"/>
                </a:lnTo>
                <a:lnTo>
                  <a:pt x="29087" y="2106"/>
                </a:lnTo>
                <a:lnTo>
                  <a:pt x="46380" y="0"/>
                </a:lnTo>
                <a:lnTo>
                  <a:pt x="55501" y="730"/>
                </a:lnTo>
                <a:lnTo>
                  <a:pt x="67771" y="4494"/>
                </a:lnTo>
                <a:lnTo>
                  <a:pt x="78541" y="13651"/>
                </a:lnTo>
                <a:lnTo>
                  <a:pt x="79232" y="16179"/>
                </a:lnTo>
                <a:lnTo>
                  <a:pt x="43181" y="16179"/>
                </a:lnTo>
                <a:lnTo>
                  <a:pt x="31586" y="18286"/>
                </a:lnTo>
                <a:lnTo>
                  <a:pt x="24789" y="23595"/>
                </a:lnTo>
                <a:lnTo>
                  <a:pt x="21590" y="30590"/>
                </a:lnTo>
                <a:lnTo>
                  <a:pt x="20791" y="37752"/>
                </a:lnTo>
                <a:close/>
              </a:path>
              <a:path w="94615" h="118744">
                <a:moveTo>
                  <a:pt x="30387" y="118652"/>
                </a:moveTo>
                <a:lnTo>
                  <a:pt x="18217" y="116124"/>
                </a:lnTo>
                <a:lnTo>
                  <a:pt x="8596" y="109213"/>
                </a:lnTo>
                <a:lnTo>
                  <a:pt x="2274" y="98933"/>
                </a:lnTo>
                <a:lnTo>
                  <a:pt x="0" y="86292"/>
                </a:lnTo>
                <a:lnTo>
                  <a:pt x="699" y="76629"/>
                </a:lnTo>
                <a:lnTo>
                  <a:pt x="4398" y="65618"/>
                </a:lnTo>
                <a:lnTo>
                  <a:pt x="13494" y="55955"/>
                </a:lnTo>
                <a:lnTo>
                  <a:pt x="30387" y="50337"/>
                </a:lnTo>
                <a:lnTo>
                  <a:pt x="57575" y="46741"/>
                </a:lnTo>
                <a:lnTo>
                  <a:pt x="62373" y="46741"/>
                </a:lnTo>
                <a:lnTo>
                  <a:pt x="67171" y="44944"/>
                </a:lnTo>
                <a:lnTo>
                  <a:pt x="67171" y="34157"/>
                </a:lnTo>
                <a:lnTo>
                  <a:pt x="65672" y="26039"/>
                </a:lnTo>
                <a:lnTo>
                  <a:pt x="61174" y="20449"/>
                </a:lnTo>
                <a:lnTo>
                  <a:pt x="53677" y="17219"/>
                </a:lnTo>
                <a:lnTo>
                  <a:pt x="43181" y="16179"/>
                </a:lnTo>
                <a:lnTo>
                  <a:pt x="79232" y="16179"/>
                </a:lnTo>
                <a:lnTo>
                  <a:pt x="83164" y="30561"/>
                </a:lnTo>
                <a:lnTo>
                  <a:pt x="83164" y="57528"/>
                </a:lnTo>
                <a:lnTo>
                  <a:pt x="65572" y="57528"/>
                </a:lnTo>
                <a:lnTo>
                  <a:pt x="63573" y="58904"/>
                </a:lnTo>
                <a:lnTo>
                  <a:pt x="59174" y="60449"/>
                </a:lnTo>
                <a:lnTo>
                  <a:pt x="51178" y="62331"/>
                </a:lnTo>
                <a:lnTo>
                  <a:pt x="38383" y="64719"/>
                </a:lnTo>
                <a:lnTo>
                  <a:pt x="31761" y="66264"/>
                </a:lnTo>
                <a:lnTo>
                  <a:pt x="24989" y="68989"/>
                </a:lnTo>
                <a:lnTo>
                  <a:pt x="19716" y="74073"/>
                </a:lnTo>
                <a:lnTo>
                  <a:pt x="17592" y="82697"/>
                </a:lnTo>
                <a:lnTo>
                  <a:pt x="18542" y="91095"/>
                </a:lnTo>
                <a:lnTo>
                  <a:pt x="21590" y="97303"/>
                </a:lnTo>
                <a:lnTo>
                  <a:pt x="27038" y="101152"/>
                </a:lnTo>
                <a:lnTo>
                  <a:pt x="35185" y="102472"/>
                </a:lnTo>
                <a:lnTo>
                  <a:pt x="65472" y="102472"/>
                </a:lnTo>
                <a:lnTo>
                  <a:pt x="61648" y="106517"/>
                </a:lnTo>
                <a:lnTo>
                  <a:pt x="54177" y="112360"/>
                </a:lnTo>
                <a:lnTo>
                  <a:pt x="44006" y="116854"/>
                </a:lnTo>
                <a:lnTo>
                  <a:pt x="30387" y="118652"/>
                </a:lnTo>
                <a:close/>
              </a:path>
              <a:path w="94615" h="118744">
                <a:moveTo>
                  <a:pt x="65472" y="102472"/>
                </a:moveTo>
                <a:lnTo>
                  <a:pt x="35185" y="102472"/>
                </a:lnTo>
                <a:lnTo>
                  <a:pt x="46680" y="100534"/>
                </a:lnTo>
                <a:lnTo>
                  <a:pt x="56376" y="95056"/>
                </a:lnTo>
                <a:lnTo>
                  <a:pt x="63073" y="86545"/>
                </a:lnTo>
                <a:lnTo>
                  <a:pt x="65572" y="75505"/>
                </a:lnTo>
                <a:lnTo>
                  <a:pt x="65572" y="57528"/>
                </a:lnTo>
                <a:lnTo>
                  <a:pt x="83164" y="57528"/>
                </a:lnTo>
                <a:lnTo>
                  <a:pt x="83164" y="100674"/>
                </a:lnTo>
                <a:lnTo>
                  <a:pt x="67171" y="100674"/>
                </a:lnTo>
                <a:lnTo>
                  <a:pt x="65472" y="102472"/>
                </a:lnTo>
                <a:close/>
              </a:path>
              <a:path w="94615" h="118744">
                <a:moveTo>
                  <a:pt x="87962" y="116854"/>
                </a:moveTo>
                <a:lnTo>
                  <a:pt x="70370" y="116854"/>
                </a:lnTo>
                <a:lnTo>
                  <a:pt x="67171" y="107865"/>
                </a:lnTo>
                <a:lnTo>
                  <a:pt x="67171" y="100674"/>
                </a:lnTo>
                <a:lnTo>
                  <a:pt x="83164" y="100674"/>
                </a:lnTo>
                <a:lnTo>
                  <a:pt x="84764" y="102472"/>
                </a:lnTo>
                <a:lnTo>
                  <a:pt x="94360" y="102472"/>
                </a:lnTo>
                <a:lnTo>
                  <a:pt x="94360" y="115056"/>
                </a:lnTo>
                <a:lnTo>
                  <a:pt x="91161" y="115056"/>
                </a:lnTo>
                <a:lnTo>
                  <a:pt x="87962" y="116854"/>
                </a:lnTo>
                <a:close/>
              </a:path>
              <a:path w="94615" h="118744">
                <a:moveTo>
                  <a:pt x="94360" y="102472"/>
                </a:moveTo>
                <a:lnTo>
                  <a:pt x="89562" y="102472"/>
                </a:lnTo>
                <a:lnTo>
                  <a:pt x="92760" y="100674"/>
                </a:lnTo>
                <a:lnTo>
                  <a:pt x="94360" y="100674"/>
                </a:lnTo>
                <a:lnTo>
                  <a:pt x="94360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34539" y="2807554"/>
            <a:ext cx="85090" cy="118745"/>
          </a:xfrm>
          <a:custGeom>
            <a:avLst/>
            <a:gdLst/>
            <a:ahLst/>
            <a:cxnLst/>
            <a:rect l="l" t="t" r="r" b="b"/>
            <a:pathLst>
              <a:path w="85090" h="118744">
                <a:moveTo>
                  <a:pt x="44781" y="118652"/>
                </a:moveTo>
                <a:lnTo>
                  <a:pt x="25639" y="114214"/>
                </a:lnTo>
                <a:lnTo>
                  <a:pt x="11595" y="102022"/>
                </a:lnTo>
                <a:lnTo>
                  <a:pt x="2948" y="83764"/>
                </a:lnTo>
                <a:lnTo>
                  <a:pt x="0" y="61123"/>
                </a:lnTo>
                <a:lnTo>
                  <a:pt x="2773" y="37163"/>
                </a:lnTo>
                <a:lnTo>
                  <a:pt x="11395" y="17752"/>
                </a:lnTo>
                <a:lnTo>
                  <a:pt x="26313" y="4747"/>
                </a:lnTo>
                <a:lnTo>
                  <a:pt x="47979" y="0"/>
                </a:lnTo>
                <a:lnTo>
                  <a:pt x="64297" y="3679"/>
                </a:lnTo>
                <a:lnTo>
                  <a:pt x="75368" y="13258"/>
                </a:lnTo>
                <a:lnTo>
                  <a:pt x="76813" y="16179"/>
                </a:lnTo>
                <a:lnTo>
                  <a:pt x="44781" y="16179"/>
                </a:lnTo>
                <a:lnTo>
                  <a:pt x="31761" y="20140"/>
                </a:lnTo>
                <a:lnTo>
                  <a:pt x="23390" y="30337"/>
                </a:lnTo>
                <a:lnTo>
                  <a:pt x="18916" y="44241"/>
                </a:lnTo>
                <a:lnTo>
                  <a:pt x="17592" y="59326"/>
                </a:lnTo>
                <a:lnTo>
                  <a:pt x="18692" y="73652"/>
                </a:lnTo>
                <a:lnTo>
                  <a:pt x="22790" y="87640"/>
                </a:lnTo>
                <a:lnTo>
                  <a:pt x="31086" y="98258"/>
                </a:lnTo>
                <a:lnTo>
                  <a:pt x="44781" y="102472"/>
                </a:lnTo>
                <a:lnTo>
                  <a:pt x="75635" y="102472"/>
                </a:lnTo>
                <a:lnTo>
                  <a:pt x="74968" y="103820"/>
                </a:lnTo>
                <a:lnTo>
                  <a:pt x="62948" y="114438"/>
                </a:lnTo>
                <a:lnTo>
                  <a:pt x="44781" y="118652"/>
                </a:lnTo>
                <a:close/>
              </a:path>
              <a:path w="85090" h="118744">
                <a:moveTo>
                  <a:pt x="84764" y="41348"/>
                </a:moveTo>
                <a:lnTo>
                  <a:pt x="68770" y="41348"/>
                </a:lnTo>
                <a:lnTo>
                  <a:pt x="66371" y="30590"/>
                </a:lnTo>
                <a:lnTo>
                  <a:pt x="61573" y="22696"/>
                </a:lnTo>
                <a:lnTo>
                  <a:pt x="54377" y="17837"/>
                </a:lnTo>
                <a:lnTo>
                  <a:pt x="44781" y="16179"/>
                </a:lnTo>
                <a:lnTo>
                  <a:pt x="76813" y="16179"/>
                </a:lnTo>
                <a:lnTo>
                  <a:pt x="81940" y="26545"/>
                </a:lnTo>
                <a:lnTo>
                  <a:pt x="84764" y="41348"/>
                </a:lnTo>
                <a:close/>
              </a:path>
              <a:path w="85090" h="118744">
                <a:moveTo>
                  <a:pt x="75635" y="102472"/>
                </a:moveTo>
                <a:lnTo>
                  <a:pt x="44781" y="102472"/>
                </a:lnTo>
                <a:lnTo>
                  <a:pt x="52802" y="100534"/>
                </a:lnTo>
                <a:lnTo>
                  <a:pt x="59774" y="95056"/>
                </a:lnTo>
                <a:lnTo>
                  <a:pt x="65247" y="86545"/>
                </a:lnTo>
                <a:lnTo>
                  <a:pt x="68770" y="75505"/>
                </a:lnTo>
                <a:lnTo>
                  <a:pt x="84764" y="75505"/>
                </a:lnTo>
                <a:lnTo>
                  <a:pt x="81890" y="89831"/>
                </a:lnTo>
                <a:lnTo>
                  <a:pt x="75635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30498" y="2807554"/>
            <a:ext cx="85090" cy="118745"/>
          </a:xfrm>
          <a:custGeom>
            <a:avLst/>
            <a:gdLst/>
            <a:ahLst/>
            <a:cxnLst/>
            <a:rect l="l" t="t" r="r" b="b"/>
            <a:pathLst>
              <a:path w="85090" h="118744">
                <a:moveTo>
                  <a:pt x="44781" y="118652"/>
                </a:moveTo>
                <a:lnTo>
                  <a:pt x="25639" y="114214"/>
                </a:lnTo>
                <a:lnTo>
                  <a:pt x="11595" y="102022"/>
                </a:lnTo>
                <a:lnTo>
                  <a:pt x="2948" y="83764"/>
                </a:lnTo>
                <a:lnTo>
                  <a:pt x="0" y="61123"/>
                </a:lnTo>
                <a:lnTo>
                  <a:pt x="2773" y="37163"/>
                </a:lnTo>
                <a:lnTo>
                  <a:pt x="11395" y="17752"/>
                </a:lnTo>
                <a:lnTo>
                  <a:pt x="26313" y="4747"/>
                </a:lnTo>
                <a:lnTo>
                  <a:pt x="47979" y="0"/>
                </a:lnTo>
                <a:lnTo>
                  <a:pt x="64297" y="3679"/>
                </a:lnTo>
                <a:lnTo>
                  <a:pt x="75368" y="13258"/>
                </a:lnTo>
                <a:lnTo>
                  <a:pt x="76813" y="16179"/>
                </a:lnTo>
                <a:lnTo>
                  <a:pt x="44781" y="16179"/>
                </a:lnTo>
                <a:lnTo>
                  <a:pt x="31761" y="20140"/>
                </a:lnTo>
                <a:lnTo>
                  <a:pt x="23390" y="30337"/>
                </a:lnTo>
                <a:lnTo>
                  <a:pt x="18916" y="44241"/>
                </a:lnTo>
                <a:lnTo>
                  <a:pt x="17592" y="59326"/>
                </a:lnTo>
                <a:lnTo>
                  <a:pt x="18692" y="73652"/>
                </a:lnTo>
                <a:lnTo>
                  <a:pt x="22790" y="87640"/>
                </a:lnTo>
                <a:lnTo>
                  <a:pt x="31086" y="98258"/>
                </a:lnTo>
                <a:lnTo>
                  <a:pt x="44781" y="102472"/>
                </a:lnTo>
                <a:lnTo>
                  <a:pt x="75635" y="102472"/>
                </a:lnTo>
                <a:lnTo>
                  <a:pt x="74968" y="103820"/>
                </a:lnTo>
                <a:lnTo>
                  <a:pt x="62948" y="114438"/>
                </a:lnTo>
                <a:lnTo>
                  <a:pt x="44781" y="118652"/>
                </a:lnTo>
                <a:close/>
              </a:path>
              <a:path w="85090" h="118744">
                <a:moveTo>
                  <a:pt x="84764" y="41348"/>
                </a:moveTo>
                <a:lnTo>
                  <a:pt x="68770" y="41348"/>
                </a:lnTo>
                <a:lnTo>
                  <a:pt x="66371" y="30590"/>
                </a:lnTo>
                <a:lnTo>
                  <a:pt x="61573" y="22696"/>
                </a:lnTo>
                <a:lnTo>
                  <a:pt x="54377" y="17837"/>
                </a:lnTo>
                <a:lnTo>
                  <a:pt x="44781" y="16179"/>
                </a:lnTo>
                <a:lnTo>
                  <a:pt x="76813" y="16179"/>
                </a:lnTo>
                <a:lnTo>
                  <a:pt x="81940" y="26545"/>
                </a:lnTo>
                <a:lnTo>
                  <a:pt x="84764" y="41348"/>
                </a:lnTo>
                <a:close/>
              </a:path>
              <a:path w="85090" h="118744">
                <a:moveTo>
                  <a:pt x="75635" y="102472"/>
                </a:moveTo>
                <a:lnTo>
                  <a:pt x="44781" y="102472"/>
                </a:lnTo>
                <a:lnTo>
                  <a:pt x="52802" y="100534"/>
                </a:lnTo>
                <a:lnTo>
                  <a:pt x="59774" y="95056"/>
                </a:lnTo>
                <a:lnTo>
                  <a:pt x="65247" y="86545"/>
                </a:lnTo>
                <a:lnTo>
                  <a:pt x="68770" y="75505"/>
                </a:lnTo>
                <a:lnTo>
                  <a:pt x="84764" y="75505"/>
                </a:lnTo>
                <a:lnTo>
                  <a:pt x="81890" y="89831"/>
                </a:lnTo>
                <a:lnTo>
                  <a:pt x="75635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28057" y="2807554"/>
            <a:ext cx="91440" cy="118745"/>
          </a:xfrm>
          <a:custGeom>
            <a:avLst/>
            <a:gdLst/>
            <a:ahLst/>
            <a:cxnLst/>
            <a:rect l="l" t="t" r="r" b="b"/>
            <a:pathLst>
              <a:path w="91440" h="118744">
                <a:moveTo>
                  <a:pt x="44781" y="118652"/>
                </a:moveTo>
                <a:lnTo>
                  <a:pt x="25639" y="114214"/>
                </a:lnTo>
                <a:lnTo>
                  <a:pt x="11595" y="102022"/>
                </a:lnTo>
                <a:lnTo>
                  <a:pt x="2948" y="83764"/>
                </a:lnTo>
                <a:lnTo>
                  <a:pt x="0" y="61123"/>
                </a:lnTo>
                <a:lnTo>
                  <a:pt x="2773" y="37163"/>
                </a:lnTo>
                <a:lnTo>
                  <a:pt x="11395" y="17752"/>
                </a:lnTo>
                <a:lnTo>
                  <a:pt x="26313" y="4747"/>
                </a:lnTo>
                <a:lnTo>
                  <a:pt x="47979" y="0"/>
                </a:lnTo>
                <a:lnTo>
                  <a:pt x="66871" y="4550"/>
                </a:lnTo>
                <a:lnTo>
                  <a:pt x="78964" y="16179"/>
                </a:lnTo>
                <a:lnTo>
                  <a:pt x="46380" y="16179"/>
                </a:lnTo>
                <a:lnTo>
                  <a:pt x="35135" y="18988"/>
                </a:lnTo>
                <a:lnTo>
                  <a:pt x="25989" y="26516"/>
                </a:lnTo>
                <a:lnTo>
                  <a:pt x="19841" y="37415"/>
                </a:lnTo>
                <a:lnTo>
                  <a:pt x="17592" y="50337"/>
                </a:lnTo>
                <a:lnTo>
                  <a:pt x="89713" y="50337"/>
                </a:lnTo>
                <a:lnTo>
                  <a:pt x="91161" y="64719"/>
                </a:lnTo>
                <a:lnTo>
                  <a:pt x="17592" y="64719"/>
                </a:lnTo>
                <a:lnTo>
                  <a:pt x="19391" y="80477"/>
                </a:lnTo>
                <a:lnTo>
                  <a:pt x="24789" y="92359"/>
                </a:lnTo>
                <a:lnTo>
                  <a:pt x="33785" y="99860"/>
                </a:lnTo>
                <a:lnTo>
                  <a:pt x="46380" y="102472"/>
                </a:lnTo>
                <a:lnTo>
                  <a:pt x="79471" y="102472"/>
                </a:lnTo>
                <a:lnTo>
                  <a:pt x="71969" y="109663"/>
                </a:lnTo>
                <a:lnTo>
                  <a:pt x="67946" y="112584"/>
                </a:lnTo>
                <a:lnTo>
                  <a:pt x="62573" y="115506"/>
                </a:lnTo>
                <a:lnTo>
                  <a:pt x="55101" y="117753"/>
                </a:lnTo>
                <a:lnTo>
                  <a:pt x="44781" y="118652"/>
                </a:lnTo>
                <a:close/>
              </a:path>
              <a:path w="91440" h="118744">
                <a:moveTo>
                  <a:pt x="89713" y="50337"/>
                </a:moveTo>
                <a:lnTo>
                  <a:pt x="73568" y="50337"/>
                </a:lnTo>
                <a:lnTo>
                  <a:pt x="71344" y="37415"/>
                </a:lnTo>
                <a:lnTo>
                  <a:pt x="66571" y="26516"/>
                </a:lnTo>
                <a:lnTo>
                  <a:pt x="58500" y="18988"/>
                </a:lnTo>
                <a:lnTo>
                  <a:pt x="46380" y="16179"/>
                </a:lnTo>
                <a:lnTo>
                  <a:pt x="78964" y="16179"/>
                </a:lnTo>
                <a:lnTo>
                  <a:pt x="80366" y="17528"/>
                </a:lnTo>
                <a:lnTo>
                  <a:pt x="88462" y="37921"/>
                </a:lnTo>
                <a:lnTo>
                  <a:pt x="89713" y="50337"/>
                </a:lnTo>
                <a:close/>
              </a:path>
              <a:path w="91440" h="118744">
                <a:moveTo>
                  <a:pt x="79471" y="102472"/>
                </a:moveTo>
                <a:lnTo>
                  <a:pt x="46380" y="102472"/>
                </a:lnTo>
                <a:lnTo>
                  <a:pt x="57125" y="100084"/>
                </a:lnTo>
                <a:lnTo>
                  <a:pt x="65172" y="94157"/>
                </a:lnTo>
                <a:lnTo>
                  <a:pt x="70220" y="86545"/>
                </a:lnTo>
                <a:lnTo>
                  <a:pt x="71969" y="79101"/>
                </a:lnTo>
                <a:lnTo>
                  <a:pt x="89562" y="79101"/>
                </a:lnTo>
                <a:lnTo>
                  <a:pt x="88612" y="84888"/>
                </a:lnTo>
                <a:lnTo>
                  <a:pt x="85563" y="93034"/>
                </a:lnTo>
                <a:lnTo>
                  <a:pt x="80116" y="101854"/>
                </a:lnTo>
                <a:lnTo>
                  <a:pt x="79471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33613" y="2807554"/>
            <a:ext cx="81915" cy="118745"/>
          </a:xfrm>
          <a:custGeom>
            <a:avLst/>
            <a:gdLst/>
            <a:ahLst/>
            <a:cxnLst/>
            <a:rect l="l" t="t" r="r" b="b"/>
            <a:pathLst>
              <a:path w="81915" h="118744">
                <a:moveTo>
                  <a:pt x="74827" y="102472"/>
                </a:moveTo>
                <a:lnTo>
                  <a:pt x="43181" y="102472"/>
                </a:lnTo>
                <a:lnTo>
                  <a:pt x="51403" y="101433"/>
                </a:lnTo>
                <a:lnTo>
                  <a:pt x="58575" y="98202"/>
                </a:lnTo>
                <a:lnTo>
                  <a:pt x="63648" y="92612"/>
                </a:lnTo>
                <a:lnTo>
                  <a:pt x="65572" y="84494"/>
                </a:lnTo>
                <a:lnTo>
                  <a:pt x="64347" y="78680"/>
                </a:lnTo>
                <a:lnTo>
                  <a:pt x="60574" y="74382"/>
                </a:lnTo>
                <a:lnTo>
                  <a:pt x="54102" y="71095"/>
                </a:lnTo>
                <a:lnTo>
                  <a:pt x="44781" y="68314"/>
                </a:lnTo>
                <a:lnTo>
                  <a:pt x="25589" y="62921"/>
                </a:lnTo>
                <a:lnTo>
                  <a:pt x="16692" y="59213"/>
                </a:lnTo>
                <a:lnTo>
                  <a:pt x="9595" y="53483"/>
                </a:lnTo>
                <a:lnTo>
                  <a:pt x="4897" y="45730"/>
                </a:lnTo>
                <a:lnTo>
                  <a:pt x="3198" y="35955"/>
                </a:lnTo>
                <a:lnTo>
                  <a:pt x="6247" y="19719"/>
                </a:lnTo>
                <a:lnTo>
                  <a:pt x="14393" y="8539"/>
                </a:lnTo>
                <a:lnTo>
                  <a:pt x="26138" y="2078"/>
                </a:lnTo>
                <a:lnTo>
                  <a:pt x="39983" y="0"/>
                </a:lnTo>
                <a:lnTo>
                  <a:pt x="61498" y="4578"/>
                </a:lnTo>
                <a:lnTo>
                  <a:pt x="72969" y="15056"/>
                </a:lnTo>
                <a:lnTo>
                  <a:pt x="73416" y="16179"/>
                </a:lnTo>
                <a:lnTo>
                  <a:pt x="33585" y="16179"/>
                </a:lnTo>
                <a:lnTo>
                  <a:pt x="19191" y="17977"/>
                </a:lnTo>
                <a:lnTo>
                  <a:pt x="19191" y="41348"/>
                </a:lnTo>
                <a:lnTo>
                  <a:pt x="23989" y="43146"/>
                </a:lnTo>
                <a:lnTo>
                  <a:pt x="36784" y="46741"/>
                </a:lnTo>
                <a:lnTo>
                  <a:pt x="54377" y="52135"/>
                </a:lnTo>
                <a:lnTo>
                  <a:pt x="67396" y="56882"/>
                </a:lnTo>
                <a:lnTo>
                  <a:pt x="75767" y="63146"/>
                </a:lnTo>
                <a:lnTo>
                  <a:pt x="80241" y="71095"/>
                </a:lnTo>
                <a:lnTo>
                  <a:pt x="81565" y="80899"/>
                </a:lnTo>
                <a:lnTo>
                  <a:pt x="78716" y="96657"/>
                </a:lnTo>
                <a:lnTo>
                  <a:pt x="74827" y="102472"/>
                </a:lnTo>
                <a:close/>
              </a:path>
              <a:path w="81915" h="118744">
                <a:moveTo>
                  <a:pt x="78366" y="34157"/>
                </a:moveTo>
                <a:lnTo>
                  <a:pt x="62373" y="34157"/>
                </a:lnTo>
                <a:lnTo>
                  <a:pt x="61773" y="28314"/>
                </a:lnTo>
                <a:lnTo>
                  <a:pt x="58775" y="22472"/>
                </a:lnTo>
                <a:lnTo>
                  <a:pt x="51578" y="17977"/>
                </a:lnTo>
                <a:lnTo>
                  <a:pt x="38383" y="16179"/>
                </a:lnTo>
                <a:lnTo>
                  <a:pt x="73416" y="16179"/>
                </a:lnTo>
                <a:lnTo>
                  <a:pt x="77542" y="26545"/>
                </a:lnTo>
                <a:lnTo>
                  <a:pt x="78366" y="34157"/>
                </a:lnTo>
                <a:close/>
              </a:path>
              <a:path w="81915" h="118744">
                <a:moveTo>
                  <a:pt x="43181" y="118652"/>
                </a:moveTo>
                <a:lnTo>
                  <a:pt x="19566" y="114242"/>
                </a:lnTo>
                <a:lnTo>
                  <a:pt x="6597" y="103595"/>
                </a:lnTo>
                <a:lnTo>
                  <a:pt x="1124" y="90590"/>
                </a:lnTo>
                <a:lnTo>
                  <a:pt x="0" y="79101"/>
                </a:lnTo>
                <a:lnTo>
                  <a:pt x="15993" y="79101"/>
                </a:lnTo>
                <a:lnTo>
                  <a:pt x="16867" y="86545"/>
                </a:lnTo>
                <a:lnTo>
                  <a:pt x="20591" y="94157"/>
                </a:lnTo>
                <a:lnTo>
                  <a:pt x="28812" y="100084"/>
                </a:lnTo>
                <a:lnTo>
                  <a:pt x="43181" y="102472"/>
                </a:lnTo>
                <a:lnTo>
                  <a:pt x="74827" y="102472"/>
                </a:lnTo>
                <a:lnTo>
                  <a:pt x="70770" y="108539"/>
                </a:lnTo>
                <a:lnTo>
                  <a:pt x="58625" y="116039"/>
                </a:lnTo>
                <a:lnTo>
                  <a:pt x="43181" y="1186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29572" y="2807554"/>
            <a:ext cx="81915" cy="118745"/>
          </a:xfrm>
          <a:custGeom>
            <a:avLst/>
            <a:gdLst/>
            <a:ahLst/>
            <a:cxnLst/>
            <a:rect l="l" t="t" r="r" b="b"/>
            <a:pathLst>
              <a:path w="81915" h="118744">
                <a:moveTo>
                  <a:pt x="74827" y="102472"/>
                </a:moveTo>
                <a:lnTo>
                  <a:pt x="43181" y="102472"/>
                </a:lnTo>
                <a:lnTo>
                  <a:pt x="51403" y="101433"/>
                </a:lnTo>
                <a:lnTo>
                  <a:pt x="58575" y="98202"/>
                </a:lnTo>
                <a:lnTo>
                  <a:pt x="63648" y="92612"/>
                </a:lnTo>
                <a:lnTo>
                  <a:pt x="65572" y="84494"/>
                </a:lnTo>
                <a:lnTo>
                  <a:pt x="64347" y="78680"/>
                </a:lnTo>
                <a:lnTo>
                  <a:pt x="60574" y="74382"/>
                </a:lnTo>
                <a:lnTo>
                  <a:pt x="54102" y="71095"/>
                </a:lnTo>
                <a:lnTo>
                  <a:pt x="44781" y="68314"/>
                </a:lnTo>
                <a:lnTo>
                  <a:pt x="25589" y="62921"/>
                </a:lnTo>
                <a:lnTo>
                  <a:pt x="16692" y="59213"/>
                </a:lnTo>
                <a:lnTo>
                  <a:pt x="9595" y="53483"/>
                </a:lnTo>
                <a:lnTo>
                  <a:pt x="4897" y="45730"/>
                </a:lnTo>
                <a:lnTo>
                  <a:pt x="3198" y="35955"/>
                </a:lnTo>
                <a:lnTo>
                  <a:pt x="6247" y="19719"/>
                </a:lnTo>
                <a:lnTo>
                  <a:pt x="14393" y="8539"/>
                </a:lnTo>
                <a:lnTo>
                  <a:pt x="26138" y="2078"/>
                </a:lnTo>
                <a:lnTo>
                  <a:pt x="39983" y="0"/>
                </a:lnTo>
                <a:lnTo>
                  <a:pt x="61498" y="4578"/>
                </a:lnTo>
                <a:lnTo>
                  <a:pt x="72969" y="15056"/>
                </a:lnTo>
                <a:lnTo>
                  <a:pt x="73416" y="16179"/>
                </a:lnTo>
                <a:lnTo>
                  <a:pt x="33585" y="16179"/>
                </a:lnTo>
                <a:lnTo>
                  <a:pt x="19191" y="17977"/>
                </a:lnTo>
                <a:lnTo>
                  <a:pt x="19191" y="41348"/>
                </a:lnTo>
                <a:lnTo>
                  <a:pt x="23989" y="43146"/>
                </a:lnTo>
                <a:lnTo>
                  <a:pt x="36784" y="46741"/>
                </a:lnTo>
                <a:lnTo>
                  <a:pt x="54377" y="52135"/>
                </a:lnTo>
                <a:lnTo>
                  <a:pt x="67396" y="56882"/>
                </a:lnTo>
                <a:lnTo>
                  <a:pt x="75767" y="63146"/>
                </a:lnTo>
                <a:lnTo>
                  <a:pt x="80241" y="71095"/>
                </a:lnTo>
                <a:lnTo>
                  <a:pt x="81565" y="80899"/>
                </a:lnTo>
                <a:lnTo>
                  <a:pt x="78716" y="96657"/>
                </a:lnTo>
                <a:lnTo>
                  <a:pt x="74827" y="102472"/>
                </a:lnTo>
                <a:close/>
              </a:path>
              <a:path w="81915" h="118744">
                <a:moveTo>
                  <a:pt x="78366" y="34157"/>
                </a:moveTo>
                <a:lnTo>
                  <a:pt x="62373" y="34157"/>
                </a:lnTo>
                <a:lnTo>
                  <a:pt x="61773" y="28314"/>
                </a:lnTo>
                <a:lnTo>
                  <a:pt x="58775" y="22472"/>
                </a:lnTo>
                <a:lnTo>
                  <a:pt x="51578" y="17977"/>
                </a:lnTo>
                <a:lnTo>
                  <a:pt x="38383" y="16179"/>
                </a:lnTo>
                <a:lnTo>
                  <a:pt x="73416" y="16179"/>
                </a:lnTo>
                <a:lnTo>
                  <a:pt x="77542" y="26545"/>
                </a:lnTo>
                <a:lnTo>
                  <a:pt x="78366" y="34157"/>
                </a:lnTo>
                <a:close/>
              </a:path>
              <a:path w="81915" h="118744">
                <a:moveTo>
                  <a:pt x="43181" y="118652"/>
                </a:moveTo>
                <a:lnTo>
                  <a:pt x="19566" y="114242"/>
                </a:lnTo>
                <a:lnTo>
                  <a:pt x="6597" y="103595"/>
                </a:lnTo>
                <a:lnTo>
                  <a:pt x="1124" y="90590"/>
                </a:lnTo>
                <a:lnTo>
                  <a:pt x="0" y="79101"/>
                </a:lnTo>
                <a:lnTo>
                  <a:pt x="15993" y="79101"/>
                </a:lnTo>
                <a:lnTo>
                  <a:pt x="16867" y="86545"/>
                </a:lnTo>
                <a:lnTo>
                  <a:pt x="20591" y="94157"/>
                </a:lnTo>
                <a:lnTo>
                  <a:pt x="28812" y="100084"/>
                </a:lnTo>
                <a:lnTo>
                  <a:pt x="43181" y="102472"/>
                </a:lnTo>
                <a:lnTo>
                  <a:pt x="74827" y="102472"/>
                </a:lnTo>
                <a:lnTo>
                  <a:pt x="70770" y="108539"/>
                </a:lnTo>
                <a:lnTo>
                  <a:pt x="58625" y="116039"/>
                </a:lnTo>
                <a:lnTo>
                  <a:pt x="43181" y="1186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24943" y="3616546"/>
            <a:ext cx="134620" cy="115570"/>
          </a:xfrm>
          <a:custGeom>
            <a:avLst/>
            <a:gdLst/>
            <a:ahLst/>
            <a:cxnLst/>
            <a:rect l="l" t="t" r="r" b="b"/>
            <a:pathLst>
              <a:path w="134620" h="115570">
                <a:moveTo>
                  <a:pt x="32272" y="19775"/>
                </a:moveTo>
                <a:lnTo>
                  <a:pt x="17592" y="19775"/>
                </a:lnTo>
                <a:lnTo>
                  <a:pt x="20966" y="13651"/>
                </a:lnTo>
                <a:lnTo>
                  <a:pt x="26588" y="7191"/>
                </a:lnTo>
                <a:lnTo>
                  <a:pt x="34910" y="2078"/>
                </a:lnTo>
                <a:lnTo>
                  <a:pt x="46380" y="0"/>
                </a:lnTo>
                <a:lnTo>
                  <a:pt x="58275" y="2050"/>
                </a:lnTo>
                <a:lnTo>
                  <a:pt x="65972" y="6966"/>
                </a:lnTo>
                <a:lnTo>
                  <a:pt x="70670" y="12893"/>
                </a:lnTo>
                <a:lnTo>
                  <a:pt x="72543" y="16179"/>
                </a:lnTo>
                <a:lnTo>
                  <a:pt x="43181" y="16179"/>
                </a:lnTo>
                <a:lnTo>
                  <a:pt x="35135" y="17780"/>
                </a:lnTo>
                <a:lnTo>
                  <a:pt x="32272" y="19775"/>
                </a:lnTo>
                <a:close/>
              </a:path>
              <a:path w="134620" h="115570">
                <a:moveTo>
                  <a:pt x="92907" y="17977"/>
                </a:moveTo>
                <a:lnTo>
                  <a:pt x="73568" y="17977"/>
                </a:lnTo>
                <a:lnTo>
                  <a:pt x="79441" y="10618"/>
                </a:lnTo>
                <a:lnTo>
                  <a:pt x="85763" y="4943"/>
                </a:lnTo>
                <a:lnTo>
                  <a:pt x="93585" y="1292"/>
                </a:lnTo>
                <a:lnTo>
                  <a:pt x="103956" y="0"/>
                </a:lnTo>
                <a:lnTo>
                  <a:pt x="113427" y="1348"/>
                </a:lnTo>
                <a:lnTo>
                  <a:pt x="123347" y="6741"/>
                </a:lnTo>
                <a:lnTo>
                  <a:pt x="129789" y="16179"/>
                </a:lnTo>
                <a:lnTo>
                  <a:pt x="99158" y="16179"/>
                </a:lnTo>
                <a:lnTo>
                  <a:pt x="92907" y="17977"/>
                </a:lnTo>
                <a:close/>
              </a:path>
              <a:path w="134620" h="115570">
                <a:moveTo>
                  <a:pt x="17592" y="115056"/>
                </a:moveTo>
                <a:lnTo>
                  <a:pt x="0" y="115056"/>
                </a:lnTo>
                <a:lnTo>
                  <a:pt x="0" y="3595"/>
                </a:lnTo>
                <a:lnTo>
                  <a:pt x="15993" y="3595"/>
                </a:lnTo>
                <a:lnTo>
                  <a:pt x="15993" y="19775"/>
                </a:lnTo>
                <a:lnTo>
                  <a:pt x="32272" y="19775"/>
                </a:lnTo>
                <a:lnTo>
                  <a:pt x="26788" y="23595"/>
                </a:lnTo>
                <a:lnTo>
                  <a:pt x="20241" y="35140"/>
                </a:lnTo>
                <a:lnTo>
                  <a:pt x="17592" y="53932"/>
                </a:lnTo>
                <a:lnTo>
                  <a:pt x="17592" y="115056"/>
                </a:lnTo>
                <a:close/>
              </a:path>
              <a:path w="134620" h="115570">
                <a:moveTo>
                  <a:pt x="76767" y="115056"/>
                </a:moveTo>
                <a:lnTo>
                  <a:pt x="59174" y="115056"/>
                </a:lnTo>
                <a:lnTo>
                  <a:pt x="59174" y="37752"/>
                </a:lnTo>
                <a:lnTo>
                  <a:pt x="58475" y="30590"/>
                </a:lnTo>
                <a:lnTo>
                  <a:pt x="55976" y="23595"/>
                </a:lnTo>
                <a:lnTo>
                  <a:pt x="51078" y="18286"/>
                </a:lnTo>
                <a:lnTo>
                  <a:pt x="43181" y="16179"/>
                </a:lnTo>
                <a:lnTo>
                  <a:pt x="72543" y="16179"/>
                </a:lnTo>
                <a:lnTo>
                  <a:pt x="73568" y="17977"/>
                </a:lnTo>
                <a:lnTo>
                  <a:pt x="92907" y="17977"/>
                </a:lnTo>
                <a:lnTo>
                  <a:pt x="89587" y="18932"/>
                </a:lnTo>
                <a:lnTo>
                  <a:pt x="82565" y="26067"/>
                </a:lnTo>
                <a:lnTo>
                  <a:pt x="78241" y="35899"/>
                </a:lnTo>
                <a:lnTo>
                  <a:pt x="76767" y="46741"/>
                </a:lnTo>
                <a:lnTo>
                  <a:pt x="76767" y="115056"/>
                </a:lnTo>
                <a:close/>
              </a:path>
              <a:path w="134620" h="115570">
                <a:moveTo>
                  <a:pt x="134343" y="115056"/>
                </a:moveTo>
                <a:lnTo>
                  <a:pt x="118349" y="115056"/>
                </a:lnTo>
                <a:lnTo>
                  <a:pt x="118349" y="43146"/>
                </a:lnTo>
                <a:lnTo>
                  <a:pt x="117375" y="32106"/>
                </a:lnTo>
                <a:lnTo>
                  <a:pt x="114151" y="23595"/>
                </a:lnTo>
                <a:lnTo>
                  <a:pt x="108229" y="18118"/>
                </a:lnTo>
                <a:lnTo>
                  <a:pt x="99158" y="16179"/>
                </a:lnTo>
                <a:lnTo>
                  <a:pt x="129789" y="16179"/>
                </a:lnTo>
                <a:lnTo>
                  <a:pt x="131169" y="18202"/>
                </a:lnTo>
                <a:lnTo>
                  <a:pt x="134343" y="37752"/>
                </a:lnTo>
                <a:lnTo>
                  <a:pt x="134343" y="1150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80077" y="3616546"/>
            <a:ext cx="91440" cy="118745"/>
          </a:xfrm>
          <a:custGeom>
            <a:avLst/>
            <a:gdLst/>
            <a:ahLst/>
            <a:cxnLst/>
            <a:rect l="l" t="t" r="r" b="b"/>
            <a:pathLst>
              <a:path w="91440" h="118745">
                <a:moveTo>
                  <a:pt x="44781" y="118652"/>
                </a:moveTo>
                <a:lnTo>
                  <a:pt x="26313" y="114494"/>
                </a:lnTo>
                <a:lnTo>
                  <a:pt x="12194" y="102921"/>
                </a:lnTo>
                <a:lnTo>
                  <a:pt x="3173" y="85281"/>
                </a:lnTo>
                <a:lnTo>
                  <a:pt x="0" y="62921"/>
                </a:lnTo>
                <a:lnTo>
                  <a:pt x="2998" y="37921"/>
                </a:lnTo>
                <a:lnTo>
                  <a:pt x="11994" y="17977"/>
                </a:lnTo>
                <a:lnTo>
                  <a:pt x="26988" y="4775"/>
                </a:lnTo>
                <a:lnTo>
                  <a:pt x="47979" y="0"/>
                </a:lnTo>
                <a:lnTo>
                  <a:pt x="66871" y="4550"/>
                </a:lnTo>
                <a:lnTo>
                  <a:pt x="78964" y="16179"/>
                </a:lnTo>
                <a:lnTo>
                  <a:pt x="46380" y="16179"/>
                </a:lnTo>
                <a:lnTo>
                  <a:pt x="35385" y="18988"/>
                </a:lnTo>
                <a:lnTo>
                  <a:pt x="26788" y="26516"/>
                </a:lnTo>
                <a:lnTo>
                  <a:pt x="21191" y="37415"/>
                </a:lnTo>
                <a:lnTo>
                  <a:pt x="19191" y="50337"/>
                </a:lnTo>
                <a:lnTo>
                  <a:pt x="89713" y="50337"/>
                </a:lnTo>
                <a:lnTo>
                  <a:pt x="91161" y="64719"/>
                </a:lnTo>
                <a:lnTo>
                  <a:pt x="19191" y="64719"/>
                </a:lnTo>
                <a:lnTo>
                  <a:pt x="20991" y="80477"/>
                </a:lnTo>
                <a:lnTo>
                  <a:pt x="26388" y="92359"/>
                </a:lnTo>
                <a:lnTo>
                  <a:pt x="35385" y="99860"/>
                </a:lnTo>
                <a:lnTo>
                  <a:pt x="47979" y="102472"/>
                </a:lnTo>
                <a:lnTo>
                  <a:pt x="79471" y="102472"/>
                </a:lnTo>
                <a:lnTo>
                  <a:pt x="71969" y="109663"/>
                </a:lnTo>
                <a:lnTo>
                  <a:pt x="67946" y="112584"/>
                </a:lnTo>
                <a:lnTo>
                  <a:pt x="62573" y="115506"/>
                </a:lnTo>
                <a:lnTo>
                  <a:pt x="55101" y="117753"/>
                </a:lnTo>
                <a:lnTo>
                  <a:pt x="44781" y="118652"/>
                </a:lnTo>
                <a:close/>
              </a:path>
              <a:path w="91440" h="118745">
                <a:moveTo>
                  <a:pt x="89713" y="50337"/>
                </a:moveTo>
                <a:lnTo>
                  <a:pt x="73568" y="50337"/>
                </a:lnTo>
                <a:lnTo>
                  <a:pt x="72244" y="37415"/>
                </a:lnTo>
                <a:lnTo>
                  <a:pt x="67771" y="26516"/>
                </a:lnTo>
                <a:lnTo>
                  <a:pt x="59399" y="18988"/>
                </a:lnTo>
                <a:lnTo>
                  <a:pt x="46380" y="16179"/>
                </a:lnTo>
                <a:lnTo>
                  <a:pt x="78964" y="16179"/>
                </a:lnTo>
                <a:lnTo>
                  <a:pt x="80366" y="17528"/>
                </a:lnTo>
                <a:lnTo>
                  <a:pt x="88462" y="37921"/>
                </a:lnTo>
                <a:lnTo>
                  <a:pt x="89713" y="50337"/>
                </a:lnTo>
                <a:close/>
              </a:path>
              <a:path w="91440" h="118745">
                <a:moveTo>
                  <a:pt x="79471" y="102472"/>
                </a:moveTo>
                <a:lnTo>
                  <a:pt x="47979" y="102472"/>
                </a:lnTo>
                <a:lnTo>
                  <a:pt x="58500" y="100084"/>
                </a:lnTo>
                <a:lnTo>
                  <a:pt x="66172" y="94157"/>
                </a:lnTo>
                <a:lnTo>
                  <a:pt x="71144" y="86545"/>
                </a:lnTo>
                <a:lnTo>
                  <a:pt x="73568" y="79101"/>
                </a:lnTo>
                <a:lnTo>
                  <a:pt x="89562" y="79101"/>
                </a:lnTo>
                <a:lnTo>
                  <a:pt x="88612" y="84888"/>
                </a:lnTo>
                <a:lnTo>
                  <a:pt x="85563" y="93034"/>
                </a:lnTo>
                <a:lnTo>
                  <a:pt x="80116" y="101854"/>
                </a:lnTo>
                <a:lnTo>
                  <a:pt x="79471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92030" y="3616546"/>
            <a:ext cx="134620" cy="115570"/>
          </a:xfrm>
          <a:custGeom>
            <a:avLst/>
            <a:gdLst/>
            <a:ahLst/>
            <a:cxnLst/>
            <a:rect l="l" t="t" r="r" b="b"/>
            <a:pathLst>
              <a:path w="134620" h="115570">
                <a:moveTo>
                  <a:pt x="32272" y="19775"/>
                </a:moveTo>
                <a:lnTo>
                  <a:pt x="15993" y="19775"/>
                </a:lnTo>
                <a:lnTo>
                  <a:pt x="19616" y="13651"/>
                </a:lnTo>
                <a:lnTo>
                  <a:pt x="25789" y="7191"/>
                </a:lnTo>
                <a:lnTo>
                  <a:pt x="34660" y="2078"/>
                </a:lnTo>
                <a:lnTo>
                  <a:pt x="46380" y="0"/>
                </a:lnTo>
                <a:lnTo>
                  <a:pt x="57600" y="2050"/>
                </a:lnTo>
                <a:lnTo>
                  <a:pt x="65372" y="6966"/>
                </a:lnTo>
                <a:lnTo>
                  <a:pt x="70445" y="12893"/>
                </a:lnTo>
                <a:lnTo>
                  <a:pt x="72464" y="16179"/>
                </a:lnTo>
                <a:lnTo>
                  <a:pt x="43181" y="16179"/>
                </a:lnTo>
                <a:lnTo>
                  <a:pt x="35135" y="17780"/>
                </a:lnTo>
                <a:lnTo>
                  <a:pt x="32272" y="19775"/>
                </a:lnTo>
                <a:close/>
              </a:path>
              <a:path w="134620" h="115570">
                <a:moveTo>
                  <a:pt x="92744" y="17977"/>
                </a:moveTo>
                <a:lnTo>
                  <a:pt x="73568" y="17977"/>
                </a:lnTo>
                <a:lnTo>
                  <a:pt x="79441" y="10618"/>
                </a:lnTo>
                <a:lnTo>
                  <a:pt x="85763" y="4943"/>
                </a:lnTo>
                <a:lnTo>
                  <a:pt x="93585" y="1292"/>
                </a:lnTo>
                <a:lnTo>
                  <a:pt x="103956" y="0"/>
                </a:lnTo>
                <a:lnTo>
                  <a:pt x="112752" y="1348"/>
                </a:lnTo>
                <a:lnTo>
                  <a:pt x="122748" y="6741"/>
                </a:lnTo>
                <a:lnTo>
                  <a:pt x="129498" y="16179"/>
                </a:lnTo>
                <a:lnTo>
                  <a:pt x="99158" y="16179"/>
                </a:lnTo>
                <a:lnTo>
                  <a:pt x="92744" y="17977"/>
                </a:lnTo>
                <a:close/>
              </a:path>
              <a:path w="134620" h="115570">
                <a:moveTo>
                  <a:pt x="17592" y="115056"/>
                </a:moveTo>
                <a:lnTo>
                  <a:pt x="0" y="115056"/>
                </a:lnTo>
                <a:lnTo>
                  <a:pt x="0" y="3595"/>
                </a:lnTo>
                <a:lnTo>
                  <a:pt x="15993" y="3595"/>
                </a:lnTo>
                <a:lnTo>
                  <a:pt x="15993" y="19775"/>
                </a:lnTo>
                <a:lnTo>
                  <a:pt x="32272" y="19775"/>
                </a:lnTo>
                <a:lnTo>
                  <a:pt x="26788" y="23595"/>
                </a:lnTo>
                <a:lnTo>
                  <a:pt x="20241" y="35140"/>
                </a:lnTo>
                <a:lnTo>
                  <a:pt x="17592" y="53932"/>
                </a:lnTo>
                <a:lnTo>
                  <a:pt x="17592" y="115056"/>
                </a:lnTo>
                <a:close/>
              </a:path>
              <a:path w="134620" h="115570">
                <a:moveTo>
                  <a:pt x="75168" y="115056"/>
                </a:moveTo>
                <a:lnTo>
                  <a:pt x="59174" y="115056"/>
                </a:lnTo>
                <a:lnTo>
                  <a:pt x="59174" y="37752"/>
                </a:lnTo>
                <a:lnTo>
                  <a:pt x="58475" y="30590"/>
                </a:lnTo>
                <a:lnTo>
                  <a:pt x="55976" y="23595"/>
                </a:lnTo>
                <a:lnTo>
                  <a:pt x="51078" y="18286"/>
                </a:lnTo>
                <a:lnTo>
                  <a:pt x="43181" y="16179"/>
                </a:lnTo>
                <a:lnTo>
                  <a:pt x="72464" y="16179"/>
                </a:lnTo>
                <a:lnTo>
                  <a:pt x="73568" y="17977"/>
                </a:lnTo>
                <a:lnTo>
                  <a:pt x="92744" y="17977"/>
                </a:lnTo>
                <a:lnTo>
                  <a:pt x="89337" y="18932"/>
                </a:lnTo>
                <a:lnTo>
                  <a:pt x="81765" y="26067"/>
                </a:lnTo>
                <a:lnTo>
                  <a:pt x="76892" y="35899"/>
                </a:lnTo>
                <a:lnTo>
                  <a:pt x="75168" y="46741"/>
                </a:lnTo>
                <a:lnTo>
                  <a:pt x="75168" y="115056"/>
                </a:lnTo>
                <a:close/>
              </a:path>
              <a:path w="134620" h="115570">
                <a:moveTo>
                  <a:pt x="134343" y="115056"/>
                </a:moveTo>
                <a:lnTo>
                  <a:pt x="116750" y="115056"/>
                </a:lnTo>
                <a:lnTo>
                  <a:pt x="116750" y="43146"/>
                </a:lnTo>
                <a:lnTo>
                  <a:pt x="116025" y="32106"/>
                </a:lnTo>
                <a:lnTo>
                  <a:pt x="113352" y="23595"/>
                </a:lnTo>
                <a:lnTo>
                  <a:pt x="107979" y="18118"/>
                </a:lnTo>
                <a:lnTo>
                  <a:pt x="99158" y="16179"/>
                </a:lnTo>
                <a:lnTo>
                  <a:pt x="129498" y="16179"/>
                </a:lnTo>
                <a:lnTo>
                  <a:pt x="130944" y="18202"/>
                </a:lnTo>
                <a:lnTo>
                  <a:pt x="134343" y="37752"/>
                </a:lnTo>
                <a:lnTo>
                  <a:pt x="134343" y="1150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47165" y="3616546"/>
            <a:ext cx="91440" cy="118745"/>
          </a:xfrm>
          <a:custGeom>
            <a:avLst/>
            <a:gdLst/>
            <a:ahLst/>
            <a:cxnLst/>
            <a:rect l="l" t="t" r="r" b="b"/>
            <a:pathLst>
              <a:path w="91440" h="118745">
                <a:moveTo>
                  <a:pt x="44781" y="118652"/>
                </a:moveTo>
                <a:lnTo>
                  <a:pt x="24964" y="113427"/>
                </a:lnTo>
                <a:lnTo>
                  <a:pt x="10995" y="99775"/>
                </a:lnTo>
                <a:lnTo>
                  <a:pt x="2723" y="80730"/>
                </a:lnTo>
                <a:lnTo>
                  <a:pt x="0" y="59326"/>
                </a:lnTo>
                <a:lnTo>
                  <a:pt x="2723" y="37921"/>
                </a:lnTo>
                <a:lnTo>
                  <a:pt x="10995" y="18876"/>
                </a:lnTo>
                <a:lnTo>
                  <a:pt x="24964" y="5224"/>
                </a:lnTo>
                <a:lnTo>
                  <a:pt x="44781" y="0"/>
                </a:lnTo>
                <a:lnTo>
                  <a:pt x="65522" y="5224"/>
                </a:lnTo>
                <a:lnTo>
                  <a:pt x="77113" y="16179"/>
                </a:lnTo>
                <a:lnTo>
                  <a:pt x="44781" y="16179"/>
                </a:lnTo>
                <a:lnTo>
                  <a:pt x="30162" y="20646"/>
                </a:lnTo>
                <a:lnTo>
                  <a:pt x="21390" y="31685"/>
                </a:lnTo>
                <a:lnTo>
                  <a:pt x="17117" y="45758"/>
                </a:lnTo>
                <a:lnTo>
                  <a:pt x="15993" y="59326"/>
                </a:lnTo>
                <a:lnTo>
                  <a:pt x="17117" y="72135"/>
                </a:lnTo>
                <a:lnTo>
                  <a:pt x="21390" y="86292"/>
                </a:lnTo>
                <a:lnTo>
                  <a:pt x="30162" y="97753"/>
                </a:lnTo>
                <a:lnTo>
                  <a:pt x="44781" y="102472"/>
                </a:lnTo>
                <a:lnTo>
                  <a:pt x="77113" y="102472"/>
                </a:lnTo>
                <a:lnTo>
                  <a:pt x="65522" y="113427"/>
                </a:lnTo>
                <a:lnTo>
                  <a:pt x="44781" y="118652"/>
                </a:lnTo>
                <a:close/>
              </a:path>
              <a:path w="91440" h="118745">
                <a:moveTo>
                  <a:pt x="77113" y="102472"/>
                </a:moveTo>
                <a:lnTo>
                  <a:pt x="44781" y="102472"/>
                </a:lnTo>
                <a:lnTo>
                  <a:pt x="59649" y="97753"/>
                </a:lnTo>
                <a:lnTo>
                  <a:pt x="68970" y="86292"/>
                </a:lnTo>
                <a:lnTo>
                  <a:pt x="73793" y="72135"/>
                </a:lnTo>
                <a:lnTo>
                  <a:pt x="75168" y="59326"/>
                </a:lnTo>
                <a:lnTo>
                  <a:pt x="73793" y="45758"/>
                </a:lnTo>
                <a:lnTo>
                  <a:pt x="68970" y="31685"/>
                </a:lnTo>
                <a:lnTo>
                  <a:pt x="59649" y="20646"/>
                </a:lnTo>
                <a:lnTo>
                  <a:pt x="44781" y="16179"/>
                </a:lnTo>
                <a:lnTo>
                  <a:pt x="77113" y="16179"/>
                </a:lnTo>
                <a:lnTo>
                  <a:pt x="79966" y="18876"/>
                </a:lnTo>
                <a:lnTo>
                  <a:pt x="88412" y="37921"/>
                </a:lnTo>
                <a:lnTo>
                  <a:pt x="91161" y="59326"/>
                </a:lnTo>
                <a:lnTo>
                  <a:pt x="88412" y="80730"/>
                </a:lnTo>
                <a:lnTo>
                  <a:pt x="79966" y="99775"/>
                </a:lnTo>
                <a:lnTo>
                  <a:pt x="77113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60717" y="3616546"/>
            <a:ext cx="50165" cy="115570"/>
          </a:xfrm>
          <a:custGeom>
            <a:avLst/>
            <a:gdLst/>
            <a:ahLst/>
            <a:cxnLst/>
            <a:rect l="l" t="t" r="r" b="b"/>
            <a:pathLst>
              <a:path w="50165" h="115570">
                <a:moveTo>
                  <a:pt x="35454" y="21573"/>
                </a:moveTo>
                <a:lnTo>
                  <a:pt x="15993" y="21573"/>
                </a:lnTo>
                <a:lnTo>
                  <a:pt x="21390" y="12893"/>
                </a:lnTo>
                <a:lnTo>
                  <a:pt x="27988" y="6067"/>
                </a:lnTo>
                <a:lnTo>
                  <a:pt x="35784" y="1601"/>
                </a:lnTo>
                <a:lnTo>
                  <a:pt x="44781" y="0"/>
                </a:lnTo>
                <a:lnTo>
                  <a:pt x="49579" y="0"/>
                </a:lnTo>
                <a:lnTo>
                  <a:pt x="49579" y="19775"/>
                </a:lnTo>
                <a:lnTo>
                  <a:pt x="43181" y="19775"/>
                </a:lnTo>
                <a:lnTo>
                  <a:pt x="35454" y="21573"/>
                </a:lnTo>
                <a:close/>
              </a:path>
              <a:path w="50165" h="115570">
                <a:moveTo>
                  <a:pt x="17592" y="115056"/>
                </a:moveTo>
                <a:lnTo>
                  <a:pt x="0" y="115056"/>
                </a:lnTo>
                <a:lnTo>
                  <a:pt x="0" y="3595"/>
                </a:lnTo>
                <a:lnTo>
                  <a:pt x="15993" y="3595"/>
                </a:lnTo>
                <a:lnTo>
                  <a:pt x="15993" y="21573"/>
                </a:lnTo>
                <a:lnTo>
                  <a:pt x="35454" y="21573"/>
                </a:lnTo>
                <a:lnTo>
                  <a:pt x="32436" y="22275"/>
                </a:lnTo>
                <a:lnTo>
                  <a:pt x="24389" y="28988"/>
                </a:lnTo>
                <a:lnTo>
                  <a:pt x="19341" y="38736"/>
                </a:lnTo>
                <a:lnTo>
                  <a:pt x="17592" y="50337"/>
                </a:lnTo>
                <a:lnTo>
                  <a:pt x="17592" y="1150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11895" y="3620142"/>
            <a:ext cx="91440" cy="156845"/>
          </a:xfrm>
          <a:custGeom>
            <a:avLst/>
            <a:gdLst/>
            <a:ahLst/>
            <a:cxnLst/>
            <a:rect l="l" t="t" r="r" b="b"/>
            <a:pathLst>
              <a:path w="91440" h="156845">
                <a:moveTo>
                  <a:pt x="43745" y="140225"/>
                </a:moveTo>
                <a:lnTo>
                  <a:pt x="19191" y="140225"/>
                </a:lnTo>
                <a:lnTo>
                  <a:pt x="24864" y="139326"/>
                </a:lnTo>
                <a:lnTo>
                  <a:pt x="28587" y="135730"/>
                </a:lnTo>
                <a:lnTo>
                  <a:pt x="32011" y="128090"/>
                </a:lnTo>
                <a:lnTo>
                  <a:pt x="36784" y="115056"/>
                </a:lnTo>
                <a:lnTo>
                  <a:pt x="0" y="0"/>
                </a:lnTo>
                <a:lnTo>
                  <a:pt x="19191" y="0"/>
                </a:lnTo>
                <a:lnTo>
                  <a:pt x="46380" y="89888"/>
                </a:lnTo>
                <a:lnTo>
                  <a:pt x="62558" y="89888"/>
                </a:lnTo>
                <a:lnTo>
                  <a:pt x="55976" y="109663"/>
                </a:lnTo>
                <a:lnTo>
                  <a:pt x="46130" y="135927"/>
                </a:lnTo>
                <a:lnTo>
                  <a:pt x="43745" y="140225"/>
                </a:lnTo>
                <a:close/>
              </a:path>
              <a:path w="91440" h="156845">
                <a:moveTo>
                  <a:pt x="62558" y="89888"/>
                </a:moveTo>
                <a:lnTo>
                  <a:pt x="46380" y="89888"/>
                </a:lnTo>
                <a:lnTo>
                  <a:pt x="73568" y="0"/>
                </a:lnTo>
                <a:lnTo>
                  <a:pt x="91161" y="0"/>
                </a:lnTo>
                <a:lnTo>
                  <a:pt x="82740" y="26994"/>
                </a:lnTo>
                <a:lnTo>
                  <a:pt x="74168" y="54157"/>
                </a:lnTo>
                <a:lnTo>
                  <a:pt x="65297" y="81657"/>
                </a:lnTo>
                <a:lnTo>
                  <a:pt x="62558" y="89888"/>
                </a:lnTo>
                <a:close/>
              </a:path>
              <a:path w="91440" h="156845">
                <a:moveTo>
                  <a:pt x="15993" y="156405"/>
                </a:moveTo>
                <a:lnTo>
                  <a:pt x="12794" y="156405"/>
                </a:lnTo>
                <a:lnTo>
                  <a:pt x="9595" y="154607"/>
                </a:lnTo>
                <a:lnTo>
                  <a:pt x="9595" y="138427"/>
                </a:lnTo>
                <a:lnTo>
                  <a:pt x="11195" y="138427"/>
                </a:lnTo>
                <a:lnTo>
                  <a:pt x="14393" y="140225"/>
                </a:lnTo>
                <a:lnTo>
                  <a:pt x="43745" y="140225"/>
                </a:lnTo>
                <a:lnTo>
                  <a:pt x="38383" y="149888"/>
                </a:lnTo>
                <a:lnTo>
                  <a:pt x="29437" y="155422"/>
                </a:lnTo>
                <a:lnTo>
                  <a:pt x="15993" y="1564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17369" y="1572492"/>
            <a:ext cx="939165" cy="766445"/>
          </a:xfrm>
          <a:custGeom>
            <a:avLst/>
            <a:gdLst/>
            <a:ahLst/>
            <a:cxnLst/>
            <a:rect l="l" t="t" r="r" b="b"/>
            <a:pathLst>
              <a:path w="939165" h="766444">
                <a:moveTo>
                  <a:pt x="0" y="765846"/>
                </a:moveTo>
                <a:lnTo>
                  <a:pt x="938802" y="765846"/>
                </a:lnTo>
                <a:lnTo>
                  <a:pt x="938802" y="0"/>
                </a:lnTo>
                <a:lnTo>
                  <a:pt x="0" y="0"/>
                </a:lnTo>
                <a:lnTo>
                  <a:pt x="0" y="765846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17369" y="1572492"/>
            <a:ext cx="939165" cy="766445"/>
          </a:xfrm>
          <a:custGeom>
            <a:avLst/>
            <a:gdLst/>
            <a:ahLst/>
            <a:cxnLst/>
            <a:rect l="l" t="t" r="r" b="b"/>
            <a:pathLst>
              <a:path w="939165" h="766444">
                <a:moveTo>
                  <a:pt x="938802" y="765846"/>
                </a:moveTo>
                <a:lnTo>
                  <a:pt x="0" y="765846"/>
                </a:lnTo>
                <a:lnTo>
                  <a:pt x="0" y="0"/>
                </a:lnTo>
                <a:lnTo>
                  <a:pt x="938802" y="0"/>
                </a:lnTo>
                <a:lnTo>
                  <a:pt x="938802" y="765846"/>
                </a:lnTo>
                <a:close/>
              </a:path>
            </a:pathLst>
          </a:custGeom>
          <a:ln w="103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912123" y="3348827"/>
          <a:ext cx="955040" cy="61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802"/>
              </a:tblGrid>
              <a:tr h="151011">
                <a:tc>
                  <a:txBody>
                    <a:bodyPr/>
                    <a:lstStyle/>
                    <a:p>
                      <a:pPr/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0492">
                      <a:solidFill>
                        <a:srgbClr val="231F20"/>
                      </a:solidFill>
                      <a:prstDash val="solid"/>
                    </a:lnL>
                    <a:lnR w="10492">
                      <a:solidFill>
                        <a:srgbClr val="231F20"/>
                      </a:solidFill>
                      <a:prstDash val="solid"/>
                    </a:lnR>
                    <a:lnT w="10492">
                      <a:solidFill>
                        <a:srgbClr val="231F20"/>
                      </a:solidFill>
                      <a:prstDash val="solid"/>
                    </a:lnT>
                    <a:lnB w="10786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151011">
                <a:tc>
                  <a:txBody>
                    <a:bodyPr/>
                    <a:lstStyle/>
                    <a:p>
                      <a:pPr/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0492">
                      <a:solidFill>
                        <a:srgbClr val="231F20"/>
                      </a:solidFill>
                      <a:prstDash val="solid"/>
                    </a:lnL>
                    <a:lnR w="10492">
                      <a:solidFill>
                        <a:srgbClr val="231F20"/>
                      </a:solidFill>
                      <a:prstDash val="solid"/>
                    </a:lnR>
                    <a:lnT w="10786">
                      <a:solidFill>
                        <a:srgbClr val="231F20"/>
                      </a:solidFill>
                      <a:prstDash val="solid"/>
                    </a:lnT>
                    <a:lnB w="10786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151011">
                <a:tc>
                  <a:txBody>
                    <a:bodyPr/>
                    <a:lstStyle/>
                    <a:p>
                      <a:pPr/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0492">
                      <a:solidFill>
                        <a:srgbClr val="231F20"/>
                      </a:solidFill>
                      <a:prstDash val="solid"/>
                    </a:lnL>
                    <a:lnR w="10492">
                      <a:solidFill>
                        <a:srgbClr val="231F20"/>
                      </a:solidFill>
                      <a:prstDash val="solid"/>
                    </a:lnR>
                    <a:lnT w="10786">
                      <a:solidFill>
                        <a:srgbClr val="231F20"/>
                      </a:solidFill>
                      <a:prstDash val="solid"/>
                    </a:lnT>
                    <a:lnB w="10786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151011">
                <a:tc>
                  <a:txBody>
                    <a:bodyPr/>
                    <a:lstStyle/>
                    <a:p>
                      <a:pPr/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0492">
                      <a:solidFill>
                        <a:srgbClr val="231F20"/>
                      </a:solidFill>
                      <a:prstDash val="solid"/>
                    </a:lnL>
                    <a:lnR w="10492">
                      <a:solidFill>
                        <a:srgbClr val="231F20"/>
                      </a:solidFill>
                      <a:prstDash val="solid"/>
                    </a:lnR>
                    <a:lnT w="10786">
                      <a:solidFill>
                        <a:srgbClr val="231F20"/>
                      </a:solidFill>
                      <a:prstDash val="solid"/>
                    </a:lnT>
                    <a:lnB w="10492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387570" y="2410249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807194"/>
                </a:moveTo>
                <a:lnTo>
                  <a:pt x="0" y="807194"/>
                </a:lnTo>
                <a:lnTo>
                  <a:pt x="0" y="0"/>
                </a:lnTo>
              </a:path>
            </a:pathLst>
          </a:custGeom>
          <a:ln w="2079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45988" y="3170701"/>
            <a:ext cx="81915" cy="111760"/>
          </a:xfrm>
          <a:custGeom>
            <a:avLst/>
            <a:gdLst/>
            <a:ahLst/>
            <a:cxnLst/>
            <a:rect l="l" t="t" r="r" b="b"/>
            <a:pathLst>
              <a:path w="81914" h="111760">
                <a:moveTo>
                  <a:pt x="41582" y="111461"/>
                </a:moveTo>
                <a:lnTo>
                  <a:pt x="0" y="0"/>
                </a:lnTo>
                <a:lnTo>
                  <a:pt x="41582" y="19775"/>
                </a:lnTo>
                <a:lnTo>
                  <a:pt x="74471" y="19775"/>
                </a:lnTo>
                <a:lnTo>
                  <a:pt x="41582" y="111461"/>
                </a:lnTo>
                <a:close/>
              </a:path>
              <a:path w="81914" h="111760">
                <a:moveTo>
                  <a:pt x="74471" y="19775"/>
                </a:moveTo>
                <a:lnTo>
                  <a:pt x="41582" y="19775"/>
                </a:lnTo>
                <a:lnTo>
                  <a:pt x="81565" y="0"/>
                </a:lnTo>
                <a:lnTo>
                  <a:pt x="74471" y="197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63249" y="2264630"/>
            <a:ext cx="2501900" cy="1251585"/>
          </a:xfrm>
          <a:custGeom>
            <a:avLst/>
            <a:gdLst/>
            <a:ahLst/>
            <a:cxnLst/>
            <a:rect l="l" t="t" r="r" b="b"/>
            <a:pathLst>
              <a:path w="2501900" h="1251585">
                <a:moveTo>
                  <a:pt x="2501342" y="1251241"/>
                </a:moveTo>
                <a:lnTo>
                  <a:pt x="2501342" y="1251241"/>
                </a:lnTo>
                <a:lnTo>
                  <a:pt x="0" y="0"/>
                </a:lnTo>
              </a:path>
            </a:pathLst>
          </a:custGeom>
          <a:ln w="2285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10215" y="3454748"/>
            <a:ext cx="107314" cy="86360"/>
          </a:xfrm>
          <a:custGeom>
            <a:avLst/>
            <a:gdLst/>
            <a:ahLst/>
            <a:cxnLst/>
            <a:rect l="l" t="t" r="r" b="b"/>
            <a:pathLst>
              <a:path w="107314" h="86360">
                <a:moveTo>
                  <a:pt x="107154" y="86292"/>
                </a:moveTo>
                <a:lnTo>
                  <a:pt x="0" y="84494"/>
                </a:lnTo>
                <a:lnTo>
                  <a:pt x="33585" y="50337"/>
                </a:lnTo>
                <a:lnTo>
                  <a:pt x="33585" y="0"/>
                </a:lnTo>
                <a:lnTo>
                  <a:pt x="107154" y="8629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85640" y="1874516"/>
            <a:ext cx="121920" cy="161925"/>
          </a:xfrm>
          <a:custGeom>
            <a:avLst/>
            <a:gdLst/>
            <a:ahLst/>
            <a:cxnLst/>
            <a:rect l="l" t="t" r="r" b="b"/>
            <a:pathLst>
              <a:path w="121920" h="161925">
                <a:moveTo>
                  <a:pt x="62373" y="161798"/>
                </a:moveTo>
                <a:lnTo>
                  <a:pt x="39133" y="157247"/>
                </a:lnTo>
                <a:lnTo>
                  <a:pt x="19191" y="142922"/>
                </a:lnTo>
                <a:lnTo>
                  <a:pt x="5247" y="117809"/>
                </a:lnTo>
                <a:lnTo>
                  <a:pt x="0" y="80899"/>
                </a:lnTo>
                <a:lnTo>
                  <a:pt x="4373" y="47781"/>
                </a:lnTo>
                <a:lnTo>
                  <a:pt x="16992" y="22247"/>
                </a:lnTo>
                <a:lnTo>
                  <a:pt x="37109" y="5814"/>
                </a:lnTo>
                <a:lnTo>
                  <a:pt x="63972" y="0"/>
                </a:lnTo>
                <a:lnTo>
                  <a:pt x="87338" y="4325"/>
                </a:lnTo>
                <a:lnTo>
                  <a:pt x="104555" y="15730"/>
                </a:lnTo>
                <a:lnTo>
                  <a:pt x="106077" y="17977"/>
                </a:lnTo>
                <a:lnTo>
                  <a:pt x="63972" y="17977"/>
                </a:lnTo>
                <a:lnTo>
                  <a:pt x="46855" y="21966"/>
                </a:lnTo>
                <a:lnTo>
                  <a:pt x="32586" y="33708"/>
                </a:lnTo>
                <a:lnTo>
                  <a:pt x="22815" y="52865"/>
                </a:lnTo>
                <a:lnTo>
                  <a:pt x="19191" y="79101"/>
                </a:lnTo>
                <a:lnTo>
                  <a:pt x="21490" y="104382"/>
                </a:lnTo>
                <a:lnTo>
                  <a:pt x="29187" y="124944"/>
                </a:lnTo>
                <a:lnTo>
                  <a:pt x="43481" y="138764"/>
                </a:lnTo>
                <a:lnTo>
                  <a:pt x="65572" y="143820"/>
                </a:lnTo>
                <a:lnTo>
                  <a:pt x="101951" y="143820"/>
                </a:lnTo>
                <a:lnTo>
                  <a:pt x="92560" y="153483"/>
                </a:lnTo>
                <a:lnTo>
                  <a:pt x="74543" y="160590"/>
                </a:lnTo>
                <a:lnTo>
                  <a:pt x="62373" y="161798"/>
                </a:lnTo>
                <a:close/>
              </a:path>
              <a:path w="121920" h="161925">
                <a:moveTo>
                  <a:pt x="119949" y="50337"/>
                </a:moveTo>
                <a:lnTo>
                  <a:pt x="102356" y="50337"/>
                </a:lnTo>
                <a:lnTo>
                  <a:pt x="96134" y="33904"/>
                </a:lnTo>
                <a:lnTo>
                  <a:pt x="86163" y="24045"/>
                </a:lnTo>
                <a:lnTo>
                  <a:pt x="74693" y="19241"/>
                </a:lnTo>
                <a:lnTo>
                  <a:pt x="63972" y="17977"/>
                </a:lnTo>
                <a:lnTo>
                  <a:pt x="106077" y="17977"/>
                </a:lnTo>
                <a:lnTo>
                  <a:pt x="115476" y="31854"/>
                </a:lnTo>
                <a:lnTo>
                  <a:pt x="119949" y="50337"/>
                </a:lnTo>
                <a:close/>
              </a:path>
              <a:path w="121920" h="161925">
                <a:moveTo>
                  <a:pt x="101951" y="143820"/>
                </a:moveTo>
                <a:lnTo>
                  <a:pt x="65572" y="143820"/>
                </a:lnTo>
                <a:lnTo>
                  <a:pt x="75393" y="142135"/>
                </a:lnTo>
                <a:lnTo>
                  <a:pt x="86563" y="135730"/>
                </a:lnTo>
                <a:lnTo>
                  <a:pt x="96834" y="122584"/>
                </a:lnTo>
                <a:lnTo>
                  <a:pt x="103956" y="100674"/>
                </a:lnTo>
                <a:lnTo>
                  <a:pt x="121548" y="100674"/>
                </a:lnTo>
                <a:lnTo>
                  <a:pt x="110278" y="135253"/>
                </a:lnTo>
                <a:lnTo>
                  <a:pt x="101951" y="1438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32778" y="1878111"/>
            <a:ext cx="102870" cy="154940"/>
          </a:xfrm>
          <a:custGeom>
            <a:avLst/>
            <a:gdLst/>
            <a:ahLst/>
            <a:cxnLst/>
            <a:rect l="l" t="t" r="r" b="b"/>
            <a:pathLst>
              <a:path w="102870" h="154939">
                <a:moveTo>
                  <a:pt x="19191" y="154607"/>
                </a:moveTo>
                <a:lnTo>
                  <a:pt x="0" y="154607"/>
                </a:lnTo>
                <a:lnTo>
                  <a:pt x="0" y="0"/>
                </a:lnTo>
                <a:lnTo>
                  <a:pt x="60774" y="0"/>
                </a:lnTo>
                <a:lnTo>
                  <a:pt x="78066" y="3455"/>
                </a:lnTo>
                <a:lnTo>
                  <a:pt x="91161" y="12809"/>
                </a:lnTo>
                <a:lnTo>
                  <a:pt x="94283" y="17977"/>
                </a:lnTo>
                <a:lnTo>
                  <a:pt x="19191" y="17977"/>
                </a:lnTo>
                <a:lnTo>
                  <a:pt x="19191" y="71910"/>
                </a:lnTo>
                <a:lnTo>
                  <a:pt x="94245" y="71910"/>
                </a:lnTo>
                <a:lnTo>
                  <a:pt x="92960" y="74607"/>
                </a:lnTo>
                <a:lnTo>
                  <a:pt x="80091" y="85618"/>
                </a:lnTo>
                <a:lnTo>
                  <a:pt x="60774" y="89888"/>
                </a:lnTo>
                <a:lnTo>
                  <a:pt x="19191" y="89888"/>
                </a:lnTo>
                <a:lnTo>
                  <a:pt x="19191" y="154607"/>
                </a:lnTo>
                <a:close/>
              </a:path>
              <a:path w="102870" h="154939">
                <a:moveTo>
                  <a:pt x="94245" y="71910"/>
                </a:moveTo>
                <a:lnTo>
                  <a:pt x="54377" y="71910"/>
                </a:lnTo>
                <a:lnTo>
                  <a:pt x="66296" y="70449"/>
                </a:lnTo>
                <a:lnTo>
                  <a:pt x="75368" y="65618"/>
                </a:lnTo>
                <a:lnTo>
                  <a:pt x="81140" y="56741"/>
                </a:lnTo>
                <a:lnTo>
                  <a:pt x="83164" y="43146"/>
                </a:lnTo>
                <a:lnTo>
                  <a:pt x="80940" y="31629"/>
                </a:lnTo>
                <a:lnTo>
                  <a:pt x="74968" y="23820"/>
                </a:lnTo>
                <a:lnTo>
                  <a:pt x="66296" y="19382"/>
                </a:lnTo>
                <a:lnTo>
                  <a:pt x="55976" y="17977"/>
                </a:lnTo>
                <a:lnTo>
                  <a:pt x="94283" y="17977"/>
                </a:lnTo>
                <a:lnTo>
                  <a:pt x="99457" y="26545"/>
                </a:lnTo>
                <a:lnTo>
                  <a:pt x="102356" y="43146"/>
                </a:lnTo>
                <a:lnTo>
                  <a:pt x="100132" y="59550"/>
                </a:lnTo>
                <a:lnTo>
                  <a:pt x="94245" y="719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59124" y="1878111"/>
            <a:ext cx="107314" cy="158750"/>
          </a:xfrm>
          <a:custGeom>
            <a:avLst/>
            <a:gdLst/>
            <a:ahLst/>
            <a:cxnLst/>
            <a:rect l="l" t="t" r="r" b="b"/>
            <a:pathLst>
              <a:path w="107314" h="158750">
                <a:moveTo>
                  <a:pt x="52777" y="158202"/>
                </a:moveTo>
                <a:lnTo>
                  <a:pt x="29012" y="153540"/>
                </a:lnTo>
                <a:lnTo>
                  <a:pt x="12594" y="141124"/>
                </a:lnTo>
                <a:lnTo>
                  <a:pt x="3073" y="123315"/>
                </a:lnTo>
                <a:lnTo>
                  <a:pt x="0" y="102472"/>
                </a:lnTo>
                <a:lnTo>
                  <a:pt x="0" y="0"/>
                </a:lnTo>
                <a:lnTo>
                  <a:pt x="19191" y="0"/>
                </a:lnTo>
                <a:lnTo>
                  <a:pt x="19191" y="97079"/>
                </a:lnTo>
                <a:lnTo>
                  <a:pt x="22190" y="118230"/>
                </a:lnTo>
                <a:lnTo>
                  <a:pt x="29987" y="131461"/>
                </a:lnTo>
                <a:lnTo>
                  <a:pt x="40782" y="138287"/>
                </a:lnTo>
                <a:lnTo>
                  <a:pt x="52777" y="140225"/>
                </a:lnTo>
                <a:lnTo>
                  <a:pt x="94130" y="140225"/>
                </a:lnTo>
                <a:lnTo>
                  <a:pt x="93760" y="140899"/>
                </a:lnTo>
                <a:lnTo>
                  <a:pt x="76792" y="153511"/>
                </a:lnTo>
                <a:lnTo>
                  <a:pt x="52777" y="158202"/>
                </a:lnTo>
                <a:close/>
              </a:path>
              <a:path w="107314" h="158750">
                <a:moveTo>
                  <a:pt x="94130" y="140225"/>
                </a:moveTo>
                <a:lnTo>
                  <a:pt x="52777" y="140225"/>
                </a:lnTo>
                <a:lnTo>
                  <a:pt x="65947" y="138287"/>
                </a:lnTo>
                <a:lnTo>
                  <a:pt x="77767" y="131461"/>
                </a:lnTo>
                <a:lnTo>
                  <a:pt x="86288" y="118230"/>
                </a:lnTo>
                <a:lnTo>
                  <a:pt x="89562" y="97079"/>
                </a:lnTo>
                <a:lnTo>
                  <a:pt x="89562" y="0"/>
                </a:lnTo>
                <a:lnTo>
                  <a:pt x="107154" y="0"/>
                </a:lnTo>
                <a:lnTo>
                  <a:pt x="107154" y="100674"/>
                </a:lnTo>
                <a:lnTo>
                  <a:pt x="103831" y="122556"/>
                </a:lnTo>
                <a:lnTo>
                  <a:pt x="94130" y="1402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21836" y="2766205"/>
            <a:ext cx="48260" cy="156845"/>
          </a:xfrm>
          <a:custGeom>
            <a:avLst/>
            <a:gdLst/>
            <a:ahLst/>
            <a:cxnLst/>
            <a:rect l="l" t="t" r="r" b="b"/>
            <a:pathLst>
              <a:path w="48260" h="156844">
                <a:moveTo>
                  <a:pt x="30387" y="44944"/>
                </a:moveTo>
                <a:lnTo>
                  <a:pt x="14393" y="44944"/>
                </a:lnTo>
                <a:lnTo>
                  <a:pt x="14393" y="25168"/>
                </a:lnTo>
                <a:lnTo>
                  <a:pt x="16143" y="14410"/>
                </a:lnTo>
                <a:lnTo>
                  <a:pt x="21191" y="6516"/>
                </a:lnTo>
                <a:lnTo>
                  <a:pt x="29237" y="1657"/>
                </a:lnTo>
                <a:lnTo>
                  <a:pt x="39983" y="0"/>
                </a:lnTo>
                <a:lnTo>
                  <a:pt x="47979" y="0"/>
                </a:lnTo>
                <a:lnTo>
                  <a:pt x="47979" y="17977"/>
                </a:lnTo>
                <a:lnTo>
                  <a:pt x="33585" y="17977"/>
                </a:lnTo>
                <a:lnTo>
                  <a:pt x="30387" y="21573"/>
                </a:lnTo>
                <a:lnTo>
                  <a:pt x="30387" y="44944"/>
                </a:lnTo>
                <a:close/>
              </a:path>
              <a:path w="48260" h="156844">
                <a:moveTo>
                  <a:pt x="47979" y="59326"/>
                </a:moveTo>
                <a:lnTo>
                  <a:pt x="0" y="59326"/>
                </a:lnTo>
                <a:lnTo>
                  <a:pt x="0" y="44944"/>
                </a:lnTo>
                <a:lnTo>
                  <a:pt x="47979" y="44944"/>
                </a:lnTo>
                <a:lnTo>
                  <a:pt x="47979" y="59326"/>
                </a:lnTo>
                <a:close/>
              </a:path>
              <a:path w="48260" h="156844">
                <a:moveTo>
                  <a:pt x="30387" y="156405"/>
                </a:moveTo>
                <a:lnTo>
                  <a:pt x="14393" y="156405"/>
                </a:lnTo>
                <a:lnTo>
                  <a:pt x="14393" y="59326"/>
                </a:lnTo>
                <a:lnTo>
                  <a:pt x="30387" y="59326"/>
                </a:lnTo>
                <a:lnTo>
                  <a:pt x="30387" y="1564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979412" y="2807554"/>
            <a:ext cx="94615" cy="118745"/>
          </a:xfrm>
          <a:custGeom>
            <a:avLst/>
            <a:gdLst/>
            <a:ahLst/>
            <a:cxnLst/>
            <a:rect l="l" t="t" r="r" b="b"/>
            <a:pathLst>
              <a:path w="94614" h="118744">
                <a:moveTo>
                  <a:pt x="20791" y="37752"/>
                </a:moveTo>
                <a:lnTo>
                  <a:pt x="4797" y="37752"/>
                </a:lnTo>
                <a:lnTo>
                  <a:pt x="8596" y="20477"/>
                </a:lnTo>
                <a:lnTo>
                  <a:pt x="17192" y="8764"/>
                </a:lnTo>
                <a:lnTo>
                  <a:pt x="29987" y="2106"/>
                </a:lnTo>
                <a:lnTo>
                  <a:pt x="46380" y="0"/>
                </a:lnTo>
                <a:lnTo>
                  <a:pt x="55501" y="730"/>
                </a:lnTo>
                <a:lnTo>
                  <a:pt x="67771" y="4494"/>
                </a:lnTo>
                <a:lnTo>
                  <a:pt x="78541" y="13651"/>
                </a:lnTo>
                <a:lnTo>
                  <a:pt x="79232" y="16179"/>
                </a:lnTo>
                <a:lnTo>
                  <a:pt x="43181" y="16179"/>
                </a:lnTo>
                <a:lnTo>
                  <a:pt x="31811" y="18286"/>
                </a:lnTo>
                <a:lnTo>
                  <a:pt x="25389" y="23595"/>
                </a:lnTo>
                <a:lnTo>
                  <a:pt x="22265" y="30590"/>
                </a:lnTo>
                <a:lnTo>
                  <a:pt x="20791" y="37752"/>
                </a:lnTo>
                <a:close/>
              </a:path>
              <a:path w="94614" h="118744">
                <a:moveTo>
                  <a:pt x="31986" y="118652"/>
                </a:moveTo>
                <a:lnTo>
                  <a:pt x="18892" y="116124"/>
                </a:lnTo>
                <a:lnTo>
                  <a:pt x="8796" y="109213"/>
                </a:lnTo>
                <a:lnTo>
                  <a:pt x="2299" y="98933"/>
                </a:lnTo>
                <a:lnTo>
                  <a:pt x="0" y="86292"/>
                </a:lnTo>
                <a:lnTo>
                  <a:pt x="924" y="76629"/>
                </a:lnTo>
                <a:lnTo>
                  <a:pt x="4997" y="65618"/>
                </a:lnTo>
                <a:lnTo>
                  <a:pt x="14169" y="55955"/>
                </a:lnTo>
                <a:lnTo>
                  <a:pt x="30387" y="50337"/>
                </a:lnTo>
                <a:lnTo>
                  <a:pt x="57575" y="46741"/>
                </a:lnTo>
                <a:lnTo>
                  <a:pt x="62373" y="46741"/>
                </a:lnTo>
                <a:lnTo>
                  <a:pt x="67171" y="44944"/>
                </a:lnTo>
                <a:lnTo>
                  <a:pt x="67171" y="34157"/>
                </a:lnTo>
                <a:lnTo>
                  <a:pt x="65672" y="26039"/>
                </a:lnTo>
                <a:lnTo>
                  <a:pt x="61174" y="20449"/>
                </a:lnTo>
                <a:lnTo>
                  <a:pt x="53677" y="17219"/>
                </a:lnTo>
                <a:lnTo>
                  <a:pt x="43181" y="16179"/>
                </a:lnTo>
                <a:lnTo>
                  <a:pt x="79232" y="16179"/>
                </a:lnTo>
                <a:lnTo>
                  <a:pt x="83164" y="30561"/>
                </a:lnTo>
                <a:lnTo>
                  <a:pt x="83164" y="57528"/>
                </a:lnTo>
                <a:lnTo>
                  <a:pt x="67171" y="57528"/>
                </a:lnTo>
                <a:lnTo>
                  <a:pt x="64247" y="58904"/>
                </a:lnTo>
                <a:lnTo>
                  <a:pt x="59374" y="60449"/>
                </a:lnTo>
                <a:lnTo>
                  <a:pt x="51203" y="62331"/>
                </a:lnTo>
                <a:lnTo>
                  <a:pt x="38383" y="64719"/>
                </a:lnTo>
                <a:lnTo>
                  <a:pt x="31761" y="66264"/>
                </a:lnTo>
                <a:lnTo>
                  <a:pt x="24989" y="68989"/>
                </a:lnTo>
                <a:lnTo>
                  <a:pt x="19716" y="74073"/>
                </a:lnTo>
                <a:lnTo>
                  <a:pt x="17592" y="82697"/>
                </a:lnTo>
                <a:lnTo>
                  <a:pt x="18542" y="91095"/>
                </a:lnTo>
                <a:lnTo>
                  <a:pt x="21590" y="97303"/>
                </a:lnTo>
                <a:lnTo>
                  <a:pt x="27038" y="101152"/>
                </a:lnTo>
                <a:lnTo>
                  <a:pt x="35185" y="102472"/>
                </a:lnTo>
                <a:lnTo>
                  <a:pt x="65480" y="102472"/>
                </a:lnTo>
                <a:lnTo>
                  <a:pt x="61673" y="106517"/>
                </a:lnTo>
                <a:lnTo>
                  <a:pt x="54377" y="112360"/>
                </a:lnTo>
                <a:lnTo>
                  <a:pt x="44681" y="116854"/>
                </a:lnTo>
                <a:lnTo>
                  <a:pt x="31986" y="118652"/>
                </a:lnTo>
                <a:close/>
              </a:path>
              <a:path w="94614" h="118744">
                <a:moveTo>
                  <a:pt x="65480" y="102472"/>
                </a:moveTo>
                <a:lnTo>
                  <a:pt x="35185" y="102472"/>
                </a:lnTo>
                <a:lnTo>
                  <a:pt x="46930" y="100534"/>
                </a:lnTo>
                <a:lnTo>
                  <a:pt x="57175" y="95056"/>
                </a:lnTo>
                <a:lnTo>
                  <a:pt x="64422" y="86545"/>
                </a:lnTo>
                <a:lnTo>
                  <a:pt x="67171" y="75505"/>
                </a:lnTo>
                <a:lnTo>
                  <a:pt x="67171" y="57528"/>
                </a:lnTo>
                <a:lnTo>
                  <a:pt x="83164" y="57528"/>
                </a:lnTo>
                <a:lnTo>
                  <a:pt x="83164" y="100674"/>
                </a:lnTo>
                <a:lnTo>
                  <a:pt x="67171" y="100674"/>
                </a:lnTo>
                <a:lnTo>
                  <a:pt x="65480" y="102472"/>
                </a:lnTo>
                <a:close/>
              </a:path>
              <a:path w="94614" h="118744">
                <a:moveTo>
                  <a:pt x="89562" y="116854"/>
                </a:moveTo>
                <a:lnTo>
                  <a:pt x="70370" y="116854"/>
                </a:lnTo>
                <a:lnTo>
                  <a:pt x="67171" y="107865"/>
                </a:lnTo>
                <a:lnTo>
                  <a:pt x="67171" y="100674"/>
                </a:lnTo>
                <a:lnTo>
                  <a:pt x="83164" y="100674"/>
                </a:lnTo>
                <a:lnTo>
                  <a:pt x="84764" y="102472"/>
                </a:lnTo>
                <a:lnTo>
                  <a:pt x="94360" y="102472"/>
                </a:lnTo>
                <a:lnTo>
                  <a:pt x="94360" y="115056"/>
                </a:lnTo>
                <a:lnTo>
                  <a:pt x="91161" y="115056"/>
                </a:lnTo>
                <a:lnTo>
                  <a:pt x="89562" y="116854"/>
                </a:lnTo>
                <a:close/>
              </a:path>
              <a:path w="94614" h="118744">
                <a:moveTo>
                  <a:pt x="94360" y="102472"/>
                </a:moveTo>
                <a:lnTo>
                  <a:pt x="89562" y="102472"/>
                </a:lnTo>
                <a:lnTo>
                  <a:pt x="92760" y="100674"/>
                </a:lnTo>
                <a:lnTo>
                  <a:pt x="94360" y="100674"/>
                </a:lnTo>
                <a:lnTo>
                  <a:pt x="94360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84967" y="2807554"/>
            <a:ext cx="83185" cy="118745"/>
          </a:xfrm>
          <a:custGeom>
            <a:avLst/>
            <a:gdLst/>
            <a:ahLst/>
            <a:cxnLst/>
            <a:rect l="l" t="t" r="r" b="b"/>
            <a:pathLst>
              <a:path w="83185" h="118744">
                <a:moveTo>
                  <a:pt x="75908" y="102472"/>
                </a:moveTo>
                <a:lnTo>
                  <a:pt x="43181" y="102472"/>
                </a:lnTo>
                <a:lnTo>
                  <a:pt x="52077" y="101433"/>
                </a:lnTo>
                <a:lnTo>
                  <a:pt x="59174" y="98202"/>
                </a:lnTo>
                <a:lnTo>
                  <a:pt x="63872" y="92612"/>
                </a:lnTo>
                <a:lnTo>
                  <a:pt x="65572" y="84494"/>
                </a:lnTo>
                <a:lnTo>
                  <a:pt x="65572" y="75505"/>
                </a:lnTo>
                <a:lnTo>
                  <a:pt x="60774" y="71910"/>
                </a:lnTo>
                <a:lnTo>
                  <a:pt x="46380" y="68314"/>
                </a:lnTo>
                <a:lnTo>
                  <a:pt x="27188" y="62921"/>
                </a:lnTo>
                <a:lnTo>
                  <a:pt x="17367" y="59213"/>
                </a:lnTo>
                <a:lnTo>
                  <a:pt x="9795" y="53483"/>
                </a:lnTo>
                <a:lnTo>
                  <a:pt x="4922" y="45730"/>
                </a:lnTo>
                <a:lnTo>
                  <a:pt x="3198" y="35955"/>
                </a:lnTo>
                <a:lnTo>
                  <a:pt x="6497" y="19719"/>
                </a:lnTo>
                <a:lnTo>
                  <a:pt x="15193" y="8539"/>
                </a:lnTo>
                <a:lnTo>
                  <a:pt x="27488" y="2078"/>
                </a:lnTo>
                <a:lnTo>
                  <a:pt x="41582" y="0"/>
                </a:lnTo>
                <a:lnTo>
                  <a:pt x="62423" y="4578"/>
                </a:lnTo>
                <a:lnTo>
                  <a:pt x="73968" y="15056"/>
                </a:lnTo>
                <a:lnTo>
                  <a:pt x="74452" y="16179"/>
                </a:lnTo>
                <a:lnTo>
                  <a:pt x="35185" y="16179"/>
                </a:lnTo>
                <a:lnTo>
                  <a:pt x="20791" y="17977"/>
                </a:lnTo>
                <a:lnTo>
                  <a:pt x="20791" y="41348"/>
                </a:lnTo>
                <a:lnTo>
                  <a:pt x="25589" y="43146"/>
                </a:lnTo>
                <a:lnTo>
                  <a:pt x="38383" y="46741"/>
                </a:lnTo>
                <a:lnTo>
                  <a:pt x="54377" y="52135"/>
                </a:lnTo>
                <a:lnTo>
                  <a:pt x="67646" y="56882"/>
                </a:lnTo>
                <a:lnTo>
                  <a:pt x="76567" y="63146"/>
                </a:lnTo>
                <a:lnTo>
                  <a:pt x="81590" y="71095"/>
                </a:lnTo>
                <a:lnTo>
                  <a:pt x="83164" y="80899"/>
                </a:lnTo>
                <a:lnTo>
                  <a:pt x="80066" y="96657"/>
                </a:lnTo>
                <a:lnTo>
                  <a:pt x="75908" y="102472"/>
                </a:lnTo>
                <a:close/>
              </a:path>
              <a:path w="83185" h="118744">
                <a:moveTo>
                  <a:pt x="79966" y="34157"/>
                </a:moveTo>
                <a:lnTo>
                  <a:pt x="63972" y="34157"/>
                </a:lnTo>
                <a:lnTo>
                  <a:pt x="63148" y="28314"/>
                </a:lnTo>
                <a:lnTo>
                  <a:pt x="59774" y="22472"/>
                </a:lnTo>
                <a:lnTo>
                  <a:pt x="52502" y="17977"/>
                </a:lnTo>
                <a:lnTo>
                  <a:pt x="39983" y="16179"/>
                </a:lnTo>
                <a:lnTo>
                  <a:pt x="74452" y="16179"/>
                </a:lnTo>
                <a:lnTo>
                  <a:pt x="78916" y="26545"/>
                </a:lnTo>
                <a:lnTo>
                  <a:pt x="79966" y="34157"/>
                </a:lnTo>
                <a:close/>
              </a:path>
              <a:path w="83185" h="118744">
                <a:moveTo>
                  <a:pt x="43181" y="118652"/>
                </a:moveTo>
                <a:lnTo>
                  <a:pt x="20466" y="114242"/>
                </a:lnTo>
                <a:lnTo>
                  <a:pt x="7796" y="103595"/>
                </a:lnTo>
                <a:lnTo>
                  <a:pt x="2024" y="90590"/>
                </a:lnTo>
                <a:lnTo>
                  <a:pt x="0" y="79101"/>
                </a:lnTo>
                <a:lnTo>
                  <a:pt x="15993" y="79101"/>
                </a:lnTo>
                <a:lnTo>
                  <a:pt x="17542" y="86545"/>
                </a:lnTo>
                <a:lnTo>
                  <a:pt x="21191" y="94157"/>
                </a:lnTo>
                <a:lnTo>
                  <a:pt x="29037" y="100084"/>
                </a:lnTo>
                <a:lnTo>
                  <a:pt x="43181" y="102472"/>
                </a:lnTo>
                <a:lnTo>
                  <a:pt x="75908" y="102472"/>
                </a:lnTo>
                <a:lnTo>
                  <a:pt x="71569" y="108539"/>
                </a:lnTo>
                <a:lnTo>
                  <a:pt x="58875" y="116039"/>
                </a:lnTo>
                <a:lnTo>
                  <a:pt x="43181" y="1186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77728" y="2778789"/>
            <a:ext cx="46990" cy="146050"/>
          </a:xfrm>
          <a:custGeom>
            <a:avLst/>
            <a:gdLst/>
            <a:ahLst/>
            <a:cxnLst/>
            <a:rect l="l" t="t" r="r" b="b"/>
            <a:pathLst>
              <a:path w="46989" h="146050">
                <a:moveTo>
                  <a:pt x="30387" y="32359"/>
                </a:moveTo>
                <a:lnTo>
                  <a:pt x="14393" y="32359"/>
                </a:lnTo>
                <a:lnTo>
                  <a:pt x="14393" y="0"/>
                </a:lnTo>
                <a:lnTo>
                  <a:pt x="30387" y="0"/>
                </a:lnTo>
                <a:lnTo>
                  <a:pt x="30387" y="32359"/>
                </a:lnTo>
                <a:close/>
              </a:path>
              <a:path w="46989" h="146050">
                <a:moveTo>
                  <a:pt x="46380" y="46741"/>
                </a:moveTo>
                <a:lnTo>
                  <a:pt x="0" y="46741"/>
                </a:lnTo>
                <a:lnTo>
                  <a:pt x="0" y="32359"/>
                </a:lnTo>
                <a:lnTo>
                  <a:pt x="46380" y="32359"/>
                </a:lnTo>
                <a:lnTo>
                  <a:pt x="46380" y="46741"/>
                </a:lnTo>
                <a:close/>
              </a:path>
              <a:path w="46989" h="146050">
                <a:moveTo>
                  <a:pt x="35185" y="145618"/>
                </a:moveTo>
                <a:lnTo>
                  <a:pt x="33585" y="145618"/>
                </a:lnTo>
                <a:lnTo>
                  <a:pt x="23839" y="143708"/>
                </a:lnTo>
                <a:lnTo>
                  <a:pt x="17992" y="138427"/>
                </a:lnTo>
                <a:lnTo>
                  <a:pt x="15143" y="130450"/>
                </a:lnTo>
                <a:lnTo>
                  <a:pt x="14393" y="120449"/>
                </a:lnTo>
                <a:lnTo>
                  <a:pt x="14393" y="46741"/>
                </a:lnTo>
                <a:lnTo>
                  <a:pt x="30387" y="46741"/>
                </a:lnTo>
                <a:lnTo>
                  <a:pt x="30387" y="129438"/>
                </a:lnTo>
                <a:lnTo>
                  <a:pt x="46380" y="129438"/>
                </a:lnTo>
                <a:lnTo>
                  <a:pt x="46380" y="143820"/>
                </a:lnTo>
                <a:lnTo>
                  <a:pt x="39983" y="143820"/>
                </a:lnTo>
                <a:lnTo>
                  <a:pt x="35185" y="1456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89680" y="2807554"/>
            <a:ext cx="93345" cy="118745"/>
          </a:xfrm>
          <a:custGeom>
            <a:avLst/>
            <a:gdLst/>
            <a:ahLst/>
            <a:cxnLst/>
            <a:rect l="l" t="t" r="r" b="b"/>
            <a:pathLst>
              <a:path w="93345" h="118744">
                <a:moveTo>
                  <a:pt x="19191" y="37752"/>
                </a:moveTo>
                <a:lnTo>
                  <a:pt x="4797" y="37752"/>
                </a:lnTo>
                <a:lnTo>
                  <a:pt x="7671" y="20477"/>
                </a:lnTo>
                <a:lnTo>
                  <a:pt x="15793" y="8764"/>
                </a:lnTo>
                <a:lnTo>
                  <a:pt x="28412" y="2106"/>
                </a:lnTo>
                <a:lnTo>
                  <a:pt x="44781" y="0"/>
                </a:lnTo>
                <a:lnTo>
                  <a:pt x="53902" y="730"/>
                </a:lnTo>
                <a:lnTo>
                  <a:pt x="66172" y="4494"/>
                </a:lnTo>
                <a:lnTo>
                  <a:pt x="76942" y="13651"/>
                </a:lnTo>
                <a:lnTo>
                  <a:pt x="77633" y="16179"/>
                </a:lnTo>
                <a:lnTo>
                  <a:pt x="43181" y="16179"/>
                </a:lnTo>
                <a:lnTo>
                  <a:pt x="31561" y="18286"/>
                </a:lnTo>
                <a:lnTo>
                  <a:pt x="24589" y="23595"/>
                </a:lnTo>
                <a:lnTo>
                  <a:pt x="20916" y="30590"/>
                </a:lnTo>
                <a:lnTo>
                  <a:pt x="19191" y="37752"/>
                </a:lnTo>
                <a:close/>
              </a:path>
              <a:path w="93345" h="118744">
                <a:moveTo>
                  <a:pt x="30387" y="118652"/>
                </a:moveTo>
                <a:lnTo>
                  <a:pt x="18217" y="116124"/>
                </a:lnTo>
                <a:lnTo>
                  <a:pt x="8596" y="109213"/>
                </a:lnTo>
                <a:lnTo>
                  <a:pt x="2274" y="98933"/>
                </a:lnTo>
                <a:lnTo>
                  <a:pt x="0" y="86292"/>
                </a:lnTo>
                <a:lnTo>
                  <a:pt x="674" y="76629"/>
                </a:lnTo>
                <a:lnTo>
                  <a:pt x="4198" y="65618"/>
                </a:lnTo>
                <a:lnTo>
                  <a:pt x="12819" y="55955"/>
                </a:lnTo>
                <a:lnTo>
                  <a:pt x="28787" y="50337"/>
                </a:lnTo>
                <a:lnTo>
                  <a:pt x="57575" y="46741"/>
                </a:lnTo>
                <a:lnTo>
                  <a:pt x="60774" y="46741"/>
                </a:lnTo>
                <a:lnTo>
                  <a:pt x="65572" y="44944"/>
                </a:lnTo>
                <a:lnTo>
                  <a:pt x="65572" y="34157"/>
                </a:lnTo>
                <a:lnTo>
                  <a:pt x="64097" y="26039"/>
                </a:lnTo>
                <a:lnTo>
                  <a:pt x="59774" y="20449"/>
                </a:lnTo>
                <a:lnTo>
                  <a:pt x="52752" y="17219"/>
                </a:lnTo>
                <a:lnTo>
                  <a:pt x="43181" y="16179"/>
                </a:lnTo>
                <a:lnTo>
                  <a:pt x="77633" y="16179"/>
                </a:lnTo>
                <a:lnTo>
                  <a:pt x="81565" y="30561"/>
                </a:lnTo>
                <a:lnTo>
                  <a:pt x="81565" y="57528"/>
                </a:lnTo>
                <a:lnTo>
                  <a:pt x="65572" y="57528"/>
                </a:lnTo>
                <a:lnTo>
                  <a:pt x="62898" y="58904"/>
                </a:lnTo>
                <a:lnTo>
                  <a:pt x="58575" y="60449"/>
                </a:lnTo>
                <a:lnTo>
                  <a:pt x="50953" y="62331"/>
                </a:lnTo>
                <a:lnTo>
                  <a:pt x="38383" y="64719"/>
                </a:lnTo>
                <a:lnTo>
                  <a:pt x="31511" y="66264"/>
                </a:lnTo>
                <a:lnTo>
                  <a:pt x="24189" y="68989"/>
                </a:lnTo>
                <a:lnTo>
                  <a:pt x="18367" y="74073"/>
                </a:lnTo>
                <a:lnTo>
                  <a:pt x="15993" y="82697"/>
                </a:lnTo>
                <a:lnTo>
                  <a:pt x="17192" y="91095"/>
                </a:lnTo>
                <a:lnTo>
                  <a:pt x="20791" y="97303"/>
                </a:lnTo>
                <a:lnTo>
                  <a:pt x="26788" y="101152"/>
                </a:lnTo>
                <a:lnTo>
                  <a:pt x="35185" y="102472"/>
                </a:lnTo>
                <a:lnTo>
                  <a:pt x="65403" y="102472"/>
                </a:lnTo>
                <a:lnTo>
                  <a:pt x="61424" y="106517"/>
                </a:lnTo>
                <a:lnTo>
                  <a:pt x="53577" y="112360"/>
                </a:lnTo>
                <a:lnTo>
                  <a:pt x="43331" y="116854"/>
                </a:lnTo>
                <a:lnTo>
                  <a:pt x="30387" y="118652"/>
                </a:lnTo>
                <a:close/>
              </a:path>
              <a:path w="93345" h="118744">
                <a:moveTo>
                  <a:pt x="65403" y="102472"/>
                </a:moveTo>
                <a:lnTo>
                  <a:pt x="35185" y="102472"/>
                </a:lnTo>
                <a:lnTo>
                  <a:pt x="46005" y="100534"/>
                </a:lnTo>
                <a:lnTo>
                  <a:pt x="55776" y="95056"/>
                </a:lnTo>
                <a:lnTo>
                  <a:pt x="62848" y="86545"/>
                </a:lnTo>
                <a:lnTo>
                  <a:pt x="65572" y="75505"/>
                </a:lnTo>
                <a:lnTo>
                  <a:pt x="65572" y="57528"/>
                </a:lnTo>
                <a:lnTo>
                  <a:pt x="81565" y="57528"/>
                </a:lnTo>
                <a:lnTo>
                  <a:pt x="81565" y="100674"/>
                </a:lnTo>
                <a:lnTo>
                  <a:pt x="67171" y="100674"/>
                </a:lnTo>
                <a:lnTo>
                  <a:pt x="65403" y="102472"/>
                </a:lnTo>
                <a:close/>
              </a:path>
              <a:path w="93345" h="118744">
                <a:moveTo>
                  <a:pt x="87962" y="116854"/>
                </a:moveTo>
                <a:lnTo>
                  <a:pt x="68770" y="116854"/>
                </a:lnTo>
                <a:lnTo>
                  <a:pt x="67171" y="107865"/>
                </a:lnTo>
                <a:lnTo>
                  <a:pt x="67171" y="100674"/>
                </a:lnTo>
                <a:lnTo>
                  <a:pt x="81565" y="100674"/>
                </a:lnTo>
                <a:lnTo>
                  <a:pt x="84764" y="102472"/>
                </a:lnTo>
                <a:lnTo>
                  <a:pt x="92760" y="102472"/>
                </a:lnTo>
                <a:lnTo>
                  <a:pt x="92760" y="115056"/>
                </a:lnTo>
                <a:lnTo>
                  <a:pt x="91161" y="115056"/>
                </a:lnTo>
                <a:lnTo>
                  <a:pt x="87962" y="116854"/>
                </a:lnTo>
                <a:close/>
              </a:path>
              <a:path w="93345" h="118744">
                <a:moveTo>
                  <a:pt x="92760" y="102472"/>
                </a:moveTo>
                <a:lnTo>
                  <a:pt x="89562" y="102472"/>
                </a:lnTo>
                <a:lnTo>
                  <a:pt x="91161" y="100674"/>
                </a:lnTo>
                <a:lnTo>
                  <a:pt x="92760" y="100674"/>
                </a:lnTo>
                <a:lnTo>
                  <a:pt x="92760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95236" y="2807554"/>
            <a:ext cx="85090" cy="118745"/>
          </a:xfrm>
          <a:custGeom>
            <a:avLst/>
            <a:gdLst/>
            <a:ahLst/>
            <a:cxnLst/>
            <a:rect l="l" t="t" r="r" b="b"/>
            <a:pathLst>
              <a:path w="85089" h="118744">
                <a:moveTo>
                  <a:pt x="43181" y="118652"/>
                </a:moveTo>
                <a:lnTo>
                  <a:pt x="24964" y="114214"/>
                </a:lnTo>
                <a:lnTo>
                  <a:pt x="11395" y="102022"/>
                </a:lnTo>
                <a:lnTo>
                  <a:pt x="2923" y="83764"/>
                </a:lnTo>
                <a:lnTo>
                  <a:pt x="0" y="61123"/>
                </a:lnTo>
                <a:lnTo>
                  <a:pt x="2748" y="37163"/>
                </a:lnTo>
                <a:lnTo>
                  <a:pt x="11195" y="17752"/>
                </a:lnTo>
                <a:lnTo>
                  <a:pt x="25639" y="4747"/>
                </a:lnTo>
                <a:lnTo>
                  <a:pt x="46380" y="0"/>
                </a:lnTo>
                <a:lnTo>
                  <a:pt x="63623" y="3679"/>
                </a:lnTo>
                <a:lnTo>
                  <a:pt x="75168" y="13258"/>
                </a:lnTo>
                <a:lnTo>
                  <a:pt x="76651" y="16179"/>
                </a:lnTo>
                <a:lnTo>
                  <a:pt x="44781" y="16179"/>
                </a:lnTo>
                <a:lnTo>
                  <a:pt x="31761" y="20140"/>
                </a:lnTo>
                <a:lnTo>
                  <a:pt x="23390" y="30337"/>
                </a:lnTo>
                <a:lnTo>
                  <a:pt x="18916" y="44241"/>
                </a:lnTo>
                <a:lnTo>
                  <a:pt x="17592" y="59326"/>
                </a:lnTo>
                <a:lnTo>
                  <a:pt x="18467" y="73652"/>
                </a:lnTo>
                <a:lnTo>
                  <a:pt x="22190" y="87640"/>
                </a:lnTo>
                <a:lnTo>
                  <a:pt x="30412" y="98258"/>
                </a:lnTo>
                <a:lnTo>
                  <a:pt x="44781" y="102472"/>
                </a:lnTo>
                <a:lnTo>
                  <a:pt x="75452" y="102472"/>
                </a:lnTo>
                <a:lnTo>
                  <a:pt x="74768" y="103820"/>
                </a:lnTo>
                <a:lnTo>
                  <a:pt x="62273" y="114438"/>
                </a:lnTo>
                <a:lnTo>
                  <a:pt x="43181" y="118652"/>
                </a:lnTo>
                <a:close/>
              </a:path>
              <a:path w="85089" h="118744">
                <a:moveTo>
                  <a:pt x="84764" y="41348"/>
                </a:moveTo>
                <a:lnTo>
                  <a:pt x="68770" y="41348"/>
                </a:lnTo>
                <a:lnTo>
                  <a:pt x="65697" y="30590"/>
                </a:lnTo>
                <a:lnTo>
                  <a:pt x="60974" y="22696"/>
                </a:lnTo>
                <a:lnTo>
                  <a:pt x="54152" y="17837"/>
                </a:lnTo>
                <a:lnTo>
                  <a:pt x="44781" y="16179"/>
                </a:lnTo>
                <a:lnTo>
                  <a:pt x="76651" y="16179"/>
                </a:lnTo>
                <a:lnTo>
                  <a:pt x="81915" y="26545"/>
                </a:lnTo>
                <a:lnTo>
                  <a:pt x="84764" y="41348"/>
                </a:lnTo>
                <a:close/>
              </a:path>
              <a:path w="85089" h="118744">
                <a:moveTo>
                  <a:pt x="75452" y="102472"/>
                </a:moveTo>
                <a:lnTo>
                  <a:pt x="44781" y="102472"/>
                </a:lnTo>
                <a:lnTo>
                  <a:pt x="52802" y="100534"/>
                </a:lnTo>
                <a:lnTo>
                  <a:pt x="59774" y="95056"/>
                </a:lnTo>
                <a:lnTo>
                  <a:pt x="65247" y="86545"/>
                </a:lnTo>
                <a:lnTo>
                  <a:pt x="68770" y="75505"/>
                </a:lnTo>
                <a:lnTo>
                  <a:pt x="84764" y="75505"/>
                </a:lnTo>
                <a:lnTo>
                  <a:pt x="81865" y="89831"/>
                </a:lnTo>
                <a:lnTo>
                  <a:pt x="75452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91195" y="2807554"/>
            <a:ext cx="85090" cy="118745"/>
          </a:xfrm>
          <a:custGeom>
            <a:avLst/>
            <a:gdLst/>
            <a:ahLst/>
            <a:cxnLst/>
            <a:rect l="l" t="t" r="r" b="b"/>
            <a:pathLst>
              <a:path w="85089" h="118744">
                <a:moveTo>
                  <a:pt x="43181" y="118652"/>
                </a:moveTo>
                <a:lnTo>
                  <a:pt x="24964" y="114214"/>
                </a:lnTo>
                <a:lnTo>
                  <a:pt x="11395" y="102022"/>
                </a:lnTo>
                <a:lnTo>
                  <a:pt x="2923" y="83764"/>
                </a:lnTo>
                <a:lnTo>
                  <a:pt x="0" y="61123"/>
                </a:lnTo>
                <a:lnTo>
                  <a:pt x="2748" y="37163"/>
                </a:lnTo>
                <a:lnTo>
                  <a:pt x="11195" y="17752"/>
                </a:lnTo>
                <a:lnTo>
                  <a:pt x="25639" y="4747"/>
                </a:lnTo>
                <a:lnTo>
                  <a:pt x="46380" y="0"/>
                </a:lnTo>
                <a:lnTo>
                  <a:pt x="63623" y="3679"/>
                </a:lnTo>
                <a:lnTo>
                  <a:pt x="75168" y="13258"/>
                </a:lnTo>
                <a:lnTo>
                  <a:pt x="76651" y="16179"/>
                </a:lnTo>
                <a:lnTo>
                  <a:pt x="44781" y="16179"/>
                </a:lnTo>
                <a:lnTo>
                  <a:pt x="31761" y="20140"/>
                </a:lnTo>
                <a:lnTo>
                  <a:pt x="23390" y="30337"/>
                </a:lnTo>
                <a:lnTo>
                  <a:pt x="18916" y="44241"/>
                </a:lnTo>
                <a:lnTo>
                  <a:pt x="17592" y="59326"/>
                </a:lnTo>
                <a:lnTo>
                  <a:pt x="18467" y="73652"/>
                </a:lnTo>
                <a:lnTo>
                  <a:pt x="22190" y="87640"/>
                </a:lnTo>
                <a:lnTo>
                  <a:pt x="30412" y="98258"/>
                </a:lnTo>
                <a:lnTo>
                  <a:pt x="44781" y="102472"/>
                </a:lnTo>
                <a:lnTo>
                  <a:pt x="75452" y="102472"/>
                </a:lnTo>
                <a:lnTo>
                  <a:pt x="74768" y="103820"/>
                </a:lnTo>
                <a:lnTo>
                  <a:pt x="62273" y="114438"/>
                </a:lnTo>
                <a:lnTo>
                  <a:pt x="43181" y="118652"/>
                </a:lnTo>
                <a:close/>
              </a:path>
              <a:path w="85089" h="118744">
                <a:moveTo>
                  <a:pt x="84764" y="41348"/>
                </a:moveTo>
                <a:lnTo>
                  <a:pt x="68770" y="41348"/>
                </a:lnTo>
                <a:lnTo>
                  <a:pt x="65697" y="30590"/>
                </a:lnTo>
                <a:lnTo>
                  <a:pt x="60974" y="22696"/>
                </a:lnTo>
                <a:lnTo>
                  <a:pt x="54152" y="17837"/>
                </a:lnTo>
                <a:lnTo>
                  <a:pt x="44781" y="16179"/>
                </a:lnTo>
                <a:lnTo>
                  <a:pt x="76651" y="16179"/>
                </a:lnTo>
                <a:lnTo>
                  <a:pt x="81915" y="26545"/>
                </a:lnTo>
                <a:lnTo>
                  <a:pt x="84764" y="41348"/>
                </a:lnTo>
                <a:close/>
              </a:path>
              <a:path w="85089" h="118744">
                <a:moveTo>
                  <a:pt x="75452" y="102472"/>
                </a:moveTo>
                <a:lnTo>
                  <a:pt x="44781" y="102472"/>
                </a:lnTo>
                <a:lnTo>
                  <a:pt x="52802" y="100534"/>
                </a:lnTo>
                <a:lnTo>
                  <a:pt x="59774" y="95056"/>
                </a:lnTo>
                <a:lnTo>
                  <a:pt x="65247" y="86545"/>
                </a:lnTo>
                <a:lnTo>
                  <a:pt x="68770" y="75505"/>
                </a:lnTo>
                <a:lnTo>
                  <a:pt x="84764" y="75505"/>
                </a:lnTo>
                <a:lnTo>
                  <a:pt x="81865" y="89831"/>
                </a:lnTo>
                <a:lnTo>
                  <a:pt x="75452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88754" y="2807554"/>
            <a:ext cx="90170" cy="118745"/>
          </a:xfrm>
          <a:custGeom>
            <a:avLst/>
            <a:gdLst/>
            <a:ahLst/>
            <a:cxnLst/>
            <a:rect l="l" t="t" r="r" b="b"/>
            <a:pathLst>
              <a:path w="90170" h="118744">
                <a:moveTo>
                  <a:pt x="44781" y="118652"/>
                </a:moveTo>
                <a:lnTo>
                  <a:pt x="25639" y="114214"/>
                </a:lnTo>
                <a:lnTo>
                  <a:pt x="11595" y="102022"/>
                </a:lnTo>
                <a:lnTo>
                  <a:pt x="2948" y="83764"/>
                </a:lnTo>
                <a:lnTo>
                  <a:pt x="0" y="61123"/>
                </a:lnTo>
                <a:lnTo>
                  <a:pt x="2773" y="37163"/>
                </a:lnTo>
                <a:lnTo>
                  <a:pt x="11395" y="17752"/>
                </a:lnTo>
                <a:lnTo>
                  <a:pt x="26313" y="4747"/>
                </a:lnTo>
                <a:lnTo>
                  <a:pt x="47979" y="0"/>
                </a:lnTo>
                <a:lnTo>
                  <a:pt x="66621" y="4550"/>
                </a:lnTo>
                <a:lnTo>
                  <a:pt x="78221" y="16179"/>
                </a:lnTo>
                <a:lnTo>
                  <a:pt x="44781" y="16179"/>
                </a:lnTo>
                <a:lnTo>
                  <a:pt x="34460" y="18988"/>
                </a:lnTo>
                <a:lnTo>
                  <a:pt x="25789" y="26516"/>
                </a:lnTo>
                <a:lnTo>
                  <a:pt x="19816" y="37415"/>
                </a:lnTo>
                <a:lnTo>
                  <a:pt x="17592" y="50337"/>
                </a:lnTo>
                <a:lnTo>
                  <a:pt x="88247" y="50337"/>
                </a:lnTo>
                <a:lnTo>
                  <a:pt x="89562" y="64719"/>
                </a:lnTo>
                <a:lnTo>
                  <a:pt x="17592" y="64719"/>
                </a:lnTo>
                <a:lnTo>
                  <a:pt x="19391" y="80477"/>
                </a:lnTo>
                <a:lnTo>
                  <a:pt x="24789" y="92359"/>
                </a:lnTo>
                <a:lnTo>
                  <a:pt x="33785" y="99860"/>
                </a:lnTo>
                <a:lnTo>
                  <a:pt x="46380" y="102472"/>
                </a:lnTo>
                <a:lnTo>
                  <a:pt x="78643" y="102472"/>
                </a:lnTo>
                <a:lnTo>
                  <a:pt x="71969" y="109663"/>
                </a:lnTo>
                <a:lnTo>
                  <a:pt x="67946" y="112584"/>
                </a:lnTo>
                <a:lnTo>
                  <a:pt x="62573" y="115506"/>
                </a:lnTo>
                <a:lnTo>
                  <a:pt x="55101" y="117753"/>
                </a:lnTo>
                <a:lnTo>
                  <a:pt x="44781" y="118652"/>
                </a:lnTo>
                <a:close/>
              </a:path>
              <a:path w="90170" h="118744">
                <a:moveTo>
                  <a:pt x="88247" y="50337"/>
                </a:moveTo>
                <a:lnTo>
                  <a:pt x="73568" y="50337"/>
                </a:lnTo>
                <a:lnTo>
                  <a:pt x="71319" y="37415"/>
                </a:lnTo>
                <a:lnTo>
                  <a:pt x="66371" y="26516"/>
                </a:lnTo>
                <a:lnTo>
                  <a:pt x="57825" y="18988"/>
                </a:lnTo>
                <a:lnTo>
                  <a:pt x="44781" y="16179"/>
                </a:lnTo>
                <a:lnTo>
                  <a:pt x="78221" y="16179"/>
                </a:lnTo>
                <a:lnTo>
                  <a:pt x="79566" y="17528"/>
                </a:lnTo>
                <a:lnTo>
                  <a:pt x="87113" y="37921"/>
                </a:lnTo>
                <a:lnTo>
                  <a:pt x="88247" y="50337"/>
                </a:lnTo>
                <a:close/>
              </a:path>
              <a:path w="90170" h="118744">
                <a:moveTo>
                  <a:pt x="78643" y="102472"/>
                </a:moveTo>
                <a:lnTo>
                  <a:pt x="46380" y="102472"/>
                </a:lnTo>
                <a:lnTo>
                  <a:pt x="57125" y="100084"/>
                </a:lnTo>
                <a:lnTo>
                  <a:pt x="65172" y="94157"/>
                </a:lnTo>
                <a:lnTo>
                  <a:pt x="70220" y="86545"/>
                </a:lnTo>
                <a:lnTo>
                  <a:pt x="71969" y="79101"/>
                </a:lnTo>
                <a:lnTo>
                  <a:pt x="89562" y="79101"/>
                </a:lnTo>
                <a:lnTo>
                  <a:pt x="87712" y="84888"/>
                </a:lnTo>
                <a:lnTo>
                  <a:pt x="84364" y="93034"/>
                </a:lnTo>
                <a:lnTo>
                  <a:pt x="79216" y="101854"/>
                </a:lnTo>
                <a:lnTo>
                  <a:pt x="78643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94309" y="2807554"/>
            <a:ext cx="81915" cy="118745"/>
          </a:xfrm>
          <a:custGeom>
            <a:avLst/>
            <a:gdLst/>
            <a:ahLst/>
            <a:cxnLst/>
            <a:rect l="l" t="t" r="r" b="b"/>
            <a:pathLst>
              <a:path w="81914" h="118744">
                <a:moveTo>
                  <a:pt x="74308" y="102472"/>
                </a:moveTo>
                <a:lnTo>
                  <a:pt x="41582" y="102472"/>
                </a:lnTo>
                <a:lnTo>
                  <a:pt x="50478" y="101433"/>
                </a:lnTo>
                <a:lnTo>
                  <a:pt x="57575" y="98202"/>
                </a:lnTo>
                <a:lnTo>
                  <a:pt x="62273" y="92612"/>
                </a:lnTo>
                <a:lnTo>
                  <a:pt x="63972" y="84494"/>
                </a:lnTo>
                <a:lnTo>
                  <a:pt x="63972" y="75505"/>
                </a:lnTo>
                <a:lnTo>
                  <a:pt x="59174" y="71910"/>
                </a:lnTo>
                <a:lnTo>
                  <a:pt x="44781" y="68314"/>
                </a:lnTo>
                <a:lnTo>
                  <a:pt x="25589" y="62921"/>
                </a:lnTo>
                <a:lnTo>
                  <a:pt x="16018" y="59213"/>
                </a:lnTo>
                <a:lnTo>
                  <a:pt x="8996" y="53483"/>
                </a:lnTo>
                <a:lnTo>
                  <a:pt x="4673" y="45730"/>
                </a:lnTo>
                <a:lnTo>
                  <a:pt x="3198" y="35955"/>
                </a:lnTo>
                <a:lnTo>
                  <a:pt x="6247" y="19719"/>
                </a:lnTo>
                <a:lnTo>
                  <a:pt x="14393" y="8539"/>
                </a:lnTo>
                <a:lnTo>
                  <a:pt x="26138" y="2078"/>
                </a:lnTo>
                <a:lnTo>
                  <a:pt x="39983" y="0"/>
                </a:lnTo>
                <a:lnTo>
                  <a:pt x="60824" y="4578"/>
                </a:lnTo>
                <a:lnTo>
                  <a:pt x="72369" y="15056"/>
                </a:lnTo>
                <a:lnTo>
                  <a:pt x="72853" y="16179"/>
                </a:lnTo>
                <a:lnTo>
                  <a:pt x="33585" y="16179"/>
                </a:lnTo>
                <a:lnTo>
                  <a:pt x="19191" y="17977"/>
                </a:lnTo>
                <a:lnTo>
                  <a:pt x="19191" y="41348"/>
                </a:lnTo>
                <a:lnTo>
                  <a:pt x="23989" y="43146"/>
                </a:lnTo>
                <a:lnTo>
                  <a:pt x="36784" y="46741"/>
                </a:lnTo>
                <a:lnTo>
                  <a:pt x="52777" y="52135"/>
                </a:lnTo>
                <a:lnTo>
                  <a:pt x="66047" y="56882"/>
                </a:lnTo>
                <a:lnTo>
                  <a:pt x="74968" y="63146"/>
                </a:lnTo>
                <a:lnTo>
                  <a:pt x="79991" y="71095"/>
                </a:lnTo>
                <a:lnTo>
                  <a:pt x="81565" y="80899"/>
                </a:lnTo>
                <a:lnTo>
                  <a:pt x="78466" y="96657"/>
                </a:lnTo>
                <a:lnTo>
                  <a:pt x="74308" y="102472"/>
                </a:lnTo>
                <a:close/>
              </a:path>
              <a:path w="81914" h="118744">
                <a:moveTo>
                  <a:pt x="78366" y="34157"/>
                </a:moveTo>
                <a:lnTo>
                  <a:pt x="62373" y="34157"/>
                </a:lnTo>
                <a:lnTo>
                  <a:pt x="61548" y="28314"/>
                </a:lnTo>
                <a:lnTo>
                  <a:pt x="58175" y="22472"/>
                </a:lnTo>
                <a:lnTo>
                  <a:pt x="50903" y="17977"/>
                </a:lnTo>
                <a:lnTo>
                  <a:pt x="38383" y="16179"/>
                </a:lnTo>
                <a:lnTo>
                  <a:pt x="72853" y="16179"/>
                </a:lnTo>
                <a:lnTo>
                  <a:pt x="77317" y="26545"/>
                </a:lnTo>
                <a:lnTo>
                  <a:pt x="78366" y="34157"/>
                </a:lnTo>
                <a:close/>
              </a:path>
              <a:path w="81914" h="118744">
                <a:moveTo>
                  <a:pt x="41582" y="118652"/>
                </a:moveTo>
                <a:lnTo>
                  <a:pt x="18892" y="114242"/>
                </a:lnTo>
                <a:lnTo>
                  <a:pt x="6397" y="103595"/>
                </a:lnTo>
                <a:lnTo>
                  <a:pt x="1099" y="90590"/>
                </a:lnTo>
                <a:lnTo>
                  <a:pt x="0" y="79101"/>
                </a:lnTo>
                <a:lnTo>
                  <a:pt x="15993" y="79101"/>
                </a:lnTo>
                <a:lnTo>
                  <a:pt x="16617" y="86545"/>
                </a:lnTo>
                <a:lnTo>
                  <a:pt x="19791" y="94157"/>
                </a:lnTo>
                <a:lnTo>
                  <a:pt x="27463" y="100084"/>
                </a:lnTo>
                <a:lnTo>
                  <a:pt x="41582" y="102472"/>
                </a:lnTo>
                <a:lnTo>
                  <a:pt x="74308" y="102472"/>
                </a:lnTo>
                <a:lnTo>
                  <a:pt x="69970" y="108539"/>
                </a:lnTo>
                <a:lnTo>
                  <a:pt x="57275" y="116039"/>
                </a:lnTo>
                <a:lnTo>
                  <a:pt x="41582" y="1186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90269" y="2807554"/>
            <a:ext cx="81915" cy="118745"/>
          </a:xfrm>
          <a:custGeom>
            <a:avLst/>
            <a:gdLst/>
            <a:ahLst/>
            <a:cxnLst/>
            <a:rect l="l" t="t" r="r" b="b"/>
            <a:pathLst>
              <a:path w="81914" h="118744">
                <a:moveTo>
                  <a:pt x="74308" y="102472"/>
                </a:moveTo>
                <a:lnTo>
                  <a:pt x="41582" y="102472"/>
                </a:lnTo>
                <a:lnTo>
                  <a:pt x="50478" y="101433"/>
                </a:lnTo>
                <a:lnTo>
                  <a:pt x="57575" y="98202"/>
                </a:lnTo>
                <a:lnTo>
                  <a:pt x="62273" y="92612"/>
                </a:lnTo>
                <a:lnTo>
                  <a:pt x="63972" y="84494"/>
                </a:lnTo>
                <a:lnTo>
                  <a:pt x="63972" y="75505"/>
                </a:lnTo>
                <a:lnTo>
                  <a:pt x="59174" y="71910"/>
                </a:lnTo>
                <a:lnTo>
                  <a:pt x="44781" y="68314"/>
                </a:lnTo>
                <a:lnTo>
                  <a:pt x="25589" y="62921"/>
                </a:lnTo>
                <a:lnTo>
                  <a:pt x="16018" y="59213"/>
                </a:lnTo>
                <a:lnTo>
                  <a:pt x="8996" y="53483"/>
                </a:lnTo>
                <a:lnTo>
                  <a:pt x="4673" y="45730"/>
                </a:lnTo>
                <a:lnTo>
                  <a:pt x="3198" y="35955"/>
                </a:lnTo>
                <a:lnTo>
                  <a:pt x="6247" y="19719"/>
                </a:lnTo>
                <a:lnTo>
                  <a:pt x="14393" y="8539"/>
                </a:lnTo>
                <a:lnTo>
                  <a:pt x="26138" y="2078"/>
                </a:lnTo>
                <a:lnTo>
                  <a:pt x="39983" y="0"/>
                </a:lnTo>
                <a:lnTo>
                  <a:pt x="60824" y="4578"/>
                </a:lnTo>
                <a:lnTo>
                  <a:pt x="72369" y="15056"/>
                </a:lnTo>
                <a:lnTo>
                  <a:pt x="72853" y="16179"/>
                </a:lnTo>
                <a:lnTo>
                  <a:pt x="33585" y="16179"/>
                </a:lnTo>
                <a:lnTo>
                  <a:pt x="19191" y="17977"/>
                </a:lnTo>
                <a:lnTo>
                  <a:pt x="19191" y="41348"/>
                </a:lnTo>
                <a:lnTo>
                  <a:pt x="23989" y="43146"/>
                </a:lnTo>
                <a:lnTo>
                  <a:pt x="36784" y="46741"/>
                </a:lnTo>
                <a:lnTo>
                  <a:pt x="52777" y="52135"/>
                </a:lnTo>
                <a:lnTo>
                  <a:pt x="66047" y="56882"/>
                </a:lnTo>
                <a:lnTo>
                  <a:pt x="74968" y="63146"/>
                </a:lnTo>
                <a:lnTo>
                  <a:pt x="79991" y="71095"/>
                </a:lnTo>
                <a:lnTo>
                  <a:pt x="81565" y="80899"/>
                </a:lnTo>
                <a:lnTo>
                  <a:pt x="78466" y="96657"/>
                </a:lnTo>
                <a:lnTo>
                  <a:pt x="74308" y="102472"/>
                </a:lnTo>
                <a:close/>
              </a:path>
              <a:path w="81914" h="118744">
                <a:moveTo>
                  <a:pt x="78366" y="34157"/>
                </a:moveTo>
                <a:lnTo>
                  <a:pt x="62373" y="34157"/>
                </a:lnTo>
                <a:lnTo>
                  <a:pt x="61548" y="28314"/>
                </a:lnTo>
                <a:lnTo>
                  <a:pt x="58175" y="22472"/>
                </a:lnTo>
                <a:lnTo>
                  <a:pt x="50903" y="17977"/>
                </a:lnTo>
                <a:lnTo>
                  <a:pt x="38383" y="16179"/>
                </a:lnTo>
                <a:lnTo>
                  <a:pt x="72853" y="16179"/>
                </a:lnTo>
                <a:lnTo>
                  <a:pt x="77317" y="26545"/>
                </a:lnTo>
                <a:lnTo>
                  <a:pt x="78366" y="34157"/>
                </a:lnTo>
                <a:close/>
              </a:path>
              <a:path w="81914" h="118744">
                <a:moveTo>
                  <a:pt x="41582" y="118652"/>
                </a:moveTo>
                <a:lnTo>
                  <a:pt x="18892" y="114242"/>
                </a:lnTo>
                <a:lnTo>
                  <a:pt x="6397" y="103595"/>
                </a:lnTo>
                <a:lnTo>
                  <a:pt x="1099" y="90590"/>
                </a:lnTo>
                <a:lnTo>
                  <a:pt x="0" y="79101"/>
                </a:lnTo>
                <a:lnTo>
                  <a:pt x="15993" y="79101"/>
                </a:lnTo>
                <a:lnTo>
                  <a:pt x="16617" y="86545"/>
                </a:lnTo>
                <a:lnTo>
                  <a:pt x="19791" y="94157"/>
                </a:lnTo>
                <a:lnTo>
                  <a:pt x="27463" y="100084"/>
                </a:lnTo>
                <a:lnTo>
                  <a:pt x="41582" y="102472"/>
                </a:lnTo>
                <a:lnTo>
                  <a:pt x="74308" y="102472"/>
                </a:lnTo>
                <a:lnTo>
                  <a:pt x="69970" y="108539"/>
                </a:lnTo>
                <a:lnTo>
                  <a:pt x="57275" y="116039"/>
                </a:lnTo>
                <a:lnTo>
                  <a:pt x="41582" y="1186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85192" y="2571092"/>
            <a:ext cx="93345" cy="119380"/>
          </a:xfrm>
          <a:custGeom>
            <a:avLst/>
            <a:gdLst/>
            <a:ahLst/>
            <a:cxnLst/>
            <a:rect l="l" t="t" r="r" b="b"/>
            <a:pathLst>
              <a:path w="93345" h="119380">
                <a:moveTo>
                  <a:pt x="73710" y="102978"/>
                </a:moveTo>
                <a:lnTo>
                  <a:pt x="49604" y="102978"/>
                </a:lnTo>
                <a:lnTo>
                  <a:pt x="56101" y="99831"/>
                </a:lnTo>
                <a:lnTo>
                  <a:pt x="60799" y="92640"/>
                </a:lnTo>
                <a:lnTo>
                  <a:pt x="32011" y="56685"/>
                </a:lnTo>
                <a:lnTo>
                  <a:pt x="24864" y="48539"/>
                </a:lnTo>
                <a:lnTo>
                  <a:pt x="20416" y="40056"/>
                </a:lnTo>
                <a:lnTo>
                  <a:pt x="18966" y="30899"/>
                </a:lnTo>
                <a:lnTo>
                  <a:pt x="20816" y="20730"/>
                </a:lnTo>
                <a:lnTo>
                  <a:pt x="29887" y="7078"/>
                </a:lnTo>
                <a:lnTo>
                  <a:pt x="41807" y="505"/>
                </a:lnTo>
                <a:lnTo>
                  <a:pt x="55226" y="0"/>
                </a:lnTo>
                <a:lnTo>
                  <a:pt x="68795" y="4550"/>
                </a:lnTo>
                <a:lnTo>
                  <a:pt x="83236" y="16236"/>
                </a:lnTo>
                <a:lnTo>
                  <a:pt x="48804" y="16236"/>
                </a:lnTo>
                <a:lnTo>
                  <a:pt x="41907" y="17921"/>
                </a:lnTo>
                <a:lnTo>
                  <a:pt x="36809" y="24325"/>
                </a:lnTo>
                <a:lnTo>
                  <a:pt x="35859" y="30224"/>
                </a:lnTo>
                <a:lnTo>
                  <a:pt x="37609" y="35112"/>
                </a:lnTo>
                <a:lnTo>
                  <a:pt x="41757" y="40000"/>
                </a:lnTo>
                <a:lnTo>
                  <a:pt x="48004" y="45899"/>
                </a:lnTo>
                <a:lnTo>
                  <a:pt x="62398" y="58483"/>
                </a:lnTo>
                <a:lnTo>
                  <a:pt x="72294" y="68708"/>
                </a:lnTo>
                <a:lnTo>
                  <a:pt x="77992" y="78258"/>
                </a:lnTo>
                <a:lnTo>
                  <a:pt x="79491" y="87809"/>
                </a:lnTo>
                <a:lnTo>
                  <a:pt x="76792" y="98034"/>
                </a:lnTo>
                <a:lnTo>
                  <a:pt x="73710" y="102978"/>
                </a:lnTo>
                <a:close/>
              </a:path>
              <a:path w="93345" h="119380">
                <a:moveTo>
                  <a:pt x="91186" y="54887"/>
                </a:moveTo>
                <a:lnTo>
                  <a:pt x="75193" y="47696"/>
                </a:lnTo>
                <a:lnTo>
                  <a:pt x="76992" y="41685"/>
                </a:lnTo>
                <a:lnTo>
                  <a:pt x="76392" y="34663"/>
                </a:lnTo>
                <a:lnTo>
                  <a:pt x="71594" y="26966"/>
                </a:lnTo>
                <a:lnTo>
                  <a:pt x="60799" y="18932"/>
                </a:lnTo>
                <a:lnTo>
                  <a:pt x="55701" y="17247"/>
                </a:lnTo>
                <a:lnTo>
                  <a:pt x="48804" y="16236"/>
                </a:lnTo>
                <a:lnTo>
                  <a:pt x="83236" y="16236"/>
                </a:lnTo>
                <a:lnTo>
                  <a:pt x="86013" y="18483"/>
                </a:lnTo>
                <a:lnTo>
                  <a:pt x="92585" y="33764"/>
                </a:lnTo>
                <a:lnTo>
                  <a:pt x="92860" y="47022"/>
                </a:lnTo>
                <a:lnTo>
                  <a:pt x="91186" y="54887"/>
                </a:lnTo>
                <a:close/>
              </a:path>
              <a:path w="93345" h="119380">
                <a:moveTo>
                  <a:pt x="42606" y="119270"/>
                </a:moveTo>
                <a:lnTo>
                  <a:pt x="27213" y="114214"/>
                </a:lnTo>
                <a:lnTo>
                  <a:pt x="7946" y="99691"/>
                </a:lnTo>
                <a:lnTo>
                  <a:pt x="224" y="84326"/>
                </a:lnTo>
                <a:lnTo>
                  <a:pt x="0" y="69972"/>
                </a:lnTo>
                <a:lnTo>
                  <a:pt x="3223" y="58483"/>
                </a:lnTo>
                <a:lnTo>
                  <a:pt x="17617" y="65674"/>
                </a:lnTo>
                <a:lnTo>
                  <a:pt x="15618" y="73286"/>
                </a:lnTo>
                <a:lnTo>
                  <a:pt x="16018" y="82079"/>
                </a:lnTo>
                <a:lnTo>
                  <a:pt x="21216" y="91208"/>
                </a:lnTo>
                <a:lnTo>
                  <a:pt x="33610" y="99831"/>
                </a:lnTo>
                <a:lnTo>
                  <a:pt x="41907" y="102753"/>
                </a:lnTo>
                <a:lnTo>
                  <a:pt x="49604" y="102978"/>
                </a:lnTo>
                <a:lnTo>
                  <a:pt x="73710" y="102978"/>
                </a:lnTo>
                <a:lnTo>
                  <a:pt x="68595" y="111180"/>
                </a:lnTo>
                <a:lnTo>
                  <a:pt x="56800" y="118258"/>
                </a:lnTo>
                <a:lnTo>
                  <a:pt x="42606" y="11927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68382" y="2568451"/>
            <a:ext cx="70485" cy="149225"/>
          </a:xfrm>
          <a:custGeom>
            <a:avLst/>
            <a:gdLst/>
            <a:ahLst/>
            <a:cxnLst/>
            <a:rect l="l" t="t" r="r" b="b"/>
            <a:pathLst>
              <a:path w="70485" h="149225">
                <a:moveTo>
                  <a:pt x="15993" y="149214"/>
                </a:moveTo>
                <a:lnTo>
                  <a:pt x="0" y="142023"/>
                </a:lnTo>
                <a:lnTo>
                  <a:pt x="55976" y="0"/>
                </a:lnTo>
                <a:lnTo>
                  <a:pt x="70370" y="8988"/>
                </a:lnTo>
                <a:lnTo>
                  <a:pt x="15993" y="1492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17236" y="2637609"/>
            <a:ext cx="94615" cy="117475"/>
          </a:xfrm>
          <a:custGeom>
            <a:avLst/>
            <a:gdLst/>
            <a:ahLst/>
            <a:cxnLst/>
            <a:rect l="l" t="t" r="r" b="b"/>
            <a:pathLst>
              <a:path w="94614" h="117475">
                <a:moveTo>
                  <a:pt x="46855" y="116966"/>
                </a:moveTo>
                <a:lnTo>
                  <a:pt x="26313" y="112416"/>
                </a:lnTo>
                <a:lnTo>
                  <a:pt x="9346" y="98343"/>
                </a:lnTo>
                <a:lnTo>
                  <a:pt x="924" y="79382"/>
                </a:lnTo>
                <a:lnTo>
                  <a:pt x="0" y="58062"/>
                </a:lnTo>
                <a:lnTo>
                  <a:pt x="5522" y="36910"/>
                </a:lnTo>
                <a:lnTo>
                  <a:pt x="15268" y="19213"/>
                </a:lnTo>
                <a:lnTo>
                  <a:pt x="29512" y="5898"/>
                </a:lnTo>
                <a:lnTo>
                  <a:pt x="47354" y="0"/>
                </a:lnTo>
                <a:lnTo>
                  <a:pt x="67896" y="4550"/>
                </a:lnTo>
                <a:lnTo>
                  <a:pt x="82968" y="16573"/>
                </a:lnTo>
                <a:lnTo>
                  <a:pt x="47829" y="16573"/>
                </a:lnTo>
                <a:lnTo>
                  <a:pt x="35709" y="22977"/>
                </a:lnTo>
                <a:lnTo>
                  <a:pt x="26888" y="34101"/>
                </a:lnTo>
                <a:lnTo>
                  <a:pt x="21515" y="45899"/>
                </a:lnTo>
                <a:lnTo>
                  <a:pt x="17392" y="57837"/>
                </a:lnTo>
                <a:lnTo>
                  <a:pt x="16118" y="72640"/>
                </a:lnTo>
                <a:lnTo>
                  <a:pt x="19941" y="87107"/>
                </a:lnTo>
                <a:lnTo>
                  <a:pt x="31111" y="98034"/>
                </a:lnTo>
                <a:lnTo>
                  <a:pt x="46405" y="100393"/>
                </a:lnTo>
                <a:lnTo>
                  <a:pt x="76116" y="100393"/>
                </a:lnTo>
                <a:lnTo>
                  <a:pt x="64697" y="111067"/>
                </a:lnTo>
                <a:lnTo>
                  <a:pt x="46855" y="116966"/>
                </a:lnTo>
                <a:close/>
              </a:path>
              <a:path w="94614" h="117475">
                <a:moveTo>
                  <a:pt x="76116" y="100393"/>
                </a:moveTo>
                <a:lnTo>
                  <a:pt x="46405" y="100393"/>
                </a:lnTo>
                <a:lnTo>
                  <a:pt x="58700" y="93989"/>
                </a:lnTo>
                <a:lnTo>
                  <a:pt x="67996" y="82865"/>
                </a:lnTo>
                <a:lnTo>
                  <a:pt x="74293" y="71067"/>
                </a:lnTo>
                <a:lnTo>
                  <a:pt x="77492" y="59129"/>
                </a:lnTo>
                <a:lnTo>
                  <a:pt x="78291" y="44326"/>
                </a:lnTo>
                <a:lnTo>
                  <a:pt x="74293" y="29859"/>
                </a:lnTo>
                <a:lnTo>
                  <a:pt x="63098" y="18932"/>
                </a:lnTo>
                <a:lnTo>
                  <a:pt x="47829" y="16573"/>
                </a:lnTo>
                <a:lnTo>
                  <a:pt x="82968" y="16573"/>
                </a:lnTo>
                <a:lnTo>
                  <a:pt x="85538" y="18623"/>
                </a:lnTo>
                <a:lnTo>
                  <a:pt x="93885" y="37584"/>
                </a:lnTo>
                <a:lnTo>
                  <a:pt x="94435" y="58904"/>
                </a:lnTo>
                <a:lnTo>
                  <a:pt x="88687" y="80056"/>
                </a:lnTo>
                <a:lnTo>
                  <a:pt x="78941" y="97753"/>
                </a:lnTo>
                <a:lnTo>
                  <a:pt x="76116" y="1003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21917" y="2670924"/>
            <a:ext cx="136525" cy="149225"/>
          </a:xfrm>
          <a:custGeom>
            <a:avLst/>
            <a:gdLst/>
            <a:ahLst/>
            <a:cxnLst/>
            <a:rect l="l" t="t" r="r" b="b"/>
            <a:pathLst>
              <a:path w="136525" h="149225">
                <a:moveTo>
                  <a:pt x="15993" y="124045"/>
                </a:moveTo>
                <a:lnTo>
                  <a:pt x="0" y="115056"/>
                </a:lnTo>
                <a:lnTo>
                  <a:pt x="14393" y="0"/>
                </a:lnTo>
                <a:lnTo>
                  <a:pt x="30387" y="8988"/>
                </a:lnTo>
                <a:lnTo>
                  <a:pt x="15993" y="97079"/>
                </a:lnTo>
                <a:lnTo>
                  <a:pt x="34585" y="97079"/>
                </a:lnTo>
                <a:lnTo>
                  <a:pt x="15993" y="124045"/>
                </a:lnTo>
                <a:close/>
              </a:path>
              <a:path w="136525" h="149225">
                <a:moveTo>
                  <a:pt x="34585" y="97079"/>
                </a:moveTo>
                <a:lnTo>
                  <a:pt x="17592" y="97079"/>
                </a:lnTo>
                <a:lnTo>
                  <a:pt x="65572" y="25168"/>
                </a:lnTo>
                <a:lnTo>
                  <a:pt x="83164" y="34157"/>
                </a:lnTo>
                <a:lnTo>
                  <a:pt x="80286" y="52135"/>
                </a:lnTo>
                <a:lnTo>
                  <a:pt x="65572" y="52135"/>
                </a:lnTo>
                <a:lnTo>
                  <a:pt x="34585" y="97079"/>
                </a:lnTo>
                <a:close/>
              </a:path>
              <a:path w="136525" h="149225">
                <a:moveTo>
                  <a:pt x="68770" y="149214"/>
                </a:moveTo>
                <a:lnTo>
                  <a:pt x="52777" y="142023"/>
                </a:lnTo>
                <a:lnTo>
                  <a:pt x="65572" y="53932"/>
                </a:lnTo>
                <a:lnTo>
                  <a:pt x="65572" y="52135"/>
                </a:lnTo>
                <a:lnTo>
                  <a:pt x="80286" y="52135"/>
                </a:lnTo>
                <a:lnTo>
                  <a:pt x="68770" y="124045"/>
                </a:lnTo>
                <a:lnTo>
                  <a:pt x="87962" y="124045"/>
                </a:lnTo>
                <a:lnTo>
                  <a:pt x="68770" y="149214"/>
                </a:lnTo>
                <a:close/>
              </a:path>
              <a:path w="136525" h="149225">
                <a:moveTo>
                  <a:pt x="87962" y="124045"/>
                </a:moveTo>
                <a:lnTo>
                  <a:pt x="70370" y="124045"/>
                </a:lnTo>
                <a:lnTo>
                  <a:pt x="119949" y="52135"/>
                </a:lnTo>
                <a:lnTo>
                  <a:pt x="135942" y="61123"/>
                </a:lnTo>
                <a:lnTo>
                  <a:pt x="87962" y="12404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82624" y="2773172"/>
            <a:ext cx="100965" cy="132080"/>
          </a:xfrm>
          <a:custGeom>
            <a:avLst/>
            <a:gdLst/>
            <a:ahLst/>
            <a:cxnLst/>
            <a:rect l="l" t="t" r="r" b="b"/>
            <a:pathLst>
              <a:path w="100964" h="132080">
                <a:moveTo>
                  <a:pt x="39208" y="27191"/>
                </a:moveTo>
                <a:lnTo>
                  <a:pt x="24814" y="20000"/>
                </a:lnTo>
                <a:lnTo>
                  <a:pt x="34385" y="6376"/>
                </a:lnTo>
                <a:lnTo>
                  <a:pt x="46205" y="0"/>
                </a:lnTo>
                <a:lnTo>
                  <a:pt x="60124" y="28"/>
                </a:lnTo>
                <a:lnTo>
                  <a:pt x="75992" y="5618"/>
                </a:lnTo>
                <a:lnTo>
                  <a:pt x="84439" y="10365"/>
                </a:lnTo>
                <a:lnTo>
                  <a:pt x="89365" y="14803"/>
                </a:lnTo>
                <a:lnTo>
                  <a:pt x="56750" y="14803"/>
                </a:lnTo>
                <a:lnTo>
                  <a:pt x="48804" y="16629"/>
                </a:lnTo>
                <a:lnTo>
                  <a:pt x="43256" y="21488"/>
                </a:lnTo>
                <a:lnTo>
                  <a:pt x="39208" y="27191"/>
                </a:lnTo>
                <a:close/>
              </a:path>
              <a:path w="100964" h="132080">
                <a:moveTo>
                  <a:pt x="96347" y="55955"/>
                </a:moveTo>
                <a:lnTo>
                  <a:pt x="79191" y="55955"/>
                </a:lnTo>
                <a:lnTo>
                  <a:pt x="82390" y="45168"/>
                </a:lnTo>
                <a:lnTo>
                  <a:pt x="84189" y="37415"/>
                </a:lnTo>
                <a:lnTo>
                  <a:pt x="82390" y="30337"/>
                </a:lnTo>
                <a:lnTo>
                  <a:pt x="76992" y="23932"/>
                </a:lnTo>
                <a:lnTo>
                  <a:pt x="67996" y="18202"/>
                </a:lnTo>
                <a:lnTo>
                  <a:pt x="56750" y="14803"/>
                </a:lnTo>
                <a:lnTo>
                  <a:pt x="89365" y="14803"/>
                </a:lnTo>
                <a:lnTo>
                  <a:pt x="94385" y="19325"/>
                </a:lnTo>
                <a:lnTo>
                  <a:pt x="100732" y="32668"/>
                </a:lnTo>
                <a:lnTo>
                  <a:pt x="98383" y="50562"/>
                </a:lnTo>
                <a:lnTo>
                  <a:pt x="96347" y="55955"/>
                </a:lnTo>
                <a:close/>
              </a:path>
              <a:path w="100964" h="132080">
                <a:moveTo>
                  <a:pt x="43006" y="111011"/>
                </a:moveTo>
                <a:lnTo>
                  <a:pt x="2224" y="88764"/>
                </a:lnTo>
                <a:lnTo>
                  <a:pt x="0" y="76461"/>
                </a:lnTo>
                <a:lnTo>
                  <a:pt x="2423" y="63146"/>
                </a:lnTo>
                <a:lnTo>
                  <a:pt x="6447" y="55281"/>
                </a:lnTo>
                <a:lnTo>
                  <a:pt x="14218" y="47415"/>
                </a:lnTo>
                <a:lnTo>
                  <a:pt x="26488" y="42921"/>
                </a:lnTo>
                <a:lnTo>
                  <a:pt x="44006" y="45168"/>
                </a:lnTo>
                <a:lnTo>
                  <a:pt x="69595" y="54157"/>
                </a:lnTo>
                <a:lnTo>
                  <a:pt x="74393" y="55955"/>
                </a:lnTo>
                <a:lnTo>
                  <a:pt x="96347" y="55955"/>
                </a:lnTo>
                <a:lnTo>
                  <a:pt x="94990" y="59550"/>
                </a:lnTo>
                <a:lnTo>
                  <a:pt x="31611" y="59550"/>
                </a:lnTo>
                <a:lnTo>
                  <a:pt x="24914" y="61854"/>
                </a:lnTo>
                <a:lnTo>
                  <a:pt x="20016" y="68539"/>
                </a:lnTo>
                <a:lnTo>
                  <a:pt x="17917" y="76264"/>
                </a:lnTo>
                <a:lnTo>
                  <a:pt x="18817" y="83146"/>
                </a:lnTo>
                <a:lnTo>
                  <a:pt x="22715" y="89017"/>
                </a:lnTo>
                <a:lnTo>
                  <a:pt x="29612" y="93708"/>
                </a:lnTo>
                <a:lnTo>
                  <a:pt x="40757" y="97107"/>
                </a:lnTo>
                <a:lnTo>
                  <a:pt x="80816" y="97107"/>
                </a:lnTo>
                <a:lnTo>
                  <a:pt x="77349" y="106292"/>
                </a:lnTo>
                <a:lnTo>
                  <a:pt x="59999" y="106292"/>
                </a:lnTo>
                <a:lnTo>
                  <a:pt x="52177" y="109073"/>
                </a:lnTo>
                <a:lnTo>
                  <a:pt x="43006" y="111011"/>
                </a:lnTo>
                <a:close/>
              </a:path>
              <a:path w="100964" h="132080">
                <a:moveTo>
                  <a:pt x="70120" y="67668"/>
                </a:moveTo>
                <a:lnTo>
                  <a:pt x="65797" y="67416"/>
                </a:lnTo>
                <a:lnTo>
                  <a:pt x="58175" y="65477"/>
                </a:lnTo>
                <a:lnTo>
                  <a:pt x="45605" y="61348"/>
                </a:lnTo>
                <a:lnTo>
                  <a:pt x="38908" y="59944"/>
                </a:lnTo>
                <a:lnTo>
                  <a:pt x="31611" y="59550"/>
                </a:lnTo>
                <a:lnTo>
                  <a:pt x="94990" y="59550"/>
                </a:lnTo>
                <a:lnTo>
                  <a:pt x="92276" y="66741"/>
                </a:lnTo>
                <a:lnTo>
                  <a:pt x="72794" y="66741"/>
                </a:lnTo>
                <a:lnTo>
                  <a:pt x="70120" y="67668"/>
                </a:lnTo>
                <a:close/>
              </a:path>
              <a:path w="100964" h="132080">
                <a:moveTo>
                  <a:pt x="80816" y="97107"/>
                </a:moveTo>
                <a:lnTo>
                  <a:pt x="40757" y="97107"/>
                </a:lnTo>
                <a:lnTo>
                  <a:pt x="51603" y="96629"/>
                </a:lnTo>
                <a:lnTo>
                  <a:pt x="60649" y="92444"/>
                </a:lnTo>
                <a:lnTo>
                  <a:pt x="66396" y="84719"/>
                </a:lnTo>
                <a:lnTo>
                  <a:pt x="72794" y="66741"/>
                </a:lnTo>
                <a:lnTo>
                  <a:pt x="92276" y="66741"/>
                </a:lnTo>
                <a:lnTo>
                  <a:pt x="80816" y="97107"/>
                </a:lnTo>
                <a:close/>
              </a:path>
              <a:path w="100964" h="132080">
                <a:moveTo>
                  <a:pt x="77592" y="131461"/>
                </a:moveTo>
                <a:lnTo>
                  <a:pt x="72794" y="131461"/>
                </a:lnTo>
                <a:lnTo>
                  <a:pt x="69595" y="129663"/>
                </a:lnTo>
                <a:lnTo>
                  <a:pt x="61573" y="124242"/>
                </a:lnTo>
                <a:lnTo>
                  <a:pt x="58200" y="118652"/>
                </a:lnTo>
                <a:lnTo>
                  <a:pt x="58125" y="112725"/>
                </a:lnTo>
                <a:lnTo>
                  <a:pt x="59999" y="106292"/>
                </a:lnTo>
                <a:lnTo>
                  <a:pt x="77349" y="106292"/>
                </a:lnTo>
                <a:lnTo>
                  <a:pt x="75992" y="109888"/>
                </a:lnTo>
                <a:lnTo>
                  <a:pt x="74393" y="113483"/>
                </a:lnTo>
                <a:lnTo>
                  <a:pt x="74393" y="117079"/>
                </a:lnTo>
                <a:lnTo>
                  <a:pt x="77592" y="118876"/>
                </a:lnTo>
                <a:lnTo>
                  <a:pt x="80790" y="118876"/>
                </a:lnTo>
                <a:lnTo>
                  <a:pt x="83989" y="120674"/>
                </a:lnTo>
                <a:lnTo>
                  <a:pt x="77592" y="13146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885531" y="2822329"/>
            <a:ext cx="93345" cy="116205"/>
          </a:xfrm>
          <a:custGeom>
            <a:avLst/>
            <a:gdLst/>
            <a:ahLst/>
            <a:cxnLst/>
            <a:rect l="l" t="t" r="r" b="b"/>
            <a:pathLst>
              <a:path w="93345" h="116205">
                <a:moveTo>
                  <a:pt x="43781" y="116067"/>
                </a:moveTo>
                <a:lnTo>
                  <a:pt x="25864" y="111067"/>
                </a:lnTo>
                <a:lnTo>
                  <a:pt x="10245" y="98848"/>
                </a:lnTo>
                <a:lnTo>
                  <a:pt x="1674" y="82079"/>
                </a:lnTo>
                <a:lnTo>
                  <a:pt x="0" y="62275"/>
                </a:lnTo>
                <a:lnTo>
                  <a:pt x="5072" y="40955"/>
                </a:lnTo>
                <a:lnTo>
                  <a:pt x="16667" y="19663"/>
                </a:lnTo>
                <a:lnTo>
                  <a:pt x="31861" y="5449"/>
                </a:lnTo>
                <a:lnTo>
                  <a:pt x="50053" y="0"/>
                </a:lnTo>
                <a:lnTo>
                  <a:pt x="70645" y="5000"/>
                </a:lnTo>
                <a:lnTo>
                  <a:pt x="84664" y="16207"/>
                </a:lnTo>
                <a:lnTo>
                  <a:pt x="85063" y="16994"/>
                </a:lnTo>
                <a:lnTo>
                  <a:pt x="49204" y="16994"/>
                </a:lnTo>
                <a:lnTo>
                  <a:pt x="37858" y="21854"/>
                </a:lnTo>
                <a:lnTo>
                  <a:pt x="28912" y="31769"/>
                </a:lnTo>
                <a:lnTo>
                  <a:pt x="22665" y="44550"/>
                </a:lnTo>
                <a:lnTo>
                  <a:pt x="18542" y="58764"/>
                </a:lnTo>
                <a:lnTo>
                  <a:pt x="17267" y="73314"/>
                </a:lnTo>
                <a:lnTo>
                  <a:pt x="21091" y="86517"/>
                </a:lnTo>
                <a:lnTo>
                  <a:pt x="32261" y="96685"/>
                </a:lnTo>
                <a:lnTo>
                  <a:pt x="39933" y="99017"/>
                </a:lnTo>
                <a:lnTo>
                  <a:pt x="73099" y="99017"/>
                </a:lnTo>
                <a:lnTo>
                  <a:pt x="70620" y="102472"/>
                </a:lnTo>
                <a:lnTo>
                  <a:pt x="58850" y="111966"/>
                </a:lnTo>
                <a:lnTo>
                  <a:pt x="43781" y="116067"/>
                </a:lnTo>
                <a:close/>
              </a:path>
              <a:path w="93345" h="116205">
                <a:moveTo>
                  <a:pt x="89837" y="58932"/>
                </a:moveTo>
                <a:lnTo>
                  <a:pt x="75443" y="51741"/>
                </a:lnTo>
                <a:lnTo>
                  <a:pt x="76592" y="41629"/>
                </a:lnTo>
                <a:lnTo>
                  <a:pt x="75043" y="32865"/>
                </a:lnTo>
                <a:lnTo>
                  <a:pt x="70495" y="25449"/>
                </a:lnTo>
                <a:lnTo>
                  <a:pt x="62648" y="19382"/>
                </a:lnTo>
                <a:lnTo>
                  <a:pt x="49204" y="16994"/>
                </a:lnTo>
                <a:lnTo>
                  <a:pt x="85063" y="16994"/>
                </a:lnTo>
                <a:lnTo>
                  <a:pt x="91636" y="29943"/>
                </a:lnTo>
                <a:lnTo>
                  <a:pt x="92910" y="44691"/>
                </a:lnTo>
                <a:lnTo>
                  <a:pt x="89837" y="58932"/>
                </a:lnTo>
                <a:close/>
              </a:path>
              <a:path w="93345" h="116205">
                <a:moveTo>
                  <a:pt x="73099" y="99017"/>
                </a:moveTo>
                <a:lnTo>
                  <a:pt x="39933" y="99017"/>
                </a:lnTo>
                <a:lnTo>
                  <a:pt x="48054" y="97809"/>
                </a:lnTo>
                <a:lnTo>
                  <a:pt x="55876" y="92893"/>
                </a:lnTo>
                <a:lnTo>
                  <a:pt x="62648" y="84101"/>
                </a:lnTo>
                <a:lnTo>
                  <a:pt x="78641" y="91292"/>
                </a:lnTo>
                <a:lnTo>
                  <a:pt x="73099" y="99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973493" y="2865475"/>
            <a:ext cx="93345" cy="117475"/>
          </a:xfrm>
          <a:custGeom>
            <a:avLst/>
            <a:gdLst/>
            <a:ahLst/>
            <a:cxnLst/>
            <a:rect l="l" t="t" r="r" b="b"/>
            <a:pathLst>
              <a:path w="93345" h="117475">
                <a:moveTo>
                  <a:pt x="43531" y="117079"/>
                </a:moveTo>
                <a:lnTo>
                  <a:pt x="25864" y="112865"/>
                </a:lnTo>
                <a:lnTo>
                  <a:pt x="10245" y="100365"/>
                </a:lnTo>
                <a:lnTo>
                  <a:pt x="1674" y="82977"/>
                </a:lnTo>
                <a:lnTo>
                  <a:pt x="0" y="62556"/>
                </a:lnTo>
                <a:lnTo>
                  <a:pt x="5072" y="40955"/>
                </a:lnTo>
                <a:lnTo>
                  <a:pt x="16443" y="19663"/>
                </a:lnTo>
                <a:lnTo>
                  <a:pt x="31261" y="5449"/>
                </a:lnTo>
                <a:lnTo>
                  <a:pt x="49379" y="0"/>
                </a:lnTo>
                <a:lnTo>
                  <a:pt x="70645" y="5000"/>
                </a:lnTo>
                <a:lnTo>
                  <a:pt x="84664" y="16236"/>
                </a:lnTo>
                <a:lnTo>
                  <a:pt x="85184" y="17275"/>
                </a:lnTo>
                <a:lnTo>
                  <a:pt x="49204" y="17275"/>
                </a:lnTo>
                <a:lnTo>
                  <a:pt x="37858" y="22752"/>
                </a:lnTo>
                <a:lnTo>
                  <a:pt x="28912" y="33286"/>
                </a:lnTo>
                <a:lnTo>
                  <a:pt x="22665" y="46348"/>
                </a:lnTo>
                <a:lnTo>
                  <a:pt x="17642" y="60562"/>
                </a:lnTo>
                <a:lnTo>
                  <a:pt x="16068" y="75112"/>
                </a:lnTo>
                <a:lnTo>
                  <a:pt x="20191" y="88315"/>
                </a:lnTo>
                <a:lnTo>
                  <a:pt x="32261" y="98483"/>
                </a:lnTo>
                <a:lnTo>
                  <a:pt x="39933" y="99775"/>
                </a:lnTo>
                <a:lnTo>
                  <a:pt x="71532" y="99775"/>
                </a:lnTo>
                <a:lnTo>
                  <a:pt x="69270" y="103258"/>
                </a:lnTo>
                <a:lnTo>
                  <a:pt x="58050" y="112865"/>
                </a:lnTo>
                <a:lnTo>
                  <a:pt x="43531" y="117079"/>
                </a:lnTo>
                <a:close/>
              </a:path>
              <a:path w="93345" h="117475">
                <a:moveTo>
                  <a:pt x="89837" y="60730"/>
                </a:moveTo>
                <a:lnTo>
                  <a:pt x="75443" y="53539"/>
                </a:lnTo>
                <a:lnTo>
                  <a:pt x="76592" y="42387"/>
                </a:lnTo>
                <a:lnTo>
                  <a:pt x="75043" y="33090"/>
                </a:lnTo>
                <a:lnTo>
                  <a:pt x="70495" y="25477"/>
                </a:lnTo>
                <a:lnTo>
                  <a:pt x="62648" y="19382"/>
                </a:lnTo>
                <a:lnTo>
                  <a:pt x="49204" y="17275"/>
                </a:lnTo>
                <a:lnTo>
                  <a:pt x="85184" y="17275"/>
                </a:lnTo>
                <a:lnTo>
                  <a:pt x="91636" y="30168"/>
                </a:lnTo>
                <a:lnTo>
                  <a:pt x="92910" y="45449"/>
                </a:lnTo>
                <a:lnTo>
                  <a:pt x="89837" y="60730"/>
                </a:lnTo>
                <a:close/>
              </a:path>
              <a:path w="93345" h="117475">
                <a:moveTo>
                  <a:pt x="71532" y="99775"/>
                </a:moveTo>
                <a:lnTo>
                  <a:pt x="39933" y="99775"/>
                </a:lnTo>
                <a:lnTo>
                  <a:pt x="48054" y="98034"/>
                </a:lnTo>
                <a:lnTo>
                  <a:pt x="55876" y="92921"/>
                </a:lnTo>
                <a:lnTo>
                  <a:pt x="62648" y="84101"/>
                </a:lnTo>
                <a:lnTo>
                  <a:pt x="77042" y="91292"/>
                </a:lnTo>
                <a:lnTo>
                  <a:pt x="71532" y="997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62381" y="2910419"/>
            <a:ext cx="95250" cy="118110"/>
          </a:xfrm>
          <a:custGeom>
            <a:avLst/>
            <a:gdLst/>
            <a:ahLst/>
            <a:cxnLst/>
            <a:rect l="l" t="t" r="r" b="b"/>
            <a:pathLst>
              <a:path w="95250" h="118110">
                <a:moveTo>
                  <a:pt x="43131" y="118034"/>
                </a:moveTo>
                <a:lnTo>
                  <a:pt x="1749" y="82303"/>
                </a:lnTo>
                <a:lnTo>
                  <a:pt x="0" y="62303"/>
                </a:lnTo>
                <a:lnTo>
                  <a:pt x="5747" y="40955"/>
                </a:lnTo>
                <a:lnTo>
                  <a:pt x="17117" y="19663"/>
                </a:lnTo>
                <a:lnTo>
                  <a:pt x="31936" y="5449"/>
                </a:lnTo>
                <a:lnTo>
                  <a:pt x="50053" y="0"/>
                </a:lnTo>
                <a:lnTo>
                  <a:pt x="71319" y="5000"/>
                </a:lnTo>
                <a:lnTo>
                  <a:pt x="85532" y="16882"/>
                </a:lnTo>
                <a:lnTo>
                  <a:pt x="52402" y="16882"/>
                </a:lnTo>
                <a:lnTo>
                  <a:pt x="41932" y="19606"/>
                </a:lnTo>
                <a:lnTo>
                  <a:pt x="32961" y="26713"/>
                </a:lnTo>
                <a:lnTo>
                  <a:pt x="26538" y="37359"/>
                </a:lnTo>
                <a:lnTo>
                  <a:pt x="54869" y="51741"/>
                </a:lnTo>
                <a:lnTo>
                  <a:pt x="20141" y="51741"/>
                </a:lnTo>
                <a:lnTo>
                  <a:pt x="16543" y="66882"/>
                </a:lnTo>
                <a:lnTo>
                  <a:pt x="17742" y="79831"/>
                </a:lnTo>
                <a:lnTo>
                  <a:pt x="23739" y="90421"/>
                </a:lnTo>
                <a:lnTo>
                  <a:pt x="34535" y="98483"/>
                </a:lnTo>
                <a:lnTo>
                  <a:pt x="44906" y="101124"/>
                </a:lnTo>
                <a:lnTo>
                  <a:pt x="77813" y="101124"/>
                </a:lnTo>
                <a:lnTo>
                  <a:pt x="77342" y="101798"/>
                </a:lnTo>
                <a:lnTo>
                  <a:pt x="71519" y="107921"/>
                </a:lnTo>
                <a:lnTo>
                  <a:pt x="63598" y="113371"/>
                </a:lnTo>
                <a:lnTo>
                  <a:pt x="53727" y="116461"/>
                </a:lnTo>
                <a:lnTo>
                  <a:pt x="48804" y="117669"/>
                </a:lnTo>
                <a:lnTo>
                  <a:pt x="43131" y="118034"/>
                </a:lnTo>
                <a:close/>
              </a:path>
              <a:path w="95250" h="118110">
                <a:moveTo>
                  <a:pt x="93569" y="62528"/>
                </a:moveTo>
                <a:lnTo>
                  <a:pt x="76117" y="62528"/>
                </a:lnTo>
                <a:lnTo>
                  <a:pt x="79516" y="50224"/>
                </a:lnTo>
                <a:lnTo>
                  <a:pt x="79316" y="38258"/>
                </a:lnTo>
                <a:lnTo>
                  <a:pt x="74318" y="27640"/>
                </a:lnTo>
                <a:lnTo>
                  <a:pt x="63323" y="19382"/>
                </a:lnTo>
                <a:lnTo>
                  <a:pt x="52402" y="16882"/>
                </a:lnTo>
                <a:lnTo>
                  <a:pt x="85532" y="16882"/>
                </a:lnTo>
                <a:lnTo>
                  <a:pt x="87313" y="18370"/>
                </a:lnTo>
                <a:lnTo>
                  <a:pt x="94909" y="36460"/>
                </a:lnTo>
                <a:lnTo>
                  <a:pt x="94709" y="58595"/>
                </a:lnTo>
                <a:lnTo>
                  <a:pt x="93569" y="62528"/>
                </a:lnTo>
                <a:close/>
              </a:path>
              <a:path w="95250" h="118110">
                <a:moveTo>
                  <a:pt x="87313" y="84101"/>
                </a:moveTo>
                <a:lnTo>
                  <a:pt x="20141" y="51741"/>
                </a:lnTo>
                <a:lnTo>
                  <a:pt x="54869" y="51741"/>
                </a:lnTo>
                <a:lnTo>
                  <a:pt x="76117" y="62528"/>
                </a:lnTo>
                <a:lnTo>
                  <a:pt x="93569" y="62528"/>
                </a:lnTo>
                <a:lnTo>
                  <a:pt x="87313" y="84101"/>
                </a:lnTo>
                <a:close/>
              </a:path>
              <a:path w="95250" h="118110">
                <a:moveTo>
                  <a:pt x="77813" y="101124"/>
                </a:moveTo>
                <a:lnTo>
                  <a:pt x="44906" y="101124"/>
                </a:lnTo>
                <a:lnTo>
                  <a:pt x="53927" y="99382"/>
                </a:lnTo>
                <a:lnTo>
                  <a:pt x="60849" y="94944"/>
                </a:lnTo>
                <a:lnTo>
                  <a:pt x="64922" y="89494"/>
                </a:lnTo>
                <a:lnTo>
                  <a:pt x="80915" y="96685"/>
                </a:lnTo>
                <a:lnTo>
                  <a:pt x="77813" y="1011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154492" y="2955813"/>
            <a:ext cx="93345" cy="118745"/>
          </a:xfrm>
          <a:custGeom>
            <a:avLst/>
            <a:gdLst/>
            <a:ahLst/>
            <a:cxnLst/>
            <a:rect l="l" t="t" r="r" b="b"/>
            <a:pathLst>
              <a:path w="93345" h="118744">
                <a:moveTo>
                  <a:pt x="75119" y="102753"/>
                </a:moveTo>
                <a:lnTo>
                  <a:pt x="49579" y="102753"/>
                </a:lnTo>
                <a:lnTo>
                  <a:pt x="56076" y="99803"/>
                </a:lnTo>
                <a:lnTo>
                  <a:pt x="60774" y="92640"/>
                </a:lnTo>
                <a:lnTo>
                  <a:pt x="33585" y="54887"/>
                </a:lnTo>
                <a:lnTo>
                  <a:pt x="26213" y="47781"/>
                </a:lnTo>
                <a:lnTo>
                  <a:pt x="21390" y="39831"/>
                </a:lnTo>
                <a:lnTo>
                  <a:pt x="19866" y="30870"/>
                </a:lnTo>
                <a:lnTo>
                  <a:pt x="22390" y="20730"/>
                </a:lnTo>
                <a:lnTo>
                  <a:pt x="30537" y="7078"/>
                </a:lnTo>
                <a:lnTo>
                  <a:pt x="41982" y="505"/>
                </a:lnTo>
                <a:lnTo>
                  <a:pt x="55226" y="0"/>
                </a:lnTo>
                <a:lnTo>
                  <a:pt x="68770" y="4550"/>
                </a:lnTo>
                <a:lnTo>
                  <a:pt x="83777" y="16236"/>
                </a:lnTo>
                <a:lnTo>
                  <a:pt x="50378" y="16236"/>
                </a:lnTo>
                <a:lnTo>
                  <a:pt x="43481" y="17921"/>
                </a:lnTo>
                <a:lnTo>
                  <a:pt x="38383" y="24325"/>
                </a:lnTo>
                <a:lnTo>
                  <a:pt x="37209" y="30224"/>
                </a:lnTo>
                <a:lnTo>
                  <a:pt x="38583" y="35112"/>
                </a:lnTo>
                <a:lnTo>
                  <a:pt x="42656" y="40000"/>
                </a:lnTo>
                <a:lnTo>
                  <a:pt x="49579" y="45899"/>
                </a:lnTo>
                <a:lnTo>
                  <a:pt x="62373" y="58483"/>
                </a:lnTo>
                <a:lnTo>
                  <a:pt x="72969" y="68708"/>
                </a:lnTo>
                <a:lnTo>
                  <a:pt x="78766" y="78258"/>
                </a:lnTo>
                <a:lnTo>
                  <a:pt x="80366" y="87809"/>
                </a:lnTo>
                <a:lnTo>
                  <a:pt x="78366" y="98034"/>
                </a:lnTo>
                <a:lnTo>
                  <a:pt x="75119" y="102753"/>
                </a:lnTo>
                <a:close/>
              </a:path>
              <a:path w="93345" h="118744">
                <a:moveTo>
                  <a:pt x="91161" y="54887"/>
                </a:moveTo>
                <a:lnTo>
                  <a:pt x="76767" y="47696"/>
                </a:lnTo>
                <a:lnTo>
                  <a:pt x="77892" y="41432"/>
                </a:lnTo>
                <a:lnTo>
                  <a:pt x="77367" y="33988"/>
                </a:lnTo>
                <a:lnTo>
                  <a:pt x="72944" y="26207"/>
                </a:lnTo>
                <a:lnTo>
                  <a:pt x="62373" y="18932"/>
                </a:lnTo>
                <a:lnTo>
                  <a:pt x="57275" y="17247"/>
                </a:lnTo>
                <a:lnTo>
                  <a:pt x="50378" y="16236"/>
                </a:lnTo>
                <a:lnTo>
                  <a:pt x="83777" y="16236"/>
                </a:lnTo>
                <a:lnTo>
                  <a:pt x="86663" y="18483"/>
                </a:lnTo>
                <a:lnTo>
                  <a:pt x="93160" y="33764"/>
                </a:lnTo>
                <a:lnTo>
                  <a:pt x="93060" y="47022"/>
                </a:lnTo>
                <a:lnTo>
                  <a:pt x="91161" y="54887"/>
                </a:lnTo>
                <a:close/>
              </a:path>
              <a:path w="93345" h="118744">
                <a:moveTo>
                  <a:pt x="43956" y="118511"/>
                </a:moveTo>
                <a:lnTo>
                  <a:pt x="28787" y="114214"/>
                </a:lnTo>
                <a:lnTo>
                  <a:pt x="8596" y="99691"/>
                </a:lnTo>
                <a:lnTo>
                  <a:pt x="399" y="84326"/>
                </a:lnTo>
                <a:lnTo>
                  <a:pt x="0" y="69972"/>
                </a:lnTo>
                <a:lnTo>
                  <a:pt x="3198" y="58483"/>
                </a:lnTo>
                <a:lnTo>
                  <a:pt x="17592" y="65674"/>
                </a:lnTo>
                <a:lnTo>
                  <a:pt x="16493" y="73005"/>
                </a:lnTo>
                <a:lnTo>
                  <a:pt x="17192" y="81180"/>
                </a:lnTo>
                <a:lnTo>
                  <a:pt x="22090" y="89691"/>
                </a:lnTo>
                <a:lnTo>
                  <a:pt x="33585" y="98034"/>
                </a:lnTo>
                <a:lnTo>
                  <a:pt x="41882" y="101994"/>
                </a:lnTo>
                <a:lnTo>
                  <a:pt x="49579" y="102753"/>
                </a:lnTo>
                <a:lnTo>
                  <a:pt x="75119" y="102753"/>
                </a:lnTo>
                <a:lnTo>
                  <a:pt x="69495" y="110927"/>
                </a:lnTo>
                <a:lnTo>
                  <a:pt x="57775" y="117584"/>
                </a:lnTo>
                <a:lnTo>
                  <a:pt x="43956" y="11851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242455" y="3000729"/>
            <a:ext cx="93345" cy="118110"/>
          </a:xfrm>
          <a:custGeom>
            <a:avLst/>
            <a:gdLst/>
            <a:ahLst/>
            <a:cxnLst/>
            <a:rect l="l" t="t" r="r" b="b"/>
            <a:pathLst>
              <a:path w="93345" h="118110">
                <a:moveTo>
                  <a:pt x="73554" y="101433"/>
                </a:moveTo>
                <a:lnTo>
                  <a:pt x="49579" y="101433"/>
                </a:lnTo>
                <a:lnTo>
                  <a:pt x="56076" y="98820"/>
                </a:lnTo>
                <a:lnTo>
                  <a:pt x="60774" y="92668"/>
                </a:lnTo>
                <a:lnTo>
                  <a:pt x="33585" y="54915"/>
                </a:lnTo>
                <a:lnTo>
                  <a:pt x="25539" y="46769"/>
                </a:lnTo>
                <a:lnTo>
                  <a:pt x="20791" y="38286"/>
                </a:lnTo>
                <a:lnTo>
                  <a:pt x="19641" y="29129"/>
                </a:lnTo>
                <a:lnTo>
                  <a:pt x="22390" y="18960"/>
                </a:lnTo>
                <a:lnTo>
                  <a:pt x="30537" y="6348"/>
                </a:lnTo>
                <a:lnTo>
                  <a:pt x="41982" y="308"/>
                </a:lnTo>
                <a:lnTo>
                  <a:pt x="55226" y="0"/>
                </a:lnTo>
                <a:lnTo>
                  <a:pt x="68770" y="4578"/>
                </a:lnTo>
                <a:lnTo>
                  <a:pt x="81241" y="14466"/>
                </a:lnTo>
                <a:lnTo>
                  <a:pt x="50178" y="14466"/>
                </a:lnTo>
                <a:lnTo>
                  <a:pt x="43456" y="16151"/>
                </a:lnTo>
                <a:lnTo>
                  <a:pt x="38383" y="22556"/>
                </a:lnTo>
                <a:lnTo>
                  <a:pt x="37209" y="28483"/>
                </a:lnTo>
                <a:lnTo>
                  <a:pt x="38583" y="33567"/>
                </a:lnTo>
                <a:lnTo>
                  <a:pt x="42656" y="38988"/>
                </a:lnTo>
                <a:lnTo>
                  <a:pt x="49579" y="45927"/>
                </a:lnTo>
                <a:lnTo>
                  <a:pt x="62373" y="56713"/>
                </a:lnTo>
                <a:lnTo>
                  <a:pt x="72944" y="67191"/>
                </a:lnTo>
                <a:lnTo>
                  <a:pt x="78566" y="77163"/>
                </a:lnTo>
                <a:lnTo>
                  <a:pt x="79691" y="86798"/>
                </a:lnTo>
                <a:lnTo>
                  <a:pt x="76767" y="96264"/>
                </a:lnTo>
                <a:lnTo>
                  <a:pt x="73554" y="101433"/>
                </a:lnTo>
                <a:close/>
              </a:path>
              <a:path w="93345" h="118110">
                <a:moveTo>
                  <a:pt x="91161" y="53118"/>
                </a:moveTo>
                <a:lnTo>
                  <a:pt x="76767" y="45927"/>
                </a:lnTo>
                <a:lnTo>
                  <a:pt x="77867" y="39915"/>
                </a:lnTo>
                <a:lnTo>
                  <a:pt x="77167" y="32893"/>
                </a:lnTo>
                <a:lnTo>
                  <a:pt x="72269" y="25196"/>
                </a:lnTo>
                <a:lnTo>
                  <a:pt x="60774" y="17163"/>
                </a:lnTo>
                <a:lnTo>
                  <a:pt x="56601" y="15477"/>
                </a:lnTo>
                <a:lnTo>
                  <a:pt x="50178" y="14466"/>
                </a:lnTo>
                <a:lnTo>
                  <a:pt x="81241" y="14466"/>
                </a:lnTo>
                <a:lnTo>
                  <a:pt x="85988" y="18230"/>
                </a:lnTo>
                <a:lnTo>
                  <a:pt x="92560" y="32893"/>
                </a:lnTo>
                <a:lnTo>
                  <a:pt x="92835" y="45533"/>
                </a:lnTo>
                <a:lnTo>
                  <a:pt x="91161" y="53118"/>
                </a:lnTo>
                <a:close/>
              </a:path>
              <a:path w="93345" h="118110">
                <a:moveTo>
                  <a:pt x="43256" y="117500"/>
                </a:moveTo>
                <a:lnTo>
                  <a:pt x="28787" y="112444"/>
                </a:lnTo>
                <a:lnTo>
                  <a:pt x="8596" y="97921"/>
                </a:lnTo>
                <a:lnTo>
                  <a:pt x="399" y="82556"/>
                </a:lnTo>
                <a:lnTo>
                  <a:pt x="0" y="68202"/>
                </a:lnTo>
                <a:lnTo>
                  <a:pt x="3198" y="56713"/>
                </a:lnTo>
                <a:lnTo>
                  <a:pt x="17592" y="65702"/>
                </a:lnTo>
                <a:lnTo>
                  <a:pt x="15818" y="72275"/>
                </a:lnTo>
                <a:lnTo>
                  <a:pt x="16592" y="80534"/>
                </a:lnTo>
                <a:lnTo>
                  <a:pt x="21865" y="89466"/>
                </a:lnTo>
                <a:lnTo>
                  <a:pt x="33585" y="98062"/>
                </a:lnTo>
                <a:lnTo>
                  <a:pt x="41882" y="101011"/>
                </a:lnTo>
                <a:lnTo>
                  <a:pt x="49579" y="101433"/>
                </a:lnTo>
                <a:lnTo>
                  <a:pt x="73554" y="101433"/>
                </a:lnTo>
                <a:lnTo>
                  <a:pt x="68595" y="109410"/>
                </a:lnTo>
                <a:lnTo>
                  <a:pt x="56975" y="116489"/>
                </a:lnTo>
                <a:lnTo>
                  <a:pt x="43256" y="1175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385640" y="3616546"/>
            <a:ext cx="134620" cy="115570"/>
          </a:xfrm>
          <a:custGeom>
            <a:avLst/>
            <a:gdLst/>
            <a:ahLst/>
            <a:cxnLst/>
            <a:rect l="l" t="t" r="r" b="b"/>
            <a:pathLst>
              <a:path w="134620" h="115570">
                <a:moveTo>
                  <a:pt x="32272" y="19775"/>
                </a:moveTo>
                <a:lnTo>
                  <a:pt x="15993" y="19775"/>
                </a:lnTo>
                <a:lnTo>
                  <a:pt x="19616" y="13651"/>
                </a:lnTo>
                <a:lnTo>
                  <a:pt x="25789" y="7191"/>
                </a:lnTo>
                <a:lnTo>
                  <a:pt x="34660" y="2078"/>
                </a:lnTo>
                <a:lnTo>
                  <a:pt x="46380" y="0"/>
                </a:lnTo>
                <a:lnTo>
                  <a:pt x="57600" y="2050"/>
                </a:lnTo>
                <a:lnTo>
                  <a:pt x="65372" y="6966"/>
                </a:lnTo>
                <a:lnTo>
                  <a:pt x="70445" y="12893"/>
                </a:lnTo>
                <a:lnTo>
                  <a:pt x="72464" y="16179"/>
                </a:lnTo>
                <a:lnTo>
                  <a:pt x="43181" y="16179"/>
                </a:lnTo>
                <a:lnTo>
                  <a:pt x="35135" y="17780"/>
                </a:lnTo>
                <a:lnTo>
                  <a:pt x="32272" y="19775"/>
                </a:lnTo>
                <a:close/>
              </a:path>
              <a:path w="134620" h="115570">
                <a:moveTo>
                  <a:pt x="92744" y="17977"/>
                </a:moveTo>
                <a:lnTo>
                  <a:pt x="73568" y="17977"/>
                </a:lnTo>
                <a:lnTo>
                  <a:pt x="79441" y="10618"/>
                </a:lnTo>
                <a:lnTo>
                  <a:pt x="85763" y="4943"/>
                </a:lnTo>
                <a:lnTo>
                  <a:pt x="93585" y="1292"/>
                </a:lnTo>
                <a:lnTo>
                  <a:pt x="103956" y="0"/>
                </a:lnTo>
                <a:lnTo>
                  <a:pt x="112752" y="1348"/>
                </a:lnTo>
                <a:lnTo>
                  <a:pt x="122748" y="6741"/>
                </a:lnTo>
                <a:lnTo>
                  <a:pt x="129498" y="16179"/>
                </a:lnTo>
                <a:lnTo>
                  <a:pt x="99158" y="16179"/>
                </a:lnTo>
                <a:lnTo>
                  <a:pt x="92744" y="17977"/>
                </a:lnTo>
                <a:close/>
              </a:path>
              <a:path w="134620" h="115570">
                <a:moveTo>
                  <a:pt x="17592" y="115056"/>
                </a:moveTo>
                <a:lnTo>
                  <a:pt x="0" y="115056"/>
                </a:lnTo>
                <a:lnTo>
                  <a:pt x="0" y="3595"/>
                </a:lnTo>
                <a:lnTo>
                  <a:pt x="15993" y="3595"/>
                </a:lnTo>
                <a:lnTo>
                  <a:pt x="15993" y="19775"/>
                </a:lnTo>
                <a:lnTo>
                  <a:pt x="32272" y="19775"/>
                </a:lnTo>
                <a:lnTo>
                  <a:pt x="26788" y="23595"/>
                </a:lnTo>
                <a:lnTo>
                  <a:pt x="20241" y="35140"/>
                </a:lnTo>
                <a:lnTo>
                  <a:pt x="17592" y="53932"/>
                </a:lnTo>
                <a:lnTo>
                  <a:pt x="17592" y="115056"/>
                </a:lnTo>
                <a:close/>
              </a:path>
              <a:path w="134620" h="115570">
                <a:moveTo>
                  <a:pt x="75168" y="115056"/>
                </a:moveTo>
                <a:lnTo>
                  <a:pt x="59174" y="115056"/>
                </a:lnTo>
                <a:lnTo>
                  <a:pt x="59174" y="37752"/>
                </a:lnTo>
                <a:lnTo>
                  <a:pt x="58475" y="30590"/>
                </a:lnTo>
                <a:lnTo>
                  <a:pt x="55976" y="23595"/>
                </a:lnTo>
                <a:lnTo>
                  <a:pt x="51078" y="18286"/>
                </a:lnTo>
                <a:lnTo>
                  <a:pt x="43181" y="16179"/>
                </a:lnTo>
                <a:lnTo>
                  <a:pt x="72464" y="16179"/>
                </a:lnTo>
                <a:lnTo>
                  <a:pt x="73568" y="17977"/>
                </a:lnTo>
                <a:lnTo>
                  <a:pt x="92744" y="17977"/>
                </a:lnTo>
                <a:lnTo>
                  <a:pt x="89337" y="18932"/>
                </a:lnTo>
                <a:lnTo>
                  <a:pt x="81765" y="26067"/>
                </a:lnTo>
                <a:lnTo>
                  <a:pt x="76892" y="35899"/>
                </a:lnTo>
                <a:lnTo>
                  <a:pt x="75168" y="46741"/>
                </a:lnTo>
                <a:lnTo>
                  <a:pt x="75168" y="115056"/>
                </a:lnTo>
                <a:close/>
              </a:path>
              <a:path w="134620" h="115570">
                <a:moveTo>
                  <a:pt x="134343" y="115056"/>
                </a:moveTo>
                <a:lnTo>
                  <a:pt x="116750" y="115056"/>
                </a:lnTo>
                <a:lnTo>
                  <a:pt x="116750" y="43146"/>
                </a:lnTo>
                <a:lnTo>
                  <a:pt x="116025" y="32106"/>
                </a:lnTo>
                <a:lnTo>
                  <a:pt x="113352" y="23595"/>
                </a:lnTo>
                <a:lnTo>
                  <a:pt x="107979" y="18118"/>
                </a:lnTo>
                <a:lnTo>
                  <a:pt x="99158" y="16179"/>
                </a:lnTo>
                <a:lnTo>
                  <a:pt x="129498" y="16179"/>
                </a:lnTo>
                <a:lnTo>
                  <a:pt x="130944" y="18202"/>
                </a:lnTo>
                <a:lnTo>
                  <a:pt x="134343" y="37752"/>
                </a:lnTo>
                <a:lnTo>
                  <a:pt x="134343" y="1150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40774" y="3616546"/>
            <a:ext cx="91440" cy="118745"/>
          </a:xfrm>
          <a:custGeom>
            <a:avLst/>
            <a:gdLst/>
            <a:ahLst/>
            <a:cxnLst/>
            <a:rect l="l" t="t" r="r" b="b"/>
            <a:pathLst>
              <a:path w="91439" h="118745">
                <a:moveTo>
                  <a:pt x="44781" y="118652"/>
                </a:moveTo>
                <a:lnTo>
                  <a:pt x="25639" y="114494"/>
                </a:lnTo>
                <a:lnTo>
                  <a:pt x="11595" y="102921"/>
                </a:lnTo>
                <a:lnTo>
                  <a:pt x="2948" y="85281"/>
                </a:lnTo>
                <a:lnTo>
                  <a:pt x="0" y="62921"/>
                </a:lnTo>
                <a:lnTo>
                  <a:pt x="2773" y="37921"/>
                </a:lnTo>
                <a:lnTo>
                  <a:pt x="11395" y="17977"/>
                </a:lnTo>
                <a:lnTo>
                  <a:pt x="26313" y="4775"/>
                </a:lnTo>
                <a:lnTo>
                  <a:pt x="47979" y="0"/>
                </a:lnTo>
                <a:lnTo>
                  <a:pt x="66871" y="4550"/>
                </a:lnTo>
                <a:lnTo>
                  <a:pt x="78964" y="16179"/>
                </a:lnTo>
                <a:lnTo>
                  <a:pt x="46380" y="16179"/>
                </a:lnTo>
                <a:lnTo>
                  <a:pt x="35135" y="18988"/>
                </a:lnTo>
                <a:lnTo>
                  <a:pt x="25989" y="26516"/>
                </a:lnTo>
                <a:lnTo>
                  <a:pt x="19841" y="37415"/>
                </a:lnTo>
                <a:lnTo>
                  <a:pt x="17592" y="50337"/>
                </a:lnTo>
                <a:lnTo>
                  <a:pt x="89713" y="50337"/>
                </a:lnTo>
                <a:lnTo>
                  <a:pt x="91161" y="64719"/>
                </a:lnTo>
                <a:lnTo>
                  <a:pt x="17592" y="64719"/>
                </a:lnTo>
                <a:lnTo>
                  <a:pt x="19391" y="80477"/>
                </a:lnTo>
                <a:lnTo>
                  <a:pt x="24789" y="92359"/>
                </a:lnTo>
                <a:lnTo>
                  <a:pt x="33785" y="99860"/>
                </a:lnTo>
                <a:lnTo>
                  <a:pt x="46380" y="102472"/>
                </a:lnTo>
                <a:lnTo>
                  <a:pt x="79471" y="102472"/>
                </a:lnTo>
                <a:lnTo>
                  <a:pt x="71969" y="109663"/>
                </a:lnTo>
                <a:lnTo>
                  <a:pt x="67946" y="112584"/>
                </a:lnTo>
                <a:lnTo>
                  <a:pt x="62573" y="115506"/>
                </a:lnTo>
                <a:lnTo>
                  <a:pt x="55101" y="117753"/>
                </a:lnTo>
                <a:lnTo>
                  <a:pt x="44781" y="118652"/>
                </a:lnTo>
                <a:close/>
              </a:path>
              <a:path w="91439" h="118745">
                <a:moveTo>
                  <a:pt x="89713" y="50337"/>
                </a:moveTo>
                <a:lnTo>
                  <a:pt x="73568" y="50337"/>
                </a:lnTo>
                <a:lnTo>
                  <a:pt x="71344" y="37415"/>
                </a:lnTo>
                <a:lnTo>
                  <a:pt x="66571" y="26516"/>
                </a:lnTo>
                <a:lnTo>
                  <a:pt x="58500" y="18988"/>
                </a:lnTo>
                <a:lnTo>
                  <a:pt x="46380" y="16179"/>
                </a:lnTo>
                <a:lnTo>
                  <a:pt x="78964" y="16179"/>
                </a:lnTo>
                <a:lnTo>
                  <a:pt x="80366" y="17528"/>
                </a:lnTo>
                <a:lnTo>
                  <a:pt x="88462" y="37921"/>
                </a:lnTo>
                <a:lnTo>
                  <a:pt x="89713" y="50337"/>
                </a:lnTo>
                <a:close/>
              </a:path>
              <a:path w="91439" h="118745">
                <a:moveTo>
                  <a:pt x="79471" y="102472"/>
                </a:moveTo>
                <a:lnTo>
                  <a:pt x="46380" y="102472"/>
                </a:lnTo>
                <a:lnTo>
                  <a:pt x="57125" y="100084"/>
                </a:lnTo>
                <a:lnTo>
                  <a:pt x="65172" y="94157"/>
                </a:lnTo>
                <a:lnTo>
                  <a:pt x="70220" y="86545"/>
                </a:lnTo>
                <a:lnTo>
                  <a:pt x="71969" y="79101"/>
                </a:lnTo>
                <a:lnTo>
                  <a:pt x="89562" y="79101"/>
                </a:lnTo>
                <a:lnTo>
                  <a:pt x="88612" y="84888"/>
                </a:lnTo>
                <a:lnTo>
                  <a:pt x="85563" y="93034"/>
                </a:lnTo>
                <a:lnTo>
                  <a:pt x="80116" y="101854"/>
                </a:lnTo>
                <a:lnTo>
                  <a:pt x="79471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52727" y="3616546"/>
            <a:ext cx="134620" cy="115570"/>
          </a:xfrm>
          <a:custGeom>
            <a:avLst/>
            <a:gdLst/>
            <a:ahLst/>
            <a:cxnLst/>
            <a:rect l="l" t="t" r="r" b="b"/>
            <a:pathLst>
              <a:path w="134620" h="115570">
                <a:moveTo>
                  <a:pt x="31833" y="19775"/>
                </a:moveTo>
                <a:lnTo>
                  <a:pt x="15993" y="19775"/>
                </a:lnTo>
                <a:lnTo>
                  <a:pt x="19616" y="13651"/>
                </a:lnTo>
                <a:lnTo>
                  <a:pt x="25789" y="7191"/>
                </a:lnTo>
                <a:lnTo>
                  <a:pt x="34660" y="2078"/>
                </a:lnTo>
                <a:lnTo>
                  <a:pt x="46380" y="0"/>
                </a:lnTo>
                <a:lnTo>
                  <a:pt x="57350" y="2050"/>
                </a:lnTo>
                <a:lnTo>
                  <a:pt x="64572" y="6966"/>
                </a:lnTo>
                <a:lnTo>
                  <a:pt x="69095" y="12893"/>
                </a:lnTo>
                <a:lnTo>
                  <a:pt x="70953" y="16179"/>
                </a:lnTo>
                <a:lnTo>
                  <a:pt x="43181" y="16179"/>
                </a:lnTo>
                <a:lnTo>
                  <a:pt x="34885" y="17780"/>
                </a:lnTo>
                <a:lnTo>
                  <a:pt x="31833" y="19775"/>
                </a:lnTo>
                <a:close/>
              </a:path>
              <a:path w="134620" h="115570">
                <a:moveTo>
                  <a:pt x="92744" y="17977"/>
                </a:moveTo>
                <a:lnTo>
                  <a:pt x="71969" y="17977"/>
                </a:lnTo>
                <a:lnTo>
                  <a:pt x="78066" y="10618"/>
                </a:lnTo>
                <a:lnTo>
                  <a:pt x="84764" y="4943"/>
                </a:lnTo>
                <a:lnTo>
                  <a:pt x="92660" y="1292"/>
                </a:lnTo>
                <a:lnTo>
                  <a:pt x="102356" y="0"/>
                </a:lnTo>
                <a:lnTo>
                  <a:pt x="112077" y="1348"/>
                </a:lnTo>
                <a:lnTo>
                  <a:pt x="122548" y="6741"/>
                </a:lnTo>
                <a:lnTo>
                  <a:pt x="129442" y="16179"/>
                </a:lnTo>
                <a:lnTo>
                  <a:pt x="99158" y="16179"/>
                </a:lnTo>
                <a:lnTo>
                  <a:pt x="92744" y="17977"/>
                </a:lnTo>
                <a:close/>
              </a:path>
              <a:path w="134620" h="115570">
                <a:moveTo>
                  <a:pt x="15993" y="115056"/>
                </a:moveTo>
                <a:lnTo>
                  <a:pt x="0" y="115056"/>
                </a:lnTo>
                <a:lnTo>
                  <a:pt x="0" y="3595"/>
                </a:lnTo>
                <a:lnTo>
                  <a:pt x="15993" y="3595"/>
                </a:lnTo>
                <a:lnTo>
                  <a:pt x="15993" y="19775"/>
                </a:lnTo>
                <a:lnTo>
                  <a:pt x="31833" y="19775"/>
                </a:lnTo>
                <a:lnTo>
                  <a:pt x="25989" y="23595"/>
                </a:lnTo>
                <a:lnTo>
                  <a:pt x="18892" y="35140"/>
                </a:lnTo>
                <a:lnTo>
                  <a:pt x="15993" y="53932"/>
                </a:lnTo>
                <a:lnTo>
                  <a:pt x="15993" y="115056"/>
                </a:lnTo>
                <a:close/>
              </a:path>
              <a:path w="134620" h="115570">
                <a:moveTo>
                  <a:pt x="75168" y="115056"/>
                </a:moveTo>
                <a:lnTo>
                  <a:pt x="57575" y="115056"/>
                </a:lnTo>
                <a:lnTo>
                  <a:pt x="57575" y="37752"/>
                </a:lnTo>
                <a:lnTo>
                  <a:pt x="56900" y="30590"/>
                </a:lnTo>
                <a:lnTo>
                  <a:pt x="54576" y="23595"/>
                </a:lnTo>
                <a:lnTo>
                  <a:pt x="50153" y="18286"/>
                </a:lnTo>
                <a:lnTo>
                  <a:pt x="43181" y="16179"/>
                </a:lnTo>
                <a:lnTo>
                  <a:pt x="70953" y="16179"/>
                </a:lnTo>
                <a:lnTo>
                  <a:pt x="71969" y="17977"/>
                </a:lnTo>
                <a:lnTo>
                  <a:pt x="92744" y="17977"/>
                </a:lnTo>
                <a:lnTo>
                  <a:pt x="89337" y="18932"/>
                </a:lnTo>
                <a:lnTo>
                  <a:pt x="81765" y="26067"/>
                </a:lnTo>
                <a:lnTo>
                  <a:pt x="76892" y="35899"/>
                </a:lnTo>
                <a:lnTo>
                  <a:pt x="75168" y="46741"/>
                </a:lnTo>
                <a:lnTo>
                  <a:pt x="75168" y="115056"/>
                </a:lnTo>
                <a:close/>
              </a:path>
              <a:path w="134620" h="115570">
                <a:moveTo>
                  <a:pt x="134343" y="115056"/>
                </a:moveTo>
                <a:lnTo>
                  <a:pt x="116750" y="115056"/>
                </a:lnTo>
                <a:lnTo>
                  <a:pt x="116750" y="43146"/>
                </a:lnTo>
                <a:lnTo>
                  <a:pt x="115801" y="32106"/>
                </a:lnTo>
                <a:lnTo>
                  <a:pt x="112752" y="23595"/>
                </a:lnTo>
                <a:lnTo>
                  <a:pt x="107304" y="18118"/>
                </a:lnTo>
                <a:lnTo>
                  <a:pt x="99158" y="16179"/>
                </a:lnTo>
                <a:lnTo>
                  <a:pt x="129442" y="16179"/>
                </a:lnTo>
                <a:lnTo>
                  <a:pt x="130919" y="18202"/>
                </a:lnTo>
                <a:lnTo>
                  <a:pt x="134343" y="37752"/>
                </a:lnTo>
                <a:lnTo>
                  <a:pt x="134343" y="1150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06262" y="3616546"/>
            <a:ext cx="93345" cy="118745"/>
          </a:xfrm>
          <a:custGeom>
            <a:avLst/>
            <a:gdLst/>
            <a:ahLst/>
            <a:cxnLst/>
            <a:rect l="l" t="t" r="r" b="b"/>
            <a:pathLst>
              <a:path w="93345" h="118745">
                <a:moveTo>
                  <a:pt x="46380" y="118652"/>
                </a:moveTo>
                <a:lnTo>
                  <a:pt x="25639" y="113427"/>
                </a:lnTo>
                <a:lnTo>
                  <a:pt x="11195" y="99775"/>
                </a:lnTo>
                <a:lnTo>
                  <a:pt x="2748" y="80730"/>
                </a:lnTo>
                <a:lnTo>
                  <a:pt x="0" y="59326"/>
                </a:lnTo>
                <a:lnTo>
                  <a:pt x="2748" y="37921"/>
                </a:lnTo>
                <a:lnTo>
                  <a:pt x="11195" y="18876"/>
                </a:lnTo>
                <a:lnTo>
                  <a:pt x="25639" y="5224"/>
                </a:lnTo>
                <a:lnTo>
                  <a:pt x="46380" y="0"/>
                </a:lnTo>
                <a:lnTo>
                  <a:pt x="67121" y="5224"/>
                </a:lnTo>
                <a:lnTo>
                  <a:pt x="78712" y="16179"/>
                </a:lnTo>
                <a:lnTo>
                  <a:pt x="46380" y="16179"/>
                </a:lnTo>
                <a:lnTo>
                  <a:pt x="31761" y="20646"/>
                </a:lnTo>
                <a:lnTo>
                  <a:pt x="22990" y="31685"/>
                </a:lnTo>
                <a:lnTo>
                  <a:pt x="18717" y="45758"/>
                </a:lnTo>
                <a:lnTo>
                  <a:pt x="17592" y="59326"/>
                </a:lnTo>
                <a:lnTo>
                  <a:pt x="18717" y="72135"/>
                </a:lnTo>
                <a:lnTo>
                  <a:pt x="22990" y="86292"/>
                </a:lnTo>
                <a:lnTo>
                  <a:pt x="31761" y="97753"/>
                </a:lnTo>
                <a:lnTo>
                  <a:pt x="46380" y="102472"/>
                </a:lnTo>
                <a:lnTo>
                  <a:pt x="78712" y="102472"/>
                </a:lnTo>
                <a:lnTo>
                  <a:pt x="67121" y="113427"/>
                </a:lnTo>
                <a:lnTo>
                  <a:pt x="46380" y="118652"/>
                </a:lnTo>
                <a:close/>
              </a:path>
              <a:path w="93345" h="118745">
                <a:moveTo>
                  <a:pt x="78712" y="102472"/>
                </a:moveTo>
                <a:lnTo>
                  <a:pt x="46380" y="102472"/>
                </a:lnTo>
                <a:lnTo>
                  <a:pt x="60999" y="97753"/>
                </a:lnTo>
                <a:lnTo>
                  <a:pt x="69770" y="86292"/>
                </a:lnTo>
                <a:lnTo>
                  <a:pt x="74043" y="72135"/>
                </a:lnTo>
                <a:lnTo>
                  <a:pt x="75168" y="59326"/>
                </a:lnTo>
                <a:lnTo>
                  <a:pt x="74043" y="45758"/>
                </a:lnTo>
                <a:lnTo>
                  <a:pt x="69770" y="31685"/>
                </a:lnTo>
                <a:lnTo>
                  <a:pt x="60999" y="20646"/>
                </a:lnTo>
                <a:lnTo>
                  <a:pt x="46380" y="16179"/>
                </a:lnTo>
                <a:lnTo>
                  <a:pt x="78712" y="16179"/>
                </a:lnTo>
                <a:lnTo>
                  <a:pt x="81565" y="18876"/>
                </a:lnTo>
                <a:lnTo>
                  <a:pt x="90011" y="37921"/>
                </a:lnTo>
                <a:lnTo>
                  <a:pt x="92760" y="59326"/>
                </a:lnTo>
                <a:lnTo>
                  <a:pt x="90011" y="80730"/>
                </a:lnTo>
                <a:lnTo>
                  <a:pt x="81565" y="99775"/>
                </a:lnTo>
                <a:lnTo>
                  <a:pt x="78712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21413" y="3616546"/>
            <a:ext cx="48260" cy="115570"/>
          </a:xfrm>
          <a:custGeom>
            <a:avLst/>
            <a:gdLst/>
            <a:ahLst/>
            <a:cxnLst/>
            <a:rect l="l" t="t" r="r" b="b"/>
            <a:pathLst>
              <a:path w="48260" h="115570">
                <a:moveTo>
                  <a:pt x="34340" y="21573"/>
                </a:moveTo>
                <a:lnTo>
                  <a:pt x="15993" y="21573"/>
                </a:lnTo>
                <a:lnTo>
                  <a:pt x="21365" y="12893"/>
                </a:lnTo>
                <a:lnTo>
                  <a:pt x="27788" y="6067"/>
                </a:lnTo>
                <a:lnTo>
                  <a:pt x="35110" y="1601"/>
                </a:lnTo>
                <a:lnTo>
                  <a:pt x="43181" y="0"/>
                </a:lnTo>
                <a:lnTo>
                  <a:pt x="47979" y="0"/>
                </a:lnTo>
                <a:lnTo>
                  <a:pt x="47979" y="19775"/>
                </a:lnTo>
                <a:lnTo>
                  <a:pt x="41582" y="19775"/>
                </a:lnTo>
                <a:lnTo>
                  <a:pt x="34340" y="21573"/>
                </a:lnTo>
                <a:close/>
              </a:path>
              <a:path w="48260" h="115570">
                <a:moveTo>
                  <a:pt x="15993" y="115056"/>
                </a:moveTo>
                <a:lnTo>
                  <a:pt x="0" y="115056"/>
                </a:lnTo>
                <a:lnTo>
                  <a:pt x="0" y="3595"/>
                </a:lnTo>
                <a:lnTo>
                  <a:pt x="15993" y="3595"/>
                </a:lnTo>
                <a:lnTo>
                  <a:pt x="15993" y="21573"/>
                </a:lnTo>
                <a:lnTo>
                  <a:pt x="34340" y="21573"/>
                </a:lnTo>
                <a:lnTo>
                  <a:pt x="31511" y="22275"/>
                </a:lnTo>
                <a:lnTo>
                  <a:pt x="23390" y="28988"/>
                </a:lnTo>
                <a:lnTo>
                  <a:pt x="17967" y="38736"/>
                </a:lnTo>
                <a:lnTo>
                  <a:pt x="15993" y="50337"/>
                </a:lnTo>
                <a:lnTo>
                  <a:pt x="15993" y="1150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72592" y="3620142"/>
            <a:ext cx="91440" cy="156845"/>
          </a:xfrm>
          <a:custGeom>
            <a:avLst/>
            <a:gdLst/>
            <a:ahLst/>
            <a:cxnLst/>
            <a:rect l="l" t="t" r="r" b="b"/>
            <a:pathLst>
              <a:path w="91439" h="156845">
                <a:moveTo>
                  <a:pt x="43217" y="140225"/>
                </a:moveTo>
                <a:lnTo>
                  <a:pt x="19191" y="140225"/>
                </a:lnTo>
                <a:lnTo>
                  <a:pt x="24189" y="139326"/>
                </a:lnTo>
                <a:lnTo>
                  <a:pt x="27988" y="135730"/>
                </a:lnTo>
                <a:lnTo>
                  <a:pt x="31786" y="128090"/>
                </a:lnTo>
                <a:lnTo>
                  <a:pt x="36784" y="115056"/>
                </a:lnTo>
                <a:lnTo>
                  <a:pt x="0" y="0"/>
                </a:lnTo>
                <a:lnTo>
                  <a:pt x="19191" y="0"/>
                </a:lnTo>
                <a:lnTo>
                  <a:pt x="44781" y="89888"/>
                </a:lnTo>
                <a:lnTo>
                  <a:pt x="61135" y="89888"/>
                </a:lnTo>
                <a:lnTo>
                  <a:pt x="54377" y="109663"/>
                </a:lnTo>
                <a:lnTo>
                  <a:pt x="45455" y="135927"/>
                </a:lnTo>
                <a:lnTo>
                  <a:pt x="43217" y="140225"/>
                </a:lnTo>
                <a:close/>
              </a:path>
              <a:path w="91439" h="156845">
                <a:moveTo>
                  <a:pt x="61135" y="89888"/>
                </a:moveTo>
                <a:lnTo>
                  <a:pt x="46380" y="89888"/>
                </a:lnTo>
                <a:lnTo>
                  <a:pt x="71969" y="0"/>
                </a:lnTo>
                <a:lnTo>
                  <a:pt x="91161" y="0"/>
                </a:lnTo>
                <a:lnTo>
                  <a:pt x="82490" y="26994"/>
                </a:lnTo>
                <a:lnTo>
                  <a:pt x="73368" y="54157"/>
                </a:lnTo>
                <a:lnTo>
                  <a:pt x="61135" y="89888"/>
                </a:lnTo>
                <a:close/>
              </a:path>
              <a:path w="91439" h="156845">
                <a:moveTo>
                  <a:pt x="15993" y="156405"/>
                </a:moveTo>
                <a:lnTo>
                  <a:pt x="11195" y="156405"/>
                </a:lnTo>
                <a:lnTo>
                  <a:pt x="9595" y="154607"/>
                </a:lnTo>
                <a:lnTo>
                  <a:pt x="9595" y="138427"/>
                </a:lnTo>
                <a:lnTo>
                  <a:pt x="11195" y="138427"/>
                </a:lnTo>
                <a:lnTo>
                  <a:pt x="14393" y="140225"/>
                </a:lnTo>
                <a:lnTo>
                  <a:pt x="43217" y="140225"/>
                </a:lnTo>
                <a:lnTo>
                  <a:pt x="38183" y="149888"/>
                </a:lnTo>
                <a:lnTo>
                  <a:pt x="29412" y="155422"/>
                </a:lnTo>
                <a:lnTo>
                  <a:pt x="15993" y="1564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66783" y="4594528"/>
            <a:ext cx="85090" cy="118745"/>
          </a:xfrm>
          <a:custGeom>
            <a:avLst/>
            <a:gdLst/>
            <a:ahLst/>
            <a:cxnLst/>
            <a:rect l="l" t="t" r="r" b="b"/>
            <a:pathLst>
              <a:path w="85089" h="118745">
                <a:moveTo>
                  <a:pt x="44781" y="118652"/>
                </a:moveTo>
                <a:lnTo>
                  <a:pt x="25639" y="114494"/>
                </a:lnTo>
                <a:lnTo>
                  <a:pt x="11595" y="102921"/>
                </a:lnTo>
                <a:lnTo>
                  <a:pt x="2948" y="85281"/>
                </a:lnTo>
                <a:lnTo>
                  <a:pt x="0" y="62921"/>
                </a:lnTo>
                <a:lnTo>
                  <a:pt x="2773" y="38679"/>
                </a:lnTo>
                <a:lnTo>
                  <a:pt x="11395" y="18651"/>
                </a:lnTo>
                <a:lnTo>
                  <a:pt x="26313" y="5028"/>
                </a:lnTo>
                <a:lnTo>
                  <a:pt x="47979" y="0"/>
                </a:lnTo>
                <a:lnTo>
                  <a:pt x="64297" y="3679"/>
                </a:lnTo>
                <a:lnTo>
                  <a:pt x="75368" y="13258"/>
                </a:lnTo>
                <a:lnTo>
                  <a:pt x="77702" y="17977"/>
                </a:lnTo>
                <a:lnTo>
                  <a:pt x="44781" y="17977"/>
                </a:lnTo>
                <a:lnTo>
                  <a:pt x="31761" y="21657"/>
                </a:lnTo>
                <a:lnTo>
                  <a:pt x="23390" y="31236"/>
                </a:lnTo>
                <a:lnTo>
                  <a:pt x="18916" y="44522"/>
                </a:lnTo>
                <a:lnTo>
                  <a:pt x="17592" y="59326"/>
                </a:lnTo>
                <a:lnTo>
                  <a:pt x="18692" y="74410"/>
                </a:lnTo>
                <a:lnTo>
                  <a:pt x="22790" y="88315"/>
                </a:lnTo>
                <a:lnTo>
                  <a:pt x="31086" y="98511"/>
                </a:lnTo>
                <a:lnTo>
                  <a:pt x="44781" y="102472"/>
                </a:lnTo>
                <a:lnTo>
                  <a:pt x="75635" y="102472"/>
                </a:lnTo>
                <a:lnTo>
                  <a:pt x="74968" y="103820"/>
                </a:lnTo>
                <a:lnTo>
                  <a:pt x="62948" y="114438"/>
                </a:lnTo>
                <a:lnTo>
                  <a:pt x="44781" y="118652"/>
                </a:lnTo>
                <a:close/>
              </a:path>
              <a:path w="85089" h="118745">
                <a:moveTo>
                  <a:pt x="84764" y="41348"/>
                </a:moveTo>
                <a:lnTo>
                  <a:pt x="68770" y="41348"/>
                </a:lnTo>
                <a:lnTo>
                  <a:pt x="66371" y="31629"/>
                </a:lnTo>
                <a:lnTo>
                  <a:pt x="61573" y="24269"/>
                </a:lnTo>
                <a:lnTo>
                  <a:pt x="54377" y="19606"/>
                </a:lnTo>
                <a:lnTo>
                  <a:pt x="44781" y="17977"/>
                </a:lnTo>
                <a:lnTo>
                  <a:pt x="77702" y="17977"/>
                </a:lnTo>
                <a:lnTo>
                  <a:pt x="81940" y="26545"/>
                </a:lnTo>
                <a:lnTo>
                  <a:pt x="84764" y="41348"/>
                </a:lnTo>
                <a:close/>
              </a:path>
              <a:path w="85089" h="118745">
                <a:moveTo>
                  <a:pt x="75635" y="102472"/>
                </a:moveTo>
                <a:lnTo>
                  <a:pt x="44781" y="102472"/>
                </a:lnTo>
                <a:lnTo>
                  <a:pt x="52802" y="100786"/>
                </a:lnTo>
                <a:lnTo>
                  <a:pt x="59774" y="95730"/>
                </a:lnTo>
                <a:lnTo>
                  <a:pt x="65247" y="87303"/>
                </a:lnTo>
                <a:lnTo>
                  <a:pt x="68770" y="75505"/>
                </a:lnTo>
                <a:lnTo>
                  <a:pt x="84764" y="75505"/>
                </a:lnTo>
                <a:lnTo>
                  <a:pt x="81890" y="89831"/>
                </a:lnTo>
                <a:lnTo>
                  <a:pt x="75635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64341" y="4594528"/>
            <a:ext cx="91440" cy="118745"/>
          </a:xfrm>
          <a:custGeom>
            <a:avLst/>
            <a:gdLst/>
            <a:ahLst/>
            <a:cxnLst/>
            <a:rect l="l" t="t" r="r" b="b"/>
            <a:pathLst>
              <a:path w="91439" h="118745">
                <a:moveTo>
                  <a:pt x="44781" y="118652"/>
                </a:moveTo>
                <a:lnTo>
                  <a:pt x="24964" y="113427"/>
                </a:lnTo>
                <a:lnTo>
                  <a:pt x="10995" y="99775"/>
                </a:lnTo>
                <a:lnTo>
                  <a:pt x="2723" y="80730"/>
                </a:lnTo>
                <a:lnTo>
                  <a:pt x="0" y="59326"/>
                </a:lnTo>
                <a:lnTo>
                  <a:pt x="2723" y="37921"/>
                </a:lnTo>
                <a:lnTo>
                  <a:pt x="10995" y="18876"/>
                </a:lnTo>
                <a:lnTo>
                  <a:pt x="24964" y="5224"/>
                </a:lnTo>
                <a:lnTo>
                  <a:pt x="44781" y="0"/>
                </a:lnTo>
                <a:lnTo>
                  <a:pt x="65522" y="5224"/>
                </a:lnTo>
                <a:lnTo>
                  <a:pt x="77113" y="16179"/>
                </a:lnTo>
                <a:lnTo>
                  <a:pt x="44781" y="16179"/>
                </a:lnTo>
                <a:lnTo>
                  <a:pt x="30836" y="20898"/>
                </a:lnTo>
                <a:lnTo>
                  <a:pt x="21990" y="32359"/>
                </a:lnTo>
                <a:lnTo>
                  <a:pt x="17342" y="46517"/>
                </a:lnTo>
                <a:lnTo>
                  <a:pt x="15993" y="59326"/>
                </a:lnTo>
                <a:lnTo>
                  <a:pt x="17342" y="72893"/>
                </a:lnTo>
                <a:lnTo>
                  <a:pt x="21990" y="86966"/>
                </a:lnTo>
                <a:lnTo>
                  <a:pt x="30836" y="98006"/>
                </a:lnTo>
                <a:lnTo>
                  <a:pt x="44781" y="102472"/>
                </a:lnTo>
                <a:lnTo>
                  <a:pt x="77113" y="102472"/>
                </a:lnTo>
                <a:lnTo>
                  <a:pt x="65522" y="113427"/>
                </a:lnTo>
                <a:lnTo>
                  <a:pt x="44781" y="118652"/>
                </a:lnTo>
                <a:close/>
              </a:path>
              <a:path w="91439" h="118745">
                <a:moveTo>
                  <a:pt x="77113" y="102472"/>
                </a:moveTo>
                <a:lnTo>
                  <a:pt x="44781" y="102472"/>
                </a:lnTo>
                <a:lnTo>
                  <a:pt x="59649" y="98006"/>
                </a:lnTo>
                <a:lnTo>
                  <a:pt x="68970" y="86966"/>
                </a:lnTo>
                <a:lnTo>
                  <a:pt x="73793" y="72893"/>
                </a:lnTo>
                <a:lnTo>
                  <a:pt x="75168" y="59326"/>
                </a:lnTo>
                <a:lnTo>
                  <a:pt x="73793" y="46517"/>
                </a:lnTo>
                <a:lnTo>
                  <a:pt x="68970" y="32359"/>
                </a:lnTo>
                <a:lnTo>
                  <a:pt x="59649" y="20898"/>
                </a:lnTo>
                <a:lnTo>
                  <a:pt x="44781" y="16179"/>
                </a:lnTo>
                <a:lnTo>
                  <a:pt x="77113" y="16179"/>
                </a:lnTo>
                <a:lnTo>
                  <a:pt x="79966" y="18876"/>
                </a:lnTo>
                <a:lnTo>
                  <a:pt x="88412" y="37921"/>
                </a:lnTo>
                <a:lnTo>
                  <a:pt x="91161" y="59326"/>
                </a:lnTo>
                <a:lnTo>
                  <a:pt x="88412" y="80730"/>
                </a:lnTo>
                <a:lnTo>
                  <a:pt x="79966" y="99775"/>
                </a:lnTo>
                <a:lnTo>
                  <a:pt x="77113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76294" y="4594528"/>
            <a:ext cx="134620" cy="115570"/>
          </a:xfrm>
          <a:custGeom>
            <a:avLst/>
            <a:gdLst/>
            <a:ahLst/>
            <a:cxnLst/>
            <a:rect l="l" t="t" r="r" b="b"/>
            <a:pathLst>
              <a:path w="134620" h="115570">
                <a:moveTo>
                  <a:pt x="34584" y="19775"/>
                </a:moveTo>
                <a:lnTo>
                  <a:pt x="15993" y="19775"/>
                </a:lnTo>
                <a:lnTo>
                  <a:pt x="19616" y="14410"/>
                </a:lnTo>
                <a:lnTo>
                  <a:pt x="25789" y="7865"/>
                </a:lnTo>
                <a:lnTo>
                  <a:pt x="34660" y="2331"/>
                </a:lnTo>
                <a:lnTo>
                  <a:pt x="46380" y="0"/>
                </a:lnTo>
                <a:lnTo>
                  <a:pt x="57575" y="2078"/>
                </a:lnTo>
                <a:lnTo>
                  <a:pt x="65172" y="7191"/>
                </a:lnTo>
                <a:lnTo>
                  <a:pt x="69770" y="13651"/>
                </a:lnTo>
                <a:lnTo>
                  <a:pt x="71323" y="17977"/>
                </a:lnTo>
                <a:lnTo>
                  <a:pt x="43181" y="17977"/>
                </a:lnTo>
                <a:lnTo>
                  <a:pt x="34885" y="19578"/>
                </a:lnTo>
                <a:lnTo>
                  <a:pt x="34584" y="19775"/>
                </a:lnTo>
                <a:close/>
              </a:path>
              <a:path w="134620" h="115570">
                <a:moveTo>
                  <a:pt x="92015" y="19775"/>
                </a:moveTo>
                <a:lnTo>
                  <a:pt x="71969" y="19775"/>
                </a:lnTo>
                <a:lnTo>
                  <a:pt x="78741" y="12134"/>
                </a:lnTo>
                <a:lnTo>
                  <a:pt x="85363" y="5842"/>
                </a:lnTo>
                <a:lnTo>
                  <a:pt x="92885" y="1573"/>
                </a:lnTo>
                <a:lnTo>
                  <a:pt x="102356" y="0"/>
                </a:lnTo>
                <a:lnTo>
                  <a:pt x="112077" y="1601"/>
                </a:lnTo>
                <a:lnTo>
                  <a:pt x="122548" y="7415"/>
                </a:lnTo>
                <a:lnTo>
                  <a:pt x="130206" y="17977"/>
                </a:lnTo>
                <a:lnTo>
                  <a:pt x="99158" y="17977"/>
                </a:lnTo>
                <a:lnTo>
                  <a:pt x="92015" y="19775"/>
                </a:lnTo>
                <a:close/>
              </a:path>
              <a:path w="134620" h="115570">
                <a:moveTo>
                  <a:pt x="15993" y="115056"/>
                </a:moveTo>
                <a:lnTo>
                  <a:pt x="0" y="115056"/>
                </a:lnTo>
                <a:lnTo>
                  <a:pt x="0" y="3595"/>
                </a:lnTo>
                <a:lnTo>
                  <a:pt x="15993" y="3595"/>
                </a:lnTo>
                <a:lnTo>
                  <a:pt x="15993" y="19775"/>
                </a:lnTo>
                <a:lnTo>
                  <a:pt x="34584" y="19775"/>
                </a:lnTo>
                <a:lnTo>
                  <a:pt x="25989" y="25393"/>
                </a:lnTo>
                <a:lnTo>
                  <a:pt x="18892" y="36938"/>
                </a:lnTo>
                <a:lnTo>
                  <a:pt x="15993" y="55730"/>
                </a:lnTo>
                <a:lnTo>
                  <a:pt x="15993" y="115056"/>
                </a:lnTo>
                <a:close/>
              </a:path>
              <a:path w="134620" h="115570">
                <a:moveTo>
                  <a:pt x="75168" y="115056"/>
                </a:moveTo>
                <a:lnTo>
                  <a:pt x="59174" y="115056"/>
                </a:lnTo>
                <a:lnTo>
                  <a:pt x="59174" y="37752"/>
                </a:lnTo>
                <a:lnTo>
                  <a:pt x="58250" y="30870"/>
                </a:lnTo>
                <a:lnTo>
                  <a:pt x="55376" y="24494"/>
                </a:lnTo>
                <a:lnTo>
                  <a:pt x="50403" y="19803"/>
                </a:lnTo>
                <a:lnTo>
                  <a:pt x="43181" y="17977"/>
                </a:lnTo>
                <a:lnTo>
                  <a:pt x="71323" y="17977"/>
                </a:lnTo>
                <a:lnTo>
                  <a:pt x="71969" y="19775"/>
                </a:lnTo>
                <a:lnTo>
                  <a:pt x="92015" y="19775"/>
                </a:lnTo>
                <a:lnTo>
                  <a:pt x="89337" y="20449"/>
                </a:lnTo>
                <a:lnTo>
                  <a:pt x="81765" y="26966"/>
                </a:lnTo>
                <a:lnTo>
                  <a:pt x="76892" y="36179"/>
                </a:lnTo>
                <a:lnTo>
                  <a:pt x="75168" y="46741"/>
                </a:lnTo>
                <a:lnTo>
                  <a:pt x="75168" y="115056"/>
                </a:lnTo>
                <a:close/>
              </a:path>
              <a:path w="134620" h="115570">
                <a:moveTo>
                  <a:pt x="134343" y="115056"/>
                </a:moveTo>
                <a:lnTo>
                  <a:pt x="116750" y="115056"/>
                </a:lnTo>
                <a:lnTo>
                  <a:pt x="116750" y="43146"/>
                </a:lnTo>
                <a:lnTo>
                  <a:pt x="116025" y="33146"/>
                </a:lnTo>
                <a:lnTo>
                  <a:pt x="113352" y="25168"/>
                </a:lnTo>
                <a:lnTo>
                  <a:pt x="107979" y="19887"/>
                </a:lnTo>
                <a:lnTo>
                  <a:pt x="99158" y="17977"/>
                </a:lnTo>
                <a:lnTo>
                  <a:pt x="130206" y="17977"/>
                </a:lnTo>
                <a:lnTo>
                  <a:pt x="130919" y="18960"/>
                </a:lnTo>
                <a:lnTo>
                  <a:pt x="134343" y="37752"/>
                </a:lnTo>
                <a:lnTo>
                  <a:pt x="134343" y="1150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834627" y="4594528"/>
            <a:ext cx="88265" cy="160020"/>
          </a:xfrm>
          <a:custGeom>
            <a:avLst/>
            <a:gdLst/>
            <a:ahLst/>
            <a:cxnLst/>
            <a:rect l="l" t="t" r="r" b="b"/>
            <a:pathLst>
              <a:path w="88264" h="160020">
                <a:moveTo>
                  <a:pt x="37772" y="19775"/>
                </a:moveTo>
                <a:lnTo>
                  <a:pt x="15993" y="19775"/>
                </a:lnTo>
                <a:lnTo>
                  <a:pt x="20066" y="13651"/>
                </a:lnTo>
                <a:lnTo>
                  <a:pt x="25789" y="7191"/>
                </a:lnTo>
                <a:lnTo>
                  <a:pt x="34210" y="2078"/>
                </a:lnTo>
                <a:lnTo>
                  <a:pt x="46380" y="0"/>
                </a:lnTo>
                <a:lnTo>
                  <a:pt x="63673" y="4410"/>
                </a:lnTo>
                <a:lnTo>
                  <a:pt x="76767" y="16404"/>
                </a:lnTo>
                <a:lnTo>
                  <a:pt x="77503" y="17977"/>
                </a:lnTo>
                <a:lnTo>
                  <a:pt x="43181" y="17977"/>
                </a:lnTo>
                <a:lnTo>
                  <a:pt x="37772" y="19775"/>
                </a:lnTo>
                <a:close/>
              </a:path>
              <a:path w="88264" h="160020">
                <a:moveTo>
                  <a:pt x="15993" y="160000"/>
                </a:moveTo>
                <a:lnTo>
                  <a:pt x="0" y="160000"/>
                </a:lnTo>
                <a:lnTo>
                  <a:pt x="0" y="3595"/>
                </a:lnTo>
                <a:lnTo>
                  <a:pt x="15993" y="3595"/>
                </a:lnTo>
                <a:lnTo>
                  <a:pt x="15993" y="19775"/>
                </a:lnTo>
                <a:lnTo>
                  <a:pt x="37772" y="19775"/>
                </a:lnTo>
                <a:lnTo>
                  <a:pt x="28812" y="22752"/>
                </a:lnTo>
                <a:lnTo>
                  <a:pt x="20591" y="34606"/>
                </a:lnTo>
                <a:lnTo>
                  <a:pt x="16867" y="49831"/>
                </a:lnTo>
                <a:lnTo>
                  <a:pt x="15993" y="64719"/>
                </a:lnTo>
                <a:lnTo>
                  <a:pt x="18667" y="83511"/>
                </a:lnTo>
                <a:lnTo>
                  <a:pt x="25389" y="95056"/>
                </a:lnTo>
                <a:lnTo>
                  <a:pt x="34210" y="100871"/>
                </a:lnTo>
                <a:lnTo>
                  <a:pt x="43181" y="102472"/>
                </a:lnTo>
                <a:lnTo>
                  <a:pt x="73501" y="102472"/>
                </a:lnTo>
                <a:lnTo>
                  <a:pt x="71878" y="104270"/>
                </a:lnTo>
                <a:lnTo>
                  <a:pt x="15993" y="104270"/>
                </a:lnTo>
                <a:lnTo>
                  <a:pt x="15993" y="160000"/>
                </a:lnTo>
                <a:close/>
              </a:path>
              <a:path w="88264" h="160020">
                <a:moveTo>
                  <a:pt x="73501" y="102472"/>
                </a:moveTo>
                <a:lnTo>
                  <a:pt x="43181" y="102472"/>
                </a:lnTo>
                <a:lnTo>
                  <a:pt x="54851" y="99270"/>
                </a:lnTo>
                <a:lnTo>
                  <a:pt x="63373" y="90337"/>
                </a:lnTo>
                <a:lnTo>
                  <a:pt x="68595" y="76685"/>
                </a:lnTo>
                <a:lnTo>
                  <a:pt x="70370" y="59326"/>
                </a:lnTo>
                <a:lnTo>
                  <a:pt x="69720" y="46797"/>
                </a:lnTo>
                <a:lnTo>
                  <a:pt x="66371" y="33258"/>
                </a:lnTo>
                <a:lnTo>
                  <a:pt x="58225" y="22415"/>
                </a:lnTo>
                <a:lnTo>
                  <a:pt x="43181" y="17977"/>
                </a:lnTo>
                <a:lnTo>
                  <a:pt x="77503" y="17977"/>
                </a:lnTo>
                <a:lnTo>
                  <a:pt x="85064" y="34129"/>
                </a:lnTo>
                <a:lnTo>
                  <a:pt x="87962" y="55730"/>
                </a:lnTo>
                <a:lnTo>
                  <a:pt x="85688" y="76938"/>
                </a:lnTo>
                <a:lnTo>
                  <a:pt x="78166" y="97303"/>
                </a:lnTo>
                <a:lnTo>
                  <a:pt x="73501" y="102472"/>
                </a:lnTo>
                <a:close/>
              </a:path>
              <a:path w="88264" h="160020">
                <a:moveTo>
                  <a:pt x="43181" y="118652"/>
                </a:moveTo>
                <a:lnTo>
                  <a:pt x="34235" y="117416"/>
                </a:lnTo>
                <a:lnTo>
                  <a:pt x="26788" y="114157"/>
                </a:lnTo>
                <a:lnTo>
                  <a:pt x="21141" y="109551"/>
                </a:lnTo>
                <a:lnTo>
                  <a:pt x="17592" y="104270"/>
                </a:lnTo>
                <a:lnTo>
                  <a:pt x="71878" y="104270"/>
                </a:lnTo>
                <a:lnTo>
                  <a:pt x="64347" y="112612"/>
                </a:lnTo>
                <a:lnTo>
                  <a:pt x="43181" y="1186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943381" y="4598124"/>
            <a:ext cx="80010" cy="115570"/>
          </a:xfrm>
          <a:custGeom>
            <a:avLst/>
            <a:gdLst/>
            <a:ahLst/>
            <a:cxnLst/>
            <a:rect l="l" t="t" r="r" b="b"/>
            <a:pathLst>
              <a:path w="80010" h="115570">
                <a:moveTo>
                  <a:pt x="31986" y="115056"/>
                </a:moveTo>
                <a:lnTo>
                  <a:pt x="20916" y="113511"/>
                </a:lnTo>
                <a:lnTo>
                  <a:pt x="10595" y="108090"/>
                </a:lnTo>
                <a:lnTo>
                  <a:pt x="2973" y="97612"/>
                </a:lnTo>
                <a:lnTo>
                  <a:pt x="0" y="80899"/>
                </a:lnTo>
                <a:lnTo>
                  <a:pt x="0" y="0"/>
                </a:lnTo>
                <a:lnTo>
                  <a:pt x="15993" y="0"/>
                </a:lnTo>
                <a:lnTo>
                  <a:pt x="15993" y="73708"/>
                </a:lnTo>
                <a:lnTo>
                  <a:pt x="17642" y="85983"/>
                </a:lnTo>
                <a:lnTo>
                  <a:pt x="21990" y="93708"/>
                </a:lnTo>
                <a:lnTo>
                  <a:pt x="28138" y="97725"/>
                </a:lnTo>
                <a:lnTo>
                  <a:pt x="35185" y="98876"/>
                </a:lnTo>
                <a:lnTo>
                  <a:pt x="61351" y="98876"/>
                </a:lnTo>
                <a:lnTo>
                  <a:pt x="57850" y="103680"/>
                </a:lnTo>
                <a:lnTo>
                  <a:pt x="50978" y="109888"/>
                </a:lnTo>
                <a:lnTo>
                  <a:pt x="42606" y="113736"/>
                </a:lnTo>
                <a:lnTo>
                  <a:pt x="31986" y="115056"/>
                </a:lnTo>
                <a:close/>
              </a:path>
              <a:path w="80010" h="115570">
                <a:moveTo>
                  <a:pt x="61351" y="98876"/>
                </a:moveTo>
                <a:lnTo>
                  <a:pt x="35185" y="98876"/>
                </a:lnTo>
                <a:lnTo>
                  <a:pt x="49129" y="95506"/>
                </a:lnTo>
                <a:lnTo>
                  <a:pt x="57975" y="86741"/>
                </a:lnTo>
                <a:lnTo>
                  <a:pt x="62623" y="74607"/>
                </a:lnTo>
                <a:lnTo>
                  <a:pt x="63972" y="61123"/>
                </a:lnTo>
                <a:lnTo>
                  <a:pt x="63972" y="0"/>
                </a:lnTo>
                <a:lnTo>
                  <a:pt x="79966" y="0"/>
                </a:lnTo>
                <a:lnTo>
                  <a:pt x="79966" y="95281"/>
                </a:lnTo>
                <a:lnTo>
                  <a:pt x="63972" y="95281"/>
                </a:lnTo>
                <a:lnTo>
                  <a:pt x="61351" y="98876"/>
                </a:lnTo>
                <a:close/>
              </a:path>
              <a:path w="80010" h="115570">
                <a:moveTo>
                  <a:pt x="79966" y="111461"/>
                </a:moveTo>
                <a:lnTo>
                  <a:pt x="63972" y="111461"/>
                </a:lnTo>
                <a:lnTo>
                  <a:pt x="63972" y="95281"/>
                </a:lnTo>
                <a:lnTo>
                  <a:pt x="79966" y="95281"/>
                </a:lnTo>
                <a:lnTo>
                  <a:pt x="79966" y="11146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39340" y="4567562"/>
            <a:ext cx="46990" cy="144145"/>
          </a:xfrm>
          <a:custGeom>
            <a:avLst/>
            <a:gdLst/>
            <a:ahLst/>
            <a:cxnLst/>
            <a:rect l="l" t="t" r="r" b="b"/>
            <a:pathLst>
              <a:path w="46989" h="144145">
                <a:moveTo>
                  <a:pt x="30387" y="30561"/>
                </a:moveTo>
                <a:lnTo>
                  <a:pt x="14393" y="30561"/>
                </a:lnTo>
                <a:lnTo>
                  <a:pt x="14393" y="0"/>
                </a:lnTo>
                <a:lnTo>
                  <a:pt x="30387" y="0"/>
                </a:lnTo>
                <a:lnTo>
                  <a:pt x="30387" y="30561"/>
                </a:lnTo>
                <a:close/>
              </a:path>
              <a:path w="46989" h="144145">
                <a:moveTo>
                  <a:pt x="46380" y="46741"/>
                </a:moveTo>
                <a:lnTo>
                  <a:pt x="0" y="46741"/>
                </a:lnTo>
                <a:lnTo>
                  <a:pt x="0" y="30561"/>
                </a:lnTo>
                <a:lnTo>
                  <a:pt x="46380" y="30561"/>
                </a:lnTo>
                <a:lnTo>
                  <a:pt x="46380" y="46741"/>
                </a:lnTo>
                <a:close/>
              </a:path>
              <a:path w="46989" h="144145">
                <a:moveTo>
                  <a:pt x="39983" y="143820"/>
                </a:moveTo>
                <a:lnTo>
                  <a:pt x="33585" y="143820"/>
                </a:lnTo>
                <a:lnTo>
                  <a:pt x="23839" y="141938"/>
                </a:lnTo>
                <a:lnTo>
                  <a:pt x="17992" y="136854"/>
                </a:lnTo>
                <a:lnTo>
                  <a:pt x="15143" y="129410"/>
                </a:lnTo>
                <a:lnTo>
                  <a:pt x="14393" y="120449"/>
                </a:lnTo>
                <a:lnTo>
                  <a:pt x="14393" y="46741"/>
                </a:lnTo>
                <a:lnTo>
                  <a:pt x="30387" y="46741"/>
                </a:lnTo>
                <a:lnTo>
                  <a:pt x="30387" y="127641"/>
                </a:lnTo>
                <a:lnTo>
                  <a:pt x="46380" y="127641"/>
                </a:lnTo>
                <a:lnTo>
                  <a:pt x="46380" y="142023"/>
                </a:lnTo>
                <a:lnTo>
                  <a:pt x="39983" y="1438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98515" y="4594528"/>
            <a:ext cx="90170" cy="118745"/>
          </a:xfrm>
          <a:custGeom>
            <a:avLst/>
            <a:gdLst/>
            <a:ahLst/>
            <a:cxnLst/>
            <a:rect l="l" t="t" r="r" b="b"/>
            <a:pathLst>
              <a:path w="90170" h="118745">
                <a:moveTo>
                  <a:pt x="44781" y="118652"/>
                </a:moveTo>
                <a:lnTo>
                  <a:pt x="25639" y="114494"/>
                </a:lnTo>
                <a:lnTo>
                  <a:pt x="11595" y="102921"/>
                </a:lnTo>
                <a:lnTo>
                  <a:pt x="2948" y="85281"/>
                </a:lnTo>
                <a:lnTo>
                  <a:pt x="0" y="62921"/>
                </a:lnTo>
                <a:lnTo>
                  <a:pt x="2773" y="38679"/>
                </a:lnTo>
                <a:lnTo>
                  <a:pt x="11395" y="18651"/>
                </a:lnTo>
                <a:lnTo>
                  <a:pt x="26313" y="5028"/>
                </a:lnTo>
                <a:lnTo>
                  <a:pt x="47979" y="0"/>
                </a:lnTo>
                <a:lnTo>
                  <a:pt x="65947" y="4831"/>
                </a:lnTo>
                <a:lnTo>
                  <a:pt x="78536" y="17977"/>
                </a:lnTo>
                <a:lnTo>
                  <a:pt x="44781" y="17977"/>
                </a:lnTo>
                <a:lnTo>
                  <a:pt x="33785" y="20758"/>
                </a:lnTo>
                <a:lnTo>
                  <a:pt x="25189" y="28090"/>
                </a:lnTo>
                <a:lnTo>
                  <a:pt x="19591" y="38455"/>
                </a:lnTo>
                <a:lnTo>
                  <a:pt x="17592" y="50337"/>
                </a:lnTo>
                <a:lnTo>
                  <a:pt x="87964" y="50337"/>
                </a:lnTo>
                <a:lnTo>
                  <a:pt x="89562" y="66517"/>
                </a:lnTo>
                <a:lnTo>
                  <a:pt x="17592" y="66517"/>
                </a:lnTo>
                <a:lnTo>
                  <a:pt x="19391" y="81994"/>
                </a:lnTo>
                <a:lnTo>
                  <a:pt x="24789" y="93258"/>
                </a:lnTo>
                <a:lnTo>
                  <a:pt x="33785" y="100140"/>
                </a:lnTo>
                <a:lnTo>
                  <a:pt x="46380" y="102472"/>
                </a:lnTo>
                <a:lnTo>
                  <a:pt x="79245" y="102472"/>
                </a:lnTo>
                <a:lnTo>
                  <a:pt x="78516" y="103652"/>
                </a:lnTo>
                <a:lnTo>
                  <a:pt x="70370" y="111461"/>
                </a:lnTo>
                <a:lnTo>
                  <a:pt x="67271" y="114101"/>
                </a:lnTo>
                <a:lnTo>
                  <a:pt x="62373" y="116405"/>
                </a:lnTo>
                <a:lnTo>
                  <a:pt x="55076" y="118034"/>
                </a:lnTo>
                <a:lnTo>
                  <a:pt x="44781" y="118652"/>
                </a:lnTo>
                <a:close/>
              </a:path>
              <a:path w="90170" h="118745">
                <a:moveTo>
                  <a:pt x="87964" y="50337"/>
                </a:moveTo>
                <a:lnTo>
                  <a:pt x="71969" y="50337"/>
                </a:lnTo>
                <a:lnTo>
                  <a:pt x="70645" y="38455"/>
                </a:lnTo>
                <a:lnTo>
                  <a:pt x="66172" y="28090"/>
                </a:lnTo>
                <a:lnTo>
                  <a:pt x="57800" y="20758"/>
                </a:lnTo>
                <a:lnTo>
                  <a:pt x="44781" y="17977"/>
                </a:lnTo>
                <a:lnTo>
                  <a:pt x="78536" y="17977"/>
                </a:lnTo>
                <a:lnTo>
                  <a:pt x="78966" y="18427"/>
                </a:lnTo>
                <a:lnTo>
                  <a:pt x="86888" y="39438"/>
                </a:lnTo>
                <a:lnTo>
                  <a:pt x="87964" y="50337"/>
                </a:lnTo>
                <a:close/>
              </a:path>
              <a:path w="90170" h="118745">
                <a:moveTo>
                  <a:pt x="79245" y="102472"/>
                </a:moveTo>
                <a:lnTo>
                  <a:pt x="46380" y="102472"/>
                </a:lnTo>
                <a:lnTo>
                  <a:pt x="57125" y="100365"/>
                </a:lnTo>
                <a:lnTo>
                  <a:pt x="65172" y="95056"/>
                </a:lnTo>
                <a:lnTo>
                  <a:pt x="70220" y="88062"/>
                </a:lnTo>
                <a:lnTo>
                  <a:pt x="71969" y="80899"/>
                </a:lnTo>
                <a:lnTo>
                  <a:pt x="87962" y="80899"/>
                </a:lnTo>
                <a:lnTo>
                  <a:pt x="87013" y="86685"/>
                </a:lnTo>
                <a:lnTo>
                  <a:pt x="83964" y="94831"/>
                </a:lnTo>
                <a:lnTo>
                  <a:pt x="79245" y="102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12067" y="4594528"/>
            <a:ext cx="48260" cy="115570"/>
          </a:xfrm>
          <a:custGeom>
            <a:avLst/>
            <a:gdLst/>
            <a:ahLst/>
            <a:cxnLst/>
            <a:rect l="l" t="t" r="r" b="b"/>
            <a:pathLst>
              <a:path w="48260" h="115570">
                <a:moveTo>
                  <a:pt x="32877" y="23370"/>
                </a:moveTo>
                <a:lnTo>
                  <a:pt x="15993" y="23370"/>
                </a:lnTo>
                <a:lnTo>
                  <a:pt x="21365" y="13651"/>
                </a:lnTo>
                <a:lnTo>
                  <a:pt x="27788" y="6292"/>
                </a:lnTo>
                <a:lnTo>
                  <a:pt x="35110" y="1629"/>
                </a:lnTo>
                <a:lnTo>
                  <a:pt x="43181" y="0"/>
                </a:lnTo>
                <a:lnTo>
                  <a:pt x="46380" y="0"/>
                </a:lnTo>
                <a:lnTo>
                  <a:pt x="46380" y="1797"/>
                </a:lnTo>
                <a:lnTo>
                  <a:pt x="47979" y="1797"/>
                </a:lnTo>
                <a:lnTo>
                  <a:pt x="47979" y="21573"/>
                </a:lnTo>
                <a:lnTo>
                  <a:pt x="41582" y="21573"/>
                </a:lnTo>
                <a:lnTo>
                  <a:pt x="32877" y="23370"/>
                </a:lnTo>
                <a:close/>
              </a:path>
              <a:path w="48260" h="115570">
                <a:moveTo>
                  <a:pt x="15993" y="115056"/>
                </a:moveTo>
                <a:lnTo>
                  <a:pt x="0" y="115056"/>
                </a:lnTo>
                <a:lnTo>
                  <a:pt x="0" y="3595"/>
                </a:lnTo>
                <a:lnTo>
                  <a:pt x="15993" y="3595"/>
                </a:lnTo>
                <a:lnTo>
                  <a:pt x="15993" y="23370"/>
                </a:lnTo>
                <a:lnTo>
                  <a:pt x="32877" y="23370"/>
                </a:lnTo>
                <a:lnTo>
                  <a:pt x="30836" y="23792"/>
                </a:lnTo>
                <a:lnTo>
                  <a:pt x="22790" y="29887"/>
                </a:lnTo>
                <a:lnTo>
                  <a:pt x="17742" y="39017"/>
                </a:lnTo>
                <a:lnTo>
                  <a:pt x="15993" y="50337"/>
                </a:lnTo>
                <a:lnTo>
                  <a:pt x="15993" y="1150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376467" y="1572492"/>
            <a:ext cx="940435" cy="766445"/>
          </a:xfrm>
          <a:custGeom>
            <a:avLst/>
            <a:gdLst/>
            <a:ahLst/>
            <a:cxnLst/>
            <a:rect l="l" t="t" r="r" b="b"/>
            <a:pathLst>
              <a:path w="940435" h="766444">
                <a:moveTo>
                  <a:pt x="0" y="765846"/>
                </a:moveTo>
                <a:lnTo>
                  <a:pt x="940402" y="765846"/>
                </a:lnTo>
                <a:lnTo>
                  <a:pt x="940402" y="0"/>
                </a:lnTo>
                <a:lnTo>
                  <a:pt x="0" y="0"/>
                </a:lnTo>
                <a:lnTo>
                  <a:pt x="0" y="765846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376467" y="1572492"/>
            <a:ext cx="940435" cy="766445"/>
          </a:xfrm>
          <a:custGeom>
            <a:avLst/>
            <a:gdLst/>
            <a:ahLst/>
            <a:cxnLst/>
            <a:rect l="l" t="t" r="r" b="b"/>
            <a:pathLst>
              <a:path w="940435" h="766444">
                <a:moveTo>
                  <a:pt x="940402" y="765846"/>
                </a:moveTo>
                <a:lnTo>
                  <a:pt x="0" y="765846"/>
                </a:lnTo>
                <a:lnTo>
                  <a:pt x="0" y="0"/>
                </a:lnTo>
                <a:lnTo>
                  <a:pt x="940402" y="0"/>
                </a:lnTo>
                <a:lnTo>
                  <a:pt x="940402" y="765846"/>
                </a:lnTo>
                <a:close/>
              </a:path>
            </a:pathLst>
          </a:custGeom>
          <a:ln w="1031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2371220" y="3348826"/>
          <a:ext cx="956310" cy="61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402"/>
              </a:tblGrid>
              <a:tr h="151011">
                <a:tc>
                  <a:txBody>
                    <a:bodyPr/>
                    <a:lstStyle/>
                    <a:p>
                      <a:pPr/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0493">
                      <a:solidFill>
                        <a:srgbClr val="231F20"/>
                      </a:solidFill>
                      <a:prstDash val="solid"/>
                    </a:lnL>
                    <a:lnR w="10493">
                      <a:solidFill>
                        <a:srgbClr val="231F20"/>
                      </a:solidFill>
                      <a:prstDash val="solid"/>
                    </a:lnR>
                    <a:lnT w="10493">
                      <a:solidFill>
                        <a:srgbClr val="231F20"/>
                      </a:solidFill>
                      <a:prstDash val="solid"/>
                    </a:lnT>
                    <a:lnB w="10786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151011">
                <a:tc>
                  <a:txBody>
                    <a:bodyPr/>
                    <a:lstStyle/>
                    <a:p>
                      <a:pPr/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0493">
                      <a:solidFill>
                        <a:srgbClr val="231F20"/>
                      </a:solidFill>
                      <a:prstDash val="solid"/>
                    </a:lnL>
                    <a:lnR w="10493">
                      <a:solidFill>
                        <a:srgbClr val="231F20"/>
                      </a:solidFill>
                      <a:prstDash val="solid"/>
                    </a:lnR>
                    <a:lnT w="10786">
                      <a:solidFill>
                        <a:srgbClr val="231F20"/>
                      </a:solidFill>
                      <a:prstDash val="solid"/>
                    </a:lnT>
                    <a:lnB w="10786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151011">
                <a:tc>
                  <a:txBody>
                    <a:bodyPr/>
                    <a:lstStyle/>
                    <a:p>
                      <a:pPr/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0493">
                      <a:solidFill>
                        <a:srgbClr val="231F20"/>
                      </a:solidFill>
                      <a:prstDash val="solid"/>
                    </a:lnL>
                    <a:lnR w="10493">
                      <a:solidFill>
                        <a:srgbClr val="231F20"/>
                      </a:solidFill>
                      <a:prstDash val="solid"/>
                    </a:lnR>
                    <a:lnT w="10786">
                      <a:solidFill>
                        <a:srgbClr val="231F20"/>
                      </a:solidFill>
                      <a:prstDash val="solid"/>
                    </a:lnT>
                    <a:lnB w="10786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151011">
                <a:tc>
                  <a:txBody>
                    <a:bodyPr/>
                    <a:lstStyle/>
                    <a:p>
                      <a:pPr/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0493">
                      <a:solidFill>
                        <a:srgbClr val="231F20"/>
                      </a:solidFill>
                      <a:prstDash val="solid"/>
                    </a:lnL>
                    <a:lnR w="10493">
                      <a:solidFill>
                        <a:srgbClr val="231F20"/>
                      </a:solidFill>
                      <a:prstDash val="solid"/>
                    </a:lnR>
                    <a:lnT w="10786">
                      <a:solidFill>
                        <a:srgbClr val="231F20"/>
                      </a:solidFill>
                      <a:prstDash val="solid"/>
                    </a:lnT>
                    <a:lnB w="1049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2846668" y="2410249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807194"/>
                </a:moveTo>
                <a:lnTo>
                  <a:pt x="0" y="807194"/>
                </a:lnTo>
                <a:lnTo>
                  <a:pt x="0" y="0"/>
                </a:lnTo>
              </a:path>
            </a:pathLst>
          </a:custGeom>
          <a:ln w="2079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805085" y="3170701"/>
            <a:ext cx="83185" cy="111760"/>
          </a:xfrm>
          <a:custGeom>
            <a:avLst/>
            <a:gdLst/>
            <a:ahLst/>
            <a:cxnLst/>
            <a:rect l="l" t="t" r="r" b="b"/>
            <a:pathLst>
              <a:path w="83185" h="111760">
                <a:moveTo>
                  <a:pt x="41582" y="111461"/>
                </a:moveTo>
                <a:lnTo>
                  <a:pt x="0" y="0"/>
                </a:lnTo>
                <a:lnTo>
                  <a:pt x="41582" y="19775"/>
                </a:lnTo>
                <a:lnTo>
                  <a:pt x="75787" y="19775"/>
                </a:lnTo>
                <a:lnTo>
                  <a:pt x="41582" y="111461"/>
                </a:lnTo>
                <a:close/>
              </a:path>
              <a:path w="83185" h="111760">
                <a:moveTo>
                  <a:pt x="75787" y="19775"/>
                </a:moveTo>
                <a:lnTo>
                  <a:pt x="41582" y="19775"/>
                </a:lnTo>
                <a:lnTo>
                  <a:pt x="83164" y="0"/>
                </a:lnTo>
                <a:lnTo>
                  <a:pt x="75787" y="197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0" name="object 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34770">
              <a:lnSpc>
                <a:spcPct val="100000"/>
              </a:lnSpc>
            </a:pPr>
            <a:r>
              <a:rPr dirty="0" sz="2400" spc="-5"/>
              <a:t>Multiple-Processor Scheduling – Load</a:t>
            </a:r>
            <a:r>
              <a:rPr dirty="0" sz="2400" spc="-75"/>
              <a:t> </a:t>
            </a:r>
            <a:r>
              <a:rPr dirty="0" sz="2400" spc="-5"/>
              <a:t>Balancing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9327" y="1273111"/>
            <a:ext cx="6840220" cy="1944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SMP, </a:t>
            </a:r>
            <a:r>
              <a:rPr dirty="0" sz="1800" spc="-10">
                <a:latin typeface="Arial"/>
                <a:cs typeface="Arial"/>
              </a:rPr>
              <a:t>need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keep all </a:t>
            </a:r>
            <a:r>
              <a:rPr dirty="0" sz="1800" spc="-5">
                <a:latin typeface="Arial"/>
                <a:cs typeface="Arial"/>
              </a:rPr>
              <a:t>CPUs </a:t>
            </a:r>
            <a:r>
              <a:rPr dirty="0" sz="1800" spc="-10">
                <a:latin typeface="Arial"/>
                <a:cs typeface="Arial"/>
              </a:rPr>
              <a:t>loaded </a:t>
            </a:r>
            <a:r>
              <a:rPr dirty="0" sz="1800" spc="-5">
                <a:latin typeface="Arial"/>
                <a:cs typeface="Arial"/>
              </a:rPr>
              <a:t>for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Load balancing </a:t>
            </a:r>
            <a:r>
              <a:rPr dirty="0" sz="1800" spc="-5">
                <a:latin typeface="Arial"/>
                <a:cs typeface="Arial"/>
              </a:rPr>
              <a:t>attempts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keep workload evenly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distributed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Push migration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periodic </a:t>
            </a:r>
            <a:r>
              <a:rPr dirty="0" sz="1800" spc="-5">
                <a:latin typeface="Arial"/>
                <a:cs typeface="Arial"/>
              </a:rPr>
              <a:t>task checks </a:t>
            </a:r>
            <a:r>
              <a:rPr dirty="0" sz="1800" spc="-10">
                <a:latin typeface="Arial"/>
                <a:cs typeface="Arial"/>
              </a:rPr>
              <a:t>load on each </a:t>
            </a:r>
            <a:r>
              <a:rPr dirty="0" sz="1800" spc="-5">
                <a:latin typeface="Arial"/>
                <a:cs typeface="Arial"/>
              </a:rPr>
              <a:t>processor, 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found pushes </a:t>
            </a:r>
            <a:r>
              <a:rPr dirty="0" sz="1800" spc="-5">
                <a:latin typeface="Arial"/>
                <a:cs typeface="Arial"/>
              </a:rPr>
              <a:t>task from </a:t>
            </a:r>
            <a:r>
              <a:rPr dirty="0" sz="1800" spc="-10">
                <a:latin typeface="Arial"/>
                <a:cs typeface="Arial"/>
              </a:rPr>
              <a:t>overloaded </a:t>
            </a:r>
            <a:r>
              <a:rPr dirty="0" sz="1800" spc="-5">
                <a:latin typeface="Arial"/>
                <a:cs typeface="Arial"/>
              </a:rPr>
              <a:t>CPU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other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CPUs</a:t>
            </a:r>
            <a:endParaRPr sz="1800">
              <a:latin typeface="Arial"/>
              <a:cs typeface="Arial"/>
            </a:endParaRPr>
          </a:p>
          <a:p>
            <a:pPr marL="355600" marR="30861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Pull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migration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idle </a:t>
            </a:r>
            <a:r>
              <a:rPr dirty="0" sz="1800" spc="-5">
                <a:latin typeface="Arial"/>
                <a:cs typeface="Arial"/>
              </a:rPr>
              <a:t>processors </a:t>
            </a:r>
            <a:r>
              <a:rPr dirty="0" sz="1800" spc="-10">
                <a:latin typeface="Arial"/>
                <a:cs typeface="Arial"/>
              </a:rPr>
              <a:t>pulls </a:t>
            </a:r>
            <a:r>
              <a:rPr dirty="0" sz="1800" spc="-15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task from </a:t>
            </a:r>
            <a:r>
              <a:rPr dirty="0" sz="1800" spc="-10">
                <a:latin typeface="Arial"/>
                <a:cs typeface="Arial"/>
              </a:rPr>
              <a:t>busy  processor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28570">
              <a:lnSpc>
                <a:spcPct val="100000"/>
              </a:lnSpc>
            </a:pPr>
            <a:r>
              <a:rPr dirty="0" spc="-5"/>
              <a:t>Multicore</a:t>
            </a:r>
            <a:r>
              <a:rPr dirty="0" spc="-105"/>
              <a:t> </a:t>
            </a:r>
            <a:r>
              <a:rPr dirty="0" spc="-5"/>
              <a:t>Processors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61389" y="1273111"/>
            <a:ext cx="6276340" cy="1944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6479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Recent </a:t>
            </a:r>
            <a:r>
              <a:rPr dirty="0" sz="1800" spc="-5">
                <a:latin typeface="Arial"/>
                <a:cs typeface="Arial"/>
              </a:rPr>
              <a:t>trend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place </a:t>
            </a:r>
            <a:r>
              <a:rPr dirty="0" sz="1800" spc="-5">
                <a:latin typeface="Arial"/>
                <a:cs typeface="Arial"/>
              </a:rPr>
              <a:t>multiple processor cores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same  </a:t>
            </a:r>
            <a:r>
              <a:rPr dirty="0" sz="1800" spc="-10">
                <a:latin typeface="Arial"/>
                <a:cs typeface="Arial"/>
              </a:rPr>
              <a:t>physical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chip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Faster </a:t>
            </a:r>
            <a:r>
              <a:rPr dirty="0" sz="1800" spc="-10">
                <a:latin typeface="Arial"/>
                <a:cs typeface="Arial"/>
              </a:rPr>
              <a:t>and consumes </a:t>
            </a:r>
            <a:r>
              <a:rPr dirty="0" sz="1800" spc="-5">
                <a:latin typeface="Arial"/>
                <a:cs typeface="Arial"/>
              </a:rPr>
              <a:t>less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power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Multiple </a:t>
            </a:r>
            <a:r>
              <a:rPr dirty="0" sz="1800" spc="-10">
                <a:latin typeface="Arial"/>
                <a:cs typeface="Arial"/>
              </a:rPr>
              <a:t>threads per </a:t>
            </a:r>
            <a:r>
              <a:rPr dirty="0" sz="1800" spc="-5">
                <a:latin typeface="Arial"/>
                <a:cs typeface="Arial"/>
              </a:rPr>
              <a:t>core also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growing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Takes </a:t>
            </a:r>
            <a:r>
              <a:rPr dirty="0" sz="1800" spc="-10">
                <a:latin typeface="Arial"/>
                <a:cs typeface="Arial"/>
              </a:rPr>
              <a:t>advantage </a:t>
            </a:r>
            <a:r>
              <a:rPr dirty="0" sz="1800" spc="-5">
                <a:latin typeface="Arial"/>
                <a:cs typeface="Arial"/>
              </a:rPr>
              <a:t>of memory stall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make </a:t>
            </a:r>
            <a:r>
              <a:rPr dirty="0" sz="1800" spc="-10">
                <a:latin typeface="Arial"/>
                <a:cs typeface="Arial"/>
              </a:rPr>
              <a:t>progress </a:t>
            </a:r>
            <a:r>
              <a:rPr dirty="0" sz="1800" spc="-15">
                <a:latin typeface="Arial"/>
                <a:cs typeface="Arial"/>
              </a:rPr>
              <a:t>on  </a:t>
            </a:r>
            <a:r>
              <a:rPr dirty="0" sz="1800" spc="-10">
                <a:latin typeface="Arial"/>
                <a:cs typeface="Arial"/>
              </a:rPr>
              <a:t>another </a:t>
            </a: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5">
                <a:latin typeface="Arial"/>
                <a:cs typeface="Arial"/>
              </a:rPr>
              <a:t>while </a:t>
            </a:r>
            <a:r>
              <a:rPr dirty="0" sz="1800" spc="-5">
                <a:latin typeface="Arial"/>
                <a:cs typeface="Arial"/>
              </a:rPr>
              <a:t>memory retrieve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happens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115" y="308990"/>
            <a:ext cx="615378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Multithreaded Multicore</a:t>
            </a:r>
            <a:r>
              <a:rPr dirty="0" spc="-125"/>
              <a:t> </a:t>
            </a:r>
            <a:r>
              <a:rPr dirty="0" spc="-5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1092492" y="1405267"/>
            <a:ext cx="6781698" cy="167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24159" y="3732428"/>
            <a:ext cx="6872255" cy="1693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514" y="308990"/>
            <a:ext cx="523684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Real-Time </a:t>
            </a:r>
            <a:r>
              <a:rPr dirty="0"/>
              <a:t>CPU</a:t>
            </a:r>
            <a:r>
              <a:rPr dirty="0" spc="-85"/>
              <a:t> </a:t>
            </a:r>
            <a:r>
              <a:rPr dirty="0" spc="-5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3333115" cy="4747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88011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Can present obvious  challenges</a:t>
            </a:r>
            <a:endParaRPr sz="1800">
              <a:latin typeface="Arial"/>
              <a:cs typeface="Arial"/>
            </a:endParaRPr>
          </a:p>
          <a:p>
            <a:pPr marL="355600" marR="254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Soft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real-time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systems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5">
                <a:latin typeface="Arial"/>
                <a:cs typeface="Arial"/>
              </a:rPr>
              <a:t>no  </a:t>
            </a:r>
            <a:r>
              <a:rPr dirty="0" sz="1800" spc="-10">
                <a:latin typeface="Arial"/>
                <a:cs typeface="Arial"/>
              </a:rPr>
              <a:t>guarantee as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critical  real-time process </a:t>
            </a:r>
            <a:r>
              <a:rPr dirty="0" sz="1800" spc="-15">
                <a:latin typeface="Arial"/>
                <a:cs typeface="Arial"/>
              </a:rPr>
              <a:t>will be  </a:t>
            </a:r>
            <a:r>
              <a:rPr dirty="0" sz="1800" spc="-10">
                <a:latin typeface="Arial"/>
                <a:cs typeface="Arial"/>
              </a:rPr>
              <a:t>scheduled</a:t>
            </a:r>
            <a:endParaRPr sz="1800">
              <a:latin typeface="Arial"/>
              <a:cs typeface="Arial"/>
            </a:endParaRPr>
          </a:p>
          <a:p>
            <a:pPr marL="354965" marR="16573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Hard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real-time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systems </a:t>
            </a:r>
            <a:r>
              <a:rPr dirty="0" sz="1800" spc="-5">
                <a:latin typeface="Arial"/>
                <a:cs typeface="Arial"/>
              </a:rPr>
              <a:t>–  task must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serviced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its  </a:t>
            </a:r>
            <a:r>
              <a:rPr dirty="0" sz="1800" spc="-10">
                <a:latin typeface="Arial"/>
                <a:cs typeface="Arial"/>
              </a:rPr>
              <a:t>deadline</a:t>
            </a:r>
            <a:endParaRPr sz="1800">
              <a:latin typeface="Arial"/>
              <a:cs typeface="Arial"/>
            </a:endParaRPr>
          </a:p>
          <a:p>
            <a:pPr marL="355600" marR="889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Two types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latencies </a:t>
            </a:r>
            <a:r>
              <a:rPr dirty="0" sz="1800" spc="-5">
                <a:latin typeface="Arial"/>
                <a:cs typeface="Arial"/>
              </a:rPr>
              <a:t>affect  performance</a:t>
            </a:r>
            <a:endParaRPr sz="1800">
              <a:latin typeface="Arial"/>
              <a:cs typeface="Arial"/>
            </a:endParaRPr>
          </a:p>
          <a:p>
            <a:pPr lvl="1" marL="756285" marR="280670" indent="-286385">
              <a:lnSpc>
                <a:spcPct val="100000"/>
              </a:lnSpc>
              <a:spcBef>
                <a:spcPts val="590"/>
              </a:spcBef>
              <a:buClr>
                <a:srgbClr val="CC6600"/>
              </a:buClr>
              <a:buSzPct val="78571"/>
              <a:buAutoNum type="arabicPeriod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Interrupt latency – time from  </a:t>
            </a:r>
            <a:r>
              <a:rPr dirty="0" sz="1400" spc="-5">
                <a:latin typeface="Arial"/>
                <a:cs typeface="Arial"/>
              </a:rPr>
              <a:t>arrival </a:t>
            </a:r>
            <a:r>
              <a:rPr dirty="0" sz="1400">
                <a:latin typeface="Arial"/>
                <a:cs typeface="Arial"/>
              </a:rPr>
              <a:t>of interrupt to start </a:t>
            </a:r>
            <a:r>
              <a:rPr dirty="0" sz="1400" spc="-5">
                <a:latin typeface="Arial"/>
                <a:cs typeface="Arial"/>
              </a:rPr>
              <a:t>of  </a:t>
            </a:r>
            <a:r>
              <a:rPr dirty="0" sz="1400">
                <a:latin typeface="Arial"/>
                <a:cs typeface="Arial"/>
              </a:rPr>
              <a:t>routine that services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interrupt</a:t>
            </a:r>
            <a:endParaRPr sz="14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85"/>
              </a:spcBef>
              <a:buClr>
                <a:srgbClr val="CC6600"/>
              </a:buClr>
              <a:buSzPct val="78571"/>
              <a:buAutoNum type="arabicPeriod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Dispatch latency – time for  schedule to take current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  off </a:t>
            </a:r>
            <a:r>
              <a:rPr dirty="0" sz="1400" spc="-5">
                <a:latin typeface="Arial"/>
                <a:cs typeface="Arial"/>
              </a:rPr>
              <a:t>CPU </a:t>
            </a:r>
            <a:r>
              <a:rPr dirty="0" sz="1400">
                <a:latin typeface="Arial"/>
                <a:cs typeface="Arial"/>
              </a:rPr>
              <a:t>and switch to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another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0192" y="1492059"/>
            <a:ext cx="4813274" cy="397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13815">
              <a:lnSpc>
                <a:spcPct val="100000"/>
              </a:lnSpc>
            </a:pPr>
            <a:r>
              <a:rPr dirty="0" spc="-5"/>
              <a:t>Real-Time </a:t>
            </a:r>
            <a:r>
              <a:rPr dirty="0"/>
              <a:t>CPU </a:t>
            </a:r>
            <a:r>
              <a:rPr dirty="0" spc="-5"/>
              <a:t>Scheduling</a:t>
            </a:r>
            <a:r>
              <a:rPr dirty="0" spc="-85"/>
              <a:t> </a:t>
            </a:r>
            <a:r>
              <a:rPr dirty="0" spc="-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2454275" cy="34944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9116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Conflict </a:t>
            </a:r>
            <a:r>
              <a:rPr dirty="0" sz="1800" spc="-10">
                <a:latin typeface="Arial"/>
                <a:cs typeface="Arial"/>
              </a:rPr>
              <a:t>phase of  </a:t>
            </a:r>
            <a:r>
              <a:rPr dirty="0" sz="1800" spc="-5">
                <a:latin typeface="Arial"/>
                <a:cs typeface="Arial"/>
              </a:rPr>
              <a:t>dispatch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latency: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AutoNum type="arabicPeriod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Preemption </a:t>
            </a:r>
            <a:r>
              <a:rPr dirty="0" sz="1800" spc="-10">
                <a:latin typeface="Arial"/>
                <a:cs typeface="Arial"/>
              </a:rPr>
              <a:t>of  any </a:t>
            </a:r>
            <a:r>
              <a:rPr dirty="0" sz="1800" spc="-5">
                <a:latin typeface="Arial"/>
                <a:cs typeface="Arial"/>
              </a:rPr>
              <a:t>process  </a:t>
            </a:r>
            <a:r>
              <a:rPr dirty="0" sz="1800" spc="-10">
                <a:latin typeface="Arial"/>
                <a:cs typeface="Arial"/>
              </a:rPr>
              <a:t>running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kernel  mode</a:t>
            </a:r>
            <a:endParaRPr sz="1800">
              <a:latin typeface="Arial"/>
              <a:cs typeface="Arial"/>
            </a:endParaRPr>
          </a:p>
          <a:p>
            <a:pPr lvl="1" marL="756285" marR="5461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AutoNum type="arabicPeriod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Release by </a:t>
            </a:r>
            <a:r>
              <a:rPr dirty="0" sz="1800" spc="-15">
                <a:latin typeface="Arial"/>
                <a:cs typeface="Arial"/>
              </a:rPr>
              <a:t>low-  </a:t>
            </a:r>
            <a:r>
              <a:rPr dirty="0" sz="1800" spc="-5">
                <a:latin typeface="Arial"/>
                <a:cs typeface="Arial"/>
              </a:rPr>
              <a:t>priority process  of </a:t>
            </a:r>
            <a:r>
              <a:rPr dirty="0" sz="1800" spc="-10">
                <a:latin typeface="Arial"/>
                <a:cs typeface="Arial"/>
              </a:rPr>
              <a:t>resources  needed by high-  </a:t>
            </a:r>
            <a:r>
              <a:rPr dirty="0" sz="1800" spc="-5">
                <a:latin typeface="Arial"/>
                <a:cs typeface="Arial"/>
              </a:rPr>
              <a:t>priority 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7441" y="3896018"/>
            <a:ext cx="1061720" cy="0"/>
          </a:xfrm>
          <a:custGeom>
            <a:avLst/>
            <a:gdLst/>
            <a:ahLst/>
            <a:cxnLst/>
            <a:rect l="l" t="t" r="r" b="b"/>
            <a:pathLst>
              <a:path w="1061720" h="0">
                <a:moveTo>
                  <a:pt x="1061573" y="0"/>
                </a:moveTo>
                <a:lnTo>
                  <a:pt x="1061573" y="0"/>
                </a:lnTo>
                <a:lnTo>
                  <a:pt x="0" y="0"/>
                </a:lnTo>
              </a:path>
            </a:pathLst>
          </a:custGeom>
          <a:ln w="160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65177" y="1420367"/>
            <a:ext cx="1034128" cy="128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91629" y="4926818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0" y="79102"/>
                </a:moveTo>
                <a:lnTo>
                  <a:pt x="0" y="0"/>
                </a:lnTo>
                <a:lnTo>
                  <a:pt x="87824" y="39551"/>
                </a:lnTo>
                <a:lnTo>
                  <a:pt x="0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46919" y="4966369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 h="0">
                <a:moveTo>
                  <a:pt x="0" y="0"/>
                </a:moveTo>
                <a:lnTo>
                  <a:pt x="0" y="0"/>
                </a:lnTo>
                <a:lnTo>
                  <a:pt x="351296" y="0"/>
                </a:lnTo>
              </a:path>
            </a:pathLst>
          </a:custGeom>
          <a:ln w="160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46919" y="4966369"/>
            <a:ext cx="351790" cy="0"/>
          </a:xfrm>
          <a:custGeom>
            <a:avLst/>
            <a:gdLst/>
            <a:ahLst/>
            <a:cxnLst/>
            <a:rect l="l" t="t" r="r" b="b"/>
            <a:pathLst>
              <a:path w="351789" h="0">
                <a:moveTo>
                  <a:pt x="0" y="0"/>
                </a:moveTo>
                <a:lnTo>
                  <a:pt x="0" y="0"/>
                </a:lnTo>
                <a:lnTo>
                  <a:pt x="351296" y="0"/>
                </a:lnTo>
              </a:path>
            </a:pathLst>
          </a:custGeom>
          <a:ln w="160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8315" y="3893546"/>
            <a:ext cx="975360" cy="0"/>
          </a:xfrm>
          <a:custGeom>
            <a:avLst/>
            <a:gdLst/>
            <a:ahLst/>
            <a:cxnLst/>
            <a:rect l="l" t="t" r="r" b="b"/>
            <a:pathLst>
              <a:path w="975359" h="0">
                <a:moveTo>
                  <a:pt x="0" y="0"/>
                </a:moveTo>
                <a:lnTo>
                  <a:pt x="0" y="0"/>
                </a:lnTo>
                <a:lnTo>
                  <a:pt x="974847" y="0"/>
                </a:lnTo>
              </a:path>
            </a:pathLst>
          </a:custGeom>
          <a:ln w="160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29154" y="3656240"/>
            <a:ext cx="0" cy="1062990"/>
          </a:xfrm>
          <a:custGeom>
            <a:avLst/>
            <a:gdLst/>
            <a:ahLst/>
            <a:cxnLst/>
            <a:rect l="l" t="t" r="r" b="b"/>
            <a:pathLst>
              <a:path w="0" h="1062989">
                <a:moveTo>
                  <a:pt x="0" y="1062935"/>
                </a:moveTo>
                <a:lnTo>
                  <a:pt x="0" y="1062935"/>
                </a:lnTo>
                <a:lnTo>
                  <a:pt x="0" y="0"/>
                </a:lnTo>
              </a:path>
            </a:pathLst>
          </a:custGeom>
          <a:ln w="1427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14986" y="2305322"/>
            <a:ext cx="0" cy="2414270"/>
          </a:xfrm>
          <a:custGeom>
            <a:avLst/>
            <a:gdLst/>
            <a:ahLst/>
            <a:cxnLst/>
            <a:rect l="l" t="t" r="r" b="b"/>
            <a:pathLst>
              <a:path w="0" h="2414270">
                <a:moveTo>
                  <a:pt x="0" y="2413852"/>
                </a:moveTo>
                <a:lnTo>
                  <a:pt x="0" y="2413852"/>
                </a:lnTo>
                <a:lnTo>
                  <a:pt x="0" y="0"/>
                </a:lnTo>
              </a:path>
            </a:pathLst>
          </a:custGeom>
          <a:ln w="1427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09201" y="1662617"/>
            <a:ext cx="0" cy="3056890"/>
          </a:xfrm>
          <a:custGeom>
            <a:avLst/>
            <a:gdLst/>
            <a:ahLst/>
            <a:cxnLst/>
            <a:rect l="l" t="t" r="r" b="b"/>
            <a:pathLst>
              <a:path w="0" h="3056890">
                <a:moveTo>
                  <a:pt x="0" y="3056557"/>
                </a:moveTo>
                <a:lnTo>
                  <a:pt x="0" y="3056557"/>
                </a:lnTo>
                <a:lnTo>
                  <a:pt x="0" y="0"/>
                </a:lnTo>
              </a:path>
            </a:pathLst>
          </a:custGeom>
          <a:ln w="1427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56595" y="2305322"/>
            <a:ext cx="0" cy="2414270"/>
          </a:xfrm>
          <a:custGeom>
            <a:avLst/>
            <a:gdLst/>
            <a:ahLst/>
            <a:cxnLst/>
            <a:rect l="l" t="t" r="r" b="b"/>
            <a:pathLst>
              <a:path w="0" h="2414270">
                <a:moveTo>
                  <a:pt x="0" y="2413852"/>
                </a:moveTo>
                <a:lnTo>
                  <a:pt x="0" y="2413852"/>
                </a:lnTo>
                <a:lnTo>
                  <a:pt x="0" y="0"/>
                </a:lnTo>
              </a:path>
            </a:pathLst>
          </a:custGeom>
          <a:ln w="1427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61283" y="1662617"/>
            <a:ext cx="0" cy="3056890"/>
          </a:xfrm>
          <a:custGeom>
            <a:avLst/>
            <a:gdLst/>
            <a:ahLst/>
            <a:cxnLst/>
            <a:rect l="l" t="t" r="r" b="b"/>
            <a:pathLst>
              <a:path w="0" h="3056890">
                <a:moveTo>
                  <a:pt x="0" y="3056557"/>
                </a:moveTo>
                <a:lnTo>
                  <a:pt x="0" y="3056557"/>
                </a:lnTo>
                <a:lnTo>
                  <a:pt x="0" y="0"/>
                </a:lnTo>
              </a:path>
            </a:pathLst>
          </a:custGeom>
          <a:ln w="1427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35945" y="2529033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0" y="79102"/>
                </a:moveTo>
                <a:lnTo>
                  <a:pt x="0" y="0"/>
                </a:lnTo>
                <a:lnTo>
                  <a:pt x="87824" y="39551"/>
                </a:lnTo>
                <a:lnTo>
                  <a:pt x="0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00418" y="2529033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87824" y="79102"/>
                </a:moveTo>
                <a:lnTo>
                  <a:pt x="0" y="39551"/>
                </a:lnTo>
                <a:lnTo>
                  <a:pt x="87824" y="0"/>
                </a:lnTo>
                <a:lnTo>
                  <a:pt x="87824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43525" y="3856467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0" y="79102"/>
                </a:moveTo>
                <a:lnTo>
                  <a:pt x="0" y="0"/>
                </a:lnTo>
                <a:lnTo>
                  <a:pt x="87824" y="39551"/>
                </a:lnTo>
                <a:lnTo>
                  <a:pt x="0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06204" y="3856467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87824" y="79102"/>
                </a:moveTo>
                <a:lnTo>
                  <a:pt x="0" y="39551"/>
                </a:lnTo>
                <a:lnTo>
                  <a:pt x="87824" y="0"/>
                </a:lnTo>
                <a:lnTo>
                  <a:pt x="87824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87441" y="3896018"/>
            <a:ext cx="1061720" cy="0"/>
          </a:xfrm>
          <a:custGeom>
            <a:avLst/>
            <a:gdLst/>
            <a:ahLst/>
            <a:cxnLst/>
            <a:rect l="l" t="t" r="r" b="b"/>
            <a:pathLst>
              <a:path w="1061720" h="0">
                <a:moveTo>
                  <a:pt x="1061573" y="0"/>
                </a:moveTo>
                <a:lnTo>
                  <a:pt x="1061573" y="0"/>
                </a:lnTo>
                <a:lnTo>
                  <a:pt x="0" y="0"/>
                </a:lnTo>
              </a:path>
            </a:pathLst>
          </a:custGeom>
          <a:ln w="160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66576" y="2800947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5" h="79375">
                <a:moveTo>
                  <a:pt x="0" y="79102"/>
                </a:moveTo>
                <a:lnTo>
                  <a:pt x="0" y="0"/>
                </a:lnTo>
                <a:lnTo>
                  <a:pt x="87824" y="39551"/>
                </a:lnTo>
                <a:lnTo>
                  <a:pt x="0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06204" y="2800947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87824" y="79102"/>
                </a:moveTo>
                <a:lnTo>
                  <a:pt x="0" y="39551"/>
                </a:lnTo>
                <a:lnTo>
                  <a:pt x="87824" y="0"/>
                </a:lnTo>
                <a:lnTo>
                  <a:pt x="87824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76956" y="2840498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108" y="0"/>
                </a:lnTo>
              </a:path>
            </a:pathLst>
          </a:custGeom>
          <a:ln w="160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87441" y="2840498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 h="0">
                <a:moveTo>
                  <a:pt x="0" y="0"/>
                </a:moveTo>
                <a:lnTo>
                  <a:pt x="635626" y="0"/>
                </a:lnTo>
              </a:path>
            </a:pathLst>
          </a:custGeom>
          <a:ln w="160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75654" y="3616688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5" h="79375">
                <a:moveTo>
                  <a:pt x="0" y="79102"/>
                </a:moveTo>
                <a:lnTo>
                  <a:pt x="0" y="0"/>
                </a:lnTo>
                <a:lnTo>
                  <a:pt x="87824" y="39551"/>
                </a:lnTo>
                <a:lnTo>
                  <a:pt x="0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47813" y="3616688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5" h="79375">
                <a:moveTo>
                  <a:pt x="87824" y="79102"/>
                </a:moveTo>
                <a:lnTo>
                  <a:pt x="0" y="39551"/>
                </a:lnTo>
                <a:lnTo>
                  <a:pt x="87824" y="0"/>
                </a:lnTo>
                <a:lnTo>
                  <a:pt x="87824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30148" y="3656240"/>
            <a:ext cx="651510" cy="0"/>
          </a:xfrm>
          <a:custGeom>
            <a:avLst/>
            <a:gdLst/>
            <a:ahLst/>
            <a:cxnLst/>
            <a:rect l="l" t="t" r="r" b="b"/>
            <a:pathLst>
              <a:path w="651509" h="0">
                <a:moveTo>
                  <a:pt x="650995" y="0"/>
                </a:moveTo>
                <a:lnTo>
                  <a:pt x="650995" y="0"/>
                </a:lnTo>
                <a:lnTo>
                  <a:pt x="0" y="0"/>
                </a:lnTo>
              </a:path>
            </a:pathLst>
          </a:custGeom>
          <a:ln w="160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65478" y="3856467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5" h="79375">
                <a:moveTo>
                  <a:pt x="0" y="79102"/>
                </a:moveTo>
                <a:lnTo>
                  <a:pt x="0" y="0"/>
                </a:lnTo>
                <a:lnTo>
                  <a:pt x="87824" y="39551"/>
                </a:lnTo>
                <a:lnTo>
                  <a:pt x="0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20372" y="3856467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87824" y="79102"/>
                </a:moveTo>
                <a:lnTo>
                  <a:pt x="0" y="39551"/>
                </a:lnTo>
                <a:lnTo>
                  <a:pt x="87824" y="0"/>
                </a:lnTo>
                <a:lnTo>
                  <a:pt x="87824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34439" y="3153199"/>
            <a:ext cx="33020" cy="79375"/>
          </a:xfrm>
          <a:custGeom>
            <a:avLst/>
            <a:gdLst/>
            <a:ahLst/>
            <a:cxnLst/>
            <a:rect l="l" t="t" r="r" b="b"/>
            <a:pathLst>
              <a:path w="33020" h="79375">
                <a:moveTo>
                  <a:pt x="23571" y="14831"/>
                </a:moveTo>
                <a:lnTo>
                  <a:pt x="10978" y="14831"/>
                </a:lnTo>
                <a:lnTo>
                  <a:pt x="15369" y="6179"/>
                </a:lnTo>
                <a:lnTo>
                  <a:pt x="21956" y="0"/>
                </a:lnTo>
                <a:lnTo>
                  <a:pt x="32934" y="0"/>
                </a:lnTo>
                <a:lnTo>
                  <a:pt x="32934" y="13595"/>
                </a:lnTo>
                <a:lnTo>
                  <a:pt x="28542" y="13595"/>
                </a:lnTo>
                <a:lnTo>
                  <a:pt x="23571" y="14831"/>
                </a:lnTo>
                <a:close/>
              </a:path>
              <a:path w="33020" h="79375">
                <a:moveTo>
                  <a:pt x="10978" y="79102"/>
                </a:moveTo>
                <a:lnTo>
                  <a:pt x="0" y="79102"/>
                </a:lnTo>
                <a:lnTo>
                  <a:pt x="0" y="2471"/>
                </a:lnTo>
                <a:lnTo>
                  <a:pt x="10978" y="2471"/>
                </a:lnTo>
                <a:lnTo>
                  <a:pt x="10978" y="14831"/>
                </a:lnTo>
                <a:lnTo>
                  <a:pt x="23571" y="14831"/>
                </a:lnTo>
                <a:lnTo>
                  <a:pt x="21630" y="15314"/>
                </a:lnTo>
                <a:lnTo>
                  <a:pt x="16055" y="19930"/>
                </a:lnTo>
                <a:lnTo>
                  <a:pt x="12333" y="26631"/>
                </a:lnTo>
                <a:lnTo>
                  <a:pt x="10978" y="34607"/>
                </a:lnTo>
                <a:lnTo>
                  <a:pt x="10978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73959" y="3153199"/>
            <a:ext cx="61594" cy="81915"/>
          </a:xfrm>
          <a:custGeom>
            <a:avLst/>
            <a:gdLst/>
            <a:ahLst/>
            <a:cxnLst/>
            <a:rect l="l" t="t" r="r" b="b"/>
            <a:pathLst>
              <a:path w="61595" h="81914">
                <a:moveTo>
                  <a:pt x="40618" y="81574"/>
                </a:moveTo>
                <a:lnTo>
                  <a:pt x="29640" y="81574"/>
                </a:lnTo>
                <a:lnTo>
                  <a:pt x="17135" y="78522"/>
                </a:lnTo>
                <a:lnTo>
                  <a:pt x="7821" y="70141"/>
                </a:lnTo>
                <a:lnTo>
                  <a:pt x="2006" y="57588"/>
                </a:lnTo>
                <a:lnTo>
                  <a:pt x="0" y="42023"/>
                </a:lnTo>
                <a:lnTo>
                  <a:pt x="1886" y="25549"/>
                </a:lnTo>
                <a:lnTo>
                  <a:pt x="7684" y="12205"/>
                </a:lnTo>
                <a:lnTo>
                  <a:pt x="17599" y="3263"/>
                </a:lnTo>
                <a:lnTo>
                  <a:pt x="31836" y="0"/>
                </a:lnTo>
                <a:lnTo>
                  <a:pt x="44803" y="3128"/>
                </a:lnTo>
                <a:lnTo>
                  <a:pt x="53103" y="11123"/>
                </a:lnTo>
                <a:lnTo>
                  <a:pt x="30738" y="11123"/>
                </a:lnTo>
                <a:lnTo>
                  <a:pt x="23191" y="13054"/>
                </a:lnTo>
                <a:lnTo>
                  <a:pt x="17290" y="18230"/>
                </a:lnTo>
                <a:lnTo>
                  <a:pt x="13448" y="25723"/>
                </a:lnTo>
                <a:lnTo>
                  <a:pt x="12075" y="34607"/>
                </a:lnTo>
                <a:lnTo>
                  <a:pt x="60482" y="34607"/>
                </a:lnTo>
                <a:lnTo>
                  <a:pt x="61476" y="44494"/>
                </a:lnTo>
                <a:lnTo>
                  <a:pt x="12075" y="44494"/>
                </a:lnTo>
                <a:lnTo>
                  <a:pt x="13310" y="55135"/>
                </a:lnTo>
                <a:lnTo>
                  <a:pt x="17015" y="62880"/>
                </a:lnTo>
                <a:lnTo>
                  <a:pt x="23191" y="67611"/>
                </a:lnTo>
                <a:lnTo>
                  <a:pt x="31836" y="69214"/>
                </a:lnTo>
                <a:lnTo>
                  <a:pt x="57085" y="69214"/>
                </a:lnTo>
                <a:lnTo>
                  <a:pt x="48303" y="75394"/>
                </a:lnTo>
                <a:lnTo>
                  <a:pt x="45009" y="77866"/>
                </a:lnTo>
                <a:lnTo>
                  <a:pt x="40618" y="81574"/>
                </a:lnTo>
                <a:close/>
              </a:path>
              <a:path w="61595" h="81914">
                <a:moveTo>
                  <a:pt x="60482" y="34607"/>
                </a:moveTo>
                <a:lnTo>
                  <a:pt x="49401" y="34607"/>
                </a:lnTo>
                <a:lnTo>
                  <a:pt x="48491" y="25723"/>
                </a:lnTo>
                <a:lnTo>
                  <a:pt x="45421" y="18230"/>
                </a:lnTo>
                <a:lnTo>
                  <a:pt x="39675" y="13054"/>
                </a:lnTo>
                <a:lnTo>
                  <a:pt x="30738" y="11123"/>
                </a:lnTo>
                <a:lnTo>
                  <a:pt x="53103" y="11123"/>
                </a:lnTo>
                <a:lnTo>
                  <a:pt x="54066" y="12050"/>
                </a:lnTo>
                <a:lnTo>
                  <a:pt x="59624" y="26071"/>
                </a:lnTo>
                <a:lnTo>
                  <a:pt x="60482" y="34607"/>
                </a:lnTo>
                <a:close/>
              </a:path>
              <a:path w="61595" h="81914">
                <a:moveTo>
                  <a:pt x="57085" y="69214"/>
                </a:moveTo>
                <a:lnTo>
                  <a:pt x="42814" y="69214"/>
                </a:lnTo>
                <a:lnTo>
                  <a:pt x="49401" y="60562"/>
                </a:lnTo>
                <a:lnTo>
                  <a:pt x="49401" y="54382"/>
                </a:lnTo>
                <a:lnTo>
                  <a:pt x="60379" y="54382"/>
                </a:lnTo>
                <a:lnTo>
                  <a:pt x="60379" y="58090"/>
                </a:lnTo>
                <a:lnTo>
                  <a:pt x="57085" y="692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46415" y="3153199"/>
            <a:ext cx="64769" cy="81915"/>
          </a:xfrm>
          <a:custGeom>
            <a:avLst/>
            <a:gdLst/>
            <a:ahLst/>
            <a:cxnLst/>
            <a:rect l="l" t="t" r="r" b="b"/>
            <a:pathLst>
              <a:path w="64770" h="81914">
                <a:moveTo>
                  <a:pt x="14271" y="24719"/>
                </a:moveTo>
                <a:lnTo>
                  <a:pt x="3293" y="24719"/>
                </a:lnTo>
                <a:lnTo>
                  <a:pt x="5283" y="13557"/>
                </a:lnTo>
                <a:lnTo>
                  <a:pt x="10978" y="5870"/>
                </a:lnTo>
                <a:lnTo>
                  <a:pt x="19966" y="1429"/>
                </a:lnTo>
                <a:lnTo>
                  <a:pt x="31836" y="0"/>
                </a:lnTo>
                <a:lnTo>
                  <a:pt x="38097" y="502"/>
                </a:lnTo>
                <a:lnTo>
                  <a:pt x="46519" y="3089"/>
                </a:lnTo>
                <a:lnTo>
                  <a:pt x="53912" y="9385"/>
                </a:lnTo>
                <a:lnTo>
                  <a:pt x="54049" y="9887"/>
                </a:lnTo>
                <a:lnTo>
                  <a:pt x="16467" y="9887"/>
                </a:lnTo>
                <a:lnTo>
                  <a:pt x="14271" y="19775"/>
                </a:lnTo>
                <a:lnTo>
                  <a:pt x="14271" y="24719"/>
                </a:lnTo>
                <a:close/>
              </a:path>
              <a:path w="64770" h="81914">
                <a:moveTo>
                  <a:pt x="20858" y="81574"/>
                </a:moveTo>
                <a:lnTo>
                  <a:pt x="12504" y="79836"/>
                </a:lnTo>
                <a:lnTo>
                  <a:pt x="5900" y="75085"/>
                </a:lnTo>
                <a:lnTo>
                  <a:pt x="1560" y="68017"/>
                </a:lnTo>
                <a:lnTo>
                  <a:pt x="0" y="59326"/>
                </a:lnTo>
                <a:lnTo>
                  <a:pt x="480" y="52683"/>
                </a:lnTo>
                <a:lnTo>
                  <a:pt x="3018" y="45112"/>
                </a:lnTo>
                <a:lnTo>
                  <a:pt x="9262" y="38469"/>
                </a:lnTo>
                <a:lnTo>
                  <a:pt x="20858" y="34607"/>
                </a:lnTo>
                <a:lnTo>
                  <a:pt x="39520" y="32135"/>
                </a:lnTo>
                <a:lnTo>
                  <a:pt x="41716" y="32135"/>
                </a:lnTo>
                <a:lnTo>
                  <a:pt x="45009" y="30899"/>
                </a:lnTo>
                <a:lnTo>
                  <a:pt x="45009" y="14831"/>
                </a:lnTo>
                <a:lnTo>
                  <a:pt x="40618" y="9887"/>
                </a:lnTo>
                <a:lnTo>
                  <a:pt x="54049" y="9887"/>
                </a:lnTo>
                <a:lnTo>
                  <a:pt x="57085" y="21011"/>
                </a:lnTo>
                <a:lnTo>
                  <a:pt x="57085" y="39551"/>
                </a:lnTo>
                <a:lnTo>
                  <a:pt x="45009" y="39551"/>
                </a:lnTo>
                <a:lnTo>
                  <a:pt x="43912" y="40787"/>
                </a:lnTo>
                <a:lnTo>
                  <a:pt x="40618" y="42023"/>
                </a:lnTo>
                <a:lnTo>
                  <a:pt x="26347" y="44494"/>
                </a:lnTo>
                <a:lnTo>
                  <a:pt x="20858" y="45730"/>
                </a:lnTo>
                <a:lnTo>
                  <a:pt x="12075" y="46966"/>
                </a:lnTo>
                <a:lnTo>
                  <a:pt x="12075" y="65506"/>
                </a:lnTo>
                <a:lnTo>
                  <a:pt x="15369" y="70450"/>
                </a:lnTo>
                <a:lnTo>
                  <a:pt x="44046" y="70450"/>
                </a:lnTo>
                <a:lnTo>
                  <a:pt x="42162" y="72709"/>
                </a:lnTo>
                <a:lnTo>
                  <a:pt x="36776" y="77093"/>
                </a:lnTo>
                <a:lnTo>
                  <a:pt x="29743" y="80318"/>
                </a:lnTo>
                <a:lnTo>
                  <a:pt x="20858" y="81574"/>
                </a:lnTo>
                <a:close/>
              </a:path>
              <a:path w="64770" h="81914">
                <a:moveTo>
                  <a:pt x="44046" y="70450"/>
                </a:moveTo>
                <a:lnTo>
                  <a:pt x="24151" y="70450"/>
                </a:lnTo>
                <a:lnTo>
                  <a:pt x="32042" y="69117"/>
                </a:lnTo>
                <a:lnTo>
                  <a:pt x="38697" y="65352"/>
                </a:lnTo>
                <a:lnTo>
                  <a:pt x="43294" y="59500"/>
                </a:lnTo>
                <a:lnTo>
                  <a:pt x="45009" y="51910"/>
                </a:lnTo>
                <a:lnTo>
                  <a:pt x="45009" y="39551"/>
                </a:lnTo>
                <a:lnTo>
                  <a:pt x="57085" y="39551"/>
                </a:lnTo>
                <a:lnTo>
                  <a:pt x="57085" y="67978"/>
                </a:lnTo>
                <a:lnTo>
                  <a:pt x="46107" y="67978"/>
                </a:lnTo>
                <a:lnTo>
                  <a:pt x="44046" y="70450"/>
                </a:lnTo>
                <a:close/>
              </a:path>
              <a:path w="64770" h="81914">
                <a:moveTo>
                  <a:pt x="60379" y="80338"/>
                </a:moveTo>
                <a:lnTo>
                  <a:pt x="48303" y="80338"/>
                </a:lnTo>
                <a:lnTo>
                  <a:pt x="46107" y="74158"/>
                </a:lnTo>
                <a:lnTo>
                  <a:pt x="46107" y="67978"/>
                </a:lnTo>
                <a:lnTo>
                  <a:pt x="57085" y="67978"/>
                </a:lnTo>
                <a:lnTo>
                  <a:pt x="57085" y="69214"/>
                </a:lnTo>
                <a:lnTo>
                  <a:pt x="58183" y="70450"/>
                </a:lnTo>
                <a:lnTo>
                  <a:pt x="64770" y="70450"/>
                </a:lnTo>
                <a:lnTo>
                  <a:pt x="64770" y="79102"/>
                </a:lnTo>
                <a:lnTo>
                  <a:pt x="62574" y="79102"/>
                </a:lnTo>
                <a:lnTo>
                  <a:pt x="60379" y="80338"/>
                </a:lnTo>
                <a:close/>
              </a:path>
              <a:path w="64770" h="81914">
                <a:moveTo>
                  <a:pt x="64770" y="70450"/>
                </a:moveTo>
                <a:lnTo>
                  <a:pt x="61476" y="70450"/>
                </a:lnTo>
                <a:lnTo>
                  <a:pt x="62574" y="69214"/>
                </a:lnTo>
                <a:lnTo>
                  <a:pt x="64770" y="69214"/>
                </a:lnTo>
                <a:lnTo>
                  <a:pt x="64770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29299" y="3126008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0"/>
                </a:moveTo>
                <a:lnTo>
                  <a:pt x="0" y="106293"/>
                </a:lnTo>
              </a:path>
            </a:pathLst>
          </a:custGeom>
          <a:ln w="120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49608" y="31908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 h="0">
                <a:moveTo>
                  <a:pt x="0" y="0"/>
                </a:moveTo>
                <a:lnTo>
                  <a:pt x="31836" y="0"/>
                </a:lnTo>
              </a:path>
            </a:pathLst>
          </a:custGeom>
          <a:ln w="1359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89129" y="3133423"/>
            <a:ext cx="32384" cy="100330"/>
          </a:xfrm>
          <a:custGeom>
            <a:avLst/>
            <a:gdLst/>
            <a:ahLst/>
            <a:cxnLst/>
            <a:rect l="l" t="t" r="r" b="b"/>
            <a:pathLst>
              <a:path w="32384" h="100330">
                <a:moveTo>
                  <a:pt x="20858" y="22247"/>
                </a:moveTo>
                <a:lnTo>
                  <a:pt x="9880" y="22247"/>
                </a:lnTo>
                <a:lnTo>
                  <a:pt x="9880" y="0"/>
                </a:lnTo>
                <a:lnTo>
                  <a:pt x="20858" y="0"/>
                </a:lnTo>
                <a:lnTo>
                  <a:pt x="20858" y="22247"/>
                </a:lnTo>
                <a:close/>
              </a:path>
              <a:path w="32384" h="100330">
                <a:moveTo>
                  <a:pt x="31836" y="32135"/>
                </a:moveTo>
                <a:lnTo>
                  <a:pt x="0" y="32135"/>
                </a:lnTo>
                <a:lnTo>
                  <a:pt x="0" y="22247"/>
                </a:lnTo>
                <a:lnTo>
                  <a:pt x="31836" y="22247"/>
                </a:lnTo>
                <a:lnTo>
                  <a:pt x="31836" y="32135"/>
                </a:lnTo>
                <a:close/>
              </a:path>
              <a:path w="32384" h="100330">
                <a:moveTo>
                  <a:pt x="25249" y="100113"/>
                </a:moveTo>
                <a:lnTo>
                  <a:pt x="12075" y="100113"/>
                </a:lnTo>
                <a:lnTo>
                  <a:pt x="9880" y="92697"/>
                </a:lnTo>
                <a:lnTo>
                  <a:pt x="9880" y="32135"/>
                </a:lnTo>
                <a:lnTo>
                  <a:pt x="20858" y="32135"/>
                </a:lnTo>
                <a:lnTo>
                  <a:pt x="20858" y="88989"/>
                </a:lnTo>
                <a:lnTo>
                  <a:pt x="31836" y="88989"/>
                </a:lnTo>
                <a:lnTo>
                  <a:pt x="31836" y="98877"/>
                </a:lnTo>
                <a:lnTo>
                  <a:pt x="28542" y="98877"/>
                </a:lnTo>
                <a:lnTo>
                  <a:pt x="25249" y="1001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639079" y="3155671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5">
                <a:moveTo>
                  <a:pt x="0" y="0"/>
                </a:moveTo>
                <a:lnTo>
                  <a:pt x="0" y="76630"/>
                </a:lnTo>
              </a:path>
            </a:pathLst>
          </a:custGeom>
          <a:ln w="120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33041" y="3133423"/>
            <a:ext cx="12065" cy="0"/>
          </a:xfrm>
          <a:custGeom>
            <a:avLst/>
            <a:gdLst/>
            <a:ahLst/>
            <a:cxnLst/>
            <a:rect l="l" t="t" r="r" b="b"/>
            <a:pathLst>
              <a:path w="12065" h="0">
                <a:moveTo>
                  <a:pt x="0" y="0"/>
                </a:moveTo>
                <a:lnTo>
                  <a:pt x="12075" y="0"/>
                </a:lnTo>
              </a:path>
            </a:pathLst>
          </a:custGeom>
          <a:ln w="148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62681" y="3153199"/>
            <a:ext cx="91440" cy="79375"/>
          </a:xfrm>
          <a:custGeom>
            <a:avLst/>
            <a:gdLst/>
            <a:ahLst/>
            <a:cxnLst/>
            <a:rect l="l" t="t" r="r" b="b"/>
            <a:pathLst>
              <a:path w="91440" h="79375">
                <a:moveTo>
                  <a:pt x="22825" y="12359"/>
                </a:moveTo>
                <a:lnTo>
                  <a:pt x="10978" y="12359"/>
                </a:lnTo>
                <a:lnTo>
                  <a:pt x="13173" y="8651"/>
                </a:lnTo>
                <a:lnTo>
                  <a:pt x="18662" y="0"/>
                </a:lnTo>
                <a:lnTo>
                  <a:pt x="43912" y="0"/>
                </a:lnTo>
                <a:lnTo>
                  <a:pt x="47205" y="8651"/>
                </a:lnTo>
                <a:lnTo>
                  <a:pt x="48669" y="11123"/>
                </a:lnTo>
                <a:lnTo>
                  <a:pt x="28542" y="11123"/>
                </a:lnTo>
                <a:lnTo>
                  <a:pt x="23019" y="12224"/>
                </a:lnTo>
                <a:lnTo>
                  <a:pt x="22825" y="12359"/>
                </a:lnTo>
                <a:close/>
              </a:path>
              <a:path w="91440" h="79375">
                <a:moveTo>
                  <a:pt x="62574" y="12359"/>
                </a:moveTo>
                <a:lnTo>
                  <a:pt x="49401" y="12359"/>
                </a:lnTo>
                <a:lnTo>
                  <a:pt x="54890" y="4943"/>
                </a:lnTo>
                <a:lnTo>
                  <a:pt x="59281" y="0"/>
                </a:lnTo>
                <a:lnTo>
                  <a:pt x="70259" y="0"/>
                </a:lnTo>
                <a:lnTo>
                  <a:pt x="76760" y="926"/>
                </a:lnTo>
                <a:lnTo>
                  <a:pt x="83570" y="4634"/>
                </a:lnTo>
                <a:lnTo>
                  <a:pt x="87991" y="11123"/>
                </a:lnTo>
                <a:lnTo>
                  <a:pt x="66965" y="11123"/>
                </a:lnTo>
                <a:lnTo>
                  <a:pt x="62574" y="12359"/>
                </a:lnTo>
                <a:close/>
              </a:path>
              <a:path w="91440" h="79375">
                <a:moveTo>
                  <a:pt x="10978" y="79102"/>
                </a:moveTo>
                <a:lnTo>
                  <a:pt x="0" y="79102"/>
                </a:lnTo>
                <a:lnTo>
                  <a:pt x="0" y="2471"/>
                </a:lnTo>
                <a:lnTo>
                  <a:pt x="9880" y="2471"/>
                </a:lnTo>
                <a:lnTo>
                  <a:pt x="9880" y="12359"/>
                </a:lnTo>
                <a:lnTo>
                  <a:pt x="22825" y="12359"/>
                </a:lnTo>
                <a:lnTo>
                  <a:pt x="17290" y="16222"/>
                </a:lnTo>
                <a:lnTo>
                  <a:pt x="12796" y="24159"/>
                </a:lnTo>
                <a:lnTo>
                  <a:pt x="10978" y="37079"/>
                </a:lnTo>
                <a:lnTo>
                  <a:pt x="10978" y="79102"/>
                </a:lnTo>
                <a:close/>
              </a:path>
              <a:path w="91440" h="79375">
                <a:moveTo>
                  <a:pt x="51596" y="79102"/>
                </a:moveTo>
                <a:lnTo>
                  <a:pt x="39520" y="79102"/>
                </a:lnTo>
                <a:lnTo>
                  <a:pt x="39520" y="18539"/>
                </a:lnTo>
                <a:lnTo>
                  <a:pt x="37325" y="11123"/>
                </a:lnTo>
                <a:lnTo>
                  <a:pt x="48669" y="11123"/>
                </a:lnTo>
                <a:lnTo>
                  <a:pt x="49401" y="12359"/>
                </a:lnTo>
                <a:lnTo>
                  <a:pt x="62574" y="12359"/>
                </a:lnTo>
                <a:lnTo>
                  <a:pt x="60859" y="12842"/>
                </a:lnTo>
                <a:lnTo>
                  <a:pt x="55987" y="17458"/>
                </a:lnTo>
                <a:lnTo>
                  <a:pt x="52763" y="24159"/>
                </a:lnTo>
                <a:lnTo>
                  <a:pt x="51596" y="32135"/>
                </a:lnTo>
                <a:lnTo>
                  <a:pt x="51596" y="79102"/>
                </a:lnTo>
                <a:close/>
              </a:path>
              <a:path w="91440" h="79375">
                <a:moveTo>
                  <a:pt x="91117" y="79102"/>
                </a:moveTo>
                <a:lnTo>
                  <a:pt x="80139" y="79102"/>
                </a:lnTo>
                <a:lnTo>
                  <a:pt x="80139" y="18539"/>
                </a:lnTo>
                <a:lnTo>
                  <a:pt x="76846" y="11123"/>
                </a:lnTo>
                <a:lnTo>
                  <a:pt x="87991" y="11123"/>
                </a:lnTo>
                <a:lnTo>
                  <a:pt x="88939" y="12514"/>
                </a:lnTo>
                <a:lnTo>
                  <a:pt x="91117" y="25955"/>
                </a:lnTo>
                <a:lnTo>
                  <a:pt x="91117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69168" y="3153199"/>
            <a:ext cx="61594" cy="81915"/>
          </a:xfrm>
          <a:custGeom>
            <a:avLst/>
            <a:gdLst/>
            <a:ahLst/>
            <a:cxnLst/>
            <a:rect l="l" t="t" r="r" b="b"/>
            <a:pathLst>
              <a:path w="61595" h="81914">
                <a:moveTo>
                  <a:pt x="40618" y="81574"/>
                </a:moveTo>
                <a:lnTo>
                  <a:pt x="29640" y="81574"/>
                </a:lnTo>
                <a:lnTo>
                  <a:pt x="17135" y="78522"/>
                </a:lnTo>
                <a:lnTo>
                  <a:pt x="7821" y="70141"/>
                </a:lnTo>
                <a:lnTo>
                  <a:pt x="2006" y="57588"/>
                </a:lnTo>
                <a:lnTo>
                  <a:pt x="0" y="42023"/>
                </a:lnTo>
                <a:lnTo>
                  <a:pt x="1886" y="25549"/>
                </a:lnTo>
                <a:lnTo>
                  <a:pt x="7684" y="12205"/>
                </a:lnTo>
                <a:lnTo>
                  <a:pt x="17599" y="3263"/>
                </a:lnTo>
                <a:lnTo>
                  <a:pt x="31836" y="0"/>
                </a:lnTo>
                <a:lnTo>
                  <a:pt x="44803" y="3128"/>
                </a:lnTo>
                <a:lnTo>
                  <a:pt x="53104" y="11123"/>
                </a:lnTo>
                <a:lnTo>
                  <a:pt x="30738" y="11123"/>
                </a:lnTo>
                <a:lnTo>
                  <a:pt x="23191" y="13054"/>
                </a:lnTo>
                <a:lnTo>
                  <a:pt x="17290" y="18230"/>
                </a:lnTo>
                <a:lnTo>
                  <a:pt x="13448" y="25723"/>
                </a:lnTo>
                <a:lnTo>
                  <a:pt x="12075" y="34607"/>
                </a:lnTo>
                <a:lnTo>
                  <a:pt x="60482" y="34607"/>
                </a:lnTo>
                <a:lnTo>
                  <a:pt x="61476" y="44494"/>
                </a:lnTo>
                <a:lnTo>
                  <a:pt x="12075" y="44494"/>
                </a:lnTo>
                <a:lnTo>
                  <a:pt x="13310" y="55135"/>
                </a:lnTo>
                <a:lnTo>
                  <a:pt x="17015" y="62880"/>
                </a:lnTo>
                <a:lnTo>
                  <a:pt x="23191" y="67611"/>
                </a:lnTo>
                <a:lnTo>
                  <a:pt x="31836" y="69214"/>
                </a:lnTo>
                <a:lnTo>
                  <a:pt x="57085" y="69214"/>
                </a:lnTo>
                <a:lnTo>
                  <a:pt x="48303" y="75394"/>
                </a:lnTo>
                <a:lnTo>
                  <a:pt x="45009" y="77866"/>
                </a:lnTo>
                <a:lnTo>
                  <a:pt x="40618" y="81574"/>
                </a:lnTo>
                <a:close/>
              </a:path>
              <a:path w="61595" h="81914">
                <a:moveTo>
                  <a:pt x="60482" y="34607"/>
                </a:moveTo>
                <a:lnTo>
                  <a:pt x="49401" y="34607"/>
                </a:lnTo>
                <a:lnTo>
                  <a:pt x="48491" y="25723"/>
                </a:lnTo>
                <a:lnTo>
                  <a:pt x="45421" y="18230"/>
                </a:lnTo>
                <a:lnTo>
                  <a:pt x="39675" y="13054"/>
                </a:lnTo>
                <a:lnTo>
                  <a:pt x="30738" y="11123"/>
                </a:lnTo>
                <a:lnTo>
                  <a:pt x="53104" y="11123"/>
                </a:lnTo>
                <a:lnTo>
                  <a:pt x="54066" y="12050"/>
                </a:lnTo>
                <a:lnTo>
                  <a:pt x="59624" y="26071"/>
                </a:lnTo>
                <a:lnTo>
                  <a:pt x="60482" y="34607"/>
                </a:lnTo>
                <a:close/>
              </a:path>
              <a:path w="61595" h="81914">
                <a:moveTo>
                  <a:pt x="57085" y="69214"/>
                </a:moveTo>
                <a:lnTo>
                  <a:pt x="42814" y="69214"/>
                </a:lnTo>
                <a:lnTo>
                  <a:pt x="49401" y="60562"/>
                </a:lnTo>
                <a:lnTo>
                  <a:pt x="49401" y="54382"/>
                </a:lnTo>
                <a:lnTo>
                  <a:pt x="60379" y="54382"/>
                </a:lnTo>
                <a:lnTo>
                  <a:pt x="60379" y="58090"/>
                </a:lnTo>
                <a:lnTo>
                  <a:pt x="57085" y="692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54199" y="3317583"/>
            <a:ext cx="60960" cy="110489"/>
          </a:xfrm>
          <a:custGeom>
            <a:avLst/>
            <a:gdLst/>
            <a:ahLst/>
            <a:cxnLst/>
            <a:rect l="l" t="t" r="r" b="b"/>
            <a:pathLst>
              <a:path w="60959" h="110489">
                <a:moveTo>
                  <a:pt x="22626" y="13595"/>
                </a:moveTo>
                <a:lnTo>
                  <a:pt x="12075" y="13595"/>
                </a:lnTo>
                <a:lnTo>
                  <a:pt x="14271" y="8651"/>
                </a:lnTo>
                <a:lnTo>
                  <a:pt x="19760" y="0"/>
                </a:lnTo>
                <a:lnTo>
                  <a:pt x="31836" y="0"/>
                </a:lnTo>
                <a:lnTo>
                  <a:pt x="44169" y="3031"/>
                </a:lnTo>
                <a:lnTo>
                  <a:pt x="52938" y="11123"/>
                </a:lnTo>
                <a:lnTo>
                  <a:pt x="29640" y="11123"/>
                </a:lnTo>
                <a:lnTo>
                  <a:pt x="22626" y="13595"/>
                </a:lnTo>
                <a:close/>
              </a:path>
              <a:path w="60959" h="110489">
                <a:moveTo>
                  <a:pt x="12075" y="110001"/>
                </a:moveTo>
                <a:lnTo>
                  <a:pt x="0" y="110001"/>
                </a:lnTo>
                <a:lnTo>
                  <a:pt x="0" y="2471"/>
                </a:lnTo>
                <a:lnTo>
                  <a:pt x="10978" y="2471"/>
                </a:lnTo>
                <a:lnTo>
                  <a:pt x="10978" y="13595"/>
                </a:lnTo>
                <a:lnTo>
                  <a:pt x="22626" y="13595"/>
                </a:lnTo>
                <a:lnTo>
                  <a:pt x="19777" y="14599"/>
                </a:lnTo>
                <a:lnTo>
                  <a:pt x="14134" y="23174"/>
                </a:lnTo>
                <a:lnTo>
                  <a:pt x="11578" y="34066"/>
                </a:lnTo>
                <a:lnTo>
                  <a:pt x="10978" y="44494"/>
                </a:lnTo>
                <a:lnTo>
                  <a:pt x="12967" y="56893"/>
                </a:lnTo>
                <a:lnTo>
                  <a:pt x="17839" y="64888"/>
                </a:lnTo>
                <a:lnTo>
                  <a:pt x="23945" y="69175"/>
                </a:lnTo>
                <a:lnTo>
                  <a:pt x="29640" y="70450"/>
                </a:lnTo>
                <a:lnTo>
                  <a:pt x="51128" y="70450"/>
                </a:lnTo>
                <a:lnTo>
                  <a:pt x="50059" y="71686"/>
                </a:lnTo>
                <a:lnTo>
                  <a:pt x="12075" y="71686"/>
                </a:lnTo>
                <a:lnTo>
                  <a:pt x="12075" y="110001"/>
                </a:lnTo>
                <a:close/>
              </a:path>
              <a:path w="60959" h="110489">
                <a:moveTo>
                  <a:pt x="51128" y="70450"/>
                </a:moveTo>
                <a:lnTo>
                  <a:pt x="29640" y="70450"/>
                </a:lnTo>
                <a:lnTo>
                  <a:pt x="38114" y="68075"/>
                </a:lnTo>
                <a:lnTo>
                  <a:pt x="43912" y="61644"/>
                </a:lnTo>
                <a:lnTo>
                  <a:pt x="47239" y="52200"/>
                </a:lnTo>
                <a:lnTo>
                  <a:pt x="48303" y="40787"/>
                </a:lnTo>
                <a:lnTo>
                  <a:pt x="47857" y="31980"/>
                </a:lnTo>
                <a:lnTo>
                  <a:pt x="45558" y="22247"/>
                </a:lnTo>
                <a:lnTo>
                  <a:pt x="39966" y="14368"/>
                </a:lnTo>
                <a:lnTo>
                  <a:pt x="29640" y="11123"/>
                </a:lnTo>
                <a:lnTo>
                  <a:pt x="52938" y="11123"/>
                </a:lnTo>
                <a:lnTo>
                  <a:pt x="53106" y="11278"/>
                </a:lnTo>
                <a:lnTo>
                  <a:pt x="58543" y="23464"/>
                </a:lnTo>
                <a:lnTo>
                  <a:pt x="60379" y="38315"/>
                </a:lnTo>
                <a:lnTo>
                  <a:pt x="58989" y="52895"/>
                </a:lnTo>
                <a:lnTo>
                  <a:pt x="54203" y="66896"/>
                </a:lnTo>
                <a:lnTo>
                  <a:pt x="51128" y="70450"/>
                </a:lnTo>
                <a:close/>
              </a:path>
              <a:path w="60959" h="110489">
                <a:moveTo>
                  <a:pt x="30738" y="81574"/>
                </a:moveTo>
                <a:lnTo>
                  <a:pt x="20858" y="81574"/>
                </a:lnTo>
                <a:lnTo>
                  <a:pt x="15369" y="76630"/>
                </a:lnTo>
                <a:lnTo>
                  <a:pt x="12075" y="71686"/>
                </a:lnTo>
                <a:lnTo>
                  <a:pt x="50059" y="71686"/>
                </a:lnTo>
                <a:lnTo>
                  <a:pt x="45095" y="77422"/>
                </a:lnTo>
                <a:lnTo>
                  <a:pt x="30738" y="815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29948" y="3317583"/>
            <a:ext cx="34290" cy="79375"/>
          </a:xfrm>
          <a:custGeom>
            <a:avLst/>
            <a:gdLst/>
            <a:ahLst/>
            <a:cxnLst/>
            <a:rect l="l" t="t" r="r" b="b"/>
            <a:pathLst>
              <a:path w="34290" h="79375">
                <a:moveTo>
                  <a:pt x="24336" y="14831"/>
                </a:moveTo>
                <a:lnTo>
                  <a:pt x="10978" y="14831"/>
                </a:lnTo>
                <a:lnTo>
                  <a:pt x="16467" y="6179"/>
                </a:lnTo>
                <a:lnTo>
                  <a:pt x="21956" y="0"/>
                </a:lnTo>
                <a:lnTo>
                  <a:pt x="34031" y="0"/>
                </a:lnTo>
                <a:lnTo>
                  <a:pt x="34031" y="13595"/>
                </a:lnTo>
                <a:lnTo>
                  <a:pt x="29640" y="13595"/>
                </a:lnTo>
                <a:lnTo>
                  <a:pt x="24336" y="14831"/>
                </a:lnTo>
                <a:close/>
              </a:path>
              <a:path w="34290" h="79375">
                <a:moveTo>
                  <a:pt x="12075" y="79102"/>
                </a:moveTo>
                <a:lnTo>
                  <a:pt x="0" y="79102"/>
                </a:lnTo>
                <a:lnTo>
                  <a:pt x="0" y="2471"/>
                </a:lnTo>
                <a:lnTo>
                  <a:pt x="10978" y="2471"/>
                </a:lnTo>
                <a:lnTo>
                  <a:pt x="10978" y="14831"/>
                </a:lnTo>
                <a:lnTo>
                  <a:pt x="24336" y="14831"/>
                </a:lnTo>
                <a:lnTo>
                  <a:pt x="22264" y="15314"/>
                </a:lnTo>
                <a:lnTo>
                  <a:pt x="16741" y="19930"/>
                </a:lnTo>
                <a:lnTo>
                  <a:pt x="13276" y="26631"/>
                </a:lnTo>
                <a:lnTo>
                  <a:pt x="12075" y="34607"/>
                </a:lnTo>
                <a:lnTo>
                  <a:pt x="12075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68371" y="3317583"/>
            <a:ext cx="64135" cy="81915"/>
          </a:xfrm>
          <a:custGeom>
            <a:avLst/>
            <a:gdLst/>
            <a:ahLst/>
            <a:cxnLst/>
            <a:rect l="l" t="t" r="r" b="b"/>
            <a:pathLst>
              <a:path w="64134" h="81914">
                <a:moveTo>
                  <a:pt x="31836" y="81574"/>
                </a:moveTo>
                <a:lnTo>
                  <a:pt x="17599" y="77982"/>
                </a:lnTo>
                <a:lnTo>
                  <a:pt x="7684" y="68596"/>
                </a:lnTo>
                <a:lnTo>
                  <a:pt x="1886" y="55502"/>
                </a:lnTo>
                <a:lnTo>
                  <a:pt x="0" y="40787"/>
                </a:lnTo>
                <a:lnTo>
                  <a:pt x="1886" y="26071"/>
                </a:lnTo>
                <a:lnTo>
                  <a:pt x="7684" y="12977"/>
                </a:lnTo>
                <a:lnTo>
                  <a:pt x="17599" y="3592"/>
                </a:lnTo>
                <a:lnTo>
                  <a:pt x="31836" y="0"/>
                </a:lnTo>
                <a:lnTo>
                  <a:pt x="46073" y="3592"/>
                </a:lnTo>
                <a:lnTo>
                  <a:pt x="54029" y="11123"/>
                </a:lnTo>
                <a:lnTo>
                  <a:pt x="31836" y="11123"/>
                </a:lnTo>
                <a:lnTo>
                  <a:pt x="21801" y="14368"/>
                </a:lnTo>
                <a:lnTo>
                  <a:pt x="15780" y="22247"/>
                </a:lnTo>
                <a:lnTo>
                  <a:pt x="12847" y="31980"/>
                </a:lnTo>
                <a:lnTo>
                  <a:pt x="12075" y="40787"/>
                </a:lnTo>
                <a:lnTo>
                  <a:pt x="12847" y="49593"/>
                </a:lnTo>
                <a:lnTo>
                  <a:pt x="15780" y="59326"/>
                </a:lnTo>
                <a:lnTo>
                  <a:pt x="21801" y="67205"/>
                </a:lnTo>
                <a:lnTo>
                  <a:pt x="31836" y="70450"/>
                </a:lnTo>
                <a:lnTo>
                  <a:pt x="54029" y="70450"/>
                </a:lnTo>
                <a:lnTo>
                  <a:pt x="46073" y="77982"/>
                </a:lnTo>
                <a:lnTo>
                  <a:pt x="31836" y="81574"/>
                </a:lnTo>
                <a:close/>
              </a:path>
              <a:path w="64134" h="81914">
                <a:moveTo>
                  <a:pt x="54029" y="70450"/>
                </a:moveTo>
                <a:lnTo>
                  <a:pt x="31836" y="70450"/>
                </a:lnTo>
                <a:lnTo>
                  <a:pt x="41870" y="67205"/>
                </a:lnTo>
                <a:lnTo>
                  <a:pt x="47891" y="59326"/>
                </a:lnTo>
                <a:lnTo>
                  <a:pt x="50824" y="49593"/>
                </a:lnTo>
                <a:lnTo>
                  <a:pt x="51596" y="40787"/>
                </a:lnTo>
                <a:lnTo>
                  <a:pt x="50824" y="31980"/>
                </a:lnTo>
                <a:lnTo>
                  <a:pt x="47891" y="22247"/>
                </a:lnTo>
                <a:lnTo>
                  <a:pt x="41870" y="14368"/>
                </a:lnTo>
                <a:lnTo>
                  <a:pt x="31836" y="11123"/>
                </a:lnTo>
                <a:lnTo>
                  <a:pt x="54029" y="11123"/>
                </a:lnTo>
                <a:lnTo>
                  <a:pt x="55987" y="12977"/>
                </a:lnTo>
                <a:lnTo>
                  <a:pt x="61785" y="26071"/>
                </a:lnTo>
                <a:lnTo>
                  <a:pt x="63672" y="40787"/>
                </a:lnTo>
                <a:lnTo>
                  <a:pt x="61785" y="55502"/>
                </a:lnTo>
                <a:lnTo>
                  <a:pt x="55987" y="68596"/>
                </a:lnTo>
                <a:lnTo>
                  <a:pt x="54029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40825" y="3317583"/>
            <a:ext cx="59690" cy="81915"/>
          </a:xfrm>
          <a:custGeom>
            <a:avLst/>
            <a:gdLst/>
            <a:ahLst/>
            <a:cxnLst/>
            <a:rect l="l" t="t" r="r" b="b"/>
            <a:pathLst>
              <a:path w="59690" h="81914">
                <a:moveTo>
                  <a:pt x="30738" y="81574"/>
                </a:moveTo>
                <a:lnTo>
                  <a:pt x="18062" y="78715"/>
                </a:lnTo>
                <a:lnTo>
                  <a:pt x="8370" y="70759"/>
                </a:lnTo>
                <a:lnTo>
                  <a:pt x="2178" y="58631"/>
                </a:lnTo>
                <a:lnTo>
                  <a:pt x="0" y="43259"/>
                </a:lnTo>
                <a:lnTo>
                  <a:pt x="2058" y="26071"/>
                </a:lnTo>
                <a:lnTo>
                  <a:pt x="8233" y="12359"/>
                </a:lnTo>
                <a:lnTo>
                  <a:pt x="18525" y="3283"/>
                </a:lnTo>
                <a:lnTo>
                  <a:pt x="32934" y="0"/>
                </a:lnTo>
                <a:lnTo>
                  <a:pt x="44769" y="2529"/>
                </a:lnTo>
                <a:lnTo>
                  <a:pt x="52694" y="9115"/>
                </a:lnTo>
                <a:lnTo>
                  <a:pt x="53712" y="11123"/>
                </a:lnTo>
                <a:lnTo>
                  <a:pt x="31836" y="11123"/>
                </a:lnTo>
                <a:lnTo>
                  <a:pt x="22899" y="13846"/>
                </a:lnTo>
                <a:lnTo>
                  <a:pt x="17153" y="20857"/>
                </a:lnTo>
                <a:lnTo>
                  <a:pt x="14082" y="30416"/>
                </a:lnTo>
                <a:lnTo>
                  <a:pt x="13173" y="40787"/>
                </a:lnTo>
                <a:lnTo>
                  <a:pt x="13773" y="51157"/>
                </a:lnTo>
                <a:lnTo>
                  <a:pt x="16329" y="60717"/>
                </a:lnTo>
                <a:lnTo>
                  <a:pt x="21973" y="67727"/>
                </a:lnTo>
                <a:lnTo>
                  <a:pt x="31836" y="70450"/>
                </a:lnTo>
                <a:lnTo>
                  <a:pt x="52889" y="70450"/>
                </a:lnTo>
                <a:lnTo>
                  <a:pt x="52419" y="71377"/>
                </a:lnTo>
                <a:lnTo>
                  <a:pt x="43843" y="78677"/>
                </a:lnTo>
                <a:lnTo>
                  <a:pt x="30738" y="81574"/>
                </a:lnTo>
                <a:close/>
              </a:path>
              <a:path w="59690" h="81914">
                <a:moveTo>
                  <a:pt x="59281" y="28427"/>
                </a:moveTo>
                <a:lnTo>
                  <a:pt x="48303" y="28427"/>
                </a:lnTo>
                <a:lnTo>
                  <a:pt x="46107" y="17303"/>
                </a:lnTo>
                <a:lnTo>
                  <a:pt x="41716" y="11123"/>
                </a:lnTo>
                <a:lnTo>
                  <a:pt x="53712" y="11123"/>
                </a:lnTo>
                <a:lnTo>
                  <a:pt x="57325" y="18249"/>
                </a:lnTo>
                <a:lnTo>
                  <a:pt x="59281" y="28427"/>
                </a:lnTo>
                <a:close/>
              </a:path>
              <a:path w="59690" h="81914">
                <a:moveTo>
                  <a:pt x="52889" y="70450"/>
                </a:moveTo>
                <a:lnTo>
                  <a:pt x="39520" y="70450"/>
                </a:lnTo>
                <a:lnTo>
                  <a:pt x="46107" y="64270"/>
                </a:lnTo>
                <a:lnTo>
                  <a:pt x="48303" y="51910"/>
                </a:lnTo>
                <a:lnTo>
                  <a:pt x="59281" y="51910"/>
                </a:lnTo>
                <a:lnTo>
                  <a:pt x="57291" y="61759"/>
                </a:lnTo>
                <a:lnTo>
                  <a:pt x="52889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08889" y="3317583"/>
            <a:ext cx="61594" cy="81915"/>
          </a:xfrm>
          <a:custGeom>
            <a:avLst/>
            <a:gdLst/>
            <a:ahLst/>
            <a:cxnLst/>
            <a:rect l="l" t="t" r="r" b="b"/>
            <a:pathLst>
              <a:path w="61595" h="81914">
                <a:moveTo>
                  <a:pt x="40618" y="81574"/>
                </a:moveTo>
                <a:lnTo>
                  <a:pt x="29640" y="81574"/>
                </a:lnTo>
                <a:lnTo>
                  <a:pt x="17135" y="78715"/>
                </a:lnTo>
                <a:lnTo>
                  <a:pt x="7821" y="70759"/>
                </a:lnTo>
                <a:lnTo>
                  <a:pt x="2006" y="58631"/>
                </a:lnTo>
                <a:lnTo>
                  <a:pt x="0" y="43259"/>
                </a:lnTo>
                <a:lnTo>
                  <a:pt x="1903" y="26071"/>
                </a:lnTo>
                <a:lnTo>
                  <a:pt x="7821" y="12359"/>
                </a:lnTo>
                <a:lnTo>
                  <a:pt x="18062" y="3283"/>
                </a:lnTo>
                <a:lnTo>
                  <a:pt x="32934" y="0"/>
                </a:lnTo>
                <a:lnTo>
                  <a:pt x="45267" y="3128"/>
                </a:lnTo>
                <a:lnTo>
                  <a:pt x="53275" y="11123"/>
                </a:lnTo>
                <a:lnTo>
                  <a:pt x="30738" y="11123"/>
                </a:lnTo>
                <a:lnTo>
                  <a:pt x="23191" y="13054"/>
                </a:lnTo>
                <a:lnTo>
                  <a:pt x="17290" y="18230"/>
                </a:lnTo>
                <a:lnTo>
                  <a:pt x="13448" y="25723"/>
                </a:lnTo>
                <a:lnTo>
                  <a:pt x="12075" y="34607"/>
                </a:lnTo>
                <a:lnTo>
                  <a:pt x="60491" y="34607"/>
                </a:lnTo>
                <a:lnTo>
                  <a:pt x="61476" y="44494"/>
                </a:lnTo>
                <a:lnTo>
                  <a:pt x="12075" y="44494"/>
                </a:lnTo>
                <a:lnTo>
                  <a:pt x="13310" y="55329"/>
                </a:lnTo>
                <a:lnTo>
                  <a:pt x="17015" y="63498"/>
                </a:lnTo>
                <a:lnTo>
                  <a:pt x="23191" y="68654"/>
                </a:lnTo>
                <a:lnTo>
                  <a:pt x="31836" y="70450"/>
                </a:lnTo>
                <a:lnTo>
                  <a:pt x="55621" y="70450"/>
                </a:lnTo>
                <a:lnTo>
                  <a:pt x="48303" y="76630"/>
                </a:lnTo>
                <a:lnTo>
                  <a:pt x="46107" y="77866"/>
                </a:lnTo>
                <a:lnTo>
                  <a:pt x="40618" y="81574"/>
                </a:lnTo>
                <a:close/>
              </a:path>
              <a:path w="61595" h="81914">
                <a:moveTo>
                  <a:pt x="60491" y="34607"/>
                </a:moveTo>
                <a:lnTo>
                  <a:pt x="49401" y="34607"/>
                </a:lnTo>
                <a:lnTo>
                  <a:pt x="48491" y="25723"/>
                </a:lnTo>
                <a:lnTo>
                  <a:pt x="45421" y="18230"/>
                </a:lnTo>
                <a:lnTo>
                  <a:pt x="39675" y="13054"/>
                </a:lnTo>
                <a:lnTo>
                  <a:pt x="30738" y="11123"/>
                </a:lnTo>
                <a:lnTo>
                  <a:pt x="53275" y="11123"/>
                </a:lnTo>
                <a:lnTo>
                  <a:pt x="54203" y="12050"/>
                </a:lnTo>
                <a:lnTo>
                  <a:pt x="59641" y="26071"/>
                </a:lnTo>
                <a:lnTo>
                  <a:pt x="60491" y="34607"/>
                </a:lnTo>
                <a:close/>
              </a:path>
              <a:path w="61595" h="81914">
                <a:moveTo>
                  <a:pt x="55621" y="70450"/>
                </a:moveTo>
                <a:lnTo>
                  <a:pt x="42814" y="70450"/>
                </a:lnTo>
                <a:lnTo>
                  <a:pt x="49401" y="60562"/>
                </a:lnTo>
                <a:lnTo>
                  <a:pt x="49401" y="55618"/>
                </a:lnTo>
                <a:lnTo>
                  <a:pt x="60379" y="55618"/>
                </a:lnTo>
                <a:lnTo>
                  <a:pt x="60379" y="59326"/>
                </a:lnTo>
                <a:lnTo>
                  <a:pt x="57085" y="69214"/>
                </a:lnTo>
                <a:lnTo>
                  <a:pt x="55621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680246" y="3317583"/>
            <a:ext cx="57150" cy="81915"/>
          </a:xfrm>
          <a:custGeom>
            <a:avLst/>
            <a:gdLst/>
            <a:ahLst/>
            <a:cxnLst/>
            <a:rect l="l" t="t" r="r" b="b"/>
            <a:pathLst>
              <a:path w="57150" h="81914">
                <a:moveTo>
                  <a:pt x="52104" y="70450"/>
                </a:moveTo>
                <a:lnTo>
                  <a:pt x="38423" y="70450"/>
                </a:lnTo>
                <a:lnTo>
                  <a:pt x="45009" y="66742"/>
                </a:lnTo>
                <a:lnTo>
                  <a:pt x="45009" y="51910"/>
                </a:lnTo>
                <a:lnTo>
                  <a:pt x="41716" y="49438"/>
                </a:lnTo>
                <a:lnTo>
                  <a:pt x="31836" y="46966"/>
                </a:lnTo>
                <a:lnTo>
                  <a:pt x="18662" y="43259"/>
                </a:lnTo>
                <a:lnTo>
                  <a:pt x="8782" y="40787"/>
                </a:lnTo>
                <a:lnTo>
                  <a:pt x="2195" y="35843"/>
                </a:lnTo>
                <a:lnTo>
                  <a:pt x="2195" y="24719"/>
                </a:lnTo>
                <a:lnTo>
                  <a:pt x="4459" y="13557"/>
                </a:lnTo>
                <a:lnTo>
                  <a:pt x="10429" y="5870"/>
                </a:lnTo>
                <a:lnTo>
                  <a:pt x="18868" y="1429"/>
                </a:lnTo>
                <a:lnTo>
                  <a:pt x="28542" y="0"/>
                </a:lnTo>
                <a:lnTo>
                  <a:pt x="42848" y="3167"/>
                </a:lnTo>
                <a:lnTo>
                  <a:pt x="50773" y="10505"/>
                </a:lnTo>
                <a:lnTo>
                  <a:pt x="51027" y="11123"/>
                </a:lnTo>
                <a:lnTo>
                  <a:pt x="24151" y="11123"/>
                </a:lnTo>
                <a:lnTo>
                  <a:pt x="14271" y="12359"/>
                </a:lnTo>
                <a:lnTo>
                  <a:pt x="14271" y="28427"/>
                </a:lnTo>
                <a:lnTo>
                  <a:pt x="17564" y="29663"/>
                </a:lnTo>
                <a:lnTo>
                  <a:pt x="26347" y="32135"/>
                </a:lnTo>
                <a:lnTo>
                  <a:pt x="37325" y="35843"/>
                </a:lnTo>
                <a:lnTo>
                  <a:pt x="46433" y="39106"/>
                </a:lnTo>
                <a:lnTo>
                  <a:pt x="52557" y="43413"/>
                </a:lnTo>
                <a:lnTo>
                  <a:pt x="56004" y="48878"/>
                </a:lnTo>
                <a:lnTo>
                  <a:pt x="57085" y="55618"/>
                </a:lnTo>
                <a:lnTo>
                  <a:pt x="54958" y="66452"/>
                </a:lnTo>
                <a:lnTo>
                  <a:pt x="52104" y="70450"/>
                </a:lnTo>
                <a:close/>
              </a:path>
              <a:path w="57150" h="81914">
                <a:moveTo>
                  <a:pt x="54890" y="24719"/>
                </a:moveTo>
                <a:lnTo>
                  <a:pt x="43912" y="24719"/>
                </a:lnTo>
                <a:lnTo>
                  <a:pt x="43912" y="19775"/>
                </a:lnTo>
                <a:lnTo>
                  <a:pt x="41716" y="11123"/>
                </a:lnTo>
                <a:lnTo>
                  <a:pt x="51027" y="11123"/>
                </a:lnTo>
                <a:lnTo>
                  <a:pt x="54169" y="18771"/>
                </a:lnTo>
                <a:lnTo>
                  <a:pt x="54890" y="24719"/>
                </a:lnTo>
                <a:close/>
              </a:path>
              <a:path w="57150" h="81914">
                <a:moveTo>
                  <a:pt x="29640" y="81574"/>
                </a:moveTo>
                <a:lnTo>
                  <a:pt x="14048" y="78715"/>
                </a:lnTo>
                <a:lnTo>
                  <a:pt x="5351" y="71686"/>
                </a:lnTo>
                <a:lnTo>
                  <a:pt x="1389" y="62802"/>
                </a:lnTo>
                <a:lnTo>
                  <a:pt x="0" y="54382"/>
                </a:lnTo>
                <a:lnTo>
                  <a:pt x="12075" y="54382"/>
                </a:lnTo>
                <a:lnTo>
                  <a:pt x="12075" y="60562"/>
                </a:lnTo>
                <a:lnTo>
                  <a:pt x="13173" y="70450"/>
                </a:lnTo>
                <a:lnTo>
                  <a:pt x="52104" y="70450"/>
                </a:lnTo>
                <a:lnTo>
                  <a:pt x="49126" y="74621"/>
                </a:lnTo>
                <a:lnTo>
                  <a:pt x="40412" y="79778"/>
                </a:lnTo>
                <a:lnTo>
                  <a:pt x="29640" y="815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746114" y="3317583"/>
            <a:ext cx="57150" cy="81915"/>
          </a:xfrm>
          <a:custGeom>
            <a:avLst/>
            <a:gdLst/>
            <a:ahLst/>
            <a:cxnLst/>
            <a:rect l="l" t="t" r="r" b="b"/>
            <a:pathLst>
              <a:path w="57150" h="81914">
                <a:moveTo>
                  <a:pt x="52104" y="70450"/>
                </a:moveTo>
                <a:lnTo>
                  <a:pt x="38423" y="70450"/>
                </a:lnTo>
                <a:lnTo>
                  <a:pt x="45009" y="66742"/>
                </a:lnTo>
                <a:lnTo>
                  <a:pt x="45009" y="51910"/>
                </a:lnTo>
                <a:lnTo>
                  <a:pt x="41716" y="49438"/>
                </a:lnTo>
                <a:lnTo>
                  <a:pt x="31836" y="46966"/>
                </a:lnTo>
                <a:lnTo>
                  <a:pt x="18662" y="43259"/>
                </a:lnTo>
                <a:lnTo>
                  <a:pt x="8782" y="40787"/>
                </a:lnTo>
                <a:lnTo>
                  <a:pt x="2195" y="35843"/>
                </a:lnTo>
                <a:lnTo>
                  <a:pt x="2195" y="24719"/>
                </a:lnTo>
                <a:lnTo>
                  <a:pt x="4459" y="13557"/>
                </a:lnTo>
                <a:lnTo>
                  <a:pt x="10429" y="5870"/>
                </a:lnTo>
                <a:lnTo>
                  <a:pt x="18868" y="1429"/>
                </a:lnTo>
                <a:lnTo>
                  <a:pt x="28542" y="0"/>
                </a:lnTo>
                <a:lnTo>
                  <a:pt x="42848" y="3167"/>
                </a:lnTo>
                <a:lnTo>
                  <a:pt x="50773" y="10505"/>
                </a:lnTo>
                <a:lnTo>
                  <a:pt x="51027" y="11123"/>
                </a:lnTo>
                <a:lnTo>
                  <a:pt x="24151" y="11123"/>
                </a:lnTo>
                <a:lnTo>
                  <a:pt x="14271" y="12359"/>
                </a:lnTo>
                <a:lnTo>
                  <a:pt x="14271" y="28427"/>
                </a:lnTo>
                <a:lnTo>
                  <a:pt x="17564" y="29663"/>
                </a:lnTo>
                <a:lnTo>
                  <a:pt x="26347" y="32135"/>
                </a:lnTo>
                <a:lnTo>
                  <a:pt x="37325" y="35843"/>
                </a:lnTo>
                <a:lnTo>
                  <a:pt x="46433" y="39106"/>
                </a:lnTo>
                <a:lnTo>
                  <a:pt x="52557" y="43413"/>
                </a:lnTo>
                <a:lnTo>
                  <a:pt x="56004" y="48878"/>
                </a:lnTo>
                <a:lnTo>
                  <a:pt x="57085" y="55618"/>
                </a:lnTo>
                <a:lnTo>
                  <a:pt x="54958" y="66452"/>
                </a:lnTo>
                <a:lnTo>
                  <a:pt x="52104" y="70450"/>
                </a:lnTo>
                <a:close/>
              </a:path>
              <a:path w="57150" h="81914">
                <a:moveTo>
                  <a:pt x="54890" y="24719"/>
                </a:moveTo>
                <a:lnTo>
                  <a:pt x="43912" y="24719"/>
                </a:lnTo>
                <a:lnTo>
                  <a:pt x="43912" y="19775"/>
                </a:lnTo>
                <a:lnTo>
                  <a:pt x="41716" y="11123"/>
                </a:lnTo>
                <a:lnTo>
                  <a:pt x="51027" y="11123"/>
                </a:lnTo>
                <a:lnTo>
                  <a:pt x="54169" y="18771"/>
                </a:lnTo>
                <a:lnTo>
                  <a:pt x="54890" y="24719"/>
                </a:lnTo>
                <a:close/>
              </a:path>
              <a:path w="57150" h="81914">
                <a:moveTo>
                  <a:pt x="29640" y="81574"/>
                </a:moveTo>
                <a:lnTo>
                  <a:pt x="14048" y="78715"/>
                </a:lnTo>
                <a:lnTo>
                  <a:pt x="5351" y="71686"/>
                </a:lnTo>
                <a:lnTo>
                  <a:pt x="1389" y="62802"/>
                </a:lnTo>
                <a:lnTo>
                  <a:pt x="0" y="54382"/>
                </a:lnTo>
                <a:lnTo>
                  <a:pt x="12075" y="54382"/>
                </a:lnTo>
                <a:lnTo>
                  <a:pt x="12075" y="60562"/>
                </a:lnTo>
                <a:lnTo>
                  <a:pt x="13173" y="70450"/>
                </a:lnTo>
                <a:lnTo>
                  <a:pt x="52104" y="70450"/>
                </a:lnTo>
                <a:lnTo>
                  <a:pt x="49126" y="74621"/>
                </a:lnTo>
                <a:lnTo>
                  <a:pt x="40412" y="79778"/>
                </a:lnTo>
                <a:lnTo>
                  <a:pt x="29640" y="815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10287" y="3481967"/>
            <a:ext cx="62865" cy="81915"/>
          </a:xfrm>
          <a:custGeom>
            <a:avLst/>
            <a:gdLst/>
            <a:ahLst/>
            <a:cxnLst/>
            <a:rect l="l" t="t" r="r" b="b"/>
            <a:pathLst>
              <a:path w="62865" h="81914">
                <a:moveTo>
                  <a:pt x="41716" y="81574"/>
                </a:moveTo>
                <a:lnTo>
                  <a:pt x="30738" y="81574"/>
                </a:lnTo>
                <a:lnTo>
                  <a:pt x="17599" y="78715"/>
                </a:lnTo>
                <a:lnTo>
                  <a:pt x="7959" y="70759"/>
                </a:lnTo>
                <a:lnTo>
                  <a:pt x="2024" y="58631"/>
                </a:lnTo>
                <a:lnTo>
                  <a:pt x="0" y="43259"/>
                </a:lnTo>
                <a:lnTo>
                  <a:pt x="1903" y="26592"/>
                </a:lnTo>
                <a:lnTo>
                  <a:pt x="7821" y="12823"/>
                </a:lnTo>
                <a:lnTo>
                  <a:pt x="18062" y="3456"/>
                </a:lnTo>
                <a:lnTo>
                  <a:pt x="32934" y="0"/>
                </a:lnTo>
                <a:lnTo>
                  <a:pt x="45901" y="3321"/>
                </a:lnTo>
                <a:lnTo>
                  <a:pt x="54858" y="12359"/>
                </a:lnTo>
                <a:lnTo>
                  <a:pt x="30738" y="12359"/>
                </a:lnTo>
                <a:lnTo>
                  <a:pt x="23654" y="14271"/>
                </a:lnTo>
                <a:lnTo>
                  <a:pt x="17702" y="19312"/>
                </a:lnTo>
                <a:lnTo>
                  <a:pt x="13602" y="26438"/>
                </a:lnTo>
                <a:lnTo>
                  <a:pt x="12075" y="34607"/>
                </a:lnTo>
                <a:lnTo>
                  <a:pt x="61467" y="34607"/>
                </a:lnTo>
                <a:lnTo>
                  <a:pt x="62574" y="45730"/>
                </a:lnTo>
                <a:lnTo>
                  <a:pt x="12075" y="45730"/>
                </a:lnTo>
                <a:lnTo>
                  <a:pt x="13310" y="56371"/>
                </a:lnTo>
                <a:lnTo>
                  <a:pt x="17015" y="64116"/>
                </a:lnTo>
                <a:lnTo>
                  <a:pt x="23191" y="68847"/>
                </a:lnTo>
                <a:lnTo>
                  <a:pt x="31836" y="70450"/>
                </a:lnTo>
                <a:lnTo>
                  <a:pt x="57085" y="70450"/>
                </a:lnTo>
                <a:lnTo>
                  <a:pt x="49401" y="76630"/>
                </a:lnTo>
                <a:lnTo>
                  <a:pt x="46107" y="79102"/>
                </a:lnTo>
                <a:lnTo>
                  <a:pt x="41716" y="81574"/>
                </a:lnTo>
                <a:close/>
              </a:path>
              <a:path w="62865" h="81914">
                <a:moveTo>
                  <a:pt x="61467" y="34607"/>
                </a:moveTo>
                <a:lnTo>
                  <a:pt x="50498" y="34607"/>
                </a:lnTo>
                <a:lnTo>
                  <a:pt x="48955" y="26438"/>
                </a:lnTo>
                <a:lnTo>
                  <a:pt x="45558" y="19312"/>
                </a:lnTo>
                <a:lnTo>
                  <a:pt x="39692" y="14271"/>
                </a:lnTo>
                <a:lnTo>
                  <a:pt x="30738" y="12359"/>
                </a:lnTo>
                <a:lnTo>
                  <a:pt x="54858" y="12359"/>
                </a:lnTo>
                <a:lnTo>
                  <a:pt x="55164" y="12668"/>
                </a:lnTo>
                <a:lnTo>
                  <a:pt x="60722" y="27114"/>
                </a:lnTo>
                <a:lnTo>
                  <a:pt x="61467" y="34607"/>
                </a:lnTo>
                <a:close/>
              </a:path>
              <a:path w="62865" h="81914">
                <a:moveTo>
                  <a:pt x="57085" y="70450"/>
                </a:moveTo>
                <a:lnTo>
                  <a:pt x="42814" y="70450"/>
                </a:lnTo>
                <a:lnTo>
                  <a:pt x="49401" y="61798"/>
                </a:lnTo>
                <a:lnTo>
                  <a:pt x="49401" y="55618"/>
                </a:lnTo>
                <a:lnTo>
                  <a:pt x="61476" y="55618"/>
                </a:lnTo>
                <a:lnTo>
                  <a:pt x="57085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368471" y="3484439"/>
            <a:ext cx="62865" cy="76835"/>
          </a:xfrm>
          <a:custGeom>
            <a:avLst/>
            <a:gdLst/>
            <a:ahLst/>
            <a:cxnLst/>
            <a:rect l="l" t="t" r="r" b="b"/>
            <a:pathLst>
              <a:path w="62865" h="76835">
                <a:moveTo>
                  <a:pt x="14271" y="76630"/>
                </a:moveTo>
                <a:lnTo>
                  <a:pt x="0" y="76630"/>
                </a:lnTo>
                <a:lnTo>
                  <a:pt x="23053" y="37079"/>
                </a:lnTo>
                <a:lnTo>
                  <a:pt x="1097" y="0"/>
                </a:lnTo>
                <a:lnTo>
                  <a:pt x="15369" y="0"/>
                </a:lnTo>
                <a:lnTo>
                  <a:pt x="30738" y="27191"/>
                </a:lnTo>
                <a:lnTo>
                  <a:pt x="44570" y="27191"/>
                </a:lnTo>
                <a:lnTo>
                  <a:pt x="38423" y="37079"/>
                </a:lnTo>
                <a:lnTo>
                  <a:pt x="45215" y="48202"/>
                </a:lnTo>
                <a:lnTo>
                  <a:pt x="30738" y="48202"/>
                </a:lnTo>
                <a:lnTo>
                  <a:pt x="14271" y="76630"/>
                </a:lnTo>
                <a:close/>
              </a:path>
              <a:path w="62865" h="76835">
                <a:moveTo>
                  <a:pt x="44570" y="27191"/>
                </a:moveTo>
                <a:lnTo>
                  <a:pt x="30738" y="27191"/>
                </a:lnTo>
                <a:lnTo>
                  <a:pt x="47205" y="0"/>
                </a:lnTo>
                <a:lnTo>
                  <a:pt x="61476" y="0"/>
                </a:lnTo>
                <a:lnTo>
                  <a:pt x="44570" y="27191"/>
                </a:lnTo>
                <a:close/>
              </a:path>
              <a:path w="62865" h="76835">
                <a:moveTo>
                  <a:pt x="62574" y="76630"/>
                </a:moveTo>
                <a:lnTo>
                  <a:pt x="47205" y="76630"/>
                </a:lnTo>
                <a:lnTo>
                  <a:pt x="30738" y="48202"/>
                </a:lnTo>
                <a:lnTo>
                  <a:pt x="45215" y="48202"/>
                </a:lnTo>
                <a:lnTo>
                  <a:pt x="62574" y="766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26654" y="3481967"/>
            <a:ext cx="62865" cy="81915"/>
          </a:xfrm>
          <a:custGeom>
            <a:avLst/>
            <a:gdLst/>
            <a:ahLst/>
            <a:cxnLst/>
            <a:rect l="l" t="t" r="r" b="b"/>
            <a:pathLst>
              <a:path w="62865" h="81914">
                <a:moveTo>
                  <a:pt x="41716" y="81574"/>
                </a:moveTo>
                <a:lnTo>
                  <a:pt x="30738" y="81574"/>
                </a:lnTo>
                <a:lnTo>
                  <a:pt x="17599" y="78715"/>
                </a:lnTo>
                <a:lnTo>
                  <a:pt x="7959" y="70759"/>
                </a:lnTo>
                <a:lnTo>
                  <a:pt x="2024" y="58631"/>
                </a:lnTo>
                <a:lnTo>
                  <a:pt x="0" y="43259"/>
                </a:lnTo>
                <a:lnTo>
                  <a:pt x="1903" y="26592"/>
                </a:lnTo>
                <a:lnTo>
                  <a:pt x="7821" y="12823"/>
                </a:lnTo>
                <a:lnTo>
                  <a:pt x="18062" y="3456"/>
                </a:lnTo>
                <a:lnTo>
                  <a:pt x="32934" y="0"/>
                </a:lnTo>
                <a:lnTo>
                  <a:pt x="45901" y="3321"/>
                </a:lnTo>
                <a:lnTo>
                  <a:pt x="54858" y="12359"/>
                </a:lnTo>
                <a:lnTo>
                  <a:pt x="31836" y="12359"/>
                </a:lnTo>
                <a:lnTo>
                  <a:pt x="24117" y="14271"/>
                </a:lnTo>
                <a:lnTo>
                  <a:pt x="17839" y="19312"/>
                </a:lnTo>
                <a:lnTo>
                  <a:pt x="13619" y="26438"/>
                </a:lnTo>
                <a:lnTo>
                  <a:pt x="12075" y="34607"/>
                </a:lnTo>
                <a:lnTo>
                  <a:pt x="61467" y="34607"/>
                </a:lnTo>
                <a:lnTo>
                  <a:pt x="62574" y="45730"/>
                </a:lnTo>
                <a:lnTo>
                  <a:pt x="12075" y="45730"/>
                </a:lnTo>
                <a:lnTo>
                  <a:pt x="13310" y="56371"/>
                </a:lnTo>
                <a:lnTo>
                  <a:pt x="17015" y="64116"/>
                </a:lnTo>
                <a:lnTo>
                  <a:pt x="23191" y="68847"/>
                </a:lnTo>
                <a:lnTo>
                  <a:pt x="31836" y="70450"/>
                </a:lnTo>
                <a:lnTo>
                  <a:pt x="58183" y="70450"/>
                </a:lnTo>
                <a:lnTo>
                  <a:pt x="49401" y="76630"/>
                </a:lnTo>
                <a:lnTo>
                  <a:pt x="46107" y="79102"/>
                </a:lnTo>
                <a:lnTo>
                  <a:pt x="41716" y="81574"/>
                </a:lnTo>
                <a:close/>
              </a:path>
              <a:path w="62865" h="81914">
                <a:moveTo>
                  <a:pt x="61467" y="34607"/>
                </a:moveTo>
                <a:lnTo>
                  <a:pt x="50498" y="34607"/>
                </a:lnTo>
                <a:lnTo>
                  <a:pt x="48972" y="26438"/>
                </a:lnTo>
                <a:lnTo>
                  <a:pt x="45695" y="19312"/>
                </a:lnTo>
                <a:lnTo>
                  <a:pt x="40155" y="14271"/>
                </a:lnTo>
                <a:lnTo>
                  <a:pt x="31836" y="12359"/>
                </a:lnTo>
                <a:lnTo>
                  <a:pt x="54858" y="12359"/>
                </a:lnTo>
                <a:lnTo>
                  <a:pt x="55164" y="12668"/>
                </a:lnTo>
                <a:lnTo>
                  <a:pt x="60722" y="27114"/>
                </a:lnTo>
                <a:lnTo>
                  <a:pt x="61467" y="34607"/>
                </a:lnTo>
                <a:close/>
              </a:path>
              <a:path w="62865" h="81914">
                <a:moveTo>
                  <a:pt x="58183" y="70450"/>
                </a:moveTo>
                <a:lnTo>
                  <a:pt x="42814" y="70450"/>
                </a:lnTo>
                <a:lnTo>
                  <a:pt x="49401" y="61798"/>
                </a:lnTo>
                <a:lnTo>
                  <a:pt x="49401" y="55618"/>
                </a:lnTo>
                <a:lnTo>
                  <a:pt x="61476" y="55618"/>
                </a:lnTo>
                <a:lnTo>
                  <a:pt x="61476" y="59326"/>
                </a:lnTo>
                <a:lnTo>
                  <a:pt x="58183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99109" y="3481967"/>
            <a:ext cx="58419" cy="81915"/>
          </a:xfrm>
          <a:custGeom>
            <a:avLst/>
            <a:gdLst/>
            <a:ahLst/>
            <a:cxnLst/>
            <a:rect l="l" t="t" r="r" b="b"/>
            <a:pathLst>
              <a:path w="58420" h="81914">
                <a:moveTo>
                  <a:pt x="30738" y="81574"/>
                </a:moveTo>
                <a:lnTo>
                  <a:pt x="17599" y="78715"/>
                </a:lnTo>
                <a:lnTo>
                  <a:pt x="7959" y="70759"/>
                </a:lnTo>
                <a:lnTo>
                  <a:pt x="2024" y="58631"/>
                </a:lnTo>
                <a:lnTo>
                  <a:pt x="0" y="43259"/>
                </a:lnTo>
                <a:lnTo>
                  <a:pt x="1903" y="26592"/>
                </a:lnTo>
                <a:lnTo>
                  <a:pt x="7821" y="12823"/>
                </a:lnTo>
                <a:lnTo>
                  <a:pt x="18062" y="3456"/>
                </a:lnTo>
                <a:lnTo>
                  <a:pt x="32934" y="0"/>
                </a:lnTo>
                <a:lnTo>
                  <a:pt x="44135" y="2529"/>
                </a:lnTo>
                <a:lnTo>
                  <a:pt x="51733" y="9115"/>
                </a:lnTo>
                <a:lnTo>
                  <a:pt x="53336" y="12359"/>
                </a:lnTo>
                <a:lnTo>
                  <a:pt x="30738" y="12359"/>
                </a:lnTo>
                <a:lnTo>
                  <a:pt x="21801" y="14889"/>
                </a:lnTo>
                <a:lnTo>
                  <a:pt x="16055" y="21475"/>
                </a:lnTo>
                <a:lnTo>
                  <a:pt x="12984" y="30609"/>
                </a:lnTo>
                <a:lnTo>
                  <a:pt x="12075" y="40787"/>
                </a:lnTo>
                <a:lnTo>
                  <a:pt x="12676" y="51157"/>
                </a:lnTo>
                <a:lnTo>
                  <a:pt x="15231" y="60717"/>
                </a:lnTo>
                <a:lnTo>
                  <a:pt x="20875" y="67727"/>
                </a:lnTo>
                <a:lnTo>
                  <a:pt x="30738" y="70450"/>
                </a:lnTo>
                <a:lnTo>
                  <a:pt x="51917" y="70450"/>
                </a:lnTo>
                <a:lnTo>
                  <a:pt x="51459" y="71377"/>
                </a:lnTo>
                <a:lnTo>
                  <a:pt x="43208" y="78677"/>
                </a:lnTo>
                <a:lnTo>
                  <a:pt x="30738" y="81574"/>
                </a:lnTo>
                <a:close/>
              </a:path>
              <a:path w="58420" h="81914">
                <a:moveTo>
                  <a:pt x="58183" y="28427"/>
                </a:moveTo>
                <a:lnTo>
                  <a:pt x="47205" y="28427"/>
                </a:lnTo>
                <a:lnTo>
                  <a:pt x="45009" y="18539"/>
                </a:lnTo>
                <a:lnTo>
                  <a:pt x="40618" y="12359"/>
                </a:lnTo>
                <a:lnTo>
                  <a:pt x="53336" y="12359"/>
                </a:lnTo>
                <a:lnTo>
                  <a:pt x="56245" y="18249"/>
                </a:lnTo>
                <a:lnTo>
                  <a:pt x="58183" y="28427"/>
                </a:lnTo>
                <a:close/>
              </a:path>
              <a:path w="58420" h="81914">
                <a:moveTo>
                  <a:pt x="51917" y="70450"/>
                </a:moveTo>
                <a:lnTo>
                  <a:pt x="38423" y="70450"/>
                </a:lnTo>
                <a:lnTo>
                  <a:pt x="45009" y="64270"/>
                </a:lnTo>
                <a:lnTo>
                  <a:pt x="47205" y="51910"/>
                </a:lnTo>
                <a:lnTo>
                  <a:pt x="58183" y="51910"/>
                </a:lnTo>
                <a:lnTo>
                  <a:pt x="56210" y="61759"/>
                </a:lnTo>
                <a:lnTo>
                  <a:pt x="51917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69368" y="3484439"/>
            <a:ext cx="55244" cy="79375"/>
          </a:xfrm>
          <a:custGeom>
            <a:avLst/>
            <a:gdLst/>
            <a:ahLst/>
            <a:cxnLst/>
            <a:rect l="l" t="t" r="r" b="b"/>
            <a:pathLst>
              <a:path w="55245" h="79375">
                <a:moveTo>
                  <a:pt x="21956" y="79102"/>
                </a:moveTo>
                <a:lnTo>
                  <a:pt x="14357" y="78040"/>
                </a:lnTo>
                <a:lnTo>
                  <a:pt x="7272" y="74312"/>
                </a:lnTo>
                <a:lnTo>
                  <a:pt x="2041" y="67109"/>
                </a:lnTo>
                <a:lnTo>
                  <a:pt x="0" y="55618"/>
                </a:lnTo>
                <a:lnTo>
                  <a:pt x="0" y="0"/>
                </a:lnTo>
                <a:lnTo>
                  <a:pt x="12075" y="0"/>
                </a:lnTo>
                <a:lnTo>
                  <a:pt x="12075" y="64270"/>
                </a:lnTo>
                <a:lnTo>
                  <a:pt x="17564" y="67978"/>
                </a:lnTo>
                <a:lnTo>
                  <a:pt x="42311" y="67978"/>
                </a:lnTo>
                <a:lnTo>
                  <a:pt x="40172" y="71280"/>
                </a:lnTo>
                <a:lnTo>
                  <a:pt x="35404" y="75548"/>
                </a:lnTo>
                <a:lnTo>
                  <a:pt x="29400" y="78194"/>
                </a:lnTo>
                <a:lnTo>
                  <a:pt x="21956" y="79102"/>
                </a:lnTo>
                <a:close/>
              </a:path>
              <a:path w="55245" h="79375">
                <a:moveTo>
                  <a:pt x="42311" y="67978"/>
                </a:moveTo>
                <a:lnTo>
                  <a:pt x="25249" y="67978"/>
                </a:lnTo>
                <a:lnTo>
                  <a:pt x="34186" y="65487"/>
                </a:lnTo>
                <a:lnTo>
                  <a:pt x="39932" y="59172"/>
                </a:lnTo>
                <a:lnTo>
                  <a:pt x="43002" y="50771"/>
                </a:lnTo>
                <a:lnTo>
                  <a:pt x="43912" y="42023"/>
                </a:lnTo>
                <a:lnTo>
                  <a:pt x="43912" y="0"/>
                </a:lnTo>
                <a:lnTo>
                  <a:pt x="54890" y="0"/>
                </a:lnTo>
                <a:lnTo>
                  <a:pt x="54890" y="65506"/>
                </a:lnTo>
                <a:lnTo>
                  <a:pt x="43912" y="65506"/>
                </a:lnTo>
                <a:lnTo>
                  <a:pt x="42311" y="67978"/>
                </a:lnTo>
                <a:close/>
              </a:path>
              <a:path w="55245" h="79375">
                <a:moveTo>
                  <a:pt x="54890" y="76630"/>
                </a:moveTo>
                <a:lnTo>
                  <a:pt x="43912" y="76630"/>
                </a:lnTo>
                <a:lnTo>
                  <a:pt x="43912" y="65506"/>
                </a:lnTo>
                <a:lnTo>
                  <a:pt x="54890" y="65506"/>
                </a:lnTo>
                <a:lnTo>
                  <a:pt x="54890" y="766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35237" y="3463428"/>
            <a:ext cx="32384" cy="99060"/>
          </a:xfrm>
          <a:custGeom>
            <a:avLst/>
            <a:gdLst/>
            <a:ahLst/>
            <a:cxnLst/>
            <a:rect l="l" t="t" r="r" b="b"/>
            <a:pathLst>
              <a:path w="32384" h="99060">
                <a:moveTo>
                  <a:pt x="20858" y="21011"/>
                </a:moveTo>
                <a:lnTo>
                  <a:pt x="9880" y="21011"/>
                </a:lnTo>
                <a:lnTo>
                  <a:pt x="9880" y="0"/>
                </a:lnTo>
                <a:lnTo>
                  <a:pt x="20858" y="0"/>
                </a:lnTo>
                <a:lnTo>
                  <a:pt x="20858" y="21011"/>
                </a:lnTo>
                <a:close/>
              </a:path>
              <a:path w="32384" h="99060">
                <a:moveTo>
                  <a:pt x="31836" y="32135"/>
                </a:moveTo>
                <a:lnTo>
                  <a:pt x="0" y="32135"/>
                </a:lnTo>
                <a:lnTo>
                  <a:pt x="0" y="21011"/>
                </a:lnTo>
                <a:lnTo>
                  <a:pt x="31836" y="21011"/>
                </a:lnTo>
                <a:lnTo>
                  <a:pt x="31836" y="32135"/>
                </a:lnTo>
                <a:close/>
              </a:path>
              <a:path w="32384" h="99060">
                <a:moveTo>
                  <a:pt x="28542" y="98877"/>
                </a:moveTo>
                <a:lnTo>
                  <a:pt x="12075" y="98877"/>
                </a:lnTo>
                <a:lnTo>
                  <a:pt x="9880" y="91461"/>
                </a:lnTo>
                <a:lnTo>
                  <a:pt x="9880" y="32135"/>
                </a:lnTo>
                <a:lnTo>
                  <a:pt x="20858" y="32135"/>
                </a:lnTo>
                <a:lnTo>
                  <a:pt x="20858" y="87753"/>
                </a:lnTo>
                <a:lnTo>
                  <a:pt x="31836" y="87753"/>
                </a:lnTo>
                <a:lnTo>
                  <a:pt x="31836" y="97641"/>
                </a:lnTo>
                <a:lnTo>
                  <a:pt x="28542" y="988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85186" y="3484439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5">
                <a:moveTo>
                  <a:pt x="0" y="0"/>
                </a:moveTo>
                <a:lnTo>
                  <a:pt x="0" y="76630"/>
                </a:lnTo>
              </a:path>
            </a:pathLst>
          </a:custGeom>
          <a:ln w="120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679149" y="3463428"/>
            <a:ext cx="12065" cy="0"/>
          </a:xfrm>
          <a:custGeom>
            <a:avLst/>
            <a:gdLst/>
            <a:ahLst/>
            <a:cxnLst/>
            <a:rect l="l" t="t" r="r" b="b"/>
            <a:pathLst>
              <a:path w="12065" h="0">
                <a:moveTo>
                  <a:pt x="0" y="0"/>
                </a:moveTo>
                <a:lnTo>
                  <a:pt x="12075" y="0"/>
                </a:lnTo>
              </a:path>
            </a:pathLst>
          </a:custGeom>
          <a:ln w="148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04397" y="3481967"/>
            <a:ext cx="64135" cy="81915"/>
          </a:xfrm>
          <a:custGeom>
            <a:avLst/>
            <a:gdLst/>
            <a:ahLst/>
            <a:cxnLst/>
            <a:rect l="l" t="t" r="r" b="b"/>
            <a:pathLst>
              <a:path w="64134" h="81914">
                <a:moveTo>
                  <a:pt x="31835" y="81574"/>
                </a:moveTo>
                <a:lnTo>
                  <a:pt x="17598" y="77982"/>
                </a:lnTo>
                <a:lnTo>
                  <a:pt x="7684" y="68596"/>
                </a:lnTo>
                <a:lnTo>
                  <a:pt x="1886" y="55502"/>
                </a:lnTo>
                <a:lnTo>
                  <a:pt x="0" y="40787"/>
                </a:lnTo>
                <a:lnTo>
                  <a:pt x="1886" y="26071"/>
                </a:lnTo>
                <a:lnTo>
                  <a:pt x="7684" y="12977"/>
                </a:lnTo>
                <a:lnTo>
                  <a:pt x="17598" y="3592"/>
                </a:lnTo>
                <a:lnTo>
                  <a:pt x="31835" y="0"/>
                </a:lnTo>
                <a:lnTo>
                  <a:pt x="46072" y="3592"/>
                </a:lnTo>
                <a:lnTo>
                  <a:pt x="54028" y="11123"/>
                </a:lnTo>
                <a:lnTo>
                  <a:pt x="31835" y="11123"/>
                </a:lnTo>
                <a:lnTo>
                  <a:pt x="21801" y="14368"/>
                </a:lnTo>
                <a:lnTo>
                  <a:pt x="15780" y="22247"/>
                </a:lnTo>
                <a:lnTo>
                  <a:pt x="12847" y="31980"/>
                </a:lnTo>
                <a:lnTo>
                  <a:pt x="12075" y="40787"/>
                </a:lnTo>
                <a:lnTo>
                  <a:pt x="12847" y="50114"/>
                </a:lnTo>
                <a:lnTo>
                  <a:pt x="15780" y="59790"/>
                </a:lnTo>
                <a:lnTo>
                  <a:pt x="21801" y="67379"/>
                </a:lnTo>
                <a:lnTo>
                  <a:pt x="31835" y="70450"/>
                </a:lnTo>
                <a:lnTo>
                  <a:pt x="54028" y="70450"/>
                </a:lnTo>
                <a:lnTo>
                  <a:pt x="46072" y="77982"/>
                </a:lnTo>
                <a:lnTo>
                  <a:pt x="31835" y="81574"/>
                </a:lnTo>
                <a:close/>
              </a:path>
              <a:path w="64134" h="81914">
                <a:moveTo>
                  <a:pt x="54028" y="70450"/>
                </a:moveTo>
                <a:lnTo>
                  <a:pt x="31835" y="70450"/>
                </a:lnTo>
                <a:lnTo>
                  <a:pt x="41870" y="67379"/>
                </a:lnTo>
                <a:lnTo>
                  <a:pt x="47891" y="59790"/>
                </a:lnTo>
                <a:lnTo>
                  <a:pt x="50824" y="50114"/>
                </a:lnTo>
                <a:lnTo>
                  <a:pt x="51596" y="40787"/>
                </a:lnTo>
                <a:lnTo>
                  <a:pt x="50824" y="31980"/>
                </a:lnTo>
                <a:lnTo>
                  <a:pt x="47891" y="22247"/>
                </a:lnTo>
                <a:lnTo>
                  <a:pt x="41870" y="14368"/>
                </a:lnTo>
                <a:lnTo>
                  <a:pt x="31835" y="11123"/>
                </a:lnTo>
                <a:lnTo>
                  <a:pt x="54028" y="11123"/>
                </a:lnTo>
                <a:lnTo>
                  <a:pt x="55987" y="12977"/>
                </a:lnTo>
                <a:lnTo>
                  <a:pt x="61784" y="26071"/>
                </a:lnTo>
                <a:lnTo>
                  <a:pt x="63671" y="40787"/>
                </a:lnTo>
                <a:lnTo>
                  <a:pt x="61784" y="55502"/>
                </a:lnTo>
                <a:lnTo>
                  <a:pt x="55987" y="68596"/>
                </a:lnTo>
                <a:lnTo>
                  <a:pt x="54028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81244" y="3481967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5" h="79375">
                <a:moveTo>
                  <a:pt x="23888" y="13595"/>
                </a:moveTo>
                <a:lnTo>
                  <a:pt x="10978" y="13595"/>
                </a:lnTo>
                <a:lnTo>
                  <a:pt x="14271" y="9887"/>
                </a:lnTo>
                <a:lnTo>
                  <a:pt x="19760" y="0"/>
                </a:lnTo>
                <a:lnTo>
                  <a:pt x="31836" y="0"/>
                </a:lnTo>
                <a:lnTo>
                  <a:pt x="40241" y="1120"/>
                </a:lnTo>
                <a:lnTo>
                  <a:pt x="48028" y="5252"/>
                </a:lnTo>
                <a:lnTo>
                  <a:pt x="52931" y="12359"/>
                </a:lnTo>
                <a:lnTo>
                  <a:pt x="29640" y="12359"/>
                </a:lnTo>
                <a:lnTo>
                  <a:pt x="24117" y="13441"/>
                </a:lnTo>
                <a:lnTo>
                  <a:pt x="23888" y="13595"/>
                </a:lnTo>
                <a:close/>
              </a:path>
              <a:path w="56515" h="79375">
                <a:moveTo>
                  <a:pt x="12075" y="79102"/>
                </a:moveTo>
                <a:lnTo>
                  <a:pt x="0" y="79102"/>
                </a:lnTo>
                <a:lnTo>
                  <a:pt x="0" y="2471"/>
                </a:lnTo>
                <a:lnTo>
                  <a:pt x="10978" y="2471"/>
                </a:lnTo>
                <a:lnTo>
                  <a:pt x="10978" y="13595"/>
                </a:lnTo>
                <a:lnTo>
                  <a:pt x="23888" y="13595"/>
                </a:lnTo>
                <a:lnTo>
                  <a:pt x="18388" y="17303"/>
                </a:lnTo>
                <a:lnTo>
                  <a:pt x="13894" y="24873"/>
                </a:lnTo>
                <a:lnTo>
                  <a:pt x="12075" y="37079"/>
                </a:lnTo>
                <a:lnTo>
                  <a:pt x="12075" y="79102"/>
                </a:lnTo>
                <a:close/>
              </a:path>
              <a:path w="56515" h="79375">
                <a:moveTo>
                  <a:pt x="55987" y="79102"/>
                </a:moveTo>
                <a:lnTo>
                  <a:pt x="43912" y="79102"/>
                </a:lnTo>
                <a:lnTo>
                  <a:pt x="43912" y="18539"/>
                </a:lnTo>
                <a:lnTo>
                  <a:pt x="40618" y="12359"/>
                </a:lnTo>
                <a:lnTo>
                  <a:pt x="52931" y="12359"/>
                </a:lnTo>
                <a:lnTo>
                  <a:pt x="53757" y="13557"/>
                </a:lnTo>
                <a:lnTo>
                  <a:pt x="55987" y="27191"/>
                </a:lnTo>
                <a:lnTo>
                  <a:pt x="55987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875654" y="1845541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5" h="79375">
                <a:moveTo>
                  <a:pt x="0" y="79102"/>
                </a:moveTo>
                <a:lnTo>
                  <a:pt x="0" y="0"/>
                </a:lnTo>
                <a:lnTo>
                  <a:pt x="87824" y="39551"/>
                </a:lnTo>
                <a:lnTo>
                  <a:pt x="0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11396" y="1845541"/>
            <a:ext cx="88265" cy="79375"/>
          </a:xfrm>
          <a:custGeom>
            <a:avLst/>
            <a:gdLst/>
            <a:ahLst/>
            <a:cxnLst/>
            <a:rect l="l" t="t" r="r" b="b"/>
            <a:pathLst>
              <a:path w="88264" h="79375">
                <a:moveTo>
                  <a:pt x="87824" y="79102"/>
                </a:moveTo>
                <a:lnTo>
                  <a:pt x="0" y="39551"/>
                </a:lnTo>
                <a:lnTo>
                  <a:pt x="87824" y="0"/>
                </a:lnTo>
                <a:lnTo>
                  <a:pt x="87824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93731" y="1885092"/>
            <a:ext cx="3787775" cy="0"/>
          </a:xfrm>
          <a:custGeom>
            <a:avLst/>
            <a:gdLst/>
            <a:ahLst/>
            <a:cxnLst/>
            <a:rect l="l" t="t" r="r" b="b"/>
            <a:pathLst>
              <a:path w="3787775" h="0">
                <a:moveTo>
                  <a:pt x="3787412" y="0"/>
                </a:moveTo>
                <a:lnTo>
                  <a:pt x="3787412" y="0"/>
                </a:lnTo>
                <a:lnTo>
                  <a:pt x="0" y="0"/>
                </a:lnTo>
              </a:path>
            </a:pathLst>
          </a:custGeom>
          <a:ln w="160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531850" y="1880766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 h="0">
                <a:moveTo>
                  <a:pt x="0" y="0"/>
                </a:moveTo>
                <a:lnTo>
                  <a:pt x="1075844" y="0"/>
                </a:lnTo>
              </a:path>
            </a:pathLst>
          </a:custGeom>
          <a:ln w="407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158598" y="3896018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 h="0">
                <a:moveTo>
                  <a:pt x="0" y="0"/>
                </a:moveTo>
                <a:lnTo>
                  <a:pt x="541215" y="0"/>
                </a:lnTo>
              </a:path>
            </a:pathLst>
          </a:custGeom>
          <a:ln w="4943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338734" y="389540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90" h="0">
                <a:moveTo>
                  <a:pt x="0" y="0"/>
                </a:moveTo>
                <a:lnTo>
                  <a:pt x="592812" y="0"/>
                </a:lnTo>
              </a:path>
            </a:pathLst>
          </a:custGeom>
          <a:ln w="3337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58802" y="1436434"/>
            <a:ext cx="62865" cy="81915"/>
          </a:xfrm>
          <a:custGeom>
            <a:avLst/>
            <a:gdLst/>
            <a:ahLst/>
            <a:cxnLst/>
            <a:rect l="l" t="t" r="r" b="b"/>
            <a:pathLst>
              <a:path w="62864" h="81915">
                <a:moveTo>
                  <a:pt x="41716" y="81574"/>
                </a:moveTo>
                <a:lnTo>
                  <a:pt x="30738" y="81574"/>
                </a:lnTo>
                <a:lnTo>
                  <a:pt x="18062" y="78522"/>
                </a:lnTo>
                <a:lnTo>
                  <a:pt x="8370" y="70141"/>
                </a:lnTo>
                <a:lnTo>
                  <a:pt x="2178" y="57588"/>
                </a:lnTo>
                <a:lnTo>
                  <a:pt x="0" y="42023"/>
                </a:lnTo>
                <a:lnTo>
                  <a:pt x="2058" y="25549"/>
                </a:lnTo>
                <a:lnTo>
                  <a:pt x="8233" y="12205"/>
                </a:lnTo>
                <a:lnTo>
                  <a:pt x="18525" y="3263"/>
                </a:lnTo>
                <a:lnTo>
                  <a:pt x="32934" y="0"/>
                </a:lnTo>
                <a:lnTo>
                  <a:pt x="45901" y="3128"/>
                </a:lnTo>
                <a:lnTo>
                  <a:pt x="54202" y="11123"/>
                </a:lnTo>
                <a:lnTo>
                  <a:pt x="31836" y="11123"/>
                </a:lnTo>
                <a:lnTo>
                  <a:pt x="24117" y="13054"/>
                </a:lnTo>
                <a:lnTo>
                  <a:pt x="17839" y="18230"/>
                </a:lnTo>
                <a:lnTo>
                  <a:pt x="13619" y="25723"/>
                </a:lnTo>
                <a:lnTo>
                  <a:pt x="12075" y="34607"/>
                </a:lnTo>
                <a:lnTo>
                  <a:pt x="61580" y="34607"/>
                </a:lnTo>
                <a:lnTo>
                  <a:pt x="62574" y="44494"/>
                </a:lnTo>
                <a:lnTo>
                  <a:pt x="12075" y="44494"/>
                </a:lnTo>
                <a:lnTo>
                  <a:pt x="13482" y="55329"/>
                </a:lnTo>
                <a:lnTo>
                  <a:pt x="17564" y="63498"/>
                </a:lnTo>
                <a:lnTo>
                  <a:pt x="24117" y="68654"/>
                </a:lnTo>
                <a:lnTo>
                  <a:pt x="32934" y="70450"/>
                </a:lnTo>
                <a:lnTo>
                  <a:pt x="56426" y="70450"/>
                </a:lnTo>
                <a:lnTo>
                  <a:pt x="49401" y="75394"/>
                </a:lnTo>
                <a:lnTo>
                  <a:pt x="46107" y="77866"/>
                </a:lnTo>
                <a:lnTo>
                  <a:pt x="41716" y="81574"/>
                </a:lnTo>
                <a:close/>
              </a:path>
              <a:path w="62864" h="81915">
                <a:moveTo>
                  <a:pt x="61580" y="34607"/>
                </a:moveTo>
                <a:lnTo>
                  <a:pt x="50498" y="34607"/>
                </a:lnTo>
                <a:lnTo>
                  <a:pt x="48972" y="25723"/>
                </a:lnTo>
                <a:lnTo>
                  <a:pt x="45695" y="18230"/>
                </a:lnTo>
                <a:lnTo>
                  <a:pt x="40155" y="13054"/>
                </a:lnTo>
                <a:lnTo>
                  <a:pt x="31836" y="11123"/>
                </a:lnTo>
                <a:lnTo>
                  <a:pt x="54202" y="11123"/>
                </a:lnTo>
                <a:lnTo>
                  <a:pt x="55164" y="12050"/>
                </a:lnTo>
                <a:lnTo>
                  <a:pt x="60722" y="26071"/>
                </a:lnTo>
                <a:lnTo>
                  <a:pt x="61580" y="34607"/>
                </a:lnTo>
                <a:close/>
              </a:path>
              <a:path w="62864" h="81915">
                <a:moveTo>
                  <a:pt x="56426" y="70450"/>
                </a:moveTo>
                <a:lnTo>
                  <a:pt x="42814" y="70450"/>
                </a:lnTo>
                <a:lnTo>
                  <a:pt x="49401" y="60562"/>
                </a:lnTo>
                <a:lnTo>
                  <a:pt x="50498" y="54382"/>
                </a:lnTo>
                <a:lnTo>
                  <a:pt x="61476" y="54382"/>
                </a:lnTo>
                <a:lnTo>
                  <a:pt x="61476" y="58090"/>
                </a:lnTo>
                <a:lnTo>
                  <a:pt x="58183" y="69214"/>
                </a:lnTo>
                <a:lnTo>
                  <a:pt x="56426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27963" y="1438906"/>
            <a:ext cx="64135" cy="76835"/>
          </a:xfrm>
          <a:custGeom>
            <a:avLst/>
            <a:gdLst/>
            <a:ahLst/>
            <a:cxnLst/>
            <a:rect l="l" t="t" r="r" b="b"/>
            <a:pathLst>
              <a:path w="64135" h="76834">
                <a:moveTo>
                  <a:pt x="37325" y="76630"/>
                </a:moveTo>
                <a:lnTo>
                  <a:pt x="25249" y="76630"/>
                </a:lnTo>
                <a:lnTo>
                  <a:pt x="0" y="0"/>
                </a:lnTo>
                <a:lnTo>
                  <a:pt x="13173" y="0"/>
                </a:lnTo>
                <a:lnTo>
                  <a:pt x="31836" y="61798"/>
                </a:lnTo>
                <a:lnTo>
                  <a:pt x="42424" y="61798"/>
                </a:lnTo>
                <a:lnTo>
                  <a:pt x="37325" y="76630"/>
                </a:lnTo>
                <a:close/>
              </a:path>
              <a:path w="64135" h="76834">
                <a:moveTo>
                  <a:pt x="42424" y="61798"/>
                </a:moveTo>
                <a:lnTo>
                  <a:pt x="31836" y="61798"/>
                </a:lnTo>
                <a:lnTo>
                  <a:pt x="50498" y="0"/>
                </a:lnTo>
                <a:lnTo>
                  <a:pt x="63672" y="0"/>
                </a:lnTo>
                <a:lnTo>
                  <a:pt x="42424" y="617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98223" y="1436434"/>
            <a:ext cx="62865" cy="81915"/>
          </a:xfrm>
          <a:custGeom>
            <a:avLst/>
            <a:gdLst/>
            <a:ahLst/>
            <a:cxnLst/>
            <a:rect l="l" t="t" r="r" b="b"/>
            <a:pathLst>
              <a:path w="62864" h="81915">
                <a:moveTo>
                  <a:pt x="41716" y="81574"/>
                </a:moveTo>
                <a:lnTo>
                  <a:pt x="30738" y="81574"/>
                </a:lnTo>
                <a:lnTo>
                  <a:pt x="17599" y="78522"/>
                </a:lnTo>
                <a:lnTo>
                  <a:pt x="7959" y="70141"/>
                </a:lnTo>
                <a:lnTo>
                  <a:pt x="2024" y="57588"/>
                </a:lnTo>
                <a:lnTo>
                  <a:pt x="0" y="42023"/>
                </a:lnTo>
                <a:lnTo>
                  <a:pt x="1903" y="25549"/>
                </a:lnTo>
                <a:lnTo>
                  <a:pt x="7821" y="12205"/>
                </a:lnTo>
                <a:lnTo>
                  <a:pt x="18062" y="3263"/>
                </a:lnTo>
                <a:lnTo>
                  <a:pt x="32934" y="0"/>
                </a:lnTo>
                <a:lnTo>
                  <a:pt x="45901" y="3128"/>
                </a:lnTo>
                <a:lnTo>
                  <a:pt x="54202" y="11123"/>
                </a:lnTo>
                <a:lnTo>
                  <a:pt x="30738" y="11123"/>
                </a:lnTo>
                <a:lnTo>
                  <a:pt x="23654" y="13054"/>
                </a:lnTo>
                <a:lnTo>
                  <a:pt x="17702" y="18230"/>
                </a:lnTo>
                <a:lnTo>
                  <a:pt x="13602" y="25723"/>
                </a:lnTo>
                <a:lnTo>
                  <a:pt x="12075" y="34607"/>
                </a:lnTo>
                <a:lnTo>
                  <a:pt x="61580" y="34607"/>
                </a:lnTo>
                <a:lnTo>
                  <a:pt x="62574" y="44494"/>
                </a:lnTo>
                <a:lnTo>
                  <a:pt x="12075" y="44494"/>
                </a:lnTo>
                <a:lnTo>
                  <a:pt x="13310" y="55329"/>
                </a:lnTo>
                <a:lnTo>
                  <a:pt x="17015" y="63498"/>
                </a:lnTo>
                <a:lnTo>
                  <a:pt x="23191" y="68654"/>
                </a:lnTo>
                <a:lnTo>
                  <a:pt x="31836" y="70450"/>
                </a:lnTo>
                <a:lnTo>
                  <a:pt x="56426" y="70450"/>
                </a:lnTo>
                <a:lnTo>
                  <a:pt x="49401" y="75394"/>
                </a:lnTo>
                <a:lnTo>
                  <a:pt x="46107" y="77866"/>
                </a:lnTo>
                <a:lnTo>
                  <a:pt x="41716" y="81574"/>
                </a:lnTo>
                <a:close/>
              </a:path>
              <a:path w="62864" h="81915">
                <a:moveTo>
                  <a:pt x="61580" y="34607"/>
                </a:moveTo>
                <a:lnTo>
                  <a:pt x="50498" y="34607"/>
                </a:lnTo>
                <a:lnTo>
                  <a:pt x="48955" y="25723"/>
                </a:lnTo>
                <a:lnTo>
                  <a:pt x="45558" y="18230"/>
                </a:lnTo>
                <a:lnTo>
                  <a:pt x="39692" y="13054"/>
                </a:lnTo>
                <a:lnTo>
                  <a:pt x="30738" y="11123"/>
                </a:lnTo>
                <a:lnTo>
                  <a:pt x="54202" y="11123"/>
                </a:lnTo>
                <a:lnTo>
                  <a:pt x="55164" y="12050"/>
                </a:lnTo>
                <a:lnTo>
                  <a:pt x="60722" y="26071"/>
                </a:lnTo>
                <a:lnTo>
                  <a:pt x="61580" y="34607"/>
                </a:lnTo>
                <a:close/>
              </a:path>
              <a:path w="62864" h="81915">
                <a:moveTo>
                  <a:pt x="56426" y="70450"/>
                </a:moveTo>
                <a:lnTo>
                  <a:pt x="42814" y="70450"/>
                </a:lnTo>
                <a:lnTo>
                  <a:pt x="49401" y="60562"/>
                </a:lnTo>
                <a:lnTo>
                  <a:pt x="49401" y="54382"/>
                </a:lnTo>
                <a:lnTo>
                  <a:pt x="61476" y="54382"/>
                </a:lnTo>
                <a:lnTo>
                  <a:pt x="60379" y="58090"/>
                </a:lnTo>
                <a:lnTo>
                  <a:pt x="58183" y="69214"/>
                </a:lnTo>
                <a:lnTo>
                  <a:pt x="56426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75069" y="1436434"/>
            <a:ext cx="55244" cy="79375"/>
          </a:xfrm>
          <a:custGeom>
            <a:avLst/>
            <a:gdLst/>
            <a:ahLst/>
            <a:cxnLst/>
            <a:rect l="l" t="t" r="r" b="b"/>
            <a:pathLst>
              <a:path w="55245" h="79375">
                <a:moveTo>
                  <a:pt x="23739" y="12359"/>
                </a:moveTo>
                <a:lnTo>
                  <a:pt x="10978" y="12359"/>
                </a:lnTo>
                <a:lnTo>
                  <a:pt x="13173" y="8651"/>
                </a:lnTo>
                <a:lnTo>
                  <a:pt x="19760" y="0"/>
                </a:lnTo>
                <a:lnTo>
                  <a:pt x="31836" y="0"/>
                </a:lnTo>
                <a:lnTo>
                  <a:pt x="39606" y="1100"/>
                </a:lnTo>
                <a:lnTo>
                  <a:pt x="47068" y="5098"/>
                </a:lnTo>
                <a:lnTo>
                  <a:pt x="51326" y="11123"/>
                </a:lnTo>
                <a:lnTo>
                  <a:pt x="29640" y="11123"/>
                </a:lnTo>
                <a:lnTo>
                  <a:pt x="23945" y="12224"/>
                </a:lnTo>
                <a:lnTo>
                  <a:pt x="23739" y="12359"/>
                </a:lnTo>
                <a:close/>
              </a:path>
              <a:path w="55245" h="79375">
                <a:moveTo>
                  <a:pt x="10978" y="79102"/>
                </a:moveTo>
                <a:lnTo>
                  <a:pt x="0" y="79102"/>
                </a:lnTo>
                <a:lnTo>
                  <a:pt x="0" y="2471"/>
                </a:lnTo>
                <a:lnTo>
                  <a:pt x="10978" y="2471"/>
                </a:lnTo>
                <a:lnTo>
                  <a:pt x="10978" y="12359"/>
                </a:lnTo>
                <a:lnTo>
                  <a:pt x="23739" y="12359"/>
                </a:lnTo>
                <a:lnTo>
                  <a:pt x="17839" y="16222"/>
                </a:lnTo>
                <a:lnTo>
                  <a:pt x="12967" y="24159"/>
                </a:lnTo>
                <a:lnTo>
                  <a:pt x="10978" y="37079"/>
                </a:lnTo>
                <a:lnTo>
                  <a:pt x="10978" y="79102"/>
                </a:lnTo>
                <a:close/>
              </a:path>
              <a:path w="55245" h="79375">
                <a:moveTo>
                  <a:pt x="54890" y="79102"/>
                </a:moveTo>
                <a:lnTo>
                  <a:pt x="43912" y="79102"/>
                </a:lnTo>
                <a:lnTo>
                  <a:pt x="43912" y="18539"/>
                </a:lnTo>
                <a:lnTo>
                  <a:pt x="40618" y="11123"/>
                </a:lnTo>
                <a:lnTo>
                  <a:pt x="51326" y="11123"/>
                </a:lnTo>
                <a:lnTo>
                  <a:pt x="52677" y="13035"/>
                </a:lnTo>
                <a:lnTo>
                  <a:pt x="54890" y="25955"/>
                </a:lnTo>
                <a:lnTo>
                  <a:pt x="54890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40937" y="1416659"/>
            <a:ext cx="32384" cy="100330"/>
          </a:xfrm>
          <a:custGeom>
            <a:avLst/>
            <a:gdLst/>
            <a:ahLst/>
            <a:cxnLst/>
            <a:rect l="l" t="t" r="r" b="b"/>
            <a:pathLst>
              <a:path w="32385" h="100330">
                <a:moveTo>
                  <a:pt x="20858" y="22247"/>
                </a:moveTo>
                <a:lnTo>
                  <a:pt x="9880" y="22247"/>
                </a:lnTo>
                <a:lnTo>
                  <a:pt x="9880" y="0"/>
                </a:lnTo>
                <a:lnTo>
                  <a:pt x="20858" y="0"/>
                </a:lnTo>
                <a:lnTo>
                  <a:pt x="20858" y="22247"/>
                </a:lnTo>
                <a:close/>
              </a:path>
              <a:path w="32385" h="100330">
                <a:moveTo>
                  <a:pt x="31836" y="32135"/>
                </a:moveTo>
                <a:lnTo>
                  <a:pt x="0" y="32135"/>
                </a:lnTo>
                <a:lnTo>
                  <a:pt x="0" y="22247"/>
                </a:lnTo>
                <a:lnTo>
                  <a:pt x="31836" y="22247"/>
                </a:lnTo>
                <a:lnTo>
                  <a:pt x="31836" y="32135"/>
                </a:lnTo>
                <a:close/>
              </a:path>
              <a:path w="32385" h="100330">
                <a:moveTo>
                  <a:pt x="24151" y="100113"/>
                </a:moveTo>
                <a:lnTo>
                  <a:pt x="12075" y="100113"/>
                </a:lnTo>
                <a:lnTo>
                  <a:pt x="9880" y="92697"/>
                </a:lnTo>
                <a:lnTo>
                  <a:pt x="9880" y="32135"/>
                </a:lnTo>
                <a:lnTo>
                  <a:pt x="20858" y="32135"/>
                </a:lnTo>
                <a:lnTo>
                  <a:pt x="20858" y="88989"/>
                </a:lnTo>
                <a:lnTo>
                  <a:pt x="31836" y="88989"/>
                </a:lnTo>
                <a:lnTo>
                  <a:pt x="31836" y="98877"/>
                </a:lnTo>
                <a:lnTo>
                  <a:pt x="27445" y="98877"/>
                </a:lnTo>
                <a:lnTo>
                  <a:pt x="24151" y="1001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183847" y="3858939"/>
            <a:ext cx="58419" cy="81915"/>
          </a:xfrm>
          <a:custGeom>
            <a:avLst/>
            <a:gdLst/>
            <a:ahLst/>
            <a:cxnLst/>
            <a:rect l="l" t="t" r="r" b="b"/>
            <a:pathLst>
              <a:path w="58420" h="81914">
                <a:moveTo>
                  <a:pt x="30738" y="81574"/>
                </a:moveTo>
                <a:lnTo>
                  <a:pt x="18062" y="78715"/>
                </a:lnTo>
                <a:lnTo>
                  <a:pt x="8370" y="70759"/>
                </a:lnTo>
                <a:lnTo>
                  <a:pt x="2178" y="58631"/>
                </a:lnTo>
                <a:lnTo>
                  <a:pt x="0" y="43259"/>
                </a:lnTo>
                <a:lnTo>
                  <a:pt x="2058" y="26071"/>
                </a:lnTo>
                <a:lnTo>
                  <a:pt x="8233" y="12359"/>
                </a:lnTo>
                <a:lnTo>
                  <a:pt x="18525" y="3283"/>
                </a:lnTo>
                <a:lnTo>
                  <a:pt x="32934" y="0"/>
                </a:lnTo>
                <a:lnTo>
                  <a:pt x="44289" y="2529"/>
                </a:lnTo>
                <a:lnTo>
                  <a:pt x="52145" y="9115"/>
                </a:lnTo>
                <a:lnTo>
                  <a:pt x="53148" y="11123"/>
                </a:lnTo>
                <a:lnTo>
                  <a:pt x="31836" y="11123"/>
                </a:lnTo>
                <a:lnTo>
                  <a:pt x="22727" y="13846"/>
                </a:lnTo>
                <a:lnTo>
                  <a:pt x="16604" y="20857"/>
                </a:lnTo>
                <a:lnTo>
                  <a:pt x="13156" y="30416"/>
                </a:lnTo>
                <a:lnTo>
                  <a:pt x="12075" y="40787"/>
                </a:lnTo>
                <a:lnTo>
                  <a:pt x="12830" y="50636"/>
                </a:lnTo>
                <a:lnTo>
                  <a:pt x="15643" y="60253"/>
                </a:lnTo>
                <a:lnTo>
                  <a:pt x="21338" y="67553"/>
                </a:lnTo>
                <a:lnTo>
                  <a:pt x="30738" y="70450"/>
                </a:lnTo>
                <a:lnTo>
                  <a:pt x="51917" y="70450"/>
                </a:lnTo>
                <a:lnTo>
                  <a:pt x="51459" y="71377"/>
                </a:lnTo>
                <a:lnTo>
                  <a:pt x="43208" y="78677"/>
                </a:lnTo>
                <a:lnTo>
                  <a:pt x="30738" y="81574"/>
                </a:lnTo>
                <a:close/>
              </a:path>
              <a:path w="58420" h="81914">
                <a:moveTo>
                  <a:pt x="58183" y="28427"/>
                </a:moveTo>
                <a:lnTo>
                  <a:pt x="47205" y="28427"/>
                </a:lnTo>
                <a:lnTo>
                  <a:pt x="46107" y="17303"/>
                </a:lnTo>
                <a:lnTo>
                  <a:pt x="40618" y="11123"/>
                </a:lnTo>
                <a:lnTo>
                  <a:pt x="53148" y="11123"/>
                </a:lnTo>
                <a:lnTo>
                  <a:pt x="56708" y="18249"/>
                </a:lnTo>
                <a:lnTo>
                  <a:pt x="58183" y="28427"/>
                </a:lnTo>
                <a:close/>
              </a:path>
              <a:path w="58420" h="81914">
                <a:moveTo>
                  <a:pt x="51917" y="70450"/>
                </a:moveTo>
                <a:lnTo>
                  <a:pt x="38423" y="70450"/>
                </a:lnTo>
                <a:lnTo>
                  <a:pt x="46107" y="63034"/>
                </a:lnTo>
                <a:lnTo>
                  <a:pt x="47205" y="51910"/>
                </a:lnTo>
                <a:lnTo>
                  <a:pt x="58183" y="51910"/>
                </a:lnTo>
                <a:lnTo>
                  <a:pt x="56210" y="61759"/>
                </a:lnTo>
                <a:lnTo>
                  <a:pt x="51917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250813" y="3858939"/>
            <a:ext cx="64135" cy="81915"/>
          </a:xfrm>
          <a:custGeom>
            <a:avLst/>
            <a:gdLst/>
            <a:ahLst/>
            <a:cxnLst/>
            <a:rect l="l" t="t" r="r" b="b"/>
            <a:pathLst>
              <a:path w="64135" h="81914">
                <a:moveTo>
                  <a:pt x="31836" y="81574"/>
                </a:moveTo>
                <a:lnTo>
                  <a:pt x="17599" y="77982"/>
                </a:lnTo>
                <a:lnTo>
                  <a:pt x="7684" y="68596"/>
                </a:lnTo>
                <a:lnTo>
                  <a:pt x="1886" y="55502"/>
                </a:lnTo>
                <a:lnTo>
                  <a:pt x="0" y="40787"/>
                </a:lnTo>
                <a:lnTo>
                  <a:pt x="1886" y="26071"/>
                </a:lnTo>
                <a:lnTo>
                  <a:pt x="7684" y="12977"/>
                </a:lnTo>
                <a:lnTo>
                  <a:pt x="17599" y="3592"/>
                </a:lnTo>
                <a:lnTo>
                  <a:pt x="31836" y="0"/>
                </a:lnTo>
                <a:lnTo>
                  <a:pt x="46073" y="3592"/>
                </a:lnTo>
                <a:lnTo>
                  <a:pt x="54029" y="11123"/>
                </a:lnTo>
                <a:lnTo>
                  <a:pt x="31836" y="11123"/>
                </a:lnTo>
                <a:lnTo>
                  <a:pt x="21801" y="14194"/>
                </a:lnTo>
                <a:lnTo>
                  <a:pt x="15780" y="21784"/>
                </a:lnTo>
                <a:lnTo>
                  <a:pt x="12847" y="31459"/>
                </a:lnTo>
                <a:lnTo>
                  <a:pt x="12075" y="40787"/>
                </a:lnTo>
                <a:lnTo>
                  <a:pt x="12847" y="49593"/>
                </a:lnTo>
                <a:lnTo>
                  <a:pt x="15780" y="59326"/>
                </a:lnTo>
                <a:lnTo>
                  <a:pt x="21801" y="67205"/>
                </a:lnTo>
                <a:lnTo>
                  <a:pt x="31836" y="70450"/>
                </a:lnTo>
                <a:lnTo>
                  <a:pt x="54029" y="70450"/>
                </a:lnTo>
                <a:lnTo>
                  <a:pt x="46073" y="77982"/>
                </a:lnTo>
                <a:lnTo>
                  <a:pt x="31836" y="81574"/>
                </a:lnTo>
                <a:close/>
              </a:path>
              <a:path w="64135" h="81914">
                <a:moveTo>
                  <a:pt x="54029" y="70450"/>
                </a:moveTo>
                <a:lnTo>
                  <a:pt x="31836" y="70450"/>
                </a:lnTo>
                <a:lnTo>
                  <a:pt x="41870" y="67205"/>
                </a:lnTo>
                <a:lnTo>
                  <a:pt x="47891" y="59326"/>
                </a:lnTo>
                <a:lnTo>
                  <a:pt x="50824" y="49593"/>
                </a:lnTo>
                <a:lnTo>
                  <a:pt x="51596" y="40787"/>
                </a:lnTo>
                <a:lnTo>
                  <a:pt x="50824" y="31459"/>
                </a:lnTo>
                <a:lnTo>
                  <a:pt x="47891" y="21784"/>
                </a:lnTo>
                <a:lnTo>
                  <a:pt x="41870" y="14194"/>
                </a:lnTo>
                <a:lnTo>
                  <a:pt x="31836" y="11123"/>
                </a:lnTo>
                <a:lnTo>
                  <a:pt x="54029" y="11123"/>
                </a:lnTo>
                <a:lnTo>
                  <a:pt x="55987" y="12977"/>
                </a:lnTo>
                <a:lnTo>
                  <a:pt x="61785" y="26071"/>
                </a:lnTo>
                <a:lnTo>
                  <a:pt x="63672" y="40787"/>
                </a:lnTo>
                <a:lnTo>
                  <a:pt x="61785" y="55502"/>
                </a:lnTo>
                <a:lnTo>
                  <a:pt x="55987" y="68596"/>
                </a:lnTo>
                <a:lnTo>
                  <a:pt x="54029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327659" y="3858939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4" h="79375">
                <a:moveTo>
                  <a:pt x="23923" y="12359"/>
                </a:moveTo>
                <a:lnTo>
                  <a:pt x="10978" y="12359"/>
                </a:lnTo>
                <a:lnTo>
                  <a:pt x="13173" y="8651"/>
                </a:lnTo>
                <a:lnTo>
                  <a:pt x="19760" y="0"/>
                </a:lnTo>
                <a:lnTo>
                  <a:pt x="31836" y="0"/>
                </a:lnTo>
                <a:lnTo>
                  <a:pt x="40241" y="1120"/>
                </a:lnTo>
                <a:lnTo>
                  <a:pt x="48028" y="5252"/>
                </a:lnTo>
                <a:lnTo>
                  <a:pt x="52079" y="11123"/>
                </a:lnTo>
                <a:lnTo>
                  <a:pt x="29640" y="11123"/>
                </a:lnTo>
                <a:lnTo>
                  <a:pt x="24117" y="12224"/>
                </a:lnTo>
                <a:lnTo>
                  <a:pt x="23923" y="12359"/>
                </a:lnTo>
                <a:close/>
              </a:path>
              <a:path w="56514" h="79375">
                <a:moveTo>
                  <a:pt x="12075" y="79102"/>
                </a:moveTo>
                <a:lnTo>
                  <a:pt x="0" y="79102"/>
                </a:lnTo>
                <a:lnTo>
                  <a:pt x="0" y="2471"/>
                </a:lnTo>
                <a:lnTo>
                  <a:pt x="10978" y="2471"/>
                </a:lnTo>
                <a:lnTo>
                  <a:pt x="10978" y="12359"/>
                </a:lnTo>
                <a:lnTo>
                  <a:pt x="23923" y="12359"/>
                </a:lnTo>
                <a:lnTo>
                  <a:pt x="18388" y="16222"/>
                </a:lnTo>
                <a:lnTo>
                  <a:pt x="13894" y="24159"/>
                </a:lnTo>
                <a:lnTo>
                  <a:pt x="12075" y="37079"/>
                </a:lnTo>
                <a:lnTo>
                  <a:pt x="12075" y="79102"/>
                </a:lnTo>
                <a:close/>
              </a:path>
              <a:path w="56514" h="79375">
                <a:moveTo>
                  <a:pt x="55987" y="79102"/>
                </a:moveTo>
                <a:lnTo>
                  <a:pt x="43912" y="79102"/>
                </a:lnTo>
                <a:lnTo>
                  <a:pt x="43912" y="18539"/>
                </a:lnTo>
                <a:lnTo>
                  <a:pt x="40618" y="11123"/>
                </a:lnTo>
                <a:lnTo>
                  <a:pt x="52079" y="11123"/>
                </a:lnTo>
                <a:lnTo>
                  <a:pt x="53757" y="13557"/>
                </a:lnTo>
                <a:lnTo>
                  <a:pt x="55987" y="27191"/>
                </a:lnTo>
                <a:lnTo>
                  <a:pt x="55987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394625" y="3830511"/>
            <a:ext cx="32384" cy="107950"/>
          </a:xfrm>
          <a:custGeom>
            <a:avLst/>
            <a:gdLst/>
            <a:ahLst/>
            <a:cxnLst/>
            <a:rect l="l" t="t" r="r" b="b"/>
            <a:pathLst>
              <a:path w="32385" h="107950">
                <a:moveTo>
                  <a:pt x="20858" y="30899"/>
                </a:moveTo>
                <a:lnTo>
                  <a:pt x="8782" y="30899"/>
                </a:lnTo>
                <a:lnTo>
                  <a:pt x="8782" y="17303"/>
                </a:lnTo>
                <a:lnTo>
                  <a:pt x="10000" y="9907"/>
                </a:lnTo>
                <a:lnTo>
                  <a:pt x="13585" y="4480"/>
                </a:lnTo>
                <a:lnTo>
                  <a:pt x="19434" y="1139"/>
                </a:lnTo>
                <a:lnTo>
                  <a:pt x="27445" y="0"/>
                </a:lnTo>
                <a:lnTo>
                  <a:pt x="30738" y="0"/>
                </a:lnTo>
                <a:lnTo>
                  <a:pt x="31836" y="1235"/>
                </a:lnTo>
                <a:lnTo>
                  <a:pt x="31836" y="12359"/>
                </a:lnTo>
                <a:lnTo>
                  <a:pt x="21956" y="12359"/>
                </a:lnTo>
                <a:lnTo>
                  <a:pt x="20858" y="14831"/>
                </a:lnTo>
                <a:lnTo>
                  <a:pt x="20858" y="30899"/>
                </a:lnTo>
                <a:close/>
              </a:path>
              <a:path w="32385" h="107950">
                <a:moveTo>
                  <a:pt x="31836" y="40787"/>
                </a:moveTo>
                <a:lnTo>
                  <a:pt x="0" y="40787"/>
                </a:lnTo>
                <a:lnTo>
                  <a:pt x="0" y="30899"/>
                </a:lnTo>
                <a:lnTo>
                  <a:pt x="31836" y="30899"/>
                </a:lnTo>
                <a:lnTo>
                  <a:pt x="31836" y="40787"/>
                </a:lnTo>
                <a:close/>
              </a:path>
              <a:path w="32385" h="107950">
                <a:moveTo>
                  <a:pt x="20858" y="107529"/>
                </a:moveTo>
                <a:lnTo>
                  <a:pt x="8782" y="107529"/>
                </a:lnTo>
                <a:lnTo>
                  <a:pt x="8782" y="40787"/>
                </a:lnTo>
                <a:lnTo>
                  <a:pt x="20858" y="40787"/>
                </a:lnTo>
                <a:lnTo>
                  <a:pt x="20858" y="10752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443477" y="3831747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0"/>
                </a:moveTo>
                <a:lnTo>
                  <a:pt x="0" y="106293"/>
                </a:lnTo>
              </a:path>
            </a:pathLst>
          </a:custGeom>
          <a:ln w="120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473118" y="3861411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5">
                <a:moveTo>
                  <a:pt x="0" y="0"/>
                </a:moveTo>
                <a:lnTo>
                  <a:pt x="0" y="76630"/>
                </a:lnTo>
              </a:path>
            </a:pathLst>
          </a:custGeom>
          <a:ln w="120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467080" y="3839163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2075" y="0"/>
                </a:lnTo>
              </a:path>
            </a:pathLst>
          </a:custGeom>
          <a:ln w="148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91231" y="3858939"/>
            <a:ext cx="59690" cy="81915"/>
          </a:xfrm>
          <a:custGeom>
            <a:avLst/>
            <a:gdLst/>
            <a:ahLst/>
            <a:cxnLst/>
            <a:rect l="l" t="t" r="r" b="b"/>
            <a:pathLst>
              <a:path w="59689" h="81914">
                <a:moveTo>
                  <a:pt x="30738" y="81574"/>
                </a:moveTo>
                <a:lnTo>
                  <a:pt x="18062" y="78715"/>
                </a:lnTo>
                <a:lnTo>
                  <a:pt x="8370" y="70759"/>
                </a:lnTo>
                <a:lnTo>
                  <a:pt x="2178" y="58631"/>
                </a:lnTo>
                <a:lnTo>
                  <a:pt x="0" y="43259"/>
                </a:lnTo>
                <a:lnTo>
                  <a:pt x="2058" y="26071"/>
                </a:lnTo>
                <a:lnTo>
                  <a:pt x="8233" y="12359"/>
                </a:lnTo>
                <a:lnTo>
                  <a:pt x="18525" y="3283"/>
                </a:lnTo>
                <a:lnTo>
                  <a:pt x="32934" y="0"/>
                </a:lnTo>
                <a:lnTo>
                  <a:pt x="44306" y="2529"/>
                </a:lnTo>
                <a:lnTo>
                  <a:pt x="52282" y="9115"/>
                </a:lnTo>
                <a:lnTo>
                  <a:pt x="53357" y="11123"/>
                </a:lnTo>
                <a:lnTo>
                  <a:pt x="31836" y="11123"/>
                </a:lnTo>
                <a:lnTo>
                  <a:pt x="22727" y="13846"/>
                </a:lnTo>
                <a:lnTo>
                  <a:pt x="16604" y="20857"/>
                </a:lnTo>
                <a:lnTo>
                  <a:pt x="13156" y="30416"/>
                </a:lnTo>
                <a:lnTo>
                  <a:pt x="12075" y="40787"/>
                </a:lnTo>
                <a:lnTo>
                  <a:pt x="12847" y="50636"/>
                </a:lnTo>
                <a:lnTo>
                  <a:pt x="15780" y="60253"/>
                </a:lnTo>
                <a:lnTo>
                  <a:pt x="21801" y="67553"/>
                </a:lnTo>
                <a:lnTo>
                  <a:pt x="31836" y="70450"/>
                </a:lnTo>
                <a:lnTo>
                  <a:pt x="52086" y="70450"/>
                </a:lnTo>
                <a:lnTo>
                  <a:pt x="51596" y="71377"/>
                </a:lnTo>
                <a:lnTo>
                  <a:pt x="43225" y="78677"/>
                </a:lnTo>
                <a:lnTo>
                  <a:pt x="30738" y="81574"/>
                </a:lnTo>
                <a:close/>
              </a:path>
              <a:path w="59689" h="81914">
                <a:moveTo>
                  <a:pt x="59281" y="28427"/>
                </a:moveTo>
                <a:lnTo>
                  <a:pt x="47205" y="28427"/>
                </a:lnTo>
                <a:lnTo>
                  <a:pt x="46107" y="17303"/>
                </a:lnTo>
                <a:lnTo>
                  <a:pt x="40618" y="11123"/>
                </a:lnTo>
                <a:lnTo>
                  <a:pt x="53357" y="11123"/>
                </a:lnTo>
                <a:lnTo>
                  <a:pt x="57171" y="18249"/>
                </a:lnTo>
                <a:lnTo>
                  <a:pt x="59281" y="28427"/>
                </a:lnTo>
                <a:close/>
              </a:path>
              <a:path w="59689" h="81914">
                <a:moveTo>
                  <a:pt x="52086" y="70450"/>
                </a:moveTo>
                <a:lnTo>
                  <a:pt x="39520" y="70450"/>
                </a:lnTo>
                <a:lnTo>
                  <a:pt x="46107" y="63034"/>
                </a:lnTo>
                <a:lnTo>
                  <a:pt x="47205" y="51910"/>
                </a:lnTo>
                <a:lnTo>
                  <a:pt x="59281" y="51910"/>
                </a:lnTo>
                <a:lnTo>
                  <a:pt x="56673" y="61759"/>
                </a:lnTo>
                <a:lnTo>
                  <a:pt x="52086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54904" y="3839163"/>
            <a:ext cx="32384" cy="100330"/>
          </a:xfrm>
          <a:custGeom>
            <a:avLst/>
            <a:gdLst/>
            <a:ahLst/>
            <a:cxnLst/>
            <a:rect l="l" t="t" r="r" b="b"/>
            <a:pathLst>
              <a:path w="32385" h="100329">
                <a:moveTo>
                  <a:pt x="20858" y="22247"/>
                </a:moveTo>
                <a:lnTo>
                  <a:pt x="9880" y="22247"/>
                </a:lnTo>
                <a:lnTo>
                  <a:pt x="9880" y="0"/>
                </a:lnTo>
                <a:lnTo>
                  <a:pt x="20858" y="0"/>
                </a:lnTo>
                <a:lnTo>
                  <a:pt x="20858" y="22247"/>
                </a:lnTo>
                <a:close/>
              </a:path>
              <a:path w="32385" h="100329">
                <a:moveTo>
                  <a:pt x="31836" y="32135"/>
                </a:moveTo>
                <a:lnTo>
                  <a:pt x="0" y="32135"/>
                </a:lnTo>
                <a:lnTo>
                  <a:pt x="0" y="22247"/>
                </a:lnTo>
                <a:lnTo>
                  <a:pt x="31836" y="22247"/>
                </a:lnTo>
                <a:lnTo>
                  <a:pt x="31836" y="32135"/>
                </a:lnTo>
                <a:close/>
              </a:path>
              <a:path w="32385" h="100329">
                <a:moveTo>
                  <a:pt x="25249" y="100113"/>
                </a:moveTo>
                <a:lnTo>
                  <a:pt x="12075" y="100113"/>
                </a:lnTo>
                <a:lnTo>
                  <a:pt x="9880" y="92697"/>
                </a:lnTo>
                <a:lnTo>
                  <a:pt x="9880" y="32135"/>
                </a:lnTo>
                <a:lnTo>
                  <a:pt x="20858" y="32135"/>
                </a:lnTo>
                <a:lnTo>
                  <a:pt x="20858" y="88989"/>
                </a:lnTo>
                <a:lnTo>
                  <a:pt x="31836" y="88989"/>
                </a:lnTo>
                <a:lnTo>
                  <a:pt x="31836" y="98877"/>
                </a:lnTo>
                <a:lnTo>
                  <a:pt x="28542" y="98877"/>
                </a:lnTo>
                <a:lnTo>
                  <a:pt x="25249" y="1001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94425" y="3858939"/>
            <a:ext cx="56515" cy="81915"/>
          </a:xfrm>
          <a:custGeom>
            <a:avLst/>
            <a:gdLst/>
            <a:ahLst/>
            <a:cxnLst/>
            <a:rect l="l" t="t" r="r" b="b"/>
            <a:pathLst>
              <a:path w="56514" h="81914">
                <a:moveTo>
                  <a:pt x="51363" y="70450"/>
                </a:moveTo>
                <a:lnTo>
                  <a:pt x="37325" y="70450"/>
                </a:lnTo>
                <a:lnTo>
                  <a:pt x="45009" y="66742"/>
                </a:lnTo>
                <a:lnTo>
                  <a:pt x="45009" y="51910"/>
                </a:lnTo>
                <a:lnTo>
                  <a:pt x="40618" y="49438"/>
                </a:lnTo>
                <a:lnTo>
                  <a:pt x="30738" y="46966"/>
                </a:lnTo>
                <a:lnTo>
                  <a:pt x="8782" y="40787"/>
                </a:lnTo>
                <a:lnTo>
                  <a:pt x="2195" y="34607"/>
                </a:lnTo>
                <a:lnTo>
                  <a:pt x="2195" y="24719"/>
                </a:lnTo>
                <a:lnTo>
                  <a:pt x="4288" y="13557"/>
                </a:lnTo>
                <a:lnTo>
                  <a:pt x="9880" y="5870"/>
                </a:lnTo>
                <a:lnTo>
                  <a:pt x="17942" y="1429"/>
                </a:lnTo>
                <a:lnTo>
                  <a:pt x="27445" y="0"/>
                </a:lnTo>
                <a:lnTo>
                  <a:pt x="42213" y="3147"/>
                </a:lnTo>
                <a:lnTo>
                  <a:pt x="50087" y="10351"/>
                </a:lnTo>
                <a:lnTo>
                  <a:pt x="50394" y="11123"/>
                </a:lnTo>
                <a:lnTo>
                  <a:pt x="23053" y="11123"/>
                </a:lnTo>
                <a:lnTo>
                  <a:pt x="13173" y="12359"/>
                </a:lnTo>
                <a:lnTo>
                  <a:pt x="13173" y="28427"/>
                </a:lnTo>
                <a:lnTo>
                  <a:pt x="16467" y="29663"/>
                </a:lnTo>
                <a:lnTo>
                  <a:pt x="25249" y="32135"/>
                </a:lnTo>
                <a:lnTo>
                  <a:pt x="37325" y="35843"/>
                </a:lnTo>
                <a:lnTo>
                  <a:pt x="46262" y="39106"/>
                </a:lnTo>
                <a:lnTo>
                  <a:pt x="52008" y="43413"/>
                </a:lnTo>
                <a:lnTo>
                  <a:pt x="55078" y="48878"/>
                </a:lnTo>
                <a:lnTo>
                  <a:pt x="55987" y="55618"/>
                </a:lnTo>
                <a:lnTo>
                  <a:pt x="54032" y="66452"/>
                </a:lnTo>
                <a:lnTo>
                  <a:pt x="51363" y="70450"/>
                </a:lnTo>
                <a:close/>
              </a:path>
              <a:path w="56514" h="81914">
                <a:moveTo>
                  <a:pt x="53792" y="23483"/>
                </a:moveTo>
                <a:lnTo>
                  <a:pt x="42814" y="23483"/>
                </a:lnTo>
                <a:lnTo>
                  <a:pt x="42814" y="18539"/>
                </a:lnTo>
                <a:lnTo>
                  <a:pt x="41716" y="11123"/>
                </a:lnTo>
                <a:lnTo>
                  <a:pt x="50394" y="11123"/>
                </a:lnTo>
                <a:lnTo>
                  <a:pt x="53226" y="18249"/>
                </a:lnTo>
                <a:lnTo>
                  <a:pt x="53792" y="23483"/>
                </a:lnTo>
                <a:close/>
              </a:path>
              <a:path w="56514" h="81914">
                <a:moveTo>
                  <a:pt x="29640" y="81574"/>
                </a:moveTo>
                <a:lnTo>
                  <a:pt x="13430" y="78542"/>
                </a:lnTo>
                <a:lnTo>
                  <a:pt x="4528" y="71222"/>
                </a:lnTo>
                <a:lnTo>
                  <a:pt x="771" y="62281"/>
                </a:lnTo>
                <a:lnTo>
                  <a:pt x="0" y="54382"/>
                </a:lnTo>
                <a:lnTo>
                  <a:pt x="10978" y="54382"/>
                </a:lnTo>
                <a:lnTo>
                  <a:pt x="10978" y="60562"/>
                </a:lnTo>
                <a:lnTo>
                  <a:pt x="13173" y="70450"/>
                </a:lnTo>
                <a:lnTo>
                  <a:pt x="51363" y="70450"/>
                </a:lnTo>
                <a:lnTo>
                  <a:pt x="48577" y="74621"/>
                </a:lnTo>
                <a:lnTo>
                  <a:pt x="40241" y="79778"/>
                </a:lnTo>
                <a:lnTo>
                  <a:pt x="29640" y="815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13885" y="5047943"/>
            <a:ext cx="32384" cy="99060"/>
          </a:xfrm>
          <a:custGeom>
            <a:avLst/>
            <a:gdLst/>
            <a:ahLst/>
            <a:cxnLst/>
            <a:rect l="l" t="t" r="r" b="b"/>
            <a:pathLst>
              <a:path w="32385" h="99060">
                <a:moveTo>
                  <a:pt x="20858" y="21011"/>
                </a:moveTo>
                <a:lnTo>
                  <a:pt x="9880" y="21011"/>
                </a:lnTo>
                <a:lnTo>
                  <a:pt x="9880" y="0"/>
                </a:lnTo>
                <a:lnTo>
                  <a:pt x="20858" y="0"/>
                </a:lnTo>
                <a:lnTo>
                  <a:pt x="20858" y="21011"/>
                </a:lnTo>
                <a:close/>
              </a:path>
              <a:path w="32385" h="99060">
                <a:moveTo>
                  <a:pt x="31836" y="32135"/>
                </a:moveTo>
                <a:lnTo>
                  <a:pt x="0" y="32135"/>
                </a:lnTo>
                <a:lnTo>
                  <a:pt x="0" y="21011"/>
                </a:lnTo>
                <a:lnTo>
                  <a:pt x="31836" y="21011"/>
                </a:lnTo>
                <a:lnTo>
                  <a:pt x="31836" y="32135"/>
                </a:lnTo>
                <a:close/>
              </a:path>
              <a:path w="32385" h="99060">
                <a:moveTo>
                  <a:pt x="27445" y="98877"/>
                </a:moveTo>
                <a:lnTo>
                  <a:pt x="12075" y="98877"/>
                </a:lnTo>
                <a:lnTo>
                  <a:pt x="9880" y="91461"/>
                </a:lnTo>
                <a:lnTo>
                  <a:pt x="9880" y="32135"/>
                </a:lnTo>
                <a:lnTo>
                  <a:pt x="20858" y="32135"/>
                </a:lnTo>
                <a:lnTo>
                  <a:pt x="20858" y="87753"/>
                </a:lnTo>
                <a:lnTo>
                  <a:pt x="31836" y="87753"/>
                </a:lnTo>
                <a:lnTo>
                  <a:pt x="31836" y="97641"/>
                </a:lnTo>
                <a:lnTo>
                  <a:pt x="27445" y="988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63286" y="5068955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5">
                <a:moveTo>
                  <a:pt x="0" y="0"/>
                </a:moveTo>
                <a:lnTo>
                  <a:pt x="0" y="76630"/>
                </a:lnTo>
              </a:path>
            </a:pathLst>
          </a:custGeom>
          <a:ln w="109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957797" y="5047943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0978" y="0"/>
                </a:lnTo>
              </a:path>
            </a:pathLst>
          </a:custGeom>
          <a:ln w="148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986340" y="5066483"/>
            <a:ext cx="92710" cy="79375"/>
          </a:xfrm>
          <a:custGeom>
            <a:avLst/>
            <a:gdLst/>
            <a:ahLst/>
            <a:cxnLst/>
            <a:rect l="l" t="t" r="r" b="b"/>
            <a:pathLst>
              <a:path w="92710" h="79375">
                <a:moveTo>
                  <a:pt x="23923" y="13595"/>
                </a:moveTo>
                <a:lnTo>
                  <a:pt x="10978" y="13595"/>
                </a:lnTo>
                <a:lnTo>
                  <a:pt x="14271" y="9887"/>
                </a:lnTo>
                <a:lnTo>
                  <a:pt x="19760" y="0"/>
                </a:lnTo>
                <a:lnTo>
                  <a:pt x="43912" y="0"/>
                </a:lnTo>
                <a:lnTo>
                  <a:pt x="48303" y="8651"/>
                </a:lnTo>
                <a:lnTo>
                  <a:pt x="49949" y="12359"/>
                </a:lnTo>
                <a:lnTo>
                  <a:pt x="29640" y="12359"/>
                </a:lnTo>
                <a:lnTo>
                  <a:pt x="24117" y="13460"/>
                </a:lnTo>
                <a:lnTo>
                  <a:pt x="23923" y="13595"/>
                </a:lnTo>
                <a:close/>
              </a:path>
              <a:path w="92710" h="79375">
                <a:moveTo>
                  <a:pt x="63216" y="13595"/>
                </a:moveTo>
                <a:lnTo>
                  <a:pt x="50498" y="13595"/>
                </a:lnTo>
                <a:lnTo>
                  <a:pt x="55987" y="6179"/>
                </a:lnTo>
                <a:lnTo>
                  <a:pt x="60379" y="0"/>
                </a:lnTo>
                <a:lnTo>
                  <a:pt x="71357" y="0"/>
                </a:lnTo>
                <a:lnTo>
                  <a:pt x="77394" y="1100"/>
                </a:lnTo>
                <a:lnTo>
                  <a:pt x="84256" y="5098"/>
                </a:lnTo>
                <a:lnTo>
                  <a:pt x="89403" y="12359"/>
                </a:lnTo>
                <a:lnTo>
                  <a:pt x="68063" y="12359"/>
                </a:lnTo>
                <a:lnTo>
                  <a:pt x="63216" y="13595"/>
                </a:lnTo>
                <a:close/>
              </a:path>
              <a:path w="92710" h="79375">
                <a:moveTo>
                  <a:pt x="12075" y="79102"/>
                </a:moveTo>
                <a:lnTo>
                  <a:pt x="0" y="79102"/>
                </a:lnTo>
                <a:lnTo>
                  <a:pt x="0" y="2471"/>
                </a:lnTo>
                <a:lnTo>
                  <a:pt x="10978" y="2471"/>
                </a:lnTo>
                <a:lnTo>
                  <a:pt x="10978" y="13595"/>
                </a:lnTo>
                <a:lnTo>
                  <a:pt x="23923" y="13595"/>
                </a:lnTo>
                <a:lnTo>
                  <a:pt x="18388" y="17458"/>
                </a:lnTo>
                <a:lnTo>
                  <a:pt x="13894" y="25395"/>
                </a:lnTo>
                <a:lnTo>
                  <a:pt x="12075" y="38315"/>
                </a:lnTo>
                <a:lnTo>
                  <a:pt x="12075" y="79102"/>
                </a:lnTo>
                <a:close/>
              </a:path>
              <a:path w="92710" h="79375">
                <a:moveTo>
                  <a:pt x="51596" y="79102"/>
                </a:moveTo>
                <a:lnTo>
                  <a:pt x="40618" y="79102"/>
                </a:lnTo>
                <a:lnTo>
                  <a:pt x="40618" y="19775"/>
                </a:lnTo>
                <a:lnTo>
                  <a:pt x="38423" y="12359"/>
                </a:lnTo>
                <a:lnTo>
                  <a:pt x="49949" y="12359"/>
                </a:lnTo>
                <a:lnTo>
                  <a:pt x="50498" y="13595"/>
                </a:lnTo>
                <a:lnTo>
                  <a:pt x="63216" y="13595"/>
                </a:lnTo>
                <a:lnTo>
                  <a:pt x="61322" y="14078"/>
                </a:lnTo>
                <a:lnTo>
                  <a:pt x="56125" y="18694"/>
                </a:lnTo>
                <a:lnTo>
                  <a:pt x="52780" y="25395"/>
                </a:lnTo>
                <a:lnTo>
                  <a:pt x="51596" y="33371"/>
                </a:lnTo>
                <a:lnTo>
                  <a:pt x="51596" y="79102"/>
                </a:lnTo>
                <a:close/>
              </a:path>
              <a:path w="92710" h="79375">
                <a:moveTo>
                  <a:pt x="92215" y="79102"/>
                </a:moveTo>
                <a:lnTo>
                  <a:pt x="80139" y="79102"/>
                </a:lnTo>
                <a:lnTo>
                  <a:pt x="80139" y="19775"/>
                </a:lnTo>
                <a:lnTo>
                  <a:pt x="77943" y="12359"/>
                </a:lnTo>
                <a:lnTo>
                  <a:pt x="89403" y="12359"/>
                </a:lnTo>
                <a:lnTo>
                  <a:pt x="89882" y="13035"/>
                </a:lnTo>
                <a:lnTo>
                  <a:pt x="92215" y="25955"/>
                </a:lnTo>
                <a:lnTo>
                  <a:pt x="92215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092826" y="5066483"/>
            <a:ext cx="62865" cy="81915"/>
          </a:xfrm>
          <a:custGeom>
            <a:avLst/>
            <a:gdLst/>
            <a:ahLst/>
            <a:cxnLst/>
            <a:rect l="l" t="t" r="r" b="b"/>
            <a:pathLst>
              <a:path w="62864" h="81914">
                <a:moveTo>
                  <a:pt x="41716" y="81574"/>
                </a:moveTo>
                <a:lnTo>
                  <a:pt x="30738" y="81574"/>
                </a:lnTo>
                <a:lnTo>
                  <a:pt x="17599" y="78715"/>
                </a:lnTo>
                <a:lnTo>
                  <a:pt x="7959" y="70759"/>
                </a:lnTo>
                <a:lnTo>
                  <a:pt x="2024" y="58631"/>
                </a:lnTo>
                <a:lnTo>
                  <a:pt x="0" y="43259"/>
                </a:lnTo>
                <a:lnTo>
                  <a:pt x="1903" y="26592"/>
                </a:lnTo>
                <a:lnTo>
                  <a:pt x="7821" y="12823"/>
                </a:lnTo>
                <a:lnTo>
                  <a:pt x="18062" y="3456"/>
                </a:lnTo>
                <a:lnTo>
                  <a:pt x="32934" y="0"/>
                </a:lnTo>
                <a:lnTo>
                  <a:pt x="45901" y="3321"/>
                </a:lnTo>
                <a:lnTo>
                  <a:pt x="54858" y="12359"/>
                </a:lnTo>
                <a:lnTo>
                  <a:pt x="31836" y="12359"/>
                </a:lnTo>
                <a:lnTo>
                  <a:pt x="24117" y="14271"/>
                </a:lnTo>
                <a:lnTo>
                  <a:pt x="17839" y="19312"/>
                </a:lnTo>
                <a:lnTo>
                  <a:pt x="13619" y="26438"/>
                </a:lnTo>
                <a:lnTo>
                  <a:pt x="12075" y="34607"/>
                </a:lnTo>
                <a:lnTo>
                  <a:pt x="61467" y="34607"/>
                </a:lnTo>
                <a:lnTo>
                  <a:pt x="62574" y="45730"/>
                </a:lnTo>
                <a:lnTo>
                  <a:pt x="12075" y="45730"/>
                </a:lnTo>
                <a:lnTo>
                  <a:pt x="13310" y="56371"/>
                </a:lnTo>
                <a:lnTo>
                  <a:pt x="17015" y="64116"/>
                </a:lnTo>
                <a:lnTo>
                  <a:pt x="23191" y="68847"/>
                </a:lnTo>
                <a:lnTo>
                  <a:pt x="31836" y="70450"/>
                </a:lnTo>
                <a:lnTo>
                  <a:pt x="58183" y="70450"/>
                </a:lnTo>
                <a:lnTo>
                  <a:pt x="49401" y="76630"/>
                </a:lnTo>
                <a:lnTo>
                  <a:pt x="46107" y="79102"/>
                </a:lnTo>
                <a:lnTo>
                  <a:pt x="41716" y="81574"/>
                </a:lnTo>
                <a:close/>
              </a:path>
              <a:path w="62864" h="81914">
                <a:moveTo>
                  <a:pt x="61467" y="34607"/>
                </a:moveTo>
                <a:lnTo>
                  <a:pt x="50498" y="34607"/>
                </a:lnTo>
                <a:lnTo>
                  <a:pt x="48972" y="26438"/>
                </a:lnTo>
                <a:lnTo>
                  <a:pt x="45695" y="19312"/>
                </a:lnTo>
                <a:lnTo>
                  <a:pt x="40155" y="14271"/>
                </a:lnTo>
                <a:lnTo>
                  <a:pt x="31836" y="12359"/>
                </a:lnTo>
                <a:lnTo>
                  <a:pt x="54858" y="12359"/>
                </a:lnTo>
                <a:lnTo>
                  <a:pt x="55164" y="12668"/>
                </a:lnTo>
                <a:lnTo>
                  <a:pt x="60722" y="27114"/>
                </a:lnTo>
                <a:lnTo>
                  <a:pt x="61467" y="34607"/>
                </a:lnTo>
                <a:close/>
              </a:path>
              <a:path w="62864" h="81914">
                <a:moveTo>
                  <a:pt x="58183" y="70450"/>
                </a:moveTo>
                <a:lnTo>
                  <a:pt x="42814" y="70450"/>
                </a:lnTo>
                <a:lnTo>
                  <a:pt x="49401" y="61798"/>
                </a:lnTo>
                <a:lnTo>
                  <a:pt x="49401" y="55618"/>
                </a:lnTo>
                <a:lnTo>
                  <a:pt x="61476" y="55618"/>
                </a:lnTo>
                <a:lnTo>
                  <a:pt x="61476" y="59326"/>
                </a:lnTo>
                <a:lnTo>
                  <a:pt x="58183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95819" y="3825568"/>
            <a:ext cx="60960" cy="109220"/>
          </a:xfrm>
          <a:custGeom>
            <a:avLst/>
            <a:gdLst/>
            <a:ahLst/>
            <a:cxnLst/>
            <a:rect l="l" t="t" r="r" b="b"/>
            <a:pathLst>
              <a:path w="60960" h="109220">
                <a:moveTo>
                  <a:pt x="60379" y="39551"/>
                </a:moveTo>
                <a:lnTo>
                  <a:pt x="48303" y="39551"/>
                </a:lnTo>
                <a:lnTo>
                  <a:pt x="48303" y="0"/>
                </a:lnTo>
                <a:lnTo>
                  <a:pt x="60379" y="0"/>
                </a:lnTo>
                <a:lnTo>
                  <a:pt x="60379" y="39551"/>
                </a:lnTo>
                <a:close/>
              </a:path>
              <a:path w="60960" h="109220">
                <a:moveTo>
                  <a:pt x="36227" y="108765"/>
                </a:moveTo>
                <a:lnTo>
                  <a:pt x="29640" y="108765"/>
                </a:lnTo>
                <a:lnTo>
                  <a:pt x="15283" y="104613"/>
                </a:lnTo>
                <a:lnTo>
                  <a:pt x="6175" y="94088"/>
                </a:lnTo>
                <a:lnTo>
                  <a:pt x="1389" y="80087"/>
                </a:lnTo>
                <a:lnTo>
                  <a:pt x="0" y="65506"/>
                </a:lnTo>
                <a:lnTo>
                  <a:pt x="1835" y="50134"/>
                </a:lnTo>
                <a:lnTo>
                  <a:pt x="7272" y="38006"/>
                </a:lnTo>
                <a:lnTo>
                  <a:pt x="16209" y="30049"/>
                </a:lnTo>
                <a:lnTo>
                  <a:pt x="28542" y="27191"/>
                </a:lnTo>
                <a:lnTo>
                  <a:pt x="40618" y="27191"/>
                </a:lnTo>
                <a:lnTo>
                  <a:pt x="46107" y="35843"/>
                </a:lnTo>
                <a:lnTo>
                  <a:pt x="47571" y="38315"/>
                </a:lnTo>
                <a:lnTo>
                  <a:pt x="30738" y="38315"/>
                </a:lnTo>
                <a:lnTo>
                  <a:pt x="19949" y="41559"/>
                </a:lnTo>
                <a:lnTo>
                  <a:pt x="14408" y="49438"/>
                </a:lnTo>
                <a:lnTo>
                  <a:pt x="12367" y="59172"/>
                </a:lnTo>
                <a:lnTo>
                  <a:pt x="12075" y="67978"/>
                </a:lnTo>
                <a:lnTo>
                  <a:pt x="13122" y="79391"/>
                </a:lnTo>
                <a:lnTo>
                  <a:pt x="16329" y="88835"/>
                </a:lnTo>
                <a:lnTo>
                  <a:pt x="21801" y="95266"/>
                </a:lnTo>
                <a:lnTo>
                  <a:pt x="29640" y="97641"/>
                </a:lnTo>
                <a:lnTo>
                  <a:pt x="48181" y="97641"/>
                </a:lnTo>
                <a:lnTo>
                  <a:pt x="43912" y="106293"/>
                </a:lnTo>
                <a:lnTo>
                  <a:pt x="36227" y="108765"/>
                </a:lnTo>
                <a:close/>
              </a:path>
              <a:path w="60960" h="109220">
                <a:moveTo>
                  <a:pt x="48181" y="97641"/>
                </a:moveTo>
                <a:lnTo>
                  <a:pt x="29640" y="97641"/>
                </a:lnTo>
                <a:lnTo>
                  <a:pt x="35798" y="96367"/>
                </a:lnTo>
                <a:lnTo>
                  <a:pt x="41853" y="92079"/>
                </a:lnTo>
                <a:lnTo>
                  <a:pt x="46467" y="84084"/>
                </a:lnTo>
                <a:lnTo>
                  <a:pt x="48303" y="71686"/>
                </a:lnTo>
                <a:lnTo>
                  <a:pt x="47874" y="61257"/>
                </a:lnTo>
                <a:lnTo>
                  <a:pt x="45695" y="50365"/>
                </a:lnTo>
                <a:lnTo>
                  <a:pt x="40429" y="41791"/>
                </a:lnTo>
                <a:lnTo>
                  <a:pt x="30738" y="38315"/>
                </a:lnTo>
                <a:lnTo>
                  <a:pt x="47571" y="38315"/>
                </a:lnTo>
                <a:lnTo>
                  <a:pt x="48303" y="39551"/>
                </a:lnTo>
                <a:lnTo>
                  <a:pt x="60379" y="39551"/>
                </a:lnTo>
                <a:lnTo>
                  <a:pt x="60379" y="95169"/>
                </a:lnTo>
                <a:lnTo>
                  <a:pt x="49401" y="95169"/>
                </a:lnTo>
                <a:lnTo>
                  <a:pt x="48181" y="97641"/>
                </a:lnTo>
                <a:close/>
              </a:path>
              <a:path w="60960" h="109220">
                <a:moveTo>
                  <a:pt x="60379" y="106293"/>
                </a:moveTo>
                <a:lnTo>
                  <a:pt x="49401" y="106293"/>
                </a:lnTo>
                <a:lnTo>
                  <a:pt x="49401" y="95169"/>
                </a:lnTo>
                <a:lnTo>
                  <a:pt x="60379" y="95169"/>
                </a:lnTo>
                <a:lnTo>
                  <a:pt x="60379" y="1062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78703" y="3855231"/>
            <a:ext cx="0" cy="76835"/>
          </a:xfrm>
          <a:custGeom>
            <a:avLst/>
            <a:gdLst/>
            <a:ahLst/>
            <a:cxnLst/>
            <a:rect l="l" t="t" r="r" b="b"/>
            <a:pathLst>
              <a:path w="0" h="76835">
                <a:moveTo>
                  <a:pt x="0" y="0"/>
                </a:moveTo>
                <a:lnTo>
                  <a:pt x="0" y="76630"/>
                </a:lnTo>
              </a:path>
            </a:pathLst>
          </a:custGeom>
          <a:ln w="120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472665" y="3832983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2075" y="0"/>
                </a:lnTo>
              </a:path>
            </a:pathLst>
          </a:custGeom>
          <a:ln w="148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497915" y="3852759"/>
            <a:ext cx="56515" cy="81915"/>
          </a:xfrm>
          <a:custGeom>
            <a:avLst/>
            <a:gdLst/>
            <a:ahLst/>
            <a:cxnLst/>
            <a:rect l="l" t="t" r="r" b="b"/>
            <a:pathLst>
              <a:path w="56515" h="81914">
                <a:moveTo>
                  <a:pt x="51287" y="70450"/>
                </a:moveTo>
                <a:lnTo>
                  <a:pt x="37325" y="70450"/>
                </a:lnTo>
                <a:lnTo>
                  <a:pt x="45009" y="66742"/>
                </a:lnTo>
                <a:lnTo>
                  <a:pt x="45009" y="51910"/>
                </a:lnTo>
                <a:lnTo>
                  <a:pt x="40618" y="49438"/>
                </a:lnTo>
                <a:lnTo>
                  <a:pt x="30738" y="46966"/>
                </a:lnTo>
                <a:lnTo>
                  <a:pt x="17564" y="43259"/>
                </a:lnTo>
                <a:lnTo>
                  <a:pt x="7684" y="40787"/>
                </a:lnTo>
                <a:lnTo>
                  <a:pt x="2195" y="34607"/>
                </a:lnTo>
                <a:lnTo>
                  <a:pt x="2195" y="24719"/>
                </a:lnTo>
                <a:lnTo>
                  <a:pt x="4288" y="13557"/>
                </a:lnTo>
                <a:lnTo>
                  <a:pt x="9880" y="5870"/>
                </a:lnTo>
                <a:lnTo>
                  <a:pt x="17942" y="1429"/>
                </a:lnTo>
                <a:lnTo>
                  <a:pt x="27445" y="0"/>
                </a:lnTo>
                <a:lnTo>
                  <a:pt x="42213" y="3147"/>
                </a:lnTo>
                <a:lnTo>
                  <a:pt x="50087" y="10351"/>
                </a:lnTo>
                <a:lnTo>
                  <a:pt x="50394" y="11123"/>
                </a:lnTo>
                <a:lnTo>
                  <a:pt x="23053" y="11123"/>
                </a:lnTo>
                <a:lnTo>
                  <a:pt x="13173" y="12359"/>
                </a:lnTo>
                <a:lnTo>
                  <a:pt x="13173" y="28427"/>
                </a:lnTo>
                <a:lnTo>
                  <a:pt x="16467" y="29663"/>
                </a:lnTo>
                <a:lnTo>
                  <a:pt x="25249" y="32135"/>
                </a:lnTo>
                <a:lnTo>
                  <a:pt x="37325" y="35843"/>
                </a:lnTo>
                <a:lnTo>
                  <a:pt x="46262" y="39106"/>
                </a:lnTo>
                <a:lnTo>
                  <a:pt x="52008" y="43413"/>
                </a:lnTo>
                <a:lnTo>
                  <a:pt x="55078" y="48878"/>
                </a:lnTo>
                <a:lnTo>
                  <a:pt x="55987" y="55618"/>
                </a:lnTo>
                <a:lnTo>
                  <a:pt x="54015" y="66452"/>
                </a:lnTo>
                <a:lnTo>
                  <a:pt x="51287" y="70450"/>
                </a:lnTo>
                <a:close/>
              </a:path>
              <a:path w="56515" h="81914">
                <a:moveTo>
                  <a:pt x="53792" y="23483"/>
                </a:moveTo>
                <a:lnTo>
                  <a:pt x="42814" y="23483"/>
                </a:lnTo>
                <a:lnTo>
                  <a:pt x="42814" y="18539"/>
                </a:lnTo>
                <a:lnTo>
                  <a:pt x="40618" y="11123"/>
                </a:lnTo>
                <a:lnTo>
                  <a:pt x="50394" y="11123"/>
                </a:lnTo>
                <a:lnTo>
                  <a:pt x="53226" y="18249"/>
                </a:lnTo>
                <a:lnTo>
                  <a:pt x="53792" y="23483"/>
                </a:lnTo>
                <a:close/>
              </a:path>
              <a:path w="56515" h="81914">
                <a:moveTo>
                  <a:pt x="28542" y="81574"/>
                </a:moveTo>
                <a:lnTo>
                  <a:pt x="12967" y="78542"/>
                </a:lnTo>
                <a:lnTo>
                  <a:pt x="4391" y="71222"/>
                </a:lnTo>
                <a:lnTo>
                  <a:pt x="754" y="62281"/>
                </a:lnTo>
                <a:lnTo>
                  <a:pt x="0" y="54382"/>
                </a:lnTo>
                <a:lnTo>
                  <a:pt x="10978" y="54382"/>
                </a:lnTo>
                <a:lnTo>
                  <a:pt x="10978" y="60562"/>
                </a:lnTo>
                <a:lnTo>
                  <a:pt x="13173" y="70450"/>
                </a:lnTo>
                <a:lnTo>
                  <a:pt x="51287" y="70450"/>
                </a:lnTo>
                <a:lnTo>
                  <a:pt x="48440" y="74621"/>
                </a:lnTo>
                <a:lnTo>
                  <a:pt x="39778" y="79778"/>
                </a:lnTo>
                <a:lnTo>
                  <a:pt x="28542" y="815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67076" y="3852759"/>
            <a:ext cx="59690" cy="110489"/>
          </a:xfrm>
          <a:custGeom>
            <a:avLst/>
            <a:gdLst/>
            <a:ahLst/>
            <a:cxnLst/>
            <a:rect l="l" t="t" r="r" b="b"/>
            <a:pathLst>
              <a:path w="59690" h="110489">
                <a:moveTo>
                  <a:pt x="25969" y="12359"/>
                </a:moveTo>
                <a:lnTo>
                  <a:pt x="10978" y="12359"/>
                </a:lnTo>
                <a:lnTo>
                  <a:pt x="13173" y="8651"/>
                </a:lnTo>
                <a:lnTo>
                  <a:pt x="18662" y="0"/>
                </a:lnTo>
                <a:lnTo>
                  <a:pt x="30738" y="0"/>
                </a:lnTo>
                <a:lnTo>
                  <a:pt x="43071" y="2858"/>
                </a:lnTo>
                <a:lnTo>
                  <a:pt x="52008" y="10814"/>
                </a:lnTo>
                <a:lnTo>
                  <a:pt x="52146" y="11123"/>
                </a:lnTo>
                <a:lnTo>
                  <a:pt x="29640" y="11123"/>
                </a:lnTo>
                <a:lnTo>
                  <a:pt x="25969" y="12359"/>
                </a:lnTo>
                <a:close/>
              </a:path>
              <a:path w="59690" h="110489">
                <a:moveTo>
                  <a:pt x="10978" y="110001"/>
                </a:moveTo>
                <a:lnTo>
                  <a:pt x="0" y="110001"/>
                </a:lnTo>
                <a:lnTo>
                  <a:pt x="0" y="2471"/>
                </a:lnTo>
                <a:lnTo>
                  <a:pt x="10978" y="2471"/>
                </a:lnTo>
                <a:lnTo>
                  <a:pt x="10978" y="12359"/>
                </a:lnTo>
                <a:lnTo>
                  <a:pt x="25969" y="12359"/>
                </a:lnTo>
                <a:lnTo>
                  <a:pt x="19314" y="14599"/>
                </a:lnTo>
                <a:lnTo>
                  <a:pt x="13722" y="23174"/>
                </a:lnTo>
                <a:lnTo>
                  <a:pt x="11423" y="34066"/>
                </a:lnTo>
                <a:lnTo>
                  <a:pt x="10978" y="44494"/>
                </a:lnTo>
                <a:lnTo>
                  <a:pt x="12813" y="56893"/>
                </a:lnTo>
                <a:lnTo>
                  <a:pt x="17427" y="64888"/>
                </a:lnTo>
                <a:lnTo>
                  <a:pt x="23482" y="69175"/>
                </a:lnTo>
                <a:lnTo>
                  <a:pt x="29640" y="70450"/>
                </a:lnTo>
                <a:lnTo>
                  <a:pt x="10978" y="70450"/>
                </a:lnTo>
                <a:lnTo>
                  <a:pt x="10978" y="110001"/>
                </a:lnTo>
                <a:close/>
              </a:path>
              <a:path w="59690" h="110489">
                <a:moveTo>
                  <a:pt x="29640" y="81574"/>
                </a:moveTo>
                <a:lnTo>
                  <a:pt x="20858" y="81574"/>
                </a:lnTo>
                <a:lnTo>
                  <a:pt x="14271" y="76630"/>
                </a:lnTo>
                <a:lnTo>
                  <a:pt x="12075" y="70450"/>
                </a:lnTo>
                <a:lnTo>
                  <a:pt x="29640" y="70450"/>
                </a:lnTo>
                <a:lnTo>
                  <a:pt x="37651" y="68075"/>
                </a:lnTo>
                <a:lnTo>
                  <a:pt x="43500" y="61644"/>
                </a:lnTo>
                <a:lnTo>
                  <a:pt x="47085" y="52200"/>
                </a:lnTo>
                <a:lnTo>
                  <a:pt x="48303" y="40787"/>
                </a:lnTo>
                <a:lnTo>
                  <a:pt x="47857" y="31980"/>
                </a:lnTo>
                <a:lnTo>
                  <a:pt x="45558" y="22247"/>
                </a:lnTo>
                <a:lnTo>
                  <a:pt x="39966" y="14368"/>
                </a:lnTo>
                <a:lnTo>
                  <a:pt x="29640" y="11123"/>
                </a:lnTo>
                <a:lnTo>
                  <a:pt x="52146" y="11123"/>
                </a:lnTo>
                <a:lnTo>
                  <a:pt x="57445" y="22942"/>
                </a:lnTo>
                <a:lnTo>
                  <a:pt x="59281" y="38315"/>
                </a:lnTo>
                <a:lnTo>
                  <a:pt x="57891" y="52895"/>
                </a:lnTo>
                <a:lnTo>
                  <a:pt x="53106" y="66896"/>
                </a:lnTo>
                <a:lnTo>
                  <a:pt x="43997" y="77422"/>
                </a:lnTo>
                <a:lnTo>
                  <a:pt x="29640" y="815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637335" y="3852759"/>
            <a:ext cx="64769" cy="81915"/>
          </a:xfrm>
          <a:custGeom>
            <a:avLst/>
            <a:gdLst/>
            <a:ahLst/>
            <a:cxnLst/>
            <a:rect l="l" t="t" r="r" b="b"/>
            <a:pathLst>
              <a:path w="64770" h="81914">
                <a:moveTo>
                  <a:pt x="14271" y="25955"/>
                </a:moveTo>
                <a:lnTo>
                  <a:pt x="3293" y="25955"/>
                </a:lnTo>
                <a:lnTo>
                  <a:pt x="5283" y="14078"/>
                </a:lnTo>
                <a:lnTo>
                  <a:pt x="10978" y="6025"/>
                </a:lnTo>
                <a:lnTo>
                  <a:pt x="19966" y="1448"/>
                </a:lnTo>
                <a:lnTo>
                  <a:pt x="31836" y="0"/>
                </a:lnTo>
                <a:lnTo>
                  <a:pt x="38097" y="502"/>
                </a:lnTo>
                <a:lnTo>
                  <a:pt x="46519" y="3089"/>
                </a:lnTo>
                <a:lnTo>
                  <a:pt x="53912" y="9385"/>
                </a:lnTo>
                <a:lnTo>
                  <a:pt x="54386" y="11123"/>
                </a:lnTo>
                <a:lnTo>
                  <a:pt x="16467" y="11123"/>
                </a:lnTo>
                <a:lnTo>
                  <a:pt x="14271" y="19775"/>
                </a:lnTo>
                <a:lnTo>
                  <a:pt x="14271" y="25955"/>
                </a:lnTo>
                <a:close/>
              </a:path>
              <a:path w="64770" h="81914">
                <a:moveTo>
                  <a:pt x="20858" y="81574"/>
                </a:moveTo>
                <a:lnTo>
                  <a:pt x="12504" y="79836"/>
                </a:lnTo>
                <a:lnTo>
                  <a:pt x="5900" y="75085"/>
                </a:lnTo>
                <a:lnTo>
                  <a:pt x="1560" y="68017"/>
                </a:lnTo>
                <a:lnTo>
                  <a:pt x="0" y="59326"/>
                </a:lnTo>
                <a:lnTo>
                  <a:pt x="480" y="52683"/>
                </a:lnTo>
                <a:lnTo>
                  <a:pt x="3018" y="45112"/>
                </a:lnTo>
                <a:lnTo>
                  <a:pt x="9262" y="38469"/>
                </a:lnTo>
                <a:lnTo>
                  <a:pt x="20858" y="34607"/>
                </a:lnTo>
                <a:lnTo>
                  <a:pt x="39520" y="32135"/>
                </a:lnTo>
                <a:lnTo>
                  <a:pt x="42814" y="32135"/>
                </a:lnTo>
                <a:lnTo>
                  <a:pt x="46107" y="30899"/>
                </a:lnTo>
                <a:lnTo>
                  <a:pt x="46107" y="14831"/>
                </a:lnTo>
                <a:lnTo>
                  <a:pt x="40618" y="11123"/>
                </a:lnTo>
                <a:lnTo>
                  <a:pt x="54386" y="11123"/>
                </a:lnTo>
                <a:lnTo>
                  <a:pt x="57085" y="21011"/>
                </a:lnTo>
                <a:lnTo>
                  <a:pt x="57085" y="39551"/>
                </a:lnTo>
                <a:lnTo>
                  <a:pt x="45009" y="39551"/>
                </a:lnTo>
                <a:lnTo>
                  <a:pt x="43912" y="40787"/>
                </a:lnTo>
                <a:lnTo>
                  <a:pt x="40618" y="42023"/>
                </a:lnTo>
                <a:lnTo>
                  <a:pt x="26347" y="44494"/>
                </a:lnTo>
                <a:lnTo>
                  <a:pt x="20858" y="45730"/>
                </a:lnTo>
                <a:lnTo>
                  <a:pt x="12075" y="46966"/>
                </a:lnTo>
                <a:lnTo>
                  <a:pt x="12075" y="65506"/>
                </a:lnTo>
                <a:lnTo>
                  <a:pt x="15369" y="70450"/>
                </a:lnTo>
                <a:lnTo>
                  <a:pt x="44941" y="70450"/>
                </a:lnTo>
                <a:lnTo>
                  <a:pt x="42316" y="73231"/>
                </a:lnTo>
                <a:lnTo>
                  <a:pt x="37187" y="77248"/>
                </a:lnTo>
                <a:lnTo>
                  <a:pt x="30206" y="80338"/>
                </a:lnTo>
                <a:lnTo>
                  <a:pt x="20858" y="81574"/>
                </a:lnTo>
                <a:close/>
              </a:path>
              <a:path w="64770" h="81914">
                <a:moveTo>
                  <a:pt x="44941" y="70450"/>
                </a:moveTo>
                <a:lnTo>
                  <a:pt x="24151" y="70450"/>
                </a:lnTo>
                <a:lnTo>
                  <a:pt x="32042" y="69117"/>
                </a:lnTo>
                <a:lnTo>
                  <a:pt x="38697" y="65352"/>
                </a:lnTo>
                <a:lnTo>
                  <a:pt x="43294" y="59500"/>
                </a:lnTo>
                <a:lnTo>
                  <a:pt x="45009" y="51910"/>
                </a:lnTo>
                <a:lnTo>
                  <a:pt x="45009" y="39551"/>
                </a:lnTo>
                <a:lnTo>
                  <a:pt x="57085" y="39551"/>
                </a:lnTo>
                <a:lnTo>
                  <a:pt x="57085" y="69214"/>
                </a:lnTo>
                <a:lnTo>
                  <a:pt x="46107" y="69214"/>
                </a:lnTo>
                <a:lnTo>
                  <a:pt x="44941" y="70450"/>
                </a:lnTo>
                <a:close/>
              </a:path>
              <a:path w="64770" h="81914">
                <a:moveTo>
                  <a:pt x="60379" y="80338"/>
                </a:moveTo>
                <a:lnTo>
                  <a:pt x="48303" y="80338"/>
                </a:lnTo>
                <a:lnTo>
                  <a:pt x="46107" y="74158"/>
                </a:lnTo>
                <a:lnTo>
                  <a:pt x="46107" y="69214"/>
                </a:lnTo>
                <a:lnTo>
                  <a:pt x="57085" y="69214"/>
                </a:lnTo>
                <a:lnTo>
                  <a:pt x="58183" y="70450"/>
                </a:lnTo>
                <a:lnTo>
                  <a:pt x="64770" y="70450"/>
                </a:lnTo>
                <a:lnTo>
                  <a:pt x="64770" y="79102"/>
                </a:lnTo>
                <a:lnTo>
                  <a:pt x="62574" y="79102"/>
                </a:lnTo>
                <a:lnTo>
                  <a:pt x="60379" y="80338"/>
                </a:lnTo>
                <a:close/>
              </a:path>
              <a:path w="64770" h="81914">
                <a:moveTo>
                  <a:pt x="64770" y="70450"/>
                </a:moveTo>
                <a:lnTo>
                  <a:pt x="63672" y="70450"/>
                </a:lnTo>
                <a:lnTo>
                  <a:pt x="64770" y="69214"/>
                </a:lnTo>
                <a:lnTo>
                  <a:pt x="64770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707595" y="3832983"/>
            <a:ext cx="32384" cy="100330"/>
          </a:xfrm>
          <a:custGeom>
            <a:avLst/>
            <a:gdLst/>
            <a:ahLst/>
            <a:cxnLst/>
            <a:rect l="l" t="t" r="r" b="b"/>
            <a:pathLst>
              <a:path w="32384" h="100329">
                <a:moveTo>
                  <a:pt x="20858" y="22247"/>
                </a:moveTo>
                <a:lnTo>
                  <a:pt x="8782" y="22247"/>
                </a:lnTo>
                <a:lnTo>
                  <a:pt x="8782" y="0"/>
                </a:lnTo>
                <a:lnTo>
                  <a:pt x="20858" y="0"/>
                </a:lnTo>
                <a:lnTo>
                  <a:pt x="20858" y="22247"/>
                </a:lnTo>
                <a:close/>
              </a:path>
              <a:path w="32384" h="100329">
                <a:moveTo>
                  <a:pt x="31836" y="32135"/>
                </a:moveTo>
                <a:lnTo>
                  <a:pt x="0" y="32135"/>
                </a:lnTo>
                <a:lnTo>
                  <a:pt x="0" y="22247"/>
                </a:lnTo>
                <a:lnTo>
                  <a:pt x="31836" y="22247"/>
                </a:lnTo>
                <a:lnTo>
                  <a:pt x="31836" y="32135"/>
                </a:lnTo>
                <a:close/>
              </a:path>
              <a:path w="32384" h="100329">
                <a:moveTo>
                  <a:pt x="24151" y="100113"/>
                </a:moveTo>
                <a:lnTo>
                  <a:pt x="12075" y="100113"/>
                </a:lnTo>
                <a:lnTo>
                  <a:pt x="8782" y="92697"/>
                </a:lnTo>
                <a:lnTo>
                  <a:pt x="8782" y="32135"/>
                </a:lnTo>
                <a:lnTo>
                  <a:pt x="20858" y="32135"/>
                </a:lnTo>
                <a:lnTo>
                  <a:pt x="20858" y="88989"/>
                </a:lnTo>
                <a:lnTo>
                  <a:pt x="31836" y="88989"/>
                </a:lnTo>
                <a:lnTo>
                  <a:pt x="31836" y="98877"/>
                </a:lnTo>
                <a:lnTo>
                  <a:pt x="27445" y="98877"/>
                </a:lnTo>
                <a:lnTo>
                  <a:pt x="24151" y="1001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746018" y="3852759"/>
            <a:ext cx="58419" cy="81915"/>
          </a:xfrm>
          <a:custGeom>
            <a:avLst/>
            <a:gdLst/>
            <a:ahLst/>
            <a:cxnLst/>
            <a:rect l="l" t="t" r="r" b="b"/>
            <a:pathLst>
              <a:path w="58420" h="81914">
                <a:moveTo>
                  <a:pt x="30738" y="81574"/>
                </a:moveTo>
                <a:lnTo>
                  <a:pt x="18062" y="78542"/>
                </a:lnTo>
                <a:lnTo>
                  <a:pt x="8370" y="70295"/>
                </a:lnTo>
                <a:lnTo>
                  <a:pt x="2178" y="58109"/>
                </a:lnTo>
                <a:lnTo>
                  <a:pt x="0" y="43259"/>
                </a:lnTo>
                <a:lnTo>
                  <a:pt x="2058" y="26071"/>
                </a:lnTo>
                <a:lnTo>
                  <a:pt x="8233" y="12359"/>
                </a:lnTo>
                <a:lnTo>
                  <a:pt x="18525" y="3283"/>
                </a:lnTo>
                <a:lnTo>
                  <a:pt x="32934" y="0"/>
                </a:lnTo>
                <a:lnTo>
                  <a:pt x="44289" y="2529"/>
                </a:lnTo>
                <a:lnTo>
                  <a:pt x="52145" y="9115"/>
                </a:lnTo>
                <a:lnTo>
                  <a:pt x="53148" y="11123"/>
                </a:lnTo>
                <a:lnTo>
                  <a:pt x="31836" y="11123"/>
                </a:lnTo>
                <a:lnTo>
                  <a:pt x="22727" y="13846"/>
                </a:lnTo>
                <a:lnTo>
                  <a:pt x="16604" y="20857"/>
                </a:lnTo>
                <a:lnTo>
                  <a:pt x="13156" y="30416"/>
                </a:lnTo>
                <a:lnTo>
                  <a:pt x="12075" y="40787"/>
                </a:lnTo>
                <a:lnTo>
                  <a:pt x="12830" y="50636"/>
                </a:lnTo>
                <a:lnTo>
                  <a:pt x="15643" y="60253"/>
                </a:lnTo>
                <a:lnTo>
                  <a:pt x="21338" y="67553"/>
                </a:lnTo>
                <a:lnTo>
                  <a:pt x="30738" y="70450"/>
                </a:lnTo>
                <a:lnTo>
                  <a:pt x="51917" y="70450"/>
                </a:lnTo>
                <a:lnTo>
                  <a:pt x="51459" y="71377"/>
                </a:lnTo>
                <a:lnTo>
                  <a:pt x="43208" y="78677"/>
                </a:lnTo>
                <a:lnTo>
                  <a:pt x="30738" y="81574"/>
                </a:lnTo>
                <a:close/>
              </a:path>
              <a:path w="58420" h="81914">
                <a:moveTo>
                  <a:pt x="58183" y="28427"/>
                </a:moveTo>
                <a:lnTo>
                  <a:pt x="47205" y="28427"/>
                </a:lnTo>
                <a:lnTo>
                  <a:pt x="46107" y="17303"/>
                </a:lnTo>
                <a:lnTo>
                  <a:pt x="40618" y="11123"/>
                </a:lnTo>
                <a:lnTo>
                  <a:pt x="53148" y="11123"/>
                </a:lnTo>
                <a:lnTo>
                  <a:pt x="56708" y="18249"/>
                </a:lnTo>
                <a:lnTo>
                  <a:pt x="58183" y="28427"/>
                </a:lnTo>
                <a:close/>
              </a:path>
              <a:path w="58420" h="81914">
                <a:moveTo>
                  <a:pt x="51917" y="70450"/>
                </a:moveTo>
                <a:lnTo>
                  <a:pt x="39520" y="70450"/>
                </a:lnTo>
                <a:lnTo>
                  <a:pt x="46107" y="63034"/>
                </a:lnTo>
                <a:lnTo>
                  <a:pt x="47205" y="51910"/>
                </a:lnTo>
                <a:lnTo>
                  <a:pt x="58183" y="51910"/>
                </a:lnTo>
                <a:lnTo>
                  <a:pt x="56210" y="61759"/>
                </a:lnTo>
                <a:lnTo>
                  <a:pt x="51917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16277" y="3825568"/>
            <a:ext cx="56515" cy="106680"/>
          </a:xfrm>
          <a:custGeom>
            <a:avLst/>
            <a:gdLst/>
            <a:ahLst/>
            <a:cxnLst/>
            <a:rect l="l" t="t" r="r" b="b"/>
            <a:pathLst>
              <a:path w="56515" h="106679">
                <a:moveTo>
                  <a:pt x="12075" y="106293"/>
                </a:moveTo>
                <a:lnTo>
                  <a:pt x="0" y="106293"/>
                </a:lnTo>
                <a:lnTo>
                  <a:pt x="0" y="0"/>
                </a:lnTo>
                <a:lnTo>
                  <a:pt x="12075" y="0"/>
                </a:lnTo>
                <a:lnTo>
                  <a:pt x="12075" y="39551"/>
                </a:lnTo>
                <a:lnTo>
                  <a:pt x="24317" y="39551"/>
                </a:lnTo>
                <a:lnTo>
                  <a:pt x="24117" y="39589"/>
                </a:lnTo>
                <a:lnTo>
                  <a:pt x="18113" y="43876"/>
                </a:lnTo>
                <a:lnTo>
                  <a:pt x="13756" y="51872"/>
                </a:lnTo>
                <a:lnTo>
                  <a:pt x="12075" y="64270"/>
                </a:lnTo>
                <a:lnTo>
                  <a:pt x="12075" y="106293"/>
                </a:lnTo>
                <a:close/>
              </a:path>
              <a:path w="56515" h="106679">
                <a:moveTo>
                  <a:pt x="24317" y="39551"/>
                </a:moveTo>
                <a:lnTo>
                  <a:pt x="12075" y="39551"/>
                </a:lnTo>
                <a:lnTo>
                  <a:pt x="15369" y="34607"/>
                </a:lnTo>
                <a:lnTo>
                  <a:pt x="20858" y="27191"/>
                </a:lnTo>
                <a:lnTo>
                  <a:pt x="31836" y="27191"/>
                </a:lnTo>
                <a:lnTo>
                  <a:pt x="40241" y="28311"/>
                </a:lnTo>
                <a:lnTo>
                  <a:pt x="48028" y="32444"/>
                </a:lnTo>
                <a:lnTo>
                  <a:pt x="52079" y="38315"/>
                </a:lnTo>
                <a:lnTo>
                  <a:pt x="30738" y="38315"/>
                </a:lnTo>
                <a:lnTo>
                  <a:pt x="24317" y="39551"/>
                </a:lnTo>
                <a:close/>
              </a:path>
              <a:path w="56515" h="106679">
                <a:moveTo>
                  <a:pt x="55987" y="106293"/>
                </a:moveTo>
                <a:lnTo>
                  <a:pt x="45009" y="106293"/>
                </a:lnTo>
                <a:lnTo>
                  <a:pt x="45009" y="45730"/>
                </a:lnTo>
                <a:lnTo>
                  <a:pt x="41716" y="38315"/>
                </a:lnTo>
                <a:lnTo>
                  <a:pt x="52079" y="38315"/>
                </a:lnTo>
                <a:lnTo>
                  <a:pt x="53757" y="40748"/>
                </a:lnTo>
                <a:lnTo>
                  <a:pt x="55987" y="54382"/>
                </a:lnTo>
                <a:lnTo>
                  <a:pt x="55987" y="1062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75762" y="1839361"/>
            <a:ext cx="33020" cy="79375"/>
          </a:xfrm>
          <a:custGeom>
            <a:avLst/>
            <a:gdLst/>
            <a:ahLst/>
            <a:cxnLst/>
            <a:rect l="l" t="t" r="r" b="b"/>
            <a:pathLst>
              <a:path w="33020" h="79375">
                <a:moveTo>
                  <a:pt x="22567" y="14831"/>
                </a:moveTo>
                <a:lnTo>
                  <a:pt x="10978" y="14831"/>
                </a:lnTo>
                <a:lnTo>
                  <a:pt x="15369" y="6179"/>
                </a:lnTo>
                <a:lnTo>
                  <a:pt x="20858" y="0"/>
                </a:lnTo>
                <a:lnTo>
                  <a:pt x="32934" y="0"/>
                </a:lnTo>
                <a:lnTo>
                  <a:pt x="32934" y="13595"/>
                </a:lnTo>
                <a:lnTo>
                  <a:pt x="28542" y="13595"/>
                </a:lnTo>
                <a:lnTo>
                  <a:pt x="22567" y="14831"/>
                </a:lnTo>
                <a:close/>
              </a:path>
              <a:path w="33020" h="79375">
                <a:moveTo>
                  <a:pt x="10978" y="79102"/>
                </a:moveTo>
                <a:lnTo>
                  <a:pt x="0" y="79102"/>
                </a:lnTo>
                <a:lnTo>
                  <a:pt x="0" y="1235"/>
                </a:lnTo>
                <a:lnTo>
                  <a:pt x="10978" y="1235"/>
                </a:lnTo>
                <a:lnTo>
                  <a:pt x="10978" y="14831"/>
                </a:lnTo>
                <a:lnTo>
                  <a:pt x="22567" y="14831"/>
                </a:lnTo>
                <a:lnTo>
                  <a:pt x="21166" y="15121"/>
                </a:lnTo>
                <a:lnTo>
                  <a:pt x="15643" y="19312"/>
                </a:lnTo>
                <a:lnTo>
                  <a:pt x="12178" y="25588"/>
                </a:lnTo>
                <a:lnTo>
                  <a:pt x="10978" y="33371"/>
                </a:lnTo>
                <a:lnTo>
                  <a:pt x="10978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14185" y="1839361"/>
            <a:ext cx="62865" cy="80645"/>
          </a:xfrm>
          <a:custGeom>
            <a:avLst/>
            <a:gdLst/>
            <a:ahLst/>
            <a:cxnLst/>
            <a:rect l="l" t="t" r="r" b="b"/>
            <a:pathLst>
              <a:path w="62864" h="80644">
                <a:moveTo>
                  <a:pt x="41716" y="80338"/>
                </a:moveTo>
                <a:lnTo>
                  <a:pt x="30738" y="80338"/>
                </a:lnTo>
                <a:lnTo>
                  <a:pt x="18062" y="77479"/>
                </a:lnTo>
                <a:lnTo>
                  <a:pt x="8370" y="69523"/>
                </a:lnTo>
                <a:lnTo>
                  <a:pt x="2178" y="57395"/>
                </a:lnTo>
                <a:lnTo>
                  <a:pt x="0" y="42023"/>
                </a:lnTo>
                <a:lnTo>
                  <a:pt x="2058" y="25549"/>
                </a:lnTo>
                <a:lnTo>
                  <a:pt x="8233" y="12205"/>
                </a:lnTo>
                <a:lnTo>
                  <a:pt x="18525" y="3263"/>
                </a:lnTo>
                <a:lnTo>
                  <a:pt x="32934" y="0"/>
                </a:lnTo>
                <a:lnTo>
                  <a:pt x="45901" y="3128"/>
                </a:lnTo>
                <a:lnTo>
                  <a:pt x="54202" y="11123"/>
                </a:lnTo>
                <a:lnTo>
                  <a:pt x="31836" y="11123"/>
                </a:lnTo>
                <a:lnTo>
                  <a:pt x="24117" y="13054"/>
                </a:lnTo>
                <a:lnTo>
                  <a:pt x="17839" y="18230"/>
                </a:lnTo>
                <a:lnTo>
                  <a:pt x="13619" y="25723"/>
                </a:lnTo>
                <a:lnTo>
                  <a:pt x="12075" y="34607"/>
                </a:lnTo>
                <a:lnTo>
                  <a:pt x="61580" y="34607"/>
                </a:lnTo>
                <a:lnTo>
                  <a:pt x="62574" y="44494"/>
                </a:lnTo>
                <a:lnTo>
                  <a:pt x="12075" y="44494"/>
                </a:lnTo>
                <a:lnTo>
                  <a:pt x="13482" y="55135"/>
                </a:lnTo>
                <a:lnTo>
                  <a:pt x="17564" y="62880"/>
                </a:lnTo>
                <a:lnTo>
                  <a:pt x="24117" y="67611"/>
                </a:lnTo>
                <a:lnTo>
                  <a:pt x="32934" y="69214"/>
                </a:lnTo>
                <a:lnTo>
                  <a:pt x="58183" y="69214"/>
                </a:lnTo>
                <a:lnTo>
                  <a:pt x="49401" y="75394"/>
                </a:lnTo>
                <a:lnTo>
                  <a:pt x="46107" y="77866"/>
                </a:lnTo>
                <a:lnTo>
                  <a:pt x="41716" y="80338"/>
                </a:lnTo>
                <a:close/>
              </a:path>
              <a:path w="62864" h="80644">
                <a:moveTo>
                  <a:pt x="61580" y="34607"/>
                </a:moveTo>
                <a:lnTo>
                  <a:pt x="50498" y="34607"/>
                </a:lnTo>
                <a:lnTo>
                  <a:pt x="49435" y="25723"/>
                </a:lnTo>
                <a:lnTo>
                  <a:pt x="46107" y="18230"/>
                </a:lnTo>
                <a:lnTo>
                  <a:pt x="40309" y="13054"/>
                </a:lnTo>
                <a:lnTo>
                  <a:pt x="31836" y="11123"/>
                </a:lnTo>
                <a:lnTo>
                  <a:pt x="54202" y="11123"/>
                </a:lnTo>
                <a:lnTo>
                  <a:pt x="55164" y="12050"/>
                </a:lnTo>
                <a:lnTo>
                  <a:pt x="60722" y="26071"/>
                </a:lnTo>
                <a:lnTo>
                  <a:pt x="61580" y="34607"/>
                </a:lnTo>
                <a:close/>
              </a:path>
              <a:path w="62864" h="80644">
                <a:moveTo>
                  <a:pt x="58183" y="69214"/>
                </a:moveTo>
                <a:lnTo>
                  <a:pt x="42814" y="69214"/>
                </a:lnTo>
                <a:lnTo>
                  <a:pt x="49401" y="60562"/>
                </a:lnTo>
                <a:lnTo>
                  <a:pt x="50498" y="54382"/>
                </a:lnTo>
                <a:lnTo>
                  <a:pt x="61476" y="54382"/>
                </a:lnTo>
                <a:lnTo>
                  <a:pt x="61476" y="58090"/>
                </a:lnTo>
                <a:lnTo>
                  <a:pt x="58183" y="692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86640" y="1839361"/>
            <a:ext cx="56515" cy="80645"/>
          </a:xfrm>
          <a:custGeom>
            <a:avLst/>
            <a:gdLst/>
            <a:ahLst/>
            <a:cxnLst/>
            <a:rect l="l" t="t" r="r" b="b"/>
            <a:pathLst>
              <a:path w="56514" h="80644">
                <a:moveTo>
                  <a:pt x="51951" y="69214"/>
                </a:moveTo>
                <a:lnTo>
                  <a:pt x="37325" y="69214"/>
                </a:lnTo>
                <a:lnTo>
                  <a:pt x="45009" y="65506"/>
                </a:lnTo>
                <a:lnTo>
                  <a:pt x="45009" y="51910"/>
                </a:lnTo>
                <a:lnTo>
                  <a:pt x="41716" y="49438"/>
                </a:lnTo>
                <a:lnTo>
                  <a:pt x="17564" y="43259"/>
                </a:lnTo>
                <a:lnTo>
                  <a:pt x="8782" y="39551"/>
                </a:lnTo>
                <a:lnTo>
                  <a:pt x="2195" y="34607"/>
                </a:lnTo>
                <a:lnTo>
                  <a:pt x="2195" y="24719"/>
                </a:lnTo>
                <a:lnTo>
                  <a:pt x="4305" y="13557"/>
                </a:lnTo>
                <a:lnTo>
                  <a:pt x="10017" y="5870"/>
                </a:lnTo>
                <a:lnTo>
                  <a:pt x="18405" y="1429"/>
                </a:lnTo>
                <a:lnTo>
                  <a:pt x="28542" y="0"/>
                </a:lnTo>
                <a:lnTo>
                  <a:pt x="42677" y="3147"/>
                </a:lnTo>
                <a:lnTo>
                  <a:pt x="50224" y="10351"/>
                </a:lnTo>
                <a:lnTo>
                  <a:pt x="50519" y="11123"/>
                </a:lnTo>
                <a:lnTo>
                  <a:pt x="23053" y="11123"/>
                </a:lnTo>
                <a:lnTo>
                  <a:pt x="13173" y="12359"/>
                </a:lnTo>
                <a:lnTo>
                  <a:pt x="13173" y="28427"/>
                </a:lnTo>
                <a:lnTo>
                  <a:pt x="16467" y="29663"/>
                </a:lnTo>
                <a:lnTo>
                  <a:pt x="25249" y="32135"/>
                </a:lnTo>
                <a:lnTo>
                  <a:pt x="37325" y="34607"/>
                </a:lnTo>
                <a:lnTo>
                  <a:pt x="46262" y="38411"/>
                </a:lnTo>
                <a:lnTo>
                  <a:pt x="52008" y="42795"/>
                </a:lnTo>
                <a:lnTo>
                  <a:pt x="55078" y="48338"/>
                </a:lnTo>
                <a:lnTo>
                  <a:pt x="55987" y="55618"/>
                </a:lnTo>
                <a:lnTo>
                  <a:pt x="54032" y="66259"/>
                </a:lnTo>
                <a:lnTo>
                  <a:pt x="51951" y="69214"/>
                </a:lnTo>
                <a:close/>
              </a:path>
              <a:path w="56514" h="80644">
                <a:moveTo>
                  <a:pt x="53792" y="23483"/>
                </a:moveTo>
                <a:lnTo>
                  <a:pt x="42814" y="23483"/>
                </a:lnTo>
                <a:lnTo>
                  <a:pt x="42814" y="18539"/>
                </a:lnTo>
                <a:lnTo>
                  <a:pt x="41716" y="11123"/>
                </a:lnTo>
                <a:lnTo>
                  <a:pt x="50519" y="11123"/>
                </a:lnTo>
                <a:lnTo>
                  <a:pt x="53243" y="18249"/>
                </a:lnTo>
                <a:lnTo>
                  <a:pt x="53792" y="23483"/>
                </a:lnTo>
                <a:close/>
              </a:path>
              <a:path w="56514" h="80644">
                <a:moveTo>
                  <a:pt x="29640" y="80338"/>
                </a:moveTo>
                <a:lnTo>
                  <a:pt x="13430" y="77499"/>
                </a:lnTo>
                <a:lnTo>
                  <a:pt x="4528" y="70604"/>
                </a:lnTo>
                <a:lnTo>
                  <a:pt x="771" y="62088"/>
                </a:lnTo>
                <a:lnTo>
                  <a:pt x="0" y="54382"/>
                </a:lnTo>
                <a:lnTo>
                  <a:pt x="10978" y="54382"/>
                </a:lnTo>
                <a:lnTo>
                  <a:pt x="12075" y="60562"/>
                </a:lnTo>
                <a:lnTo>
                  <a:pt x="13173" y="69214"/>
                </a:lnTo>
                <a:lnTo>
                  <a:pt x="51951" y="69214"/>
                </a:lnTo>
                <a:lnTo>
                  <a:pt x="48577" y="74003"/>
                </a:lnTo>
                <a:lnTo>
                  <a:pt x="40241" y="78735"/>
                </a:lnTo>
                <a:lnTo>
                  <a:pt x="29640" y="803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55802" y="1839361"/>
            <a:ext cx="60960" cy="109220"/>
          </a:xfrm>
          <a:custGeom>
            <a:avLst/>
            <a:gdLst/>
            <a:ahLst/>
            <a:cxnLst/>
            <a:rect l="l" t="t" r="r" b="b"/>
            <a:pathLst>
              <a:path w="60960" h="109219">
                <a:moveTo>
                  <a:pt x="25927" y="12359"/>
                </a:moveTo>
                <a:lnTo>
                  <a:pt x="10978" y="12359"/>
                </a:lnTo>
                <a:lnTo>
                  <a:pt x="14271" y="8651"/>
                </a:lnTo>
                <a:lnTo>
                  <a:pt x="19760" y="0"/>
                </a:lnTo>
                <a:lnTo>
                  <a:pt x="31836" y="0"/>
                </a:lnTo>
                <a:lnTo>
                  <a:pt x="43706" y="2858"/>
                </a:lnTo>
                <a:lnTo>
                  <a:pt x="52694" y="10814"/>
                </a:lnTo>
                <a:lnTo>
                  <a:pt x="52839" y="11123"/>
                </a:lnTo>
                <a:lnTo>
                  <a:pt x="29640" y="11123"/>
                </a:lnTo>
                <a:lnTo>
                  <a:pt x="25927" y="12359"/>
                </a:lnTo>
                <a:close/>
              </a:path>
              <a:path w="60960" h="109219">
                <a:moveTo>
                  <a:pt x="12075" y="108765"/>
                </a:moveTo>
                <a:lnTo>
                  <a:pt x="0" y="108765"/>
                </a:lnTo>
                <a:lnTo>
                  <a:pt x="0" y="1235"/>
                </a:lnTo>
                <a:lnTo>
                  <a:pt x="10978" y="1235"/>
                </a:lnTo>
                <a:lnTo>
                  <a:pt x="10978" y="12359"/>
                </a:lnTo>
                <a:lnTo>
                  <a:pt x="25927" y="12359"/>
                </a:lnTo>
                <a:lnTo>
                  <a:pt x="19777" y="14406"/>
                </a:lnTo>
                <a:lnTo>
                  <a:pt x="14134" y="22556"/>
                </a:lnTo>
                <a:lnTo>
                  <a:pt x="11578" y="33023"/>
                </a:lnTo>
                <a:lnTo>
                  <a:pt x="10978" y="43259"/>
                </a:lnTo>
                <a:lnTo>
                  <a:pt x="12813" y="56178"/>
                </a:lnTo>
                <a:lnTo>
                  <a:pt x="17427" y="64116"/>
                </a:lnTo>
                <a:lnTo>
                  <a:pt x="23482" y="68113"/>
                </a:lnTo>
                <a:lnTo>
                  <a:pt x="29640" y="69214"/>
                </a:lnTo>
                <a:lnTo>
                  <a:pt x="51324" y="69214"/>
                </a:lnTo>
                <a:lnTo>
                  <a:pt x="50170" y="70450"/>
                </a:lnTo>
                <a:lnTo>
                  <a:pt x="12075" y="70450"/>
                </a:lnTo>
                <a:lnTo>
                  <a:pt x="12075" y="108765"/>
                </a:lnTo>
                <a:close/>
              </a:path>
              <a:path w="60960" h="109219">
                <a:moveTo>
                  <a:pt x="51324" y="69214"/>
                </a:moveTo>
                <a:lnTo>
                  <a:pt x="29640" y="69214"/>
                </a:lnTo>
                <a:lnTo>
                  <a:pt x="38114" y="67012"/>
                </a:lnTo>
                <a:lnTo>
                  <a:pt x="43912" y="60871"/>
                </a:lnTo>
                <a:lnTo>
                  <a:pt x="47239" y="51485"/>
                </a:lnTo>
                <a:lnTo>
                  <a:pt x="48303" y="39551"/>
                </a:lnTo>
                <a:lnTo>
                  <a:pt x="47857" y="30937"/>
                </a:lnTo>
                <a:lnTo>
                  <a:pt x="45558" y="21629"/>
                </a:lnTo>
                <a:lnTo>
                  <a:pt x="39966" y="14175"/>
                </a:lnTo>
                <a:lnTo>
                  <a:pt x="29640" y="11123"/>
                </a:lnTo>
                <a:lnTo>
                  <a:pt x="52839" y="11123"/>
                </a:lnTo>
                <a:lnTo>
                  <a:pt x="58389" y="22942"/>
                </a:lnTo>
                <a:lnTo>
                  <a:pt x="60379" y="38315"/>
                </a:lnTo>
                <a:lnTo>
                  <a:pt x="58972" y="52702"/>
                </a:lnTo>
                <a:lnTo>
                  <a:pt x="54066" y="66278"/>
                </a:lnTo>
                <a:lnTo>
                  <a:pt x="51324" y="69214"/>
                </a:lnTo>
                <a:close/>
              </a:path>
              <a:path w="60960" h="109219">
                <a:moveTo>
                  <a:pt x="29640" y="80338"/>
                </a:moveTo>
                <a:lnTo>
                  <a:pt x="20858" y="80338"/>
                </a:lnTo>
                <a:lnTo>
                  <a:pt x="15369" y="76630"/>
                </a:lnTo>
                <a:lnTo>
                  <a:pt x="12075" y="70450"/>
                </a:lnTo>
                <a:lnTo>
                  <a:pt x="50170" y="70450"/>
                </a:lnTo>
                <a:lnTo>
                  <a:pt x="44632" y="76379"/>
                </a:lnTo>
                <a:lnTo>
                  <a:pt x="29640" y="803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26061" y="1839361"/>
            <a:ext cx="64135" cy="80645"/>
          </a:xfrm>
          <a:custGeom>
            <a:avLst/>
            <a:gdLst/>
            <a:ahLst/>
            <a:cxnLst/>
            <a:rect l="l" t="t" r="r" b="b"/>
            <a:pathLst>
              <a:path w="64135" h="80644">
                <a:moveTo>
                  <a:pt x="31836" y="80338"/>
                </a:moveTo>
                <a:lnTo>
                  <a:pt x="17599" y="76919"/>
                </a:lnTo>
                <a:lnTo>
                  <a:pt x="7684" y="67823"/>
                </a:lnTo>
                <a:lnTo>
                  <a:pt x="1886" y="54788"/>
                </a:lnTo>
                <a:lnTo>
                  <a:pt x="0" y="39551"/>
                </a:lnTo>
                <a:lnTo>
                  <a:pt x="1886" y="25028"/>
                </a:lnTo>
                <a:lnTo>
                  <a:pt x="7684" y="12359"/>
                </a:lnTo>
                <a:lnTo>
                  <a:pt x="17599" y="3398"/>
                </a:lnTo>
                <a:lnTo>
                  <a:pt x="31836" y="0"/>
                </a:lnTo>
                <a:lnTo>
                  <a:pt x="46073" y="3398"/>
                </a:lnTo>
                <a:lnTo>
                  <a:pt x="54620" y="11123"/>
                </a:lnTo>
                <a:lnTo>
                  <a:pt x="31836" y="11123"/>
                </a:lnTo>
                <a:lnTo>
                  <a:pt x="21801" y="14175"/>
                </a:lnTo>
                <a:lnTo>
                  <a:pt x="15780" y="21629"/>
                </a:lnTo>
                <a:lnTo>
                  <a:pt x="12847" y="30937"/>
                </a:lnTo>
                <a:lnTo>
                  <a:pt x="12075" y="39551"/>
                </a:lnTo>
                <a:lnTo>
                  <a:pt x="12847" y="48878"/>
                </a:lnTo>
                <a:lnTo>
                  <a:pt x="15780" y="58554"/>
                </a:lnTo>
                <a:lnTo>
                  <a:pt x="21801" y="66143"/>
                </a:lnTo>
                <a:lnTo>
                  <a:pt x="31836" y="69214"/>
                </a:lnTo>
                <a:lnTo>
                  <a:pt x="54472" y="69214"/>
                </a:lnTo>
                <a:lnTo>
                  <a:pt x="46073" y="76919"/>
                </a:lnTo>
                <a:lnTo>
                  <a:pt x="31836" y="80338"/>
                </a:lnTo>
                <a:close/>
              </a:path>
              <a:path w="64135" h="80644">
                <a:moveTo>
                  <a:pt x="54472" y="69214"/>
                </a:moveTo>
                <a:lnTo>
                  <a:pt x="31836" y="69214"/>
                </a:lnTo>
                <a:lnTo>
                  <a:pt x="41870" y="66143"/>
                </a:lnTo>
                <a:lnTo>
                  <a:pt x="47891" y="58554"/>
                </a:lnTo>
                <a:lnTo>
                  <a:pt x="50824" y="48878"/>
                </a:lnTo>
                <a:lnTo>
                  <a:pt x="51596" y="39551"/>
                </a:lnTo>
                <a:lnTo>
                  <a:pt x="50824" y="30937"/>
                </a:lnTo>
                <a:lnTo>
                  <a:pt x="47891" y="21629"/>
                </a:lnTo>
                <a:lnTo>
                  <a:pt x="41870" y="14175"/>
                </a:lnTo>
                <a:lnTo>
                  <a:pt x="31836" y="11123"/>
                </a:lnTo>
                <a:lnTo>
                  <a:pt x="54620" y="11123"/>
                </a:lnTo>
                <a:lnTo>
                  <a:pt x="55987" y="12359"/>
                </a:lnTo>
                <a:lnTo>
                  <a:pt x="61785" y="25028"/>
                </a:lnTo>
                <a:lnTo>
                  <a:pt x="63672" y="39551"/>
                </a:lnTo>
                <a:lnTo>
                  <a:pt x="61785" y="54788"/>
                </a:lnTo>
                <a:lnTo>
                  <a:pt x="55987" y="67823"/>
                </a:lnTo>
                <a:lnTo>
                  <a:pt x="54472" y="692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902907" y="1839361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4" h="79375">
                <a:moveTo>
                  <a:pt x="23923" y="12359"/>
                </a:moveTo>
                <a:lnTo>
                  <a:pt x="12075" y="12359"/>
                </a:lnTo>
                <a:lnTo>
                  <a:pt x="14271" y="8651"/>
                </a:lnTo>
                <a:lnTo>
                  <a:pt x="20858" y="0"/>
                </a:lnTo>
                <a:lnTo>
                  <a:pt x="31836" y="0"/>
                </a:lnTo>
                <a:lnTo>
                  <a:pt x="40241" y="1100"/>
                </a:lnTo>
                <a:lnTo>
                  <a:pt x="48028" y="5098"/>
                </a:lnTo>
                <a:lnTo>
                  <a:pt x="52377" y="11123"/>
                </a:lnTo>
                <a:lnTo>
                  <a:pt x="29640" y="11123"/>
                </a:lnTo>
                <a:lnTo>
                  <a:pt x="24117" y="12224"/>
                </a:lnTo>
                <a:lnTo>
                  <a:pt x="23923" y="12359"/>
                </a:lnTo>
                <a:close/>
              </a:path>
              <a:path w="56514" h="79375">
                <a:moveTo>
                  <a:pt x="12075" y="79102"/>
                </a:moveTo>
                <a:lnTo>
                  <a:pt x="0" y="79102"/>
                </a:lnTo>
                <a:lnTo>
                  <a:pt x="0" y="1235"/>
                </a:lnTo>
                <a:lnTo>
                  <a:pt x="10978" y="1235"/>
                </a:lnTo>
                <a:lnTo>
                  <a:pt x="10978" y="12359"/>
                </a:lnTo>
                <a:lnTo>
                  <a:pt x="23923" y="12359"/>
                </a:lnTo>
                <a:lnTo>
                  <a:pt x="18388" y="16222"/>
                </a:lnTo>
                <a:lnTo>
                  <a:pt x="13894" y="24159"/>
                </a:lnTo>
                <a:lnTo>
                  <a:pt x="12075" y="37079"/>
                </a:lnTo>
                <a:lnTo>
                  <a:pt x="12075" y="79102"/>
                </a:lnTo>
                <a:close/>
              </a:path>
              <a:path w="56514" h="79375">
                <a:moveTo>
                  <a:pt x="55987" y="79102"/>
                </a:moveTo>
                <a:lnTo>
                  <a:pt x="45009" y="79102"/>
                </a:lnTo>
                <a:lnTo>
                  <a:pt x="45009" y="18539"/>
                </a:lnTo>
                <a:lnTo>
                  <a:pt x="41716" y="11123"/>
                </a:lnTo>
                <a:lnTo>
                  <a:pt x="52377" y="11123"/>
                </a:lnTo>
                <a:lnTo>
                  <a:pt x="53757" y="13035"/>
                </a:lnTo>
                <a:lnTo>
                  <a:pt x="55987" y="25955"/>
                </a:lnTo>
                <a:lnTo>
                  <a:pt x="55987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72068" y="1839361"/>
            <a:ext cx="57150" cy="80645"/>
          </a:xfrm>
          <a:custGeom>
            <a:avLst/>
            <a:gdLst/>
            <a:ahLst/>
            <a:cxnLst/>
            <a:rect l="l" t="t" r="r" b="b"/>
            <a:pathLst>
              <a:path w="57150" h="80644">
                <a:moveTo>
                  <a:pt x="52733" y="69214"/>
                </a:moveTo>
                <a:lnTo>
                  <a:pt x="37325" y="69214"/>
                </a:lnTo>
                <a:lnTo>
                  <a:pt x="45009" y="65506"/>
                </a:lnTo>
                <a:lnTo>
                  <a:pt x="45009" y="51910"/>
                </a:lnTo>
                <a:lnTo>
                  <a:pt x="41716" y="49438"/>
                </a:lnTo>
                <a:lnTo>
                  <a:pt x="31836" y="46966"/>
                </a:lnTo>
                <a:lnTo>
                  <a:pt x="18662" y="43259"/>
                </a:lnTo>
                <a:lnTo>
                  <a:pt x="8782" y="39551"/>
                </a:lnTo>
                <a:lnTo>
                  <a:pt x="2195" y="34607"/>
                </a:lnTo>
                <a:lnTo>
                  <a:pt x="2195" y="24719"/>
                </a:lnTo>
                <a:lnTo>
                  <a:pt x="4459" y="13557"/>
                </a:lnTo>
                <a:lnTo>
                  <a:pt x="10429" y="5870"/>
                </a:lnTo>
                <a:lnTo>
                  <a:pt x="18868" y="1429"/>
                </a:lnTo>
                <a:lnTo>
                  <a:pt x="28542" y="0"/>
                </a:lnTo>
                <a:lnTo>
                  <a:pt x="42848" y="3147"/>
                </a:lnTo>
                <a:lnTo>
                  <a:pt x="50773" y="10351"/>
                </a:lnTo>
                <a:lnTo>
                  <a:pt x="51105" y="11123"/>
                </a:lnTo>
                <a:lnTo>
                  <a:pt x="24151" y="11123"/>
                </a:lnTo>
                <a:lnTo>
                  <a:pt x="13173" y="12359"/>
                </a:lnTo>
                <a:lnTo>
                  <a:pt x="13173" y="28427"/>
                </a:lnTo>
                <a:lnTo>
                  <a:pt x="26347" y="32135"/>
                </a:lnTo>
                <a:lnTo>
                  <a:pt x="37325" y="34607"/>
                </a:lnTo>
                <a:lnTo>
                  <a:pt x="46433" y="38411"/>
                </a:lnTo>
                <a:lnTo>
                  <a:pt x="52557" y="42795"/>
                </a:lnTo>
                <a:lnTo>
                  <a:pt x="56004" y="48338"/>
                </a:lnTo>
                <a:lnTo>
                  <a:pt x="57085" y="55618"/>
                </a:lnTo>
                <a:lnTo>
                  <a:pt x="54958" y="66259"/>
                </a:lnTo>
                <a:lnTo>
                  <a:pt x="52733" y="69214"/>
                </a:lnTo>
                <a:close/>
              </a:path>
              <a:path w="57150" h="80644">
                <a:moveTo>
                  <a:pt x="54890" y="23483"/>
                </a:moveTo>
                <a:lnTo>
                  <a:pt x="42814" y="23483"/>
                </a:lnTo>
                <a:lnTo>
                  <a:pt x="42814" y="18539"/>
                </a:lnTo>
                <a:lnTo>
                  <a:pt x="41716" y="11123"/>
                </a:lnTo>
                <a:lnTo>
                  <a:pt x="51105" y="11123"/>
                </a:lnTo>
                <a:lnTo>
                  <a:pt x="54169" y="18249"/>
                </a:lnTo>
                <a:lnTo>
                  <a:pt x="54890" y="23483"/>
                </a:lnTo>
                <a:close/>
              </a:path>
              <a:path w="57150" h="80644">
                <a:moveTo>
                  <a:pt x="29640" y="80338"/>
                </a:moveTo>
                <a:lnTo>
                  <a:pt x="13585" y="77499"/>
                </a:lnTo>
                <a:lnTo>
                  <a:pt x="4940" y="70604"/>
                </a:lnTo>
                <a:lnTo>
                  <a:pt x="1235" y="62088"/>
                </a:lnTo>
                <a:lnTo>
                  <a:pt x="0" y="54382"/>
                </a:lnTo>
                <a:lnTo>
                  <a:pt x="10978" y="54382"/>
                </a:lnTo>
                <a:lnTo>
                  <a:pt x="12075" y="60562"/>
                </a:lnTo>
                <a:lnTo>
                  <a:pt x="13173" y="69214"/>
                </a:lnTo>
                <a:lnTo>
                  <a:pt x="52733" y="69214"/>
                </a:lnTo>
                <a:lnTo>
                  <a:pt x="49126" y="74003"/>
                </a:lnTo>
                <a:lnTo>
                  <a:pt x="40412" y="78735"/>
                </a:lnTo>
                <a:lnTo>
                  <a:pt x="29640" y="803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39034" y="1839361"/>
            <a:ext cx="62865" cy="80645"/>
          </a:xfrm>
          <a:custGeom>
            <a:avLst/>
            <a:gdLst/>
            <a:ahLst/>
            <a:cxnLst/>
            <a:rect l="l" t="t" r="r" b="b"/>
            <a:pathLst>
              <a:path w="62864" h="80644">
                <a:moveTo>
                  <a:pt x="41716" y="80338"/>
                </a:moveTo>
                <a:lnTo>
                  <a:pt x="30738" y="80338"/>
                </a:lnTo>
                <a:lnTo>
                  <a:pt x="18062" y="77479"/>
                </a:lnTo>
                <a:lnTo>
                  <a:pt x="8370" y="69523"/>
                </a:lnTo>
                <a:lnTo>
                  <a:pt x="2178" y="57395"/>
                </a:lnTo>
                <a:lnTo>
                  <a:pt x="0" y="42023"/>
                </a:lnTo>
                <a:lnTo>
                  <a:pt x="1903" y="25549"/>
                </a:lnTo>
                <a:lnTo>
                  <a:pt x="7821" y="12205"/>
                </a:lnTo>
                <a:lnTo>
                  <a:pt x="18062" y="3263"/>
                </a:lnTo>
                <a:lnTo>
                  <a:pt x="32934" y="0"/>
                </a:lnTo>
                <a:lnTo>
                  <a:pt x="45901" y="3128"/>
                </a:lnTo>
                <a:lnTo>
                  <a:pt x="54202" y="11123"/>
                </a:lnTo>
                <a:lnTo>
                  <a:pt x="31836" y="11123"/>
                </a:lnTo>
                <a:lnTo>
                  <a:pt x="24117" y="13054"/>
                </a:lnTo>
                <a:lnTo>
                  <a:pt x="17839" y="18230"/>
                </a:lnTo>
                <a:lnTo>
                  <a:pt x="13619" y="25723"/>
                </a:lnTo>
                <a:lnTo>
                  <a:pt x="12075" y="34607"/>
                </a:lnTo>
                <a:lnTo>
                  <a:pt x="61580" y="34607"/>
                </a:lnTo>
                <a:lnTo>
                  <a:pt x="62574" y="44494"/>
                </a:lnTo>
                <a:lnTo>
                  <a:pt x="12075" y="44494"/>
                </a:lnTo>
                <a:lnTo>
                  <a:pt x="13310" y="55135"/>
                </a:lnTo>
                <a:lnTo>
                  <a:pt x="17015" y="62880"/>
                </a:lnTo>
                <a:lnTo>
                  <a:pt x="23191" y="67611"/>
                </a:lnTo>
                <a:lnTo>
                  <a:pt x="31836" y="69214"/>
                </a:lnTo>
                <a:lnTo>
                  <a:pt x="58183" y="69214"/>
                </a:lnTo>
                <a:lnTo>
                  <a:pt x="49401" y="75394"/>
                </a:lnTo>
                <a:lnTo>
                  <a:pt x="46107" y="77866"/>
                </a:lnTo>
                <a:lnTo>
                  <a:pt x="41716" y="80338"/>
                </a:lnTo>
                <a:close/>
              </a:path>
              <a:path w="62864" h="80644">
                <a:moveTo>
                  <a:pt x="61580" y="34607"/>
                </a:moveTo>
                <a:lnTo>
                  <a:pt x="50498" y="34607"/>
                </a:lnTo>
                <a:lnTo>
                  <a:pt x="48972" y="25723"/>
                </a:lnTo>
                <a:lnTo>
                  <a:pt x="45695" y="18230"/>
                </a:lnTo>
                <a:lnTo>
                  <a:pt x="40155" y="13054"/>
                </a:lnTo>
                <a:lnTo>
                  <a:pt x="31836" y="11123"/>
                </a:lnTo>
                <a:lnTo>
                  <a:pt x="54202" y="11123"/>
                </a:lnTo>
                <a:lnTo>
                  <a:pt x="55164" y="12050"/>
                </a:lnTo>
                <a:lnTo>
                  <a:pt x="60722" y="26071"/>
                </a:lnTo>
                <a:lnTo>
                  <a:pt x="61580" y="34607"/>
                </a:lnTo>
                <a:close/>
              </a:path>
              <a:path w="62864" h="80644">
                <a:moveTo>
                  <a:pt x="58183" y="69214"/>
                </a:moveTo>
                <a:lnTo>
                  <a:pt x="42814" y="69214"/>
                </a:lnTo>
                <a:lnTo>
                  <a:pt x="49401" y="60562"/>
                </a:lnTo>
                <a:lnTo>
                  <a:pt x="49401" y="54382"/>
                </a:lnTo>
                <a:lnTo>
                  <a:pt x="61476" y="54382"/>
                </a:lnTo>
                <a:lnTo>
                  <a:pt x="61476" y="58090"/>
                </a:lnTo>
                <a:lnTo>
                  <a:pt x="58183" y="692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158145" y="1840597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5">
                <a:moveTo>
                  <a:pt x="0" y="0"/>
                </a:moveTo>
                <a:lnTo>
                  <a:pt x="0" y="77866"/>
                </a:lnTo>
              </a:path>
            </a:pathLst>
          </a:custGeom>
          <a:ln w="120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152108" y="1819586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2075" y="0"/>
                </a:lnTo>
              </a:path>
            </a:pathLst>
          </a:custGeom>
          <a:ln w="148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81748" y="1839361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4" h="79375">
                <a:moveTo>
                  <a:pt x="23739" y="12359"/>
                </a:moveTo>
                <a:lnTo>
                  <a:pt x="10978" y="12359"/>
                </a:lnTo>
                <a:lnTo>
                  <a:pt x="13173" y="8651"/>
                </a:lnTo>
                <a:lnTo>
                  <a:pt x="19760" y="0"/>
                </a:lnTo>
                <a:lnTo>
                  <a:pt x="31836" y="0"/>
                </a:lnTo>
                <a:lnTo>
                  <a:pt x="39778" y="1100"/>
                </a:lnTo>
                <a:lnTo>
                  <a:pt x="47617" y="5098"/>
                </a:lnTo>
                <a:lnTo>
                  <a:pt x="52161" y="11123"/>
                </a:lnTo>
                <a:lnTo>
                  <a:pt x="29640" y="11123"/>
                </a:lnTo>
                <a:lnTo>
                  <a:pt x="23945" y="12224"/>
                </a:lnTo>
                <a:lnTo>
                  <a:pt x="23739" y="12359"/>
                </a:lnTo>
                <a:close/>
              </a:path>
              <a:path w="56514" h="79375">
                <a:moveTo>
                  <a:pt x="10978" y="79102"/>
                </a:moveTo>
                <a:lnTo>
                  <a:pt x="0" y="79102"/>
                </a:lnTo>
                <a:lnTo>
                  <a:pt x="0" y="1235"/>
                </a:lnTo>
                <a:lnTo>
                  <a:pt x="10978" y="1235"/>
                </a:lnTo>
                <a:lnTo>
                  <a:pt x="10978" y="12359"/>
                </a:lnTo>
                <a:lnTo>
                  <a:pt x="23739" y="12359"/>
                </a:lnTo>
                <a:lnTo>
                  <a:pt x="17839" y="16222"/>
                </a:lnTo>
                <a:lnTo>
                  <a:pt x="12967" y="24159"/>
                </a:lnTo>
                <a:lnTo>
                  <a:pt x="10978" y="37079"/>
                </a:lnTo>
                <a:lnTo>
                  <a:pt x="10978" y="79102"/>
                </a:lnTo>
                <a:close/>
              </a:path>
              <a:path w="56514" h="79375">
                <a:moveTo>
                  <a:pt x="55987" y="79102"/>
                </a:moveTo>
                <a:lnTo>
                  <a:pt x="43912" y="79102"/>
                </a:lnTo>
                <a:lnTo>
                  <a:pt x="43912" y="18539"/>
                </a:lnTo>
                <a:lnTo>
                  <a:pt x="40618" y="11123"/>
                </a:lnTo>
                <a:lnTo>
                  <a:pt x="52161" y="11123"/>
                </a:lnTo>
                <a:lnTo>
                  <a:pt x="53603" y="13035"/>
                </a:lnTo>
                <a:lnTo>
                  <a:pt x="55987" y="25955"/>
                </a:lnTo>
                <a:lnTo>
                  <a:pt x="55987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48714" y="1819586"/>
            <a:ext cx="31115" cy="99060"/>
          </a:xfrm>
          <a:custGeom>
            <a:avLst/>
            <a:gdLst/>
            <a:ahLst/>
            <a:cxnLst/>
            <a:rect l="l" t="t" r="r" b="b"/>
            <a:pathLst>
              <a:path w="31114" h="99060">
                <a:moveTo>
                  <a:pt x="19760" y="21011"/>
                </a:moveTo>
                <a:lnTo>
                  <a:pt x="8782" y="21011"/>
                </a:lnTo>
                <a:lnTo>
                  <a:pt x="8782" y="0"/>
                </a:lnTo>
                <a:lnTo>
                  <a:pt x="19760" y="0"/>
                </a:lnTo>
                <a:lnTo>
                  <a:pt x="19760" y="21011"/>
                </a:lnTo>
                <a:close/>
              </a:path>
              <a:path w="31114" h="99060">
                <a:moveTo>
                  <a:pt x="30738" y="32135"/>
                </a:moveTo>
                <a:lnTo>
                  <a:pt x="0" y="32135"/>
                </a:lnTo>
                <a:lnTo>
                  <a:pt x="0" y="21011"/>
                </a:lnTo>
                <a:lnTo>
                  <a:pt x="30738" y="21011"/>
                </a:lnTo>
                <a:lnTo>
                  <a:pt x="30738" y="32135"/>
                </a:lnTo>
                <a:close/>
              </a:path>
              <a:path w="31114" h="99060">
                <a:moveTo>
                  <a:pt x="30738" y="98877"/>
                </a:moveTo>
                <a:lnTo>
                  <a:pt x="10978" y="98877"/>
                </a:lnTo>
                <a:lnTo>
                  <a:pt x="8782" y="92697"/>
                </a:lnTo>
                <a:lnTo>
                  <a:pt x="8782" y="32135"/>
                </a:lnTo>
                <a:lnTo>
                  <a:pt x="19760" y="32135"/>
                </a:lnTo>
                <a:lnTo>
                  <a:pt x="19760" y="87753"/>
                </a:lnTo>
                <a:lnTo>
                  <a:pt x="30738" y="87753"/>
                </a:lnTo>
                <a:lnTo>
                  <a:pt x="30738" y="988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288235" y="1839361"/>
            <a:ext cx="62865" cy="80645"/>
          </a:xfrm>
          <a:custGeom>
            <a:avLst/>
            <a:gdLst/>
            <a:ahLst/>
            <a:cxnLst/>
            <a:rect l="l" t="t" r="r" b="b"/>
            <a:pathLst>
              <a:path w="62864" h="80644">
                <a:moveTo>
                  <a:pt x="41716" y="80338"/>
                </a:moveTo>
                <a:lnTo>
                  <a:pt x="30738" y="80338"/>
                </a:lnTo>
                <a:lnTo>
                  <a:pt x="17599" y="77479"/>
                </a:lnTo>
                <a:lnTo>
                  <a:pt x="7959" y="69523"/>
                </a:lnTo>
                <a:lnTo>
                  <a:pt x="2024" y="57395"/>
                </a:lnTo>
                <a:lnTo>
                  <a:pt x="0" y="42023"/>
                </a:lnTo>
                <a:lnTo>
                  <a:pt x="1903" y="25549"/>
                </a:lnTo>
                <a:lnTo>
                  <a:pt x="7821" y="12205"/>
                </a:lnTo>
                <a:lnTo>
                  <a:pt x="18062" y="3263"/>
                </a:lnTo>
                <a:lnTo>
                  <a:pt x="32934" y="0"/>
                </a:lnTo>
                <a:lnTo>
                  <a:pt x="45901" y="3128"/>
                </a:lnTo>
                <a:lnTo>
                  <a:pt x="54202" y="11123"/>
                </a:lnTo>
                <a:lnTo>
                  <a:pt x="30738" y="11123"/>
                </a:lnTo>
                <a:lnTo>
                  <a:pt x="23654" y="13054"/>
                </a:lnTo>
                <a:lnTo>
                  <a:pt x="17702" y="18230"/>
                </a:lnTo>
                <a:lnTo>
                  <a:pt x="13602" y="25723"/>
                </a:lnTo>
                <a:lnTo>
                  <a:pt x="12075" y="34607"/>
                </a:lnTo>
                <a:lnTo>
                  <a:pt x="61580" y="34607"/>
                </a:lnTo>
                <a:lnTo>
                  <a:pt x="62574" y="44494"/>
                </a:lnTo>
                <a:lnTo>
                  <a:pt x="12075" y="44494"/>
                </a:lnTo>
                <a:lnTo>
                  <a:pt x="13310" y="55135"/>
                </a:lnTo>
                <a:lnTo>
                  <a:pt x="17015" y="62880"/>
                </a:lnTo>
                <a:lnTo>
                  <a:pt x="23191" y="67611"/>
                </a:lnTo>
                <a:lnTo>
                  <a:pt x="31836" y="69214"/>
                </a:lnTo>
                <a:lnTo>
                  <a:pt x="58183" y="69214"/>
                </a:lnTo>
                <a:lnTo>
                  <a:pt x="49401" y="75394"/>
                </a:lnTo>
                <a:lnTo>
                  <a:pt x="46107" y="77866"/>
                </a:lnTo>
                <a:lnTo>
                  <a:pt x="41716" y="80338"/>
                </a:lnTo>
                <a:close/>
              </a:path>
              <a:path w="62864" h="80644">
                <a:moveTo>
                  <a:pt x="61580" y="34607"/>
                </a:moveTo>
                <a:lnTo>
                  <a:pt x="50498" y="34607"/>
                </a:lnTo>
                <a:lnTo>
                  <a:pt x="48955" y="25723"/>
                </a:lnTo>
                <a:lnTo>
                  <a:pt x="45558" y="18230"/>
                </a:lnTo>
                <a:lnTo>
                  <a:pt x="39692" y="13054"/>
                </a:lnTo>
                <a:lnTo>
                  <a:pt x="30738" y="11123"/>
                </a:lnTo>
                <a:lnTo>
                  <a:pt x="54202" y="11123"/>
                </a:lnTo>
                <a:lnTo>
                  <a:pt x="55164" y="12050"/>
                </a:lnTo>
                <a:lnTo>
                  <a:pt x="60722" y="26071"/>
                </a:lnTo>
                <a:lnTo>
                  <a:pt x="61580" y="34607"/>
                </a:lnTo>
                <a:close/>
              </a:path>
              <a:path w="62864" h="80644">
                <a:moveTo>
                  <a:pt x="58183" y="69214"/>
                </a:moveTo>
                <a:lnTo>
                  <a:pt x="42814" y="69214"/>
                </a:lnTo>
                <a:lnTo>
                  <a:pt x="49401" y="60562"/>
                </a:lnTo>
                <a:lnTo>
                  <a:pt x="49401" y="54382"/>
                </a:lnTo>
                <a:lnTo>
                  <a:pt x="61476" y="54382"/>
                </a:lnTo>
                <a:lnTo>
                  <a:pt x="60379" y="58090"/>
                </a:lnTo>
                <a:lnTo>
                  <a:pt x="58183" y="692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366179" y="1839361"/>
            <a:ext cx="33020" cy="79375"/>
          </a:xfrm>
          <a:custGeom>
            <a:avLst/>
            <a:gdLst/>
            <a:ahLst/>
            <a:cxnLst/>
            <a:rect l="l" t="t" r="r" b="b"/>
            <a:pathLst>
              <a:path w="33020" h="79375">
                <a:moveTo>
                  <a:pt x="23665" y="14831"/>
                </a:moveTo>
                <a:lnTo>
                  <a:pt x="10978" y="14831"/>
                </a:lnTo>
                <a:lnTo>
                  <a:pt x="15369" y="6179"/>
                </a:lnTo>
                <a:lnTo>
                  <a:pt x="21956" y="0"/>
                </a:lnTo>
                <a:lnTo>
                  <a:pt x="32934" y="0"/>
                </a:lnTo>
                <a:lnTo>
                  <a:pt x="32934" y="13595"/>
                </a:lnTo>
                <a:lnTo>
                  <a:pt x="29640" y="13595"/>
                </a:lnTo>
                <a:lnTo>
                  <a:pt x="23665" y="14831"/>
                </a:lnTo>
                <a:close/>
              </a:path>
              <a:path w="33020" h="79375">
                <a:moveTo>
                  <a:pt x="12075" y="79102"/>
                </a:moveTo>
                <a:lnTo>
                  <a:pt x="0" y="79102"/>
                </a:lnTo>
                <a:lnTo>
                  <a:pt x="0" y="1235"/>
                </a:lnTo>
                <a:lnTo>
                  <a:pt x="10978" y="1235"/>
                </a:lnTo>
                <a:lnTo>
                  <a:pt x="10978" y="14831"/>
                </a:lnTo>
                <a:lnTo>
                  <a:pt x="23665" y="14831"/>
                </a:lnTo>
                <a:lnTo>
                  <a:pt x="22264" y="15121"/>
                </a:lnTo>
                <a:lnTo>
                  <a:pt x="16741" y="19312"/>
                </a:lnTo>
                <a:lnTo>
                  <a:pt x="13276" y="25588"/>
                </a:lnTo>
                <a:lnTo>
                  <a:pt x="12075" y="33371"/>
                </a:lnTo>
                <a:lnTo>
                  <a:pt x="12075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401308" y="1840597"/>
            <a:ext cx="62865" cy="78105"/>
          </a:xfrm>
          <a:custGeom>
            <a:avLst/>
            <a:gdLst/>
            <a:ahLst/>
            <a:cxnLst/>
            <a:rect l="l" t="t" r="r" b="b"/>
            <a:pathLst>
              <a:path w="62864" h="78105">
                <a:moveTo>
                  <a:pt x="37325" y="77866"/>
                </a:moveTo>
                <a:lnTo>
                  <a:pt x="25249" y="77866"/>
                </a:lnTo>
                <a:lnTo>
                  <a:pt x="0" y="0"/>
                </a:lnTo>
                <a:lnTo>
                  <a:pt x="13173" y="0"/>
                </a:lnTo>
                <a:lnTo>
                  <a:pt x="30738" y="63034"/>
                </a:lnTo>
                <a:lnTo>
                  <a:pt x="42134" y="63034"/>
                </a:lnTo>
                <a:lnTo>
                  <a:pt x="37325" y="77866"/>
                </a:lnTo>
                <a:close/>
              </a:path>
              <a:path w="62864" h="78105">
                <a:moveTo>
                  <a:pt x="42134" y="63034"/>
                </a:moveTo>
                <a:lnTo>
                  <a:pt x="30738" y="63034"/>
                </a:lnTo>
                <a:lnTo>
                  <a:pt x="50498" y="0"/>
                </a:lnTo>
                <a:lnTo>
                  <a:pt x="62574" y="0"/>
                </a:lnTo>
                <a:lnTo>
                  <a:pt x="42134" y="630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470470" y="1839361"/>
            <a:ext cx="64769" cy="80645"/>
          </a:xfrm>
          <a:custGeom>
            <a:avLst/>
            <a:gdLst/>
            <a:ahLst/>
            <a:cxnLst/>
            <a:rect l="l" t="t" r="r" b="b"/>
            <a:pathLst>
              <a:path w="64770" h="80644">
                <a:moveTo>
                  <a:pt x="14271" y="24719"/>
                </a:moveTo>
                <a:lnTo>
                  <a:pt x="3293" y="24719"/>
                </a:lnTo>
                <a:lnTo>
                  <a:pt x="5900" y="13035"/>
                </a:lnTo>
                <a:lnTo>
                  <a:pt x="11801" y="5407"/>
                </a:lnTo>
                <a:lnTo>
                  <a:pt x="20583" y="1255"/>
                </a:lnTo>
                <a:lnTo>
                  <a:pt x="31836" y="0"/>
                </a:lnTo>
                <a:lnTo>
                  <a:pt x="38097" y="502"/>
                </a:lnTo>
                <a:lnTo>
                  <a:pt x="46519" y="3089"/>
                </a:lnTo>
                <a:lnTo>
                  <a:pt x="53912" y="9385"/>
                </a:lnTo>
                <a:lnTo>
                  <a:pt x="54049" y="9887"/>
                </a:lnTo>
                <a:lnTo>
                  <a:pt x="16467" y="9887"/>
                </a:lnTo>
                <a:lnTo>
                  <a:pt x="15369" y="19775"/>
                </a:lnTo>
                <a:lnTo>
                  <a:pt x="14271" y="24719"/>
                </a:lnTo>
                <a:close/>
              </a:path>
              <a:path w="64770" h="80644">
                <a:moveTo>
                  <a:pt x="21956" y="80338"/>
                </a:moveTo>
                <a:lnTo>
                  <a:pt x="12967" y="78773"/>
                </a:lnTo>
                <a:lnTo>
                  <a:pt x="6037" y="74312"/>
                </a:lnTo>
                <a:lnTo>
                  <a:pt x="1578" y="67302"/>
                </a:lnTo>
                <a:lnTo>
                  <a:pt x="0" y="58090"/>
                </a:lnTo>
                <a:lnTo>
                  <a:pt x="634" y="52161"/>
                </a:lnTo>
                <a:lnTo>
                  <a:pt x="3430" y="44958"/>
                </a:lnTo>
                <a:lnTo>
                  <a:pt x="9725" y="38450"/>
                </a:lnTo>
                <a:lnTo>
                  <a:pt x="20858" y="34607"/>
                </a:lnTo>
                <a:lnTo>
                  <a:pt x="39520" y="32135"/>
                </a:lnTo>
                <a:lnTo>
                  <a:pt x="42814" y="32135"/>
                </a:lnTo>
                <a:lnTo>
                  <a:pt x="46107" y="30899"/>
                </a:lnTo>
                <a:lnTo>
                  <a:pt x="46107" y="14831"/>
                </a:lnTo>
                <a:lnTo>
                  <a:pt x="40618" y="9887"/>
                </a:lnTo>
                <a:lnTo>
                  <a:pt x="54049" y="9887"/>
                </a:lnTo>
                <a:lnTo>
                  <a:pt x="57085" y="21011"/>
                </a:lnTo>
                <a:lnTo>
                  <a:pt x="57085" y="39551"/>
                </a:lnTo>
                <a:lnTo>
                  <a:pt x="46107" y="39551"/>
                </a:lnTo>
                <a:lnTo>
                  <a:pt x="43912" y="40787"/>
                </a:lnTo>
                <a:lnTo>
                  <a:pt x="40618" y="42023"/>
                </a:lnTo>
                <a:lnTo>
                  <a:pt x="26347" y="44494"/>
                </a:lnTo>
                <a:lnTo>
                  <a:pt x="20858" y="45730"/>
                </a:lnTo>
                <a:lnTo>
                  <a:pt x="12075" y="46966"/>
                </a:lnTo>
                <a:lnTo>
                  <a:pt x="12075" y="65506"/>
                </a:lnTo>
                <a:lnTo>
                  <a:pt x="15369" y="70450"/>
                </a:lnTo>
                <a:lnTo>
                  <a:pt x="44052" y="70450"/>
                </a:lnTo>
                <a:lnTo>
                  <a:pt x="42333" y="72516"/>
                </a:lnTo>
                <a:lnTo>
                  <a:pt x="37325" y="76475"/>
                </a:lnTo>
                <a:lnTo>
                  <a:pt x="30669" y="79275"/>
                </a:lnTo>
                <a:lnTo>
                  <a:pt x="21956" y="80338"/>
                </a:lnTo>
                <a:close/>
              </a:path>
              <a:path w="64770" h="80644">
                <a:moveTo>
                  <a:pt x="44052" y="70450"/>
                </a:moveTo>
                <a:lnTo>
                  <a:pt x="24151" y="70450"/>
                </a:lnTo>
                <a:lnTo>
                  <a:pt x="32213" y="68944"/>
                </a:lnTo>
                <a:lnTo>
                  <a:pt x="39246" y="64888"/>
                </a:lnTo>
                <a:lnTo>
                  <a:pt x="44220" y="58979"/>
                </a:lnTo>
                <a:lnTo>
                  <a:pt x="46107" y="51910"/>
                </a:lnTo>
                <a:lnTo>
                  <a:pt x="46107" y="39551"/>
                </a:lnTo>
                <a:lnTo>
                  <a:pt x="57085" y="39551"/>
                </a:lnTo>
                <a:lnTo>
                  <a:pt x="57085" y="67978"/>
                </a:lnTo>
                <a:lnTo>
                  <a:pt x="46107" y="67978"/>
                </a:lnTo>
                <a:lnTo>
                  <a:pt x="44052" y="70450"/>
                </a:lnTo>
                <a:close/>
              </a:path>
              <a:path w="64770" h="80644">
                <a:moveTo>
                  <a:pt x="61476" y="80338"/>
                </a:moveTo>
                <a:lnTo>
                  <a:pt x="48303" y="80338"/>
                </a:lnTo>
                <a:lnTo>
                  <a:pt x="46107" y="67978"/>
                </a:lnTo>
                <a:lnTo>
                  <a:pt x="57085" y="67978"/>
                </a:lnTo>
                <a:lnTo>
                  <a:pt x="58183" y="70450"/>
                </a:lnTo>
                <a:lnTo>
                  <a:pt x="64770" y="70450"/>
                </a:lnTo>
                <a:lnTo>
                  <a:pt x="64770" y="79102"/>
                </a:lnTo>
                <a:lnTo>
                  <a:pt x="62574" y="79102"/>
                </a:lnTo>
                <a:lnTo>
                  <a:pt x="61476" y="80338"/>
                </a:lnTo>
                <a:close/>
              </a:path>
              <a:path w="64770" h="80644">
                <a:moveTo>
                  <a:pt x="64770" y="70450"/>
                </a:moveTo>
                <a:lnTo>
                  <a:pt x="61476" y="70450"/>
                </a:lnTo>
                <a:lnTo>
                  <a:pt x="63672" y="69214"/>
                </a:lnTo>
                <a:lnTo>
                  <a:pt x="64770" y="69214"/>
                </a:lnTo>
                <a:lnTo>
                  <a:pt x="64770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553903" y="181217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0"/>
                </a:moveTo>
                <a:lnTo>
                  <a:pt x="0" y="106293"/>
                </a:lnTo>
              </a:path>
            </a:pathLst>
          </a:custGeom>
          <a:ln w="109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586740" y="2778699"/>
            <a:ext cx="60960" cy="107950"/>
          </a:xfrm>
          <a:custGeom>
            <a:avLst/>
            <a:gdLst/>
            <a:ahLst/>
            <a:cxnLst/>
            <a:rect l="l" t="t" r="r" b="b"/>
            <a:pathLst>
              <a:path w="60960" h="107950">
                <a:moveTo>
                  <a:pt x="60379" y="39551"/>
                </a:moveTo>
                <a:lnTo>
                  <a:pt x="48303" y="39551"/>
                </a:lnTo>
                <a:lnTo>
                  <a:pt x="49401" y="38315"/>
                </a:lnTo>
                <a:lnTo>
                  <a:pt x="49401" y="0"/>
                </a:lnTo>
                <a:lnTo>
                  <a:pt x="60379" y="0"/>
                </a:lnTo>
                <a:lnTo>
                  <a:pt x="60379" y="39551"/>
                </a:lnTo>
                <a:close/>
              </a:path>
              <a:path w="60960" h="107950">
                <a:moveTo>
                  <a:pt x="36227" y="107529"/>
                </a:moveTo>
                <a:lnTo>
                  <a:pt x="29640" y="107529"/>
                </a:lnTo>
                <a:lnTo>
                  <a:pt x="15283" y="103570"/>
                </a:lnTo>
                <a:lnTo>
                  <a:pt x="6175" y="93470"/>
                </a:lnTo>
                <a:lnTo>
                  <a:pt x="1389" y="79893"/>
                </a:lnTo>
                <a:lnTo>
                  <a:pt x="0" y="65506"/>
                </a:lnTo>
                <a:lnTo>
                  <a:pt x="1835" y="50134"/>
                </a:lnTo>
                <a:lnTo>
                  <a:pt x="7272" y="38006"/>
                </a:lnTo>
                <a:lnTo>
                  <a:pt x="16209" y="30049"/>
                </a:lnTo>
                <a:lnTo>
                  <a:pt x="28542" y="27191"/>
                </a:lnTo>
                <a:lnTo>
                  <a:pt x="40618" y="27191"/>
                </a:lnTo>
                <a:lnTo>
                  <a:pt x="46107" y="35843"/>
                </a:lnTo>
                <a:lnTo>
                  <a:pt x="47571" y="38315"/>
                </a:lnTo>
                <a:lnTo>
                  <a:pt x="30738" y="38315"/>
                </a:lnTo>
                <a:lnTo>
                  <a:pt x="19949" y="41366"/>
                </a:lnTo>
                <a:lnTo>
                  <a:pt x="14408" y="48820"/>
                </a:lnTo>
                <a:lnTo>
                  <a:pt x="12367" y="58129"/>
                </a:lnTo>
                <a:lnTo>
                  <a:pt x="12075" y="66742"/>
                </a:lnTo>
                <a:lnTo>
                  <a:pt x="13122" y="78677"/>
                </a:lnTo>
                <a:lnTo>
                  <a:pt x="16329" y="88062"/>
                </a:lnTo>
                <a:lnTo>
                  <a:pt x="21801" y="94204"/>
                </a:lnTo>
                <a:lnTo>
                  <a:pt x="29640" y="96405"/>
                </a:lnTo>
                <a:lnTo>
                  <a:pt x="48791" y="96405"/>
                </a:lnTo>
                <a:lnTo>
                  <a:pt x="43912" y="106293"/>
                </a:lnTo>
                <a:lnTo>
                  <a:pt x="36227" y="107529"/>
                </a:lnTo>
                <a:close/>
              </a:path>
              <a:path w="60960" h="107950">
                <a:moveTo>
                  <a:pt x="48791" y="96405"/>
                </a:moveTo>
                <a:lnTo>
                  <a:pt x="29640" y="96405"/>
                </a:lnTo>
                <a:lnTo>
                  <a:pt x="35798" y="95324"/>
                </a:lnTo>
                <a:lnTo>
                  <a:pt x="41853" y="91461"/>
                </a:lnTo>
                <a:lnTo>
                  <a:pt x="46467" y="83891"/>
                </a:lnTo>
                <a:lnTo>
                  <a:pt x="48303" y="71686"/>
                </a:lnTo>
                <a:lnTo>
                  <a:pt x="47874" y="60736"/>
                </a:lnTo>
                <a:lnTo>
                  <a:pt x="45695" y="49902"/>
                </a:lnTo>
                <a:lnTo>
                  <a:pt x="40429" y="41617"/>
                </a:lnTo>
                <a:lnTo>
                  <a:pt x="30738" y="38315"/>
                </a:lnTo>
                <a:lnTo>
                  <a:pt x="47571" y="38315"/>
                </a:lnTo>
                <a:lnTo>
                  <a:pt x="48303" y="39551"/>
                </a:lnTo>
                <a:lnTo>
                  <a:pt x="60379" y="39551"/>
                </a:lnTo>
                <a:lnTo>
                  <a:pt x="60379" y="95169"/>
                </a:lnTo>
                <a:lnTo>
                  <a:pt x="49401" y="95169"/>
                </a:lnTo>
                <a:lnTo>
                  <a:pt x="48791" y="96405"/>
                </a:lnTo>
                <a:close/>
              </a:path>
              <a:path w="60960" h="107950">
                <a:moveTo>
                  <a:pt x="60379" y="106293"/>
                </a:moveTo>
                <a:lnTo>
                  <a:pt x="49401" y="106293"/>
                </a:lnTo>
                <a:lnTo>
                  <a:pt x="49401" y="95169"/>
                </a:lnTo>
                <a:lnTo>
                  <a:pt x="60379" y="95169"/>
                </a:lnTo>
                <a:lnTo>
                  <a:pt x="60379" y="1062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69624" y="2807127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5">
                <a:moveTo>
                  <a:pt x="0" y="0"/>
                </a:moveTo>
                <a:lnTo>
                  <a:pt x="0" y="77866"/>
                </a:lnTo>
              </a:path>
            </a:pathLst>
          </a:custGeom>
          <a:ln w="120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663586" y="2786115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2075" y="0"/>
                </a:lnTo>
              </a:path>
            </a:pathLst>
          </a:custGeom>
          <a:ln w="148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688836" y="2805891"/>
            <a:ext cx="56515" cy="80645"/>
          </a:xfrm>
          <a:custGeom>
            <a:avLst/>
            <a:gdLst/>
            <a:ahLst/>
            <a:cxnLst/>
            <a:rect l="l" t="t" r="r" b="b"/>
            <a:pathLst>
              <a:path w="56514" h="80644">
                <a:moveTo>
                  <a:pt x="51951" y="69214"/>
                </a:moveTo>
                <a:lnTo>
                  <a:pt x="37325" y="69214"/>
                </a:lnTo>
                <a:lnTo>
                  <a:pt x="45009" y="65506"/>
                </a:lnTo>
                <a:lnTo>
                  <a:pt x="45009" y="51910"/>
                </a:lnTo>
                <a:lnTo>
                  <a:pt x="40618" y="49438"/>
                </a:lnTo>
                <a:lnTo>
                  <a:pt x="30738" y="46966"/>
                </a:lnTo>
                <a:lnTo>
                  <a:pt x="8782" y="40787"/>
                </a:lnTo>
                <a:lnTo>
                  <a:pt x="2195" y="34607"/>
                </a:lnTo>
                <a:lnTo>
                  <a:pt x="2195" y="24719"/>
                </a:lnTo>
                <a:lnTo>
                  <a:pt x="4288" y="13557"/>
                </a:lnTo>
                <a:lnTo>
                  <a:pt x="9880" y="5870"/>
                </a:lnTo>
                <a:lnTo>
                  <a:pt x="17942" y="1429"/>
                </a:lnTo>
                <a:lnTo>
                  <a:pt x="27445" y="0"/>
                </a:lnTo>
                <a:lnTo>
                  <a:pt x="42213" y="3147"/>
                </a:lnTo>
                <a:lnTo>
                  <a:pt x="50087" y="10351"/>
                </a:lnTo>
                <a:lnTo>
                  <a:pt x="50394" y="11123"/>
                </a:lnTo>
                <a:lnTo>
                  <a:pt x="23053" y="11123"/>
                </a:lnTo>
                <a:lnTo>
                  <a:pt x="13173" y="12359"/>
                </a:lnTo>
                <a:lnTo>
                  <a:pt x="13173" y="28427"/>
                </a:lnTo>
                <a:lnTo>
                  <a:pt x="16467" y="29663"/>
                </a:lnTo>
                <a:lnTo>
                  <a:pt x="25249" y="32135"/>
                </a:lnTo>
                <a:lnTo>
                  <a:pt x="37325" y="34607"/>
                </a:lnTo>
                <a:lnTo>
                  <a:pt x="46262" y="38411"/>
                </a:lnTo>
                <a:lnTo>
                  <a:pt x="52008" y="42795"/>
                </a:lnTo>
                <a:lnTo>
                  <a:pt x="55078" y="48338"/>
                </a:lnTo>
                <a:lnTo>
                  <a:pt x="55987" y="55618"/>
                </a:lnTo>
                <a:lnTo>
                  <a:pt x="54032" y="66259"/>
                </a:lnTo>
                <a:lnTo>
                  <a:pt x="51951" y="69214"/>
                </a:lnTo>
                <a:close/>
              </a:path>
              <a:path w="56514" h="80644">
                <a:moveTo>
                  <a:pt x="53792" y="23483"/>
                </a:moveTo>
                <a:lnTo>
                  <a:pt x="42814" y="23483"/>
                </a:lnTo>
                <a:lnTo>
                  <a:pt x="42814" y="18539"/>
                </a:lnTo>
                <a:lnTo>
                  <a:pt x="40618" y="11123"/>
                </a:lnTo>
                <a:lnTo>
                  <a:pt x="50394" y="11123"/>
                </a:lnTo>
                <a:lnTo>
                  <a:pt x="53226" y="18249"/>
                </a:lnTo>
                <a:lnTo>
                  <a:pt x="53792" y="23483"/>
                </a:lnTo>
                <a:close/>
              </a:path>
              <a:path w="56514" h="80644">
                <a:moveTo>
                  <a:pt x="29640" y="80338"/>
                </a:moveTo>
                <a:lnTo>
                  <a:pt x="13430" y="77499"/>
                </a:lnTo>
                <a:lnTo>
                  <a:pt x="4528" y="70604"/>
                </a:lnTo>
                <a:lnTo>
                  <a:pt x="771" y="62088"/>
                </a:lnTo>
                <a:lnTo>
                  <a:pt x="0" y="54382"/>
                </a:lnTo>
                <a:lnTo>
                  <a:pt x="10978" y="54382"/>
                </a:lnTo>
                <a:lnTo>
                  <a:pt x="10978" y="60562"/>
                </a:lnTo>
                <a:lnTo>
                  <a:pt x="13173" y="69214"/>
                </a:lnTo>
                <a:lnTo>
                  <a:pt x="51951" y="69214"/>
                </a:lnTo>
                <a:lnTo>
                  <a:pt x="48577" y="74003"/>
                </a:lnTo>
                <a:lnTo>
                  <a:pt x="40241" y="78735"/>
                </a:lnTo>
                <a:lnTo>
                  <a:pt x="29640" y="803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757997" y="2805891"/>
            <a:ext cx="59690" cy="109220"/>
          </a:xfrm>
          <a:custGeom>
            <a:avLst/>
            <a:gdLst/>
            <a:ahLst/>
            <a:cxnLst/>
            <a:rect l="l" t="t" r="r" b="b"/>
            <a:pathLst>
              <a:path w="59689" h="109219">
                <a:moveTo>
                  <a:pt x="25949" y="12359"/>
                </a:moveTo>
                <a:lnTo>
                  <a:pt x="10978" y="12359"/>
                </a:lnTo>
                <a:lnTo>
                  <a:pt x="13173" y="8651"/>
                </a:lnTo>
                <a:lnTo>
                  <a:pt x="18662" y="0"/>
                </a:lnTo>
                <a:lnTo>
                  <a:pt x="31836" y="0"/>
                </a:lnTo>
                <a:lnTo>
                  <a:pt x="43534" y="2858"/>
                </a:lnTo>
                <a:lnTo>
                  <a:pt x="52145" y="10814"/>
                </a:lnTo>
                <a:lnTo>
                  <a:pt x="52281" y="11123"/>
                </a:lnTo>
                <a:lnTo>
                  <a:pt x="29640" y="11123"/>
                </a:lnTo>
                <a:lnTo>
                  <a:pt x="25949" y="12359"/>
                </a:lnTo>
                <a:close/>
              </a:path>
              <a:path w="59689" h="109219">
                <a:moveTo>
                  <a:pt x="10978" y="108765"/>
                </a:moveTo>
                <a:lnTo>
                  <a:pt x="0" y="108765"/>
                </a:lnTo>
                <a:lnTo>
                  <a:pt x="0" y="1235"/>
                </a:lnTo>
                <a:lnTo>
                  <a:pt x="10978" y="1235"/>
                </a:lnTo>
                <a:lnTo>
                  <a:pt x="10978" y="12359"/>
                </a:lnTo>
                <a:lnTo>
                  <a:pt x="25949" y="12359"/>
                </a:lnTo>
                <a:lnTo>
                  <a:pt x="19777" y="14426"/>
                </a:lnTo>
                <a:lnTo>
                  <a:pt x="14134" y="22710"/>
                </a:lnTo>
                <a:lnTo>
                  <a:pt x="11578" y="33545"/>
                </a:lnTo>
                <a:lnTo>
                  <a:pt x="10978" y="44494"/>
                </a:lnTo>
                <a:lnTo>
                  <a:pt x="12813" y="56700"/>
                </a:lnTo>
                <a:lnTo>
                  <a:pt x="17427" y="64270"/>
                </a:lnTo>
                <a:lnTo>
                  <a:pt x="23482" y="68132"/>
                </a:lnTo>
                <a:lnTo>
                  <a:pt x="29640" y="69214"/>
                </a:lnTo>
                <a:lnTo>
                  <a:pt x="50458" y="69214"/>
                </a:lnTo>
                <a:lnTo>
                  <a:pt x="49344" y="70450"/>
                </a:lnTo>
                <a:lnTo>
                  <a:pt x="10978" y="70450"/>
                </a:lnTo>
                <a:lnTo>
                  <a:pt x="10978" y="108765"/>
                </a:lnTo>
                <a:close/>
              </a:path>
              <a:path w="59689" h="109219">
                <a:moveTo>
                  <a:pt x="50458" y="69214"/>
                </a:moveTo>
                <a:lnTo>
                  <a:pt x="29640" y="69214"/>
                </a:lnTo>
                <a:lnTo>
                  <a:pt x="37651" y="67012"/>
                </a:lnTo>
                <a:lnTo>
                  <a:pt x="43500" y="60871"/>
                </a:lnTo>
                <a:lnTo>
                  <a:pt x="47085" y="51485"/>
                </a:lnTo>
                <a:lnTo>
                  <a:pt x="48303" y="39551"/>
                </a:lnTo>
                <a:lnTo>
                  <a:pt x="47857" y="30937"/>
                </a:lnTo>
                <a:lnTo>
                  <a:pt x="45558" y="21629"/>
                </a:lnTo>
                <a:lnTo>
                  <a:pt x="39966" y="14175"/>
                </a:lnTo>
                <a:lnTo>
                  <a:pt x="29640" y="11123"/>
                </a:lnTo>
                <a:lnTo>
                  <a:pt x="52281" y="11123"/>
                </a:lnTo>
                <a:lnTo>
                  <a:pt x="57463" y="22942"/>
                </a:lnTo>
                <a:lnTo>
                  <a:pt x="59281" y="38315"/>
                </a:lnTo>
                <a:lnTo>
                  <a:pt x="57891" y="52702"/>
                </a:lnTo>
                <a:lnTo>
                  <a:pt x="53106" y="66278"/>
                </a:lnTo>
                <a:lnTo>
                  <a:pt x="50458" y="69214"/>
                </a:lnTo>
                <a:close/>
              </a:path>
              <a:path w="59689" h="109219">
                <a:moveTo>
                  <a:pt x="29640" y="80338"/>
                </a:moveTo>
                <a:lnTo>
                  <a:pt x="20858" y="80338"/>
                </a:lnTo>
                <a:lnTo>
                  <a:pt x="14271" y="76630"/>
                </a:lnTo>
                <a:lnTo>
                  <a:pt x="12075" y="70450"/>
                </a:lnTo>
                <a:lnTo>
                  <a:pt x="49344" y="70450"/>
                </a:lnTo>
                <a:lnTo>
                  <a:pt x="43997" y="76379"/>
                </a:lnTo>
                <a:lnTo>
                  <a:pt x="29640" y="803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828257" y="2805891"/>
            <a:ext cx="64769" cy="80645"/>
          </a:xfrm>
          <a:custGeom>
            <a:avLst/>
            <a:gdLst/>
            <a:ahLst/>
            <a:cxnLst/>
            <a:rect l="l" t="t" r="r" b="b"/>
            <a:pathLst>
              <a:path w="64770" h="80644">
                <a:moveTo>
                  <a:pt x="14271" y="24719"/>
                </a:moveTo>
                <a:lnTo>
                  <a:pt x="3293" y="24719"/>
                </a:lnTo>
                <a:lnTo>
                  <a:pt x="5746" y="13557"/>
                </a:lnTo>
                <a:lnTo>
                  <a:pt x="11389" y="5870"/>
                </a:lnTo>
                <a:lnTo>
                  <a:pt x="20120" y="1429"/>
                </a:lnTo>
                <a:lnTo>
                  <a:pt x="31836" y="0"/>
                </a:lnTo>
                <a:lnTo>
                  <a:pt x="38097" y="502"/>
                </a:lnTo>
                <a:lnTo>
                  <a:pt x="46519" y="3089"/>
                </a:lnTo>
                <a:lnTo>
                  <a:pt x="53912" y="9385"/>
                </a:lnTo>
                <a:lnTo>
                  <a:pt x="54049" y="9887"/>
                </a:lnTo>
                <a:lnTo>
                  <a:pt x="16467" y="9887"/>
                </a:lnTo>
                <a:lnTo>
                  <a:pt x="14271" y="19775"/>
                </a:lnTo>
                <a:lnTo>
                  <a:pt x="14271" y="24719"/>
                </a:lnTo>
                <a:close/>
              </a:path>
              <a:path w="64770" h="80644">
                <a:moveTo>
                  <a:pt x="20858" y="80338"/>
                </a:moveTo>
                <a:lnTo>
                  <a:pt x="12504" y="78793"/>
                </a:lnTo>
                <a:lnTo>
                  <a:pt x="5900" y="74467"/>
                </a:lnTo>
                <a:lnTo>
                  <a:pt x="1560" y="67823"/>
                </a:lnTo>
                <a:lnTo>
                  <a:pt x="0" y="59326"/>
                </a:lnTo>
                <a:lnTo>
                  <a:pt x="634" y="52683"/>
                </a:lnTo>
                <a:lnTo>
                  <a:pt x="3430" y="45112"/>
                </a:lnTo>
                <a:lnTo>
                  <a:pt x="9725" y="38469"/>
                </a:lnTo>
                <a:lnTo>
                  <a:pt x="20858" y="34607"/>
                </a:lnTo>
                <a:lnTo>
                  <a:pt x="39520" y="32135"/>
                </a:lnTo>
                <a:lnTo>
                  <a:pt x="42814" y="32135"/>
                </a:lnTo>
                <a:lnTo>
                  <a:pt x="46107" y="30899"/>
                </a:lnTo>
                <a:lnTo>
                  <a:pt x="46107" y="14831"/>
                </a:lnTo>
                <a:lnTo>
                  <a:pt x="40618" y="9887"/>
                </a:lnTo>
                <a:lnTo>
                  <a:pt x="54049" y="9887"/>
                </a:lnTo>
                <a:lnTo>
                  <a:pt x="57085" y="21011"/>
                </a:lnTo>
                <a:lnTo>
                  <a:pt x="57085" y="39551"/>
                </a:lnTo>
                <a:lnTo>
                  <a:pt x="45009" y="39551"/>
                </a:lnTo>
                <a:lnTo>
                  <a:pt x="43912" y="40787"/>
                </a:lnTo>
                <a:lnTo>
                  <a:pt x="40618" y="42023"/>
                </a:lnTo>
                <a:lnTo>
                  <a:pt x="26347" y="44494"/>
                </a:lnTo>
                <a:lnTo>
                  <a:pt x="20858" y="45730"/>
                </a:lnTo>
                <a:lnTo>
                  <a:pt x="12075" y="46966"/>
                </a:lnTo>
                <a:lnTo>
                  <a:pt x="12075" y="65506"/>
                </a:lnTo>
                <a:lnTo>
                  <a:pt x="15369" y="70450"/>
                </a:lnTo>
                <a:lnTo>
                  <a:pt x="44042" y="70450"/>
                </a:lnTo>
                <a:lnTo>
                  <a:pt x="42316" y="72516"/>
                </a:lnTo>
                <a:lnTo>
                  <a:pt x="37187" y="76475"/>
                </a:lnTo>
                <a:lnTo>
                  <a:pt x="30206" y="79275"/>
                </a:lnTo>
                <a:lnTo>
                  <a:pt x="20858" y="80338"/>
                </a:lnTo>
                <a:close/>
              </a:path>
              <a:path w="64770" h="80644">
                <a:moveTo>
                  <a:pt x="44042" y="70450"/>
                </a:moveTo>
                <a:lnTo>
                  <a:pt x="24151" y="70450"/>
                </a:lnTo>
                <a:lnTo>
                  <a:pt x="32042" y="69117"/>
                </a:lnTo>
                <a:lnTo>
                  <a:pt x="38697" y="65352"/>
                </a:lnTo>
                <a:lnTo>
                  <a:pt x="43294" y="59500"/>
                </a:lnTo>
                <a:lnTo>
                  <a:pt x="45009" y="51910"/>
                </a:lnTo>
                <a:lnTo>
                  <a:pt x="45009" y="39551"/>
                </a:lnTo>
                <a:lnTo>
                  <a:pt x="57085" y="39551"/>
                </a:lnTo>
                <a:lnTo>
                  <a:pt x="57085" y="67978"/>
                </a:lnTo>
                <a:lnTo>
                  <a:pt x="46107" y="67978"/>
                </a:lnTo>
                <a:lnTo>
                  <a:pt x="44042" y="70450"/>
                </a:lnTo>
                <a:close/>
              </a:path>
              <a:path w="64770" h="80644">
                <a:moveTo>
                  <a:pt x="60379" y="80338"/>
                </a:moveTo>
                <a:lnTo>
                  <a:pt x="48303" y="80338"/>
                </a:lnTo>
                <a:lnTo>
                  <a:pt x="46107" y="74158"/>
                </a:lnTo>
                <a:lnTo>
                  <a:pt x="46107" y="67978"/>
                </a:lnTo>
                <a:lnTo>
                  <a:pt x="57085" y="67978"/>
                </a:lnTo>
                <a:lnTo>
                  <a:pt x="58183" y="70450"/>
                </a:lnTo>
                <a:lnTo>
                  <a:pt x="64770" y="70450"/>
                </a:lnTo>
                <a:lnTo>
                  <a:pt x="64770" y="79102"/>
                </a:lnTo>
                <a:lnTo>
                  <a:pt x="62574" y="79102"/>
                </a:lnTo>
                <a:lnTo>
                  <a:pt x="60379" y="80338"/>
                </a:lnTo>
                <a:close/>
              </a:path>
              <a:path w="64770" h="80644">
                <a:moveTo>
                  <a:pt x="64770" y="70450"/>
                </a:moveTo>
                <a:lnTo>
                  <a:pt x="61476" y="70450"/>
                </a:lnTo>
                <a:lnTo>
                  <a:pt x="63672" y="69214"/>
                </a:lnTo>
                <a:lnTo>
                  <a:pt x="64770" y="69214"/>
                </a:lnTo>
                <a:lnTo>
                  <a:pt x="64770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898515" y="2786115"/>
            <a:ext cx="32384" cy="100330"/>
          </a:xfrm>
          <a:custGeom>
            <a:avLst/>
            <a:gdLst/>
            <a:ahLst/>
            <a:cxnLst/>
            <a:rect l="l" t="t" r="r" b="b"/>
            <a:pathLst>
              <a:path w="32385" h="100330">
                <a:moveTo>
                  <a:pt x="20858" y="21011"/>
                </a:moveTo>
                <a:lnTo>
                  <a:pt x="9880" y="21011"/>
                </a:lnTo>
                <a:lnTo>
                  <a:pt x="9880" y="0"/>
                </a:lnTo>
                <a:lnTo>
                  <a:pt x="20858" y="0"/>
                </a:lnTo>
                <a:lnTo>
                  <a:pt x="20858" y="21011"/>
                </a:lnTo>
                <a:close/>
              </a:path>
              <a:path w="32385" h="100330">
                <a:moveTo>
                  <a:pt x="31836" y="32135"/>
                </a:moveTo>
                <a:lnTo>
                  <a:pt x="0" y="32135"/>
                </a:lnTo>
                <a:lnTo>
                  <a:pt x="0" y="21011"/>
                </a:lnTo>
                <a:lnTo>
                  <a:pt x="31836" y="21011"/>
                </a:lnTo>
                <a:lnTo>
                  <a:pt x="31836" y="32135"/>
                </a:lnTo>
                <a:close/>
              </a:path>
              <a:path w="32385" h="100330">
                <a:moveTo>
                  <a:pt x="24151" y="100113"/>
                </a:moveTo>
                <a:lnTo>
                  <a:pt x="12075" y="100113"/>
                </a:lnTo>
                <a:lnTo>
                  <a:pt x="9880" y="92697"/>
                </a:lnTo>
                <a:lnTo>
                  <a:pt x="9880" y="32135"/>
                </a:lnTo>
                <a:lnTo>
                  <a:pt x="20858" y="32135"/>
                </a:lnTo>
                <a:lnTo>
                  <a:pt x="20858" y="87753"/>
                </a:lnTo>
                <a:lnTo>
                  <a:pt x="31836" y="87753"/>
                </a:lnTo>
                <a:lnTo>
                  <a:pt x="31836" y="98877"/>
                </a:lnTo>
                <a:lnTo>
                  <a:pt x="27445" y="98877"/>
                </a:lnTo>
                <a:lnTo>
                  <a:pt x="24151" y="1001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936939" y="2805891"/>
            <a:ext cx="59690" cy="80645"/>
          </a:xfrm>
          <a:custGeom>
            <a:avLst/>
            <a:gdLst/>
            <a:ahLst/>
            <a:cxnLst/>
            <a:rect l="l" t="t" r="r" b="b"/>
            <a:pathLst>
              <a:path w="59689" h="80644">
                <a:moveTo>
                  <a:pt x="30738" y="80338"/>
                </a:moveTo>
                <a:lnTo>
                  <a:pt x="18062" y="77479"/>
                </a:lnTo>
                <a:lnTo>
                  <a:pt x="8370" y="69523"/>
                </a:lnTo>
                <a:lnTo>
                  <a:pt x="2178" y="57395"/>
                </a:lnTo>
                <a:lnTo>
                  <a:pt x="0" y="42023"/>
                </a:lnTo>
                <a:lnTo>
                  <a:pt x="2058" y="25549"/>
                </a:lnTo>
                <a:lnTo>
                  <a:pt x="8233" y="12205"/>
                </a:lnTo>
                <a:lnTo>
                  <a:pt x="18525" y="3263"/>
                </a:lnTo>
                <a:lnTo>
                  <a:pt x="32934" y="0"/>
                </a:lnTo>
                <a:lnTo>
                  <a:pt x="44306" y="2510"/>
                </a:lnTo>
                <a:lnTo>
                  <a:pt x="52282" y="8960"/>
                </a:lnTo>
                <a:lnTo>
                  <a:pt x="53488" y="11123"/>
                </a:lnTo>
                <a:lnTo>
                  <a:pt x="31836" y="11123"/>
                </a:lnTo>
                <a:lnTo>
                  <a:pt x="22899" y="13672"/>
                </a:lnTo>
                <a:lnTo>
                  <a:pt x="17153" y="20393"/>
                </a:lnTo>
                <a:lnTo>
                  <a:pt x="14082" y="29895"/>
                </a:lnTo>
                <a:lnTo>
                  <a:pt x="13173" y="40787"/>
                </a:lnTo>
                <a:lnTo>
                  <a:pt x="13773" y="50443"/>
                </a:lnTo>
                <a:lnTo>
                  <a:pt x="16329" y="59635"/>
                </a:lnTo>
                <a:lnTo>
                  <a:pt x="21973" y="66510"/>
                </a:lnTo>
                <a:lnTo>
                  <a:pt x="31836" y="69214"/>
                </a:lnTo>
                <a:lnTo>
                  <a:pt x="52449" y="69214"/>
                </a:lnTo>
                <a:lnTo>
                  <a:pt x="51596" y="70759"/>
                </a:lnTo>
                <a:lnTo>
                  <a:pt x="43225" y="77634"/>
                </a:lnTo>
                <a:lnTo>
                  <a:pt x="30738" y="80338"/>
                </a:lnTo>
                <a:close/>
              </a:path>
              <a:path w="59689" h="80644">
                <a:moveTo>
                  <a:pt x="59281" y="27191"/>
                </a:moveTo>
                <a:lnTo>
                  <a:pt x="47205" y="27191"/>
                </a:lnTo>
                <a:lnTo>
                  <a:pt x="46107" y="17303"/>
                </a:lnTo>
                <a:lnTo>
                  <a:pt x="40618" y="11123"/>
                </a:lnTo>
                <a:lnTo>
                  <a:pt x="53488" y="11123"/>
                </a:lnTo>
                <a:lnTo>
                  <a:pt x="57171" y="17728"/>
                </a:lnTo>
                <a:lnTo>
                  <a:pt x="59281" y="27191"/>
                </a:lnTo>
                <a:close/>
              </a:path>
              <a:path w="59689" h="80644">
                <a:moveTo>
                  <a:pt x="52449" y="69214"/>
                </a:moveTo>
                <a:lnTo>
                  <a:pt x="39520" y="69214"/>
                </a:lnTo>
                <a:lnTo>
                  <a:pt x="46107" y="63034"/>
                </a:lnTo>
                <a:lnTo>
                  <a:pt x="47205" y="51910"/>
                </a:lnTo>
                <a:lnTo>
                  <a:pt x="59281" y="51910"/>
                </a:lnTo>
                <a:lnTo>
                  <a:pt x="56673" y="61566"/>
                </a:lnTo>
                <a:lnTo>
                  <a:pt x="52449" y="692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007198" y="2778699"/>
            <a:ext cx="56515" cy="106680"/>
          </a:xfrm>
          <a:custGeom>
            <a:avLst/>
            <a:gdLst/>
            <a:ahLst/>
            <a:cxnLst/>
            <a:rect l="l" t="t" r="r" b="b"/>
            <a:pathLst>
              <a:path w="56514" h="106680">
                <a:moveTo>
                  <a:pt x="12075" y="106293"/>
                </a:moveTo>
                <a:lnTo>
                  <a:pt x="0" y="106293"/>
                </a:lnTo>
                <a:lnTo>
                  <a:pt x="0" y="0"/>
                </a:lnTo>
                <a:lnTo>
                  <a:pt x="12075" y="0"/>
                </a:lnTo>
                <a:lnTo>
                  <a:pt x="12075" y="39551"/>
                </a:lnTo>
                <a:lnTo>
                  <a:pt x="24317" y="39551"/>
                </a:lnTo>
                <a:lnTo>
                  <a:pt x="24117" y="39589"/>
                </a:lnTo>
                <a:lnTo>
                  <a:pt x="18113" y="43876"/>
                </a:lnTo>
                <a:lnTo>
                  <a:pt x="13756" y="51872"/>
                </a:lnTo>
                <a:lnTo>
                  <a:pt x="12075" y="64270"/>
                </a:lnTo>
                <a:lnTo>
                  <a:pt x="12075" y="106293"/>
                </a:lnTo>
                <a:close/>
              </a:path>
              <a:path w="56514" h="106680">
                <a:moveTo>
                  <a:pt x="24317" y="39551"/>
                </a:moveTo>
                <a:lnTo>
                  <a:pt x="12075" y="39551"/>
                </a:lnTo>
                <a:lnTo>
                  <a:pt x="15369" y="34607"/>
                </a:lnTo>
                <a:lnTo>
                  <a:pt x="20858" y="27191"/>
                </a:lnTo>
                <a:lnTo>
                  <a:pt x="31836" y="27191"/>
                </a:lnTo>
                <a:lnTo>
                  <a:pt x="40241" y="28292"/>
                </a:lnTo>
                <a:lnTo>
                  <a:pt x="48028" y="32289"/>
                </a:lnTo>
                <a:lnTo>
                  <a:pt x="52377" y="38315"/>
                </a:lnTo>
                <a:lnTo>
                  <a:pt x="30738" y="38315"/>
                </a:lnTo>
                <a:lnTo>
                  <a:pt x="24317" y="39551"/>
                </a:lnTo>
                <a:close/>
              </a:path>
              <a:path w="56514" h="106680">
                <a:moveTo>
                  <a:pt x="55987" y="106293"/>
                </a:moveTo>
                <a:lnTo>
                  <a:pt x="45009" y="106293"/>
                </a:lnTo>
                <a:lnTo>
                  <a:pt x="45009" y="45730"/>
                </a:lnTo>
                <a:lnTo>
                  <a:pt x="41716" y="38315"/>
                </a:lnTo>
                <a:lnTo>
                  <a:pt x="52377" y="38315"/>
                </a:lnTo>
                <a:lnTo>
                  <a:pt x="53757" y="40227"/>
                </a:lnTo>
                <a:lnTo>
                  <a:pt x="55987" y="53146"/>
                </a:lnTo>
                <a:lnTo>
                  <a:pt x="55987" y="1062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123565" y="2778699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0"/>
                </a:moveTo>
                <a:lnTo>
                  <a:pt x="0" y="106293"/>
                </a:lnTo>
              </a:path>
            </a:pathLst>
          </a:custGeom>
          <a:ln w="109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43325" y="2805891"/>
            <a:ext cx="64769" cy="80645"/>
          </a:xfrm>
          <a:custGeom>
            <a:avLst/>
            <a:gdLst/>
            <a:ahLst/>
            <a:cxnLst/>
            <a:rect l="l" t="t" r="r" b="b"/>
            <a:pathLst>
              <a:path w="64770" h="80644">
                <a:moveTo>
                  <a:pt x="13173" y="24719"/>
                </a:moveTo>
                <a:lnTo>
                  <a:pt x="3293" y="24719"/>
                </a:lnTo>
                <a:lnTo>
                  <a:pt x="5283" y="13557"/>
                </a:lnTo>
                <a:lnTo>
                  <a:pt x="10978" y="5870"/>
                </a:lnTo>
                <a:lnTo>
                  <a:pt x="19966" y="1429"/>
                </a:lnTo>
                <a:lnTo>
                  <a:pt x="31836" y="0"/>
                </a:lnTo>
                <a:lnTo>
                  <a:pt x="38097" y="502"/>
                </a:lnTo>
                <a:lnTo>
                  <a:pt x="46519" y="3089"/>
                </a:lnTo>
                <a:lnTo>
                  <a:pt x="53912" y="9385"/>
                </a:lnTo>
                <a:lnTo>
                  <a:pt x="54049" y="9887"/>
                </a:lnTo>
                <a:lnTo>
                  <a:pt x="16467" y="9887"/>
                </a:lnTo>
                <a:lnTo>
                  <a:pt x="13173" y="24719"/>
                </a:lnTo>
                <a:close/>
              </a:path>
              <a:path w="64770" h="80644">
                <a:moveTo>
                  <a:pt x="20858" y="80338"/>
                </a:moveTo>
                <a:lnTo>
                  <a:pt x="12504" y="78793"/>
                </a:lnTo>
                <a:lnTo>
                  <a:pt x="5900" y="74467"/>
                </a:lnTo>
                <a:lnTo>
                  <a:pt x="1560" y="67823"/>
                </a:lnTo>
                <a:lnTo>
                  <a:pt x="0" y="59326"/>
                </a:lnTo>
                <a:lnTo>
                  <a:pt x="480" y="52683"/>
                </a:lnTo>
                <a:lnTo>
                  <a:pt x="3018" y="45112"/>
                </a:lnTo>
                <a:lnTo>
                  <a:pt x="9262" y="38469"/>
                </a:lnTo>
                <a:lnTo>
                  <a:pt x="20858" y="34607"/>
                </a:lnTo>
                <a:lnTo>
                  <a:pt x="39520" y="32135"/>
                </a:lnTo>
                <a:lnTo>
                  <a:pt x="41716" y="32135"/>
                </a:lnTo>
                <a:lnTo>
                  <a:pt x="45009" y="30899"/>
                </a:lnTo>
                <a:lnTo>
                  <a:pt x="45009" y="14831"/>
                </a:lnTo>
                <a:lnTo>
                  <a:pt x="40618" y="9887"/>
                </a:lnTo>
                <a:lnTo>
                  <a:pt x="54049" y="9887"/>
                </a:lnTo>
                <a:lnTo>
                  <a:pt x="57085" y="21011"/>
                </a:lnTo>
                <a:lnTo>
                  <a:pt x="57085" y="39551"/>
                </a:lnTo>
                <a:lnTo>
                  <a:pt x="45009" y="39551"/>
                </a:lnTo>
                <a:lnTo>
                  <a:pt x="43912" y="40787"/>
                </a:lnTo>
                <a:lnTo>
                  <a:pt x="40618" y="42023"/>
                </a:lnTo>
                <a:lnTo>
                  <a:pt x="26347" y="44494"/>
                </a:lnTo>
                <a:lnTo>
                  <a:pt x="20858" y="45730"/>
                </a:lnTo>
                <a:lnTo>
                  <a:pt x="12075" y="46966"/>
                </a:lnTo>
                <a:lnTo>
                  <a:pt x="12075" y="65506"/>
                </a:lnTo>
                <a:lnTo>
                  <a:pt x="15369" y="70450"/>
                </a:lnTo>
                <a:lnTo>
                  <a:pt x="43958" y="70450"/>
                </a:lnTo>
                <a:lnTo>
                  <a:pt x="42162" y="72516"/>
                </a:lnTo>
                <a:lnTo>
                  <a:pt x="36776" y="76475"/>
                </a:lnTo>
                <a:lnTo>
                  <a:pt x="29743" y="79275"/>
                </a:lnTo>
                <a:lnTo>
                  <a:pt x="20858" y="80338"/>
                </a:lnTo>
                <a:close/>
              </a:path>
              <a:path w="64770" h="80644">
                <a:moveTo>
                  <a:pt x="43958" y="70450"/>
                </a:moveTo>
                <a:lnTo>
                  <a:pt x="24151" y="70450"/>
                </a:lnTo>
                <a:lnTo>
                  <a:pt x="32042" y="69117"/>
                </a:lnTo>
                <a:lnTo>
                  <a:pt x="38697" y="65352"/>
                </a:lnTo>
                <a:lnTo>
                  <a:pt x="43294" y="59500"/>
                </a:lnTo>
                <a:lnTo>
                  <a:pt x="45009" y="51910"/>
                </a:lnTo>
                <a:lnTo>
                  <a:pt x="45009" y="39551"/>
                </a:lnTo>
                <a:lnTo>
                  <a:pt x="57085" y="39551"/>
                </a:lnTo>
                <a:lnTo>
                  <a:pt x="57085" y="67978"/>
                </a:lnTo>
                <a:lnTo>
                  <a:pt x="46107" y="67978"/>
                </a:lnTo>
                <a:lnTo>
                  <a:pt x="43958" y="70450"/>
                </a:lnTo>
                <a:close/>
              </a:path>
              <a:path w="64770" h="80644">
                <a:moveTo>
                  <a:pt x="60379" y="80338"/>
                </a:moveTo>
                <a:lnTo>
                  <a:pt x="48303" y="80338"/>
                </a:lnTo>
                <a:lnTo>
                  <a:pt x="46107" y="74158"/>
                </a:lnTo>
                <a:lnTo>
                  <a:pt x="46107" y="67978"/>
                </a:lnTo>
                <a:lnTo>
                  <a:pt x="57085" y="67978"/>
                </a:lnTo>
                <a:lnTo>
                  <a:pt x="58183" y="70450"/>
                </a:lnTo>
                <a:lnTo>
                  <a:pt x="64770" y="70450"/>
                </a:lnTo>
                <a:lnTo>
                  <a:pt x="64770" y="79102"/>
                </a:lnTo>
                <a:lnTo>
                  <a:pt x="62574" y="79102"/>
                </a:lnTo>
                <a:lnTo>
                  <a:pt x="60379" y="80338"/>
                </a:lnTo>
                <a:close/>
              </a:path>
              <a:path w="64770" h="80644">
                <a:moveTo>
                  <a:pt x="64770" y="70450"/>
                </a:moveTo>
                <a:lnTo>
                  <a:pt x="61476" y="70450"/>
                </a:lnTo>
                <a:lnTo>
                  <a:pt x="62574" y="69214"/>
                </a:lnTo>
                <a:lnTo>
                  <a:pt x="64770" y="69214"/>
                </a:lnTo>
                <a:lnTo>
                  <a:pt x="64770" y="7045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13585" y="2786115"/>
            <a:ext cx="32384" cy="100330"/>
          </a:xfrm>
          <a:custGeom>
            <a:avLst/>
            <a:gdLst/>
            <a:ahLst/>
            <a:cxnLst/>
            <a:rect l="l" t="t" r="r" b="b"/>
            <a:pathLst>
              <a:path w="32385" h="100330">
                <a:moveTo>
                  <a:pt x="20858" y="21011"/>
                </a:moveTo>
                <a:lnTo>
                  <a:pt x="8782" y="21011"/>
                </a:lnTo>
                <a:lnTo>
                  <a:pt x="8782" y="0"/>
                </a:lnTo>
                <a:lnTo>
                  <a:pt x="20858" y="0"/>
                </a:lnTo>
                <a:lnTo>
                  <a:pt x="20858" y="21011"/>
                </a:lnTo>
                <a:close/>
              </a:path>
              <a:path w="32385" h="100330">
                <a:moveTo>
                  <a:pt x="31836" y="32135"/>
                </a:moveTo>
                <a:lnTo>
                  <a:pt x="0" y="32135"/>
                </a:lnTo>
                <a:lnTo>
                  <a:pt x="0" y="21011"/>
                </a:lnTo>
                <a:lnTo>
                  <a:pt x="31836" y="21011"/>
                </a:lnTo>
                <a:lnTo>
                  <a:pt x="31836" y="32135"/>
                </a:lnTo>
                <a:close/>
              </a:path>
              <a:path w="32385" h="100330">
                <a:moveTo>
                  <a:pt x="24151" y="100113"/>
                </a:moveTo>
                <a:lnTo>
                  <a:pt x="12075" y="100113"/>
                </a:lnTo>
                <a:lnTo>
                  <a:pt x="8782" y="92697"/>
                </a:lnTo>
                <a:lnTo>
                  <a:pt x="8782" y="32135"/>
                </a:lnTo>
                <a:lnTo>
                  <a:pt x="20858" y="32135"/>
                </a:lnTo>
                <a:lnTo>
                  <a:pt x="20858" y="87753"/>
                </a:lnTo>
                <a:lnTo>
                  <a:pt x="31836" y="87753"/>
                </a:lnTo>
                <a:lnTo>
                  <a:pt x="31836" y="98877"/>
                </a:lnTo>
                <a:lnTo>
                  <a:pt x="27445" y="98877"/>
                </a:lnTo>
                <a:lnTo>
                  <a:pt x="24151" y="1001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253105" y="2805891"/>
            <a:ext cx="62865" cy="80645"/>
          </a:xfrm>
          <a:custGeom>
            <a:avLst/>
            <a:gdLst/>
            <a:ahLst/>
            <a:cxnLst/>
            <a:rect l="l" t="t" r="r" b="b"/>
            <a:pathLst>
              <a:path w="62864" h="80644">
                <a:moveTo>
                  <a:pt x="41716" y="80338"/>
                </a:moveTo>
                <a:lnTo>
                  <a:pt x="30738" y="80338"/>
                </a:lnTo>
                <a:lnTo>
                  <a:pt x="18062" y="77479"/>
                </a:lnTo>
                <a:lnTo>
                  <a:pt x="8370" y="69523"/>
                </a:lnTo>
                <a:lnTo>
                  <a:pt x="2178" y="57395"/>
                </a:lnTo>
                <a:lnTo>
                  <a:pt x="0" y="42023"/>
                </a:lnTo>
                <a:lnTo>
                  <a:pt x="2058" y="25549"/>
                </a:lnTo>
                <a:lnTo>
                  <a:pt x="8233" y="12205"/>
                </a:lnTo>
                <a:lnTo>
                  <a:pt x="18525" y="3263"/>
                </a:lnTo>
                <a:lnTo>
                  <a:pt x="32934" y="0"/>
                </a:lnTo>
                <a:lnTo>
                  <a:pt x="45901" y="3128"/>
                </a:lnTo>
                <a:lnTo>
                  <a:pt x="54202" y="11123"/>
                </a:lnTo>
                <a:lnTo>
                  <a:pt x="31836" y="11123"/>
                </a:lnTo>
                <a:lnTo>
                  <a:pt x="24288" y="13054"/>
                </a:lnTo>
                <a:lnTo>
                  <a:pt x="18388" y="18230"/>
                </a:lnTo>
                <a:lnTo>
                  <a:pt x="14545" y="25723"/>
                </a:lnTo>
                <a:lnTo>
                  <a:pt x="13173" y="34607"/>
                </a:lnTo>
                <a:lnTo>
                  <a:pt x="61580" y="34607"/>
                </a:lnTo>
                <a:lnTo>
                  <a:pt x="62574" y="44494"/>
                </a:lnTo>
                <a:lnTo>
                  <a:pt x="13173" y="44494"/>
                </a:lnTo>
                <a:lnTo>
                  <a:pt x="14408" y="55135"/>
                </a:lnTo>
                <a:lnTo>
                  <a:pt x="18113" y="62880"/>
                </a:lnTo>
                <a:lnTo>
                  <a:pt x="24288" y="67611"/>
                </a:lnTo>
                <a:lnTo>
                  <a:pt x="32934" y="69214"/>
                </a:lnTo>
                <a:lnTo>
                  <a:pt x="58183" y="69214"/>
                </a:lnTo>
                <a:lnTo>
                  <a:pt x="49401" y="75394"/>
                </a:lnTo>
                <a:lnTo>
                  <a:pt x="46107" y="77866"/>
                </a:lnTo>
                <a:lnTo>
                  <a:pt x="41716" y="80338"/>
                </a:lnTo>
                <a:close/>
              </a:path>
              <a:path w="62864" h="80644">
                <a:moveTo>
                  <a:pt x="61580" y="34607"/>
                </a:moveTo>
                <a:lnTo>
                  <a:pt x="50498" y="34607"/>
                </a:lnTo>
                <a:lnTo>
                  <a:pt x="49435" y="25723"/>
                </a:lnTo>
                <a:lnTo>
                  <a:pt x="46107" y="18230"/>
                </a:lnTo>
                <a:lnTo>
                  <a:pt x="40309" y="13054"/>
                </a:lnTo>
                <a:lnTo>
                  <a:pt x="31836" y="11123"/>
                </a:lnTo>
                <a:lnTo>
                  <a:pt x="54202" y="11123"/>
                </a:lnTo>
                <a:lnTo>
                  <a:pt x="55164" y="12050"/>
                </a:lnTo>
                <a:lnTo>
                  <a:pt x="60722" y="26071"/>
                </a:lnTo>
                <a:lnTo>
                  <a:pt x="61580" y="34607"/>
                </a:lnTo>
                <a:close/>
              </a:path>
              <a:path w="62864" h="80644">
                <a:moveTo>
                  <a:pt x="58183" y="69214"/>
                </a:moveTo>
                <a:lnTo>
                  <a:pt x="42814" y="69214"/>
                </a:lnTo>
                <a:lnTo>
                  <a:pt x="49401" y="60562"/>
                </a:lnTo>
                <a:lnTo>
                  <a:pt x="50498" y="54382"/>
                </a:lnTo>
                <a:lnTo>
                  <a:pt x="61476" y="54382"/>
                </a:lnTo>
                <a:lnTo>
                  <a:pt x="61476" y="58090"/>
                </a:lnTo>
                <a:lnTo>
                  <a:pt x="58183" y="692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329951" y="2805891"/>
            <a:ext cx="56515" cy="79375"/>
          </a:xfrm>
          <a:custGeom>
            <a:avLst/>
            <a:gdLst/>
            <a:ahLst/>
            <a:cxnLst/>
            <a:rect l="l" t="t" r="r" b="b"/>
            <a:pathLst>
              <a:path w="56514" h="79375">
                <a:moveTo>
                  <a:pt x="23739" y="12359"/>
                </a:moveTo>
                <a:lnTo>
                  <a:pt x="10978" y="12359"/>
                </a:lnTo>
                <a:lnTo>
                  <a:pt x="13173" y="8651"/>
                </a:lnTo>
                <a:lnTo>
                  <a:pt x="19760" y="0"/>
                </a:lnTo>
                <a:lnTo>
                  <a:pt x="31836" y="0"/>
                </a:lnTo>
                <a:lnTo>
                  <a:pt x="40241" y="1100"/>
                </a:lnTo>
                <a:lnTo>
                  <a:pt x="48028" y="5098"/>
                </a:lnTo>
                <a:lnTo>
                  <a:pt x="52377" y="11123"/>
                </a:lnTo>
                <a:lnTo>
                  <a:pt x="29640" y="11123"/>
                </a:lnTo>
                <a:lnTo>
                  <a:pt x="23945" y="12224"/>
                </a:lnTo>
                <a:lnTo>
                  <a:pt x="23739" y="12359"/>
                </a:lnTo>
                <a:close/>
              </a:path>
              <a:path w="56514" h="79375">
                <a:moveTo>
                  <a:pt x="10978" y="79102"/>
                </a:moveTo>
                <a:lnTo>
                  <a:pt x="0" y="79102"/>
                </a:lnTo>
                <a:lnTo>
                  <a:pt x="0" y="1235"/>
                </a:lnTo>
                <a:lnTo>
                  <a:pt x="10978" y="1235"/>
                </a:lnTo>
                <a:lnTo>
                  <a:pt x="10978" y="12359"/>
                </a:lnTo>
                <a:lnTo>
                  <a:pt x="23739" y="12359"/>
                </a:lnTo>
                <a:lnTo>
                  <a:pt x="17839" y="16222"/>
                </a:lnTo>
                <a:lnTo>
                  <a:pt x="12967" y="24159"/>
                </a:lnTo>
                <a:lnTo>
                  <a:pt x="10978" y="37079"/>
                </a:lnTo>
                <a:lnTo>
                  <a:pt x="10978" y="79102"/>
                </a:lnTo>
                <a:close/>
              </a:path>
              <a:path w="56514" h="79375">
                <a:moveTo>
                  <a:pt x="55987" y="79102"/>
                </a:moveTo>
                <a:lnTo>
                  <a:pt x="43912" y="79102"/>
                </a:lnTo>
                <a:lnTo>
                  <a:pt x="43912" y="18539"/>
                </a:lnTo>
                <a:lnTo>
                  <a:pt x="40618" y="11123"/>
                </a:lnTo>
                <a:lnTo>
                  <a:pt x="52377" y="11123"/>
                </a:lnTo>
                <a:lnTo>
                  <a:pt x="53757" y="13035"/>
                </a:lnTo>
                <a:lnTo>
                  <a:pt x="55987" y="25955"/>
                </a:lnTo>
                <a:lnTo>
                  <a:pt x="55987" y="791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399113" y="2805891"/>
            <a:ext cx="58419" cy="80645"/>
          </a:xfrm>
          <a:custGeom>
            <a:avLst/>
            <a:gdLst/>
            <a:ahLst/>
            <a:cxnLst/>
            <a:rect l="l" t="t" r="r" b="b"/>
            <a:pathLst>
              <a:path w="58420" h="80644">
                <a:moveTo>
                  <a:pt x="29640" y="80338"/>
                </a:moveTo>
                <a:lnTo>
                  <a:pt x="17135" y="77479"/>
                </a:lnTo>
                <a:lnTo>
                  <a:pt x="7821" y="69523"/>
                </a:lnTo>
                <a:lnTo>
                  <a:pt x="2006" y="57395"/>
                </a:lnTo>
                <a:lnTo>
                  <a:pt x="0" y="42023"/>
                </a:lnTo>
                <a:lnTo>
                  <a:pt x="1886" y="25549"/>
                </a:lnTo>
                <a:lnTo>
                  <a:pt x="7684" y="12205"/>
                </a:lnTo>
                <a:lnTo>
                  <a:pt x="17599" y="3263"/>
                </a:lnTo>
                <a:lnTo>
                  <a:pt x="31836" y="0"/>
                </a:lnTo>
                <a:lnTo>
                  <a:pt x="43671" y="2510"/>
                </a:lnTo>
                <a:lnTo>
                  <a:pt x="51596" y="8960"/>
                </a:lnTo>
                <a:lnTo>
                  <a:pt x="52739" y="11123"/>
                </a:lnTo>
                <a:lnTo>
                  <a:pt x="30738" y="11123"/>
                </a:lnTo>
                <a:lnTo>
                  <a:pt x="21801" y="13672"/>
                </a:lnTo>
                <a:lnTo>
                  <a:pt x="16055" y="20393"/>
                </a:lnTo>
                <a:lnTo>
                  <a:pt x="12984" y="29895"/>
                </a:lnTo>
                <a:lnTo>
                  <a:pt x="12075" y="40787"/>
                </a:lnTo>
                <a:lnTo>
                  <a:pt x="12676" y="50443"/>
                </a:lnTo>
                <a:lnTo>
                  <a:pt x="15231" y="59635"/>
                </a:lnTo>
                <a:lnTo>
                  <a:pt x="20875" y="66510"/>
                </a:lnTo>
                <a:lnTo>
                  <a:pt x="30738" y="69214"/>
                </a:lnTo>
                <a:lnTo>
                  <a:pt x="52140" y="69214"/>
                </a:lnTo>
                <a:lnTo>
                  <a:pt x="51322" y="70759"/>
                </a:lnTo>
                <a:lnTo>
                  <a:pt x="42745" y="77634"/>
                </a:lnTo>
                <a:lnTo>
                  <a:pt x="29640" y="80338"/>
                </a:lnTo>
                <a:close/>
              </a:path>
              <a:path w="58420" h="80644">
                <a:moveTo>
                  <a:pt x="58183" y="27191"/>
                </a:moveTo>
                <a:lnTo>
                  <a:pt x="47205" y="27191"/>
                </a:lnTo>
                <a:lnTo>
                  <a:pt x="45009" y="17303"/>
                </a:lnTo>
                <a:lnTo>
                  <a:pt x="40618" y="11123"/>
                </a:lnTo>
                <a:lnTo>
                  <a:pt x="52739" y="11123"/>
                </a:lnTo>
                <a:lnTo>
                  <a:pt x="56227" y="17728"/>
                </a:lnTo>
                <a:lnTo>
                  <a:pt x="58183" y="27191"/>
                </a:lnTo>
                <a:close/>
              </a:path>
              <a:path w="58420" h="80644">
                <a:moveTo>
                  <a:pt x="52140" y="69214"/>
                </a:moveTo>
                <a:lnTo>
                  <a:pt x="38423" y="69214"/>
                </a:lnTo>
                <a:lnTo>
                  <a:pt x="45009" y="63034"/>
                </a:lnTo>
                <a:lnTo>
                  <a:pt x="47205" y="51910"/>
                </a:lnTo>
                <a:lnTo>
                  <a:pt x="58183" y="51910"/>
                </a:lnTo>
                <a:lnTo>
                  <a:pt x="56193" y="61566"/>
                </a:lnTo>
                <a:lnTo>
                  <a:pt x="52140" y="6921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461687" y="2807127"/>
            <a:ext cx="62865" cy="109220"/>
          </a:xfrm>
          <a:custGeom>
            <a:avLst/>
            <a:gdLst/>
            <a:ahLst/>
            <a:cxnLst/>
            <a:rect l="l" t="t" r="r" b="b"/>
            <a:pathLst>
              <a:path w="62865" h="109219">
                <a:moveTo>
                  <a:pt x="30027" y="97641"/>
                </a:moveTo>
                <a:lnTo>
                  <a:pt x="19760" y="97641"/>
                </a:lnTo>
                <a:lnTo>
                  <a:pt x="19760" y="95169"/>
                </a:lnTo>
                <a:lnTo>
                  <a:pt x="25249" y="79102"/>
                </a:lnTo>
                <a:lnTo>
                  <a:pt x="0" y="0"/>
                </a:lnTo>
                <a:lnTo>
                  <a:pt x="13173" y="0"/>
                </a:lnTo>
                <a:lnTo>
                  <a:pt x="31836" y="63034"/>
                </a:lnTo>
                <a:lnTo>
                  <a:pt x="42936" y="63034"/>
                </a:lnTo>
                <a:lnTo>
                  <a:pt x="38423" y="76630"/>
                </a:lnTo>
                <a:lnTo>
                  <a:pt x="31664" y="94687"/>
                </a:lnTo>
                <a:lnTo>
                  <a:pt x="30027" y="97641"/>
                </a:lnTo>
                <a:close/>
              </a:path>
              <a:path w="62865" h="109219">
                <a:moveTo>
                  <a:pt x="42936" y="63034"/>
                </a:moveTo>
                <a:lnTo>
                  <a:pt x="31836" y="63034"/>
                </a:lnTo>
                <a:lnTo>
                  <a:pt x="50498" y="0"/>
                </a:lnTo>
                <a:lnTo>
                  <a:pt x="62574" y="0"/>
                </a:lnTo>
                <a:lnTo>
                  <a:pt x="56794" y="19273"/>
                </a:lnTo>
                <a:lnTo>
                  <a:pt x="50910" y="38315"/>
                </a:lnTo>
                <a:lnTo>
                  <a:pt x="44821" y="57356"/>
                </a:lnTo>
                <a:lnTo>
                  <a:pt x="42936" y="63034"/>
                </a:lnTo>
                <a:close/>
              </a:path>
              <a:path w="62865" h="109219">
                <a:moveTo>
                  <a:pt x="10978" y="108765"/>
                </a:moveTo>
                <a:lnTo>
                  <a:pt x="8782" y="108765"/>
                </a:lnTo>
                <a:lnTo>
                  <a:pt x="6586" y="107529"/>
                </a:lnTo>
                <a:lnTo>
                  <a:pt x="6586" y="96405"/>
                </a:lnTo>
                <a:lnTo>
                  <a:pt x="7684" y="96405"/>
                </a:lnTo>
                <a:lnTo>
                  <a:pt x="9880" y="97641"/>
                </a:lnTo>
                <a:lnTo>
                  <a:pt x="30027" y="97641"/>
                </a:lnTo>
                <a:lnTo>
                  <a:pt x="26347" y="104285"/>
                </a:lnTo>
                <a:lnTo>
                  <a:pt x="20206" y="108089"/>
                </a:lnTo>
                <a:lnTo>
                  <a:pt x="10978" y="1087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799617" y="2060600"/>
            <a:ext cx="814568" cy="27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074719" y="2231164"/>
            <a:ext cx="674748" cy="3454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27" name="object 1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28" name="object 1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455" y="308990"/>
            <a:ext cx="505460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Priority-based</a:t>
            </a:r>
            <a:r>
              <a:rPr dirty="0" spc="-70"/>
              <a:t> </a:t>
            </a:r>
            <a:r>
              <a:rPr dirty="0" spc="-5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1089" y="1235011"/>
            <a:ext cx="7399020" cy="272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For real-time </a:t>
            </a:r>
            <a:r>
              <a:rPr dirty="0" sz="1800" spc="-10">
                <a:latin typeface="Arial"/>
                <a:cs typeface="Arial"/>
              </a:rPr>
              <a:t>scheduling, scheduler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0">
                <a:latin typeface="Arial"/>
                <a:cs typeface="Arial"/>
              </a:rPr>
              <a:t>support preemptive, </a:t>
            </a:r>
            <a:r>
              <a:rPr dirty="0" sz="1800" spc="-5">
                <a:latin typeface="Arial"/>
                <a:cs typeface="Arial"/>
              </a:rPr>
              <a:t>priority-  </a:t>
            </a:r>
            <a:r>
              <a:rPr dirty="0" sz="1800" spc="-10">
                <a:latin typeface="Arial"/>
                <a:cs typeface="Arial"/>
              </a:rPr>
              <a:t>based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But only guarantees soft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real-time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hard </a:t>
            </a:r>
            <a:r>
              <a:rPr dirty="0" sz="1800" spc="-5">
                <a:latin typeface="Arial"/>
                <a:cs typeface="Arial"/>
              </a:rPr>
              <a:t>real-time must also </a:t>
            </a:r>
            <a:r>
              <a:rPr dirty="0" sz="1800" spc="-10">
                <a:latin typeface="Arial"/>
                <a:cs typeface="Arial"/>
              </a:rPr>
              <a:t>provide ability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meet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deadlines</a:t>
            </a:r>
            <a:endParaRPr sz="1800">
              <a:latin typeface="Arial"/>
              <a:cs typeface="Arial"/>
            </a:endParaRPr>
          </a:p>
          <a:p>
            <a:pPr marL="354965" marR="25654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Processes </a:t>
            </a:r>
            <a:r>
              <a:rPr dirty="0" sz="1800" spc="-10">
                <a:latin typeface="Arial"/>
                <a:cs typeface="Arial"/>
              </a:rPr>
              <a:t>have new </a:t>
            </a:r>
            <a:r>
              <a:rPr dirty="0" sz="1800" spc="-5">
                <a:latin typeface="Arial"/>
                <a:cs typeface="Arial"/>
              </a:rPr>
              <a:t>characteristics: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periodic </a:t>
            </a:r>
            <a:r>
              <a:rPr dirty="0" sz="1800" spc="-10">
                <a:latin typeface="Arial"/>
                <a:cs typeface="Arial"/>
              </a:rPr>
              <a:t>ones require </a:t>
            </a:r>
            <a:r>
              <a:rPr dirty="0" sz="1800" spc="-5">
                <a:latin typeface="Arial"/>
                <a:cs typeface="Arial"/>
              </a:rPr>
              <a:t>CPU </a:t>
            </a:r>
            <a:r>
              <a:rPr dirty="0" sz="1800" spc="-10">
                <a:latin typeface="Arial"/>
                <a:cs typeface="Arial"/>
              </a:rPr>
              <a:t>at  </a:t>
            </a:r>
            <a:r>
              <a:rPr dirty="0" sz="1800" spc="-5">
                <a:latin typeface="Arial"/>
                <a:cs typeface="Arial"/>
              </a:rPr>
              <a:t>constant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intervals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9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 spc="-5">
                <a:latin typeface="Arial"/>
                <a:cs typeface="Arial"/>
              </a:rPr>
              <a:t>Has </a:t>
            </a:r>
            <a:r>
              <a:rPr dirty="0" sz="1400">
                <a:latin typeface="Arial"/>
                <a:cs typeface="Arial"/>
              </a:rPr>
              <a:t>processing time </a:t>
            </a:r>
            <a:r>
              <a:rPr dirty="0" sz="1400" i="1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, deadline </a:t>
            </a:r>
            <a:r>
              <a:rPr dirty="0" sz="1400" i="1">
                <a:latin typeface="Arial"/>
                <a:cs typeface="Arial"/>
              </a:rPr>
              <a:t>d, </a:t>
            </a:r>
            <a:r>
              <a:rPr dirty="0" sz="1400">
                <a:latin typeface="Arial"/>
                <a:cs typeface="Arial"/>
              </a:rPr>
              <a:t>period</a:t>
            </a:r>
            <a:r>
              <a:rPr dirty="0" sz="1400" spc="-225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  <a:tabLst>
                <a:tab pos="756285" algn="l"/>
              </a:tabLst>
            </a:pPr>
            <a:r>
              <a:rPr dirty="0" sz="1100" spc="10">
                <a:solidFill>
                  <a:srgbClr val="CC6600"/>
                </a:solidFill>
                <a:latin typeface="Wingdings"/>
                <a:cs typeface="Wingdings"/>
              </a:rPr>
              <a:t></a:t>
            </a:r>
            <a:r>
              <a:rPr dirty="0" sz="1100" spc="10">
                <a:solidFill>
                  <a:srgbClr val="CC6600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latin typeface="Arial"/>
                <a:cs typeface="Arial"/>
              </a:rPr>
              <a:t>0 ≤ </a:t>
            </a:r>
            <a:r>
              <a:rPr dirty="0" sz="1400" i="1">
                <a:latin typeface="Arial"/>
                <a:cs typeface="Arial"/>
              </a:rPr>
              <a:t>t </a:t>
            </a:r>
            <a:r>
              <a:rPr dirty="0" sz="1400">
                <a:latin typeface="Arial"/>
                <a:cs typeface="Arial"/>
              </a:rPr>
              <a:t>≤ </a:t>
            </a:r>
            <a:r>
              <a:rPr dirty="0" sz="1400" i="1">
                <a:latin typeface="Arial"/>
                <a:cs typeface="Arial"/>
              </a:rPr>
              <a:t>d </a:t>
            </a:r>
            <a:r>
              <a:rPr dirty="0" sz="1400">
                <a:latin typeface="Arial"/>
                <a:cs typeface="Arial"/>
              </a:rPr>
              <a:t>≤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 spc="-5" b="1">
                <a:solidFill>
                  <a:srgbClr val="3366FF"/>
                </a:solidFill>
                <a:latin typeface="Arial"/>
                <a:cs typeface="Arial"/>
              </a:rPr>
              <a:t>Rate </a:t>
            </a:r>
            <a:r>
              <a:rPr dirty="0" sz="1400">
                <a:latin typeface="Arial"/>
                <a:cs typeface="Arial"/>
              </a:rPr>
              <a:t>of periodic task is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1/</a:t>
            </a:r>
            <a:r>
              <a:rPr dirty="0" sz="1400" i="1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6305" y="4078204"/>
            <a:ext cx="5837123" cy="2449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864485">
              <a:lnSpc>
                <a:spcPct val="100000"/>
              </a:lnSpc>
            </a:pPr>
            <a:r>
              <a:rPr dirty="0" spc="-5"/>
              <a:t>Basic</a:t>
            </a:r>
            <a:r>
              <a:rPr dirty="0" spc="-105"/>
              <a:t> </a:t>
            </a:r>
            <a:r>
              <a:rPr dirty="0" spc="-5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114" y="1314386"/>
            <a:ext cx="3693795" cy="2493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355600" marR="9906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Maximum </a:t>
            </a:r>
            <a:r>
              <a:rPr dirty="0" sz="1800" spc="-5">
                <a:latin typeface="Arial"/>
                <a:cs typeface="Arial"/>
              </a:rPr>
              <a:t>CPU utilization  </a:t>
            </a:r>
            <a:r>
              <a:rPr dirty="0" sz="1800" spc="-10">
                <a:latin typeface="Arial"/>
                <a:cs typeface="Arial"/>
              </a:rPr>
              <a:t>obtained </a:t>
            </a:r>
            <a:r>
              <a:rPr dirty="0" sz="1800" spc="-15">
                <a:latin typeface="Arial"/>
                <a:cs typeface="Arial"/>
              </a:rPr>
              <a:t>with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multiprogramming</a:t>
            </a:r>
            <a:endParaRPr sz="1800">
              <a:latin typeface="Arial"/>
              <a:cs typeface="Arial"/>
            </a:endParaRPr>
          </a:p>
          <a:p>
            <a:pPr algn="just" marL="355600" marR="1066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CPU–I/O Burst </a:t>
            </a:r>
            <a:r>
              <a:rPr dirty="0" sz="1800" spc="-10">
                <a:latin typeface="Arial"/>
                <a:cs typeface="Arial"/>
              </a:rPr>
              <a:t>Cycle </a:t>
            </a:r>
            <a:r>
              <a:rPr dirty="0" sz="1800" spc="-5">
                <a:latin typeface="Arial"/>
                <a:cs typeface="Arial"/>
              </a:rPr>
              <a:t>– Process  </a:t>
            </a:r>
            <a:r>
              <a:rPr dirty="0" sz="1800" spc="-10">
                <a:latin typeface="Arial"/>
                <a:cs typeface="Arial"/>
              </a:rPr>
              <a:t>execution </a:t>
            </a:r>
            <a:r>
              <a:rPr dirty="0" sz="1800" spc="-5">
                <a:latin typeface="Arial"/>
                <a:cs typeface="Arial"/>
              </a:rPr>
              <a:t>consists of a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cycle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 spc="-5">
                <a:latin typeface="Arial"/>
                <a:cs typeface="Arial"/>
              </a:rPr>
              <a:t>CPU </a:t>
            </a:r>
            <a:r>
              <a:rPr dirty="0" sz="1800" spc="-10">
                <a:latin typeface="Arial"/>
                <a:cs typeface="Arial"/>
              </a:rPr>
              <a:t>execution and </a:t>
            </a:r>
            <a:r>
              <a:rPr dirty="0" sz="1800">
                <a:latin typeface="Arial"/>
                <a:cs typeface="Arial"/>
              </a:rPr>
              <a:t>I/O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wait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CPU burst </a:t>
            </a:r>
            <a:r>
              <a:rPr dirty="0" sz="1800" spc="-10">
                <a:latin typeface="Arial"/>
                <a:cs typeface="Arial"/>
              </a:rPr>
              <a:t>followed by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I/O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 burst</a:t>
            </a:r>
            <a:endParaRPr sz="1800">
              <a:latin typeface="Arial"/>
              <a:cs typeface="Arial"/>
            </a:endParaRPr>
          </a:p>
          <a:p>
            <a:pPr algn="just" marL="355600" marR="6921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CPU burst distribution is of main  concern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4840" y="2569757"/>
            <a:ext cx="1094105" cy="409575"/>
          </a:xfrm>
          <a:custGeom>
            <a:avLst/>
            <a:gdLst/>
            <a:ahLst/>
            <a:cxnLst/>
            <a:rect l="l" t="t" r="r" b="b"/>
            <a:pathLst>
              <a:path w="1094104" h="409575">
                <a:moveTo>
                  <a:pt x="0" y="0"/>
                </a:moveTo>
                <a:lnTo>
                  <a:pt x="1093537" y="0"/>
                </a:lnTo>
                <a:lnTo>
                  <a:pt x="1093537" y="408997"/>
                </a:lnTo>
                <a:lnTo>
                  <a:pt x="0" y="408997"/>
                </a:lnTo>
                <a:lnTo>
                  <a:pt x="0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84837" y="2569758"/>
            <a:ext cx="1094105" cy="409575"/>
          </a:xfrm>
          <a:custGeom>
            <a:avLst/>
            <a:gdLst/>
            <a:ahLst/>
            <a:cxnLst/>
            <a:rect l="l" t="t" r="r" b="b"/>
            <a:pathLst>
              <a:path w="1094104" h="409575">
                <a:moveTo>
                  <a:pt x="0" y="0"/>
                </a:moveTo>
                <a:lnTo>
                  <a:pt x="1093537" y="0"/>
                </a:lnTo>
                <a:lnTo>
                  <a:pt x="1093537" y="408997"/>
                </a:lnTo>
                <a:lnTo>
                  <a:pt x="0" y="408997"/>
                </a:lnTo>
                <a:lnTo>
                  <a:pt x="0" y="0"/>
                </a:lnTo>
                <a:close/>
              </a:path>
            </a:pathLst>
          </a:custGeom>
          <a:ln w="727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84651" y="1636708"/>
            <a:ext cx="760026" cy="4015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84831" y="3666560"/>
            <a:ext cx="1094105" cy="410845"/>
          </a:xfrm>
          <a:custGeom>
            <a:avLst/>
            <a:gdLst/>
            <a:ahLst/>
            <a:cxnLst/>
            <a:rect l="l" t="t" r="r" b="b"/>
            <a:pathLst>
              <a:path w="1094104" h="410845">
                <a:moveTo>
                  <a:pt x="0" y="0"/>
                </a:moveTo>
                <a:lnTo>
                  <a:pt x="1093537" y="0"/>
                </a:lnTo>
                <a:lnTo>
                  <a:pt x="1093537" y="410225"/>
                </a:lnTo>
                <a:lnTo>
                  <a:pt x="0" y="410225"/>
                </a:lnTo>
                <a:lnTo>
                  <a:pt x="0" y="0"/>
                </a:lnTo>
                <a:close/>
              </a:path>
            </a:pathLst>
          </a:custGeom>
          <a:ln w="726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84826" y="5157620"/>
            <a:ext cx="1094105" cy="409575"/>
          </a:xfrm>
          <a:custGeom>
            <a:avLst/>
            <a:gdLst/>
            <a:ahLst/>
            <a:cxnLst/>
            <a:rect l="l" t="t" r="r" b="b"/>
            <a:pathLst>
              <a:path w="1094104" h="409575">
                <a:moveTo>
                  <a:pt x="0" y="408997"/>
                </a:moveTo>
                <a:lnTo>
                  <a:pt x="1093537" y="408997"/>
                </a:lnTo>
                <a:lnTo>
                  <a:pt x="1093537" y="0"/>
                </a:lnTo>
                <a:lnTo>
                  <a:pt x="0" y="0"/>
                </a:lnTo>
                <a:lnTo>
                  <a:pt x="0" y="408997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84824" y="5157621"/>
            <a:ext cx="1094105" cy="409575"/>
          </a:xfrm>
          <a:custGeom>
            <a:avLst/>
            <a:gdLst/>
            <a:ahLst/>
            <a:cxnLst/>
            <a:rect l="l" t="t" r="r" b="b"/>
            <a:pathLst>
              <a:path w="1094104" h="409575">
                <a:moveTo>
                  <a:pt x="0" y="0"/>
                </a:moveTo>
                <a:lnTo>
                  <a:pt x="1093537" y="0"/>
                </a:lnTo>
                <a:lnTo>
                  <a:pt x="1093537" y="408997"/>
                </a:lnTo>
                <a:lnTo>
                  <a:pt x="0" y="408997"/>
                </a:lnTo>
                <a:lnTo>
                  <a:pt x="0" y="0"/>
                </a:lnTo>
                <a:close/>
              </a:path>
            </a:pathLst>
          </a:custGeom>
          <a:ln w="727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42781" y="1819851"/>
            <a:ext cx="642999" cy="444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02730" y="218533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49"/>
                </a:lnTo>
              </a:path>
            </a:pathLst>
          </a:custGeom>
          <a:ln w="1202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716" y="2164450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2028" y="0"/>
                </a:lnTo>
              </a:path>
            </a:pathLst>
          </a:custGeom>
          <a:ln w="1473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31709" y="2157081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0"/>
                </a:moveTo>
                <a:lnTo>
                  <a:pt x="0" y="104398"/>
                </a:lnTo>
              </a:path>
            </a:pathLst>
          </a:custGeom>
          <a:ln w="109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51393" y="2182873"/>
            <a:ext cx="62865" cy="81280"/>
          </a:xfrm>
          <a:custGeom>
            <a:avLst/>
            <a:gdLst/>
            <a:ahLst/>
            <a:cxnLst/>
            <a:rect l="l" t="t" r="r" b="b"/>
            <a:pathLst>
              <a:path w="62864" h="81280">
                <a:moveTo>
                  <a:pt x="41554" y="81062"/>
                </a:moveTo>
                <a:lnTo>
                  <a:pt x="30619" y="81062"/>
                </a:lnTo>
                <a:lnTo>
                  <a:pt x="17992" y="78222"/>
                </a:lnTo>
                <a:lnTo>
                  <a:pt x="8338" y="70315"/>
                </a:lnTo>
                <a:lnTo>
                  <a:pt x="2169" y="58263"/>
                </a:lnTo>
                <a:lnTo>
                  <a:pt x="0" y="42987"/>
                </a:lnTo>
                <a:lnTo>
                  <a:pt x="2050" y="26425"/>
                </a:lnTo>
                <a:lnTo>
                  <a:pt x="8201" y="12742"/>
                </a:lnTo>
                <a:lnTo>
                  <a:pt x="18453" y="3435"/>
                </a:lnTo>
                <a:lnTo>
                  <a:pt x="32806" y="0"/>
                </a:lnTo>
                <a:lnTo>
                  <a:pt x="45723" y="3108"/>
                </a:lnTo>
                <a:lnTo>
                  <a:pt x="54950" y="11975"/>
                </a:lnTo>
                <a:lnTo>
                  <a:pt x="55072" y="12282"/>
                </a:lnTo>
                <a:lnTo>
                  <a:pt x="31712" y="12282"/>
                </a:lnTo>
                <a:lnTo>
                  <a:pt x="24023" y="14182"/>
                </a:lnTo>
                <a:lnTo>
                  <a:pt x="17769" y="19190"/>
                </a:lnTo>
                <a:lnTo>
                  <a:pt x="13566" y="26272"/>
                </a:lnTo>
                <a:lnTo>
                  <a:pt x="12028" y="34390"/>
                </a:lnTo>
                <a:lnTo>
                  <a:pt x="61341" y="34390"/>
                </a:lnTo>
                <a:lnTo>
                  <a:pt x="62331" y="44215"/>
                </a:lnTo>
                <a:lnTo>
                  <a:pt x="12028" y="44215"/>
                </a:lnTo>
                <a:lnTo>
                  <a:pt x="13430" y="54982"/>
                </a:lnTo>
                <a:lnTo>
                  <a:pt x="17496" y="63099"/>
                </a:lnTo>
                <a:lnTo>
                  <a:pt x="24023" y="68223"/>
                </a:lnTo>
                <a:lnTo>
                  <a:pt x="32806" y="70008"/>
                </a:lnTo>
                <a:lnTo>
                  <a:pt x="56499" y="70008"/>
                </a:lnTo>
                <a:lnTo>
                  <a:pt x="49209" y="76149"/>
                </a:lnTo>
                <a:lnTo>
                  <a:pt x="45928" y="78606"/>
                </a:lnTo>
                <a:lnTo>
                  <a:pt x="41554" y="81062"/>
                </a:lnTo>
                <a:close/>
              </a:path>
              <a:path w="62864" h="81280">
                <a:moveTo>
                  <a:pt x="61341" y="34390"/>
                </a:moveTo>
                <a:lnTo>
                  <a:pt x="50302" y="34390"/>
                </a:lnTo>
                <a:lnTo>
                  <a:pt x="48782" y="26272"/>
                </a:lnTo>
                <a:lnTo>
                  <a:pt x="45518" y="19190"/>
                </a:lnTo>
                <a:lnTo>
                  <a:pt x="39999" y="14182"/>
                </a:lnTo>
                <a:lnTo>
                  <a:pt x="31712" y="12282"/>
                </a:lnTo>
                <a:lnTo>
                  <a:pt x="55072" y="12282"/>
                </a:lnTo>
                <a:lnTo>
                  <a:pt x="60486" y="25907"/>
                </a:lnTo>
                <a:lnTo>
                  <a:pt x="61341" y="34390"/>
                </a:lnTo>
                <a:close/>
              </a:path>
              <a:path w="62864" h="81280">
                <a:moveTo>
                  <a:pt x="56499" y="70008"/>
                </a:moveTo>
                <a:lnTo>
                  <a:pt x="42647" y="70008"/>
                </a:lnTo>
                <a:lnTo>
                  <a:pt x="49209" y="60182"/>
                </a:lnTo>
                <a:lnTo>
                  <a:pt x="50302" y="55269"/>
                </a:lnTo>
                <a:lnTo>
                  <a:pt x="61238" y="55269"/>
                </a:lnTo>
                <a:lnTo>
                  <a:pt x="61238" y="58954"/>
                </a:lnTo>
                <a:lnTo>
                  <a:pt x="57957" y="68780"/>
                </a:lnTo>
                <a:lnTo>
                  <a:pt x="56499" y="700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42781" y="3133515"/>
            <a:ext cx="63500" cy="82550"/>
          </a:xfrm>
          <a:custGeom>
            <a:avLst/>
            <a:gdLst/>
            <a:ahLst/>
            <a:cxnLst/>
            <a:rect l="l" t="t" r="r" b="b"/>
            <a:pathLst>
              <a:path w="63500" h="82550">
                <a:moveTo>
                  <a:pt x="60915" y="66323"/>
                </a:moveTo>
                <a:lnTo>
                  <a:pt x="43741" y="66323"/>
                </a:lnTo>
                <a:lnTo>
                  <a:pt x="45928" y="61410"/>
                </a:lnTo>
                <a:lnTo>
                  <a:pt x="45928" y="57726"/>
                </a:lnTo>
                <a:lnTo>
                  <a:pt x="39264" y="51700"/>
                </a:lnTo>
                <a:lnTo>
                  <a:pt x="24604" y="48207"/>
                </a:lnTo>
                <a:lnTo>
                  <a:pt x="9944" y="41490"/>
                </a:lnTo>
                <a:lnTo>
                  <a:pt x="3280" y="25792"/>
                </a:lnTo>
                <a:lnTo>
                  <a:pt x="4476" y="17099"/>
                </a:lnTo>
                <a:lnTo>
                  <a:pt x="8748" y="8751"/>
                </a:lnTo>
                <a:lnTo>
                  <a:pt x="17120" y="2475"/>
                </a:lnTo>
                <a:lnTo>
                  <a:pt x="30619" y="0"/>
                </a:lnTo>
                <a:lnTo>
                  <a:pt x="41263" y="921"/>
                </a:lnTo>
                <a:lnTo>
                  <a:pt x="50986" y="4605"/>
                </a:lnTo>
                <a:lnTo>
                  <a:pt x="58452" y="12435"/>
                </a:lnTo>
                <a:lnTo>
                  <a:pt x="59478" y="15966"/>
                </a:lnTo>
                <a:lnTo>
                  <a:pt x="21870" y="15966"/>
                </a:lnTo>
                <a:lnTo>
                  <a:pt x="20777" y="19651"/>
                </a:lnTo>
                <a:lnTo>
                  <a:pt x="20777" y="23336"/>
                </a:lnTo>
                <a:lnTo>
                  <a:pt x="27440" y="29534"/>
                </a:lnTo>
                <a:lnTo>
                  <a:pt x="42101" y="33315"/>
                </a:lnTo>
                <a:lnTo>
                  <a:pt x="56761" y="40089"/>
                </a:lnTo>
                <a:lnTo>
                  <a:pt x="63425" y="55269"/>
                </a:lnTo>
                <a:lnTo>
                  <a:pt x="60915" y="66323"/>
                </a:lnTo>
                <a:close/>
              </a:path>
              <a:path w="63500" h="82550">
                <a:moveTo>
                  <a:pt x="62331" y="25792"/>
                </a:moveTo>
                <a:lnTo>
                  <a:pt x="43741" y="25792"/>
                </a:lnTo>
                <a:lnTo>
                  <a:pt x="43741" y="20879"/>
                </a:lnTo>
                <a:lnTo>
                  <a:pt x="41554" y="15966"/>
                </a:lnTo>
                <a:lnTo>
                  <a:pt x="59478" y="15966"/>
                </a:lnTo>
                <a:lnTo>
                  <a:pt x="62331" y="25792"/>
                </a:lnTo>
                <a:close/>
              </a:path>
              <a:path w="63500" h="82550">
                <a:moveTo>
                  <a:pt x="33899" y="82290"/>
                </a:moveTo>
                <a:lnTo>
                  <a:pt x="21836" y="81004"/>
                </a:lnTo>
                <a:lnTo>
                  <a:pt x="11208" y="76610"/>
                </a:lnTo>
                <a:lnTo>
                  <a:pt x="3451" y="68300"/>
                </a:lnTo>
                <a:lnTo>
                  <a:pt x="0" y="55269"/>
                </a:lnTo>
                <a:lnTo>
                  <a:pt x="18590" y="55269"/>
                </a:lnTo>
                <a:lnTo>
                  <a:pt x="18590" y="61410"/>
                </a:lnTo>
                <a:lnTo>
                  <a:pt x="22964" y="66323"/>
                </a:lnTo>
                <a:lnTo>
                  <a:pt x="60915" y="66323"/>
                </a:lnTo>
                <a:lnTo>
                  <a:pt x="60349" y="68818"/>
                </a:lnTo>
                <a:lnTo>
                  <a:pt x="52763" y="77070"/>
                </a:lnTo>
                <a:lnTo>
                  <a:pt x="43126" y="81177"/>
                </a:lnTo>
                <a:lnTo>
                  <a:pt x="33899" y="822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13861" y="3115092"/>
            <a:ext cx="38735" cy="99695"/>
          </a:xfrm>
          <a:custGeom>
            <a:avLst/>
            <a:gdLst/>
            <a:ahLst/>
            <a:cxnLst/>
            <a:rect l="l" t="t" r="r" b="b"/>
            <a:pathLst>
              <a:path w="38735" h="99694">
                <a:moveTo>
                  <a:pt x="27338" y="20879"/>
                </a:moveTo>
                <a:lnTo>
                  <a:pt x="8748" y="20879"/>
                </a:lnTo>
                <a:lnTo>
                  <a:pt x="8748" y="0"/>
                </a:lnTo>
                <a:lnTo>
                  <a:pt x="27338" y="0"/>
                </a:lnTo>
                <a:lnTo>
                  <a:pt x="27338" y="20879"/>
                </a:lnTo>
                <a:close/>
              </a:path>
              <a:path w="38735" h="99694">
                <a:moveTo>
                  <a:pt x="38273" y="35618"/>
                </a:moveTo>
                <a:lnTo>
                  <a:pt x="0" y="35618"/>
                </a:lnTo>
                <a:lnTo>
                  <a:pt x="0" y="20879"/>
                </a:lnTo>
                <a:lnTo>
                  <a:pt x="38273" y="20879"/>
                </a:lnTo>
                <a:lnTo>
                  <a:pt x="38273" y="35618"/>
                </a:lnTo>
                <a:close/>
              </a:path>
              <a:path w="38735" h="99694">
                <a:moveTo>
                  <a:pt x="36086" y="99485"/>
                </a:moveTo>
                <a:lnTo>
                  <a:pt x="12028" y="99485"/>
                </a:lnTo>
                <a:lnTo>
                  <a:pt x="8748" y="92116"/>
                </a:lnTo>
                <a:lnTo>
                  <a:pt x="8748" y="35618"/>
                </a:lnTo>
                <a:lnTo>
                  <a:pt x="27338" y="35618"/>
                </a:lnTo>
                <a:lnTo>
                  <a:pt x="27338" y="83518"/>
                </a:lnTo>
                <a:lnTo>
                  <a:pt x="38273" y="83518"/>
                </a:lnTo>
                <a:lnTo>
                  <a:pt x="38273" y="98257"/>
                </a:lnTo>
                <a:lnTo>
                  <a:pt x="36086" y="9948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59789" y="3133515"/>
            <a:ext cx="71120" cy="82550"/>
          </a:xfrm>
          <a:custGeom>
            <a:avLst/>
            <a:gdLst/>
            <a:ahLst/>
            <a:cxnLst/>
            <a:rect l="l" t="t" r="r" b="b"/>
            <a:pathLst>
              <a:path w="71120" h="82550">
                <a:moveTo>
                  <a:pt x="36086" y="82290"/>
                </a:moveTo>
                <a:lnTo>
                  <a:pt x="22605" y="79738"/>
                </a:lnTo>
                <a:lnTo>
                  <a:pt x="11072" y="72004"/>
                </a:lnTo>
                <a:lnTo>
                  <a:pt x="3024" y="58973"/>
                </a:lnTo>
                <a:lnTo>
                  <a:pt x="0" y="40531"/>
                </a:lnTo>
                <a:lnTo>
                  <a:pt x="3024" y="22280"/>
                </a:lnTo>
                <a:lnTo>
                  <a:pt x="11072" y="9672"/>
                </a:lnTo>
                <a:lnTo>
                  <a:pt x="22605" y="2360"/>
                </a:lnTo>
                <a:lnTo>
                  <a:pt x="36086" y="0"/>
                </a:lnTo>
                <a:lnTo>
                  <a:pt x="49397" y="2360"/>
                </a:lnTo>
                <a:lnTo>
                  <a:pt x="60554" y="9672"/>
                </a:lnTo>
                <a:lnTo>
                  <a:pt x="65132" y="17195"/>
                </a:lnTo>
                <a:lnTo>
                  <a:pt x="36086" y="17195"/>
                </a:lnTo>
                <a:lnTo>
                  <a:pt x="27526" y="19459"/>
                </a:lnTo>
                <a:lnTo>
                  <a:pt x="22554" y="25178"/>
                </a:lnTo>
                <a:lnTo>
                  <a:pt x="20247" y="32739"/>
                </a:lnTo>
                <a:lnTo>
                  <a:pt x="19683" y="40531"/>
                </a:lnTo>
                <a:lnTo>
                  <a:pt x="20247" y="48514"/>
                </a:lnTo>
                <a:lnTo>
                  <a:pt x="22554" y="56498"/>
                </a:lnTo>
                <a:lnTo>
                  <a:pt x="27526" y="62639"/>
                </a:lnTo>
                <a:lnTo>
                  <a:pt x="36086" y="65095"/>
                </a:lnTo>
                <a:lnTo>
                  <a:pt x="64622" y="65095"/>
                </a:lnTo>
                <a:lnTo>
                  <a:pt x="60554" y="72004"/>
                </a:lnTo>
                <a:lnTo>
                  <a:pt x="49397" y="79738"/>
                </a:lnTo>
                <a:lnTo>
                  <a:pt x="36086" y="82290"/>
                </a:lnTo>
                <a:close/>
              </a:path>
              <a:path w="71120" h="82550">
                <a:moveTo>
                  <a:pt x="64622" y="65095"/>
                </a:moveTo>
                <a:lnTo>
                  <a:pt x="36086" y="65095"/>
                </a:lnTo>
                <a:lnTo>
                  <a:pt x="44647" y="62639"/>
                </a:lnTo>
                <a:lnTo>
                  <a:pt x="49619" y="56498"/>
                </a:lnTo>
                <a:lnTo>
                  <a:pt x="51925" y="48514"/>
                </a:lnTo>
                <a:lnTo>
                  <a:pt x="52489" y="40531"/>
                </a:lnTo>
                <a:lnTo>
                  <a:pt x="51925" y="32739"/>
                </a:lnTo>
                <a:lnTo>
                  <a:pt x="49619" y="25178"/>
                </a:lnTo>
                <a:lnTo>
                  <a:pt x="44647" y="19459"/>
                </a:lnTo>
                <a:lnTo>
                  <a:pt x="36086" y="17195"/>
                </a:lnTo>
                <a:lnTo>
                  <a:pt x="65132" y="17195"/>
                </a:lnTo>
                <a:lnTo>
                  <a:pt x="68226" y="22280"/>
                </a:lnTo>
                <a:lnTo>
                  <a:pt x="71079" y="40531"/>
                </a:lnTo>
                <a:lnTo>
                  <a:pt x="68226" y="58973"/>
                </a:lnTo>
                <a:lnTo>
                  <a:pt x="64622" y="650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43992" y="3133515"/>
            <a:ext cx="40640" cy="80010"/>
          </a:xfrm>
          <a:custGeom>
            <a:avLst/>
            <a:gdLst/>
            <a:ahLst/>
            <a:cxnLst/>
            <a:rect l="l" t="t" r="r" b="b"/>
            <a:pathLst>
              <a:path w="40639" h="80010">
                <a:moveTo>
                  <a:pt x="40460" y="15966"/>
                </a:moveTo>
                <a:lnTo>
                  <a:pt x="18590" y="15966"/>
                </a:lnTo>
                <a:lnTo>
                  <a:pt x="21870" y="7369"/>
                </a:lnTo>
                <a:lnTo>
                  <a:pt x="26244" y="0"/>
                </a:lnTo>
                <a:lnTo>
                  <a:pt x="40460" y="0"/>
                </a:lnTo>
                <a:lnTo>
                  <a:pt x="40460" y="15966"/>
                </a:lnTo>
                <a:close/>
              </a:path>
              <a:path w="40639" h="80010">
                <a:moveTo>
                  <a:pt x="18590" y="79834"/>
                </a:moveTo>
                <a:lnTo>
                  <a:pt x="0" y="79834"/>
                </a:lnTo>
                <a:lnTo>
                  <a:pt x="0" y="2456"/>
                </a:lnTo>
                <a:lnTo>
                  <a:pt x="17496" y="2456"/>
                </a:lnTo>
                <a:lnTo>
                  <a:pt x="17496" y="15966"/>
                </a:lnTo>
                <a:lnTo>
                  <a:pt x="40460" y="15966"/>
                </a:lnTo>
                <a:lnTo>
                  <a:pt x="40460" y="20879"/>
                </a:lnTo>
                <a:lnTo>
                  <a:pt x="20777" y="20879"/>
                </a:lnTo>
                <a:lnTo>
                  <a:pt x="18590" y="30705"/>
                </a:lnTo>
                <a:lnTo>
                  <a:pt x="18590" y="798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89920" y="3133515"/>
            <a:ext cx="66040" cy="82550"/>
          </a:xfrm>
          <a:custGeom>
            <a:avLst/>
            <a:gdLst/>
            <a:ahLst/>
            <a:cxnLst/>
            <a:rect l="l" t="t" r="r" b="b"/>
            <a:pathLst>
              <a:path w="66039" h="82550">
                <a:moveTo>
                  <a:pt x="34993" y="82290"/>
                </a:moveTo>
                <a:lnTo>
                  <a:pt x="21221" y="80064"/>
                </a:lnTo>
                <a:lnTo>
                  <a:pt x="10115" y="72772"/>
                </a:lnTo>
                <a:lnTo>
                  <a:pt x="2699" y="59491"/>
                </a:lnTo>
                <a:lnTo>
                  <a:pt x="0" y="39303"/>
                </a:lnTo>
                <a:lnTo>
                  <a:pt x="973" y="29016"/>
                </a:lnTo>
                <a:lnTo>
                  <a:pt x="5330" y="15966"/>
                </a:lnTo>
                <a:lnTo>
                  <a:pt x="15224" y="4759"/>
                </a:lnTo>
                <a:lnTo>
                  <a:pt x="32806" y="0"/>
                </a:lnTo>
                <a:lnTo>
                  <a:pt x="43929" y="1707"/>
                </a:lnTo>
                <a:lnTo>
                  <a:pt x="54540" y="8136"/>
                </a:lnTo>
                <a:lnTo>
                  <a:pt x="60030" y="17195"/>
                </a:lnTo>
                <a:lnTo>
                  <a:pt x="24057" y="17195"/>
                </a:lnTo>
                <a:lnTo>
                  <a:pt x="19683" y="23336"/>
                </a:lnTo>
                <a:lnTo>
                  <a:pt x="18590" y="33161"/>
                </a:lnTo>
                <a:lnTo>
                  <a:pt x="64199" y="33161"/>
                </a:lnTo>
                <a:lnTo>
                  <a:pt x="65612" y="42987"/>
                </a:lnTo>
                <a:lnTo>
                  <a:pt x="65612" y="46672"/>
                </a:lnTo>
                <a:lnTo>
                  <a:pt x="18590" y="46672"/>
                </a:lnTo>
                <a:lnTo>
                  <a:pt x="18590" y="52813"/>
                </a:lnTo>
                <a:lnTo>
                  <a:pt x="19683" y="65095"/>
                </a:lnTo>
                <a:lnTo>
                  <a:pt x="61737" y="65095"/>
                </a:lnTo>
                <a:lnTo>
                  <a:pt x="60059" y="68818"/>
                </a:lnTo>
                <a:lnTo>
                  <a:pt x="52353" y="76763"/>
                </a:lnTo>
                <a:lnTo>
                  <a:pt x="43621" y="81024"/>
                </a:lnTo>
                <a:lnTo>
                  <a:pt x="34993" y="82290"/>
                </a:lnTo>
                <a:close/>
              </a:path>
              <a:path w="66039" h="82550">
                <a:moveTo>
                  <a:pt x="64199" y="33161"/>
                </a:moveTo>
                <a:lnTo>
                  <a:pt x="47022" y="33161"/>
                </a:lnTo>
                <a:lnTo>
                  <a:pt x="45928" y="20879"/>
                </a:lnTo>
                <a:lnTo>
                  <a:pt x="39367" y="17195"/>
                </a:lnTo>
                <a:lnTo>
                  <a:pt x="60030" y="17195"/>
                </a:lnTo>
                <a:lnTo>
                  <a:pt x="62485" y="21244"/>
                </a:lnTo>
                <a:lnTo>
                  <a:pt x="64199" y="33161"/>
                </a:lnTo>
                <a:close/>
              </a:path>
              <a:path w="66039" h="82550">
                <a:moveTo>
                  <a:pt x="61737" y="65095"/>
                </a:moveTo>
                <a:lnTo>
                  <a:pt x="39367" y="65095"/>
                </a:lnTo>
                <a:lnTo>
                  <a:pt x="44835" y="62639"/>
                </a:lnTo>
                <a:lnTo>
                  <a:pt x="45928" y="56498"/>
                </a:lnTo>
                <a:lnTo>
                  <a:pt x="65612" y="56498"/>
                </a:lnTo>
                <a:lnTo>
                  <a:pt x="61737" y="650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14584" y="3107723"/>
            <a:ext cx="0" cy="106045"/>
          </a:xfrm>
          <a:custGeom>
            <a:avLst/>
            <a:gdLst/>
            <a:ahLst/>
            <a:cxnLst/>
            <a:rect l="l" t="t" r="r" b="b"/>
            <a:pathLst>
              <a:path w="0" h="106044">
                <a:moveTo>
                  <a:pt x="0" y="0"/>
                </a:moveTo>
                <a:lnTo>
                  <a:pt x="0" y="105626"/>
                </a:lnTo>
              </a:path>
            </a:pathLst>
          </a:custGeom>
          <a:ln w="174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41922" y="3133515"/>
            <a:ext cx="62865" cy="80010"/>
          </a:xfrm>
          <a:custGeom>
            <a:avLst/>
            <a:gdLst/>
            <a:ahLst/>
            <a:cxnLst/>
            <a:rect l="l" t="t" r="r" b="b"/>
            <a:pathLst>
              <a:path w="62864" h="80010">
                <a:moveTo>
                  <a:pt x="59774" y="13510"/>
                </a:moveTo>
                <a:lnTo>
                  <a:pt x="17496" y="13510"/>
                </a:lnTo>
                <a:lnTo>
                  <a:pt x="19683" y="8597"/>
                </a:lnTo>
                <a:lnTo>
                  <a:pt x="25151" y="0"/>
                </a:lnTo>
                <a:lnTo>
                  <a:pt x="38273" y="0"/>
                </a:lnTo>
                <a:lnTo>
                  <a:pt x="47568" y="1612"/>
                </a:lnTo>
                <a:lnTo>
                  <a:pt x="55223" y="6448"/>
                </a:lnTo>
                <a:lnTo>
                  <a:pt x="59774" y="13510"/>
                </a:lnTo>
                <a:close/>
              </a:path>
              <a:path w="62864" h="80010">
                <a:moveTo>
                  <a:pt x="17496" y="79834"/>
                </a:moveTo>
                <a:lnTo>
                  <a:pt x="0" y="79834"/>
                </a:lnTo>
                <a:lnTo>
                  <a:pt x="0" y="2456"/>
                </a:lnTo>
                <a:lnTo>
                  <a:pt x="17496" y="2456"/>
                </a:lnTo>
                <a:lnTo>
                  <a:pt x="17496" y="13510"/>
                </a:lnTo>
                <a:lnTo>
                  <a:pt x="59774" y="13510"/>
                </a:lnTo>
                <a:lnTo>
                  <a:pt x="60417" y="14508"/>
                </a:lnTo>
                <a:lnTo>
                  <a:pt x="60873" y="17195"/>
                </a:lnTo>
                <a:lnTo>
                  <a:pt x="24057" y="17195"/>
                </a:lnTo>
                <a:lnTo>
                  <a:pt x="17496" y="23336"/>
                </a:lnTo>
                <a:lnTo>
                  <a:pt x="17496" y="79834"/>
                </a:lnTo>
                <a:close/>
              </a:path>
              <a:path w="62864" h="80010">
                <a:moveTo>
                  <a:pt x="62331" y="79834"/>
                </a:moveTo>
                <a:lnTo>
                  <a:pt x="43741" y="79834"/>
                </a:lnTo>
                <a:lnTo>
                  <a:pt x="43741" y="17195"/>
                </a:lnTo>
                <a:lnTo>
                  <a:pt x="60873" y="17195"/>
                </a:lnTo>
                <a:lnTo>
                  <a:pt x="62331" y="25792"/>
                </a:lnTo>
                <a:lnTo>
                  <a:pt x="62331" y="798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17376" y="3133515"/>
            <a:ext cx="64769" cy="82550"/>
          </a:xfrm>
          <a:custGeom>
            <a:avLst/>
            <a:gdLst/>
            <a:ahLst/>
            <a:cxnLst/>
            <a:rect l="l" t="t" r="r" b="b"/>
            <a:pathLst>
              <a:path w="64770" h="82550">
                <a:moveTo>
                  <a:pt x="31712" y="82290"/>
                </a:moveTo>
                <a:lnTo>
                  <a:pt x="16146" y="78394"/>
                </a:lnTo>
                <a:lnTo>
                  <a:pt x="6424" y="68626"/>
                </a:lnTo>
                <a:lnTo>
                  <a:pt x="1418" y="55864"/>
                </a:lnTo>
                <a:lnTo>
                  <a:pt x="0" y="42987"/>
                </a:lnTo>
                <a:lnTo>
                  <a:pt x="1913" y="25907"/>
                </a:lnTo>
                <a:lnTo>
                  <a:pt x="7928" y="12282"/>
                </a:lnTo>
                <a:lnTo>
                  <a:pt x="18453" y="3262"/>
                </a:lnTo>
                <a:lnTo>
                  <a:pt x="33899" y="0"/>
                </a:lnTo>
                <a:lnTo>
                  <a:pt x="42989" y="1324"/>
                </a:lnTo>
                <a:lnTo>
                  <a:pt x="52489" y="5987"/>
                </a:lnTo>
                <a:lnTo>
                  <a:pt x="60349" y="15026"/>
                </a:lnTo>
                <a:lnTo>
                  <a:pt x="60975" y="17195"/>
                </a:lnTo>
                <a:lnTo>
                  <a:pt x="33899" y="17195"/>
                </a:lnTo>
                <a:lnTo>
                  <a:pt x="26432" y="19440"/>
                </a:lnTo>
                <a:lnTo>
                  <a:pt x="21734" y="25024"/>
                </a:lnTo>
                <a:lnTo>
                  <a:pt x="19290" y="32221"/>
                </a:lnTo>
                <a:lnTo>
                  <a:pt x="18590" y="39303"/>
                </a:lnTo>
                <a:lnTo>
                  <a:pt x="18966" y="46960"/>
                </a:lnTo>
                <a:lnTo>
                  <a:pt x="20777" y="55423"/>
                </a:lnTo>
                <a:lnTo>
                  <a:pt x="25048" y="62274"/>
                </a:lnTo>
                <a:lnTo>
                  <a:pt x="32806" y="65095"/>
                </a:lnTo>
                <a:lnTo>
                  <a:pt x="59553" y="65095"/>
                </a:lnTo>
                <a:lnTo>
                  <a:pt x="57410" y="69701"/>
                </a:lnTo>
                <a:lnTo>
                  <a:pt x="47739" y="78529"/>
                </a:lnTo>
                <a:lnTo>
                  <a:pt x="31712" y="82290"/>
                </a:lnTo>
                <a:close/>
              </a:path>
              <a:path w="64770" h="82550">
                <a:moveTo>
                  <a:pt x="64518" y="29477"/>
                </a:moveTo>
                <a:lnTo>
                  <a:pt x="45928" y="29477"/>
                </a:lnTo>
                <a:lnTo>
                  <a:pt x="44835" y="24564"/>
                </a:lnTo>
                <a:lnTo>
                  <a:pt x="41554" y="17195"/>
                </a:lnTo>
                <a:lnTo>
                  <a:pt x="60975" y="17195"/>
                </a:lnTo>
                <a:lnTo>
                  <a:pt x="64518" y="29477"/>
                </a:lnTo>
                <a:close/>
              </a:path>
              <a:path w="64770" h="82550">
                <a:moveTo>
                  <a:pt x="59553" y="65095"/>
                </a:moveTo>
                <a:lnTo>
                  <a:pt x="42647" y="65095"/>
                </a:lnTo>
                <a:lnTo>
                  <a:pt x="44835" y="55269"/>
                </a:lnTo>
                <a:lnTo>
                  <a:pt x="44835" y="51585"/>
                </a:lnTo>
                <a:lnTo>
                  <a:pt x="63425" y="51585"/>
                </a:lnTo>
                <a:lnTo>
                  <a:pt x="62160" y="59491"/>
                </a:lnTo>
                <a:lnTo>
                  <a:pt x="59553" y="650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93924" y="3133515"/>
            <a:ext cx="40640" cy="80010"/>
          </a:xfrm>
          <a:custGeom>
            <a:avLst/>
            <a:gdLst/>
            <a:ahLst/>
            <a:cxnLst/>
            <a:rect l="l" t="t" r="r" b="b"/>
            <a:pathLst>
              <a:path w="40639" h="80010">
                <a:moveTo>
                  <a:pt x="40460" y="15966"/>
                </a:moveTo>
                <a:lnTo>
                  <a:pt x="18590" y="15966"/>
                </a:lnTo>
                <a:lnTo>
                  <a:pt x="21870" y="7369"/>
                </a:lnTo>
                <a:lnTo>
                  <a:pt x="26244" y="0"/>
                </a:lnTo>
                <a:lnTo>
                  <a:pt x="40460" y="0"/>
                </a:lnTo>
                <a:lnTo>
                  <a:pt x="40460" y="15966"/>
                </a:lnTo>
                <a:close/>
              </a:path>
              <a:path w="40639" h="80010">
                <a:moveTo>
                  <a:pt x="18590" y="79834"/>
                </a:moveTo>
                <a:lnTo>
                  <a:pt x="0" y="79834"/>
                </a:lnTo>
                <a:lnTo>
                  <a:pt x="0" y="2456"/>
                </a:lnTo>
                <a:lnTo>
                  <a:pt x="17496" y="2456"/>
                </a:lnTo>
                <a:lnTo>
                  <a:pt x="17496" y="15966"/>
                </a:lnTo>
                <a:lnTo>
                  <a:pt x="40460" y="15966"/>
                </a:lnTo>
                <a:lnTo>
                  <a:pt x="40460" y="20879"/>
                </a:lnTo>
                <a:lnTo>
                  <a:pt x="21870" y="20879"/>
                </a:lnTo>
                <a:lnTo>
                  <a:pt x="18590" y="30705"/>
                </a:lnTo>
                <a:lnTo>
                  <a:pt x="18590" y="798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39852" y="3133515"/>
            <a:ext cx="66040" cy="82550"/>
          </a:xfrm>
          <a:custGeom>
            <a:avLst/>
            <a:gdLst/>
            <a:ahLst/>
            <a:cxnLst/>
            <a:rect l="l" t="t" r="r" b="b"/>
            <a:pathLst>
              <a:path w="66039" h="82550">
                <a:moveTo>
                  <a:pt x="34993" y="82290"/>
                </a:moveTo>
                <a:lnTo>
                  <a:pt x="21221" y="80064"/>
                </a:lnTo>
                <a:lnTo>
                  <a:pt x="10115" y="72772"/>
                </a:lnTo>
                <a:lnTo>
                  <a:pt x="2699" y="59491"/>
                </a:lnTo>
                <a:lnTo>
                  <a:pt x="0" y="39303"/>
                </a:lnTo>
                <a:lnTo>
                  <a:pt x="991" y="29016"/>
                </a:lnTo>
                <a:lnTo>
                  <a:pt x="5467" y="15966"/>
                </a:lnTo>
                <a:lnTo>
                  <a:pt x="15685" y="4759"/>
                </a:lnTo>
                <a:lnTo>
                  <a:pt x="33899" y="0"/>
                </a:lnTo>
                <a:lnTo>
                  <a:pt x="44390" y="1707"/>
                </a:lnTo>
                <a:lnTo>
                  <a:pt x="54676" y="8136"/>
                </a:lnTo>
                <a:lnTo>
                  <a:pt x="60084" y="17195"/>
                </a:lnTo>
                <a:lnTo>
                  <a:pt x="25151" y="17195"/>
                </a:lnTo>
                <a:lnTo>
                  <a:pt x="19683" y="23336"/>
                </a:lnTo>
                <a:lnTo>
                  <a:pt x="18590" y="33161"/>
                </a:lnTo>
                <a:lnTo>
                  <a:pt x="64206" y="33161"/>
                </a:lnTo>
                <a:lnTo>
                  <a:pt x="65612" y="42987"/>
                </a:lnTo>
                <a:lnTo>
                  <a:pt x="65612" y="46672"/>
                </a:lnTo>
                <a:lnTo>
                  <a:pt x="18590" y="46672"/>
                </a:lnTo>
                <a:lnTo>
                  <a:pt x="18590" y="52813"/>
                </a:lnTo>
                <a:lnTo>
                  <a:pt x="19683" y="65095"/>
                </a:lnTo>
                <a:lnTo>
                  <a:pt x="61844" y="65095"/>
                </a:lnTo>
                <a:lnTo>
                  <a:pt x="60212" y="68818"/>
                </a:lnTo>
                <a:lnTo>
                  <a:pt x="52763" y="76763"/>
                </a:lnTo>
                <a:lnTo>
                  <a:pt x="44083" y="81024"/>
                </a:lnTo>
                <a:lnTo>
                  <a:pt x="34993" y="82290"/>
                </a:lnTo>
                <a:close/>
              </a:path>
              <a:path w="66039" h="82550">
                <a:moveTo>
                  <a:pt x="64206" y="33161"/>
                </a:moveTo>
                <a:lnTo>
                  <a:pt x="47022" y="33161"/>
                </a:lnTo>
                <a:lnTo>
                  <a:pt x="45928" y="20879"/>
                </a:lnTo>
                <a:lnTo>
                  <a:pt x="39367" y="17195"/>
                </a:lnTo>
                <a:lnTo>
                  <a:pt x="60084" y="17195"/>
                </a:lnTo>
                <a:lnTo>
                  <a:pt x="62502" y="21244"/>
                </a:lnTo>
                <a:lnTo>
                  <a:pt x="64206" y="33161"/>
                </a:lnTo>
                <a:close/>
              </a:path>
              <a:path w="66039" h="82550">
                <a:moveTo>
                  <a:pt x="61844" y="65095"/>
                </a:moveTo>
                <a:lnTo>
                  <a:pt x="39367" y="65095"/>
                </a:lnTo>
                <a:lnTo>
                  <a:pt x="44835" y="62639"/>
                </a:lnTo>
                <a:lnTo>
                  <a:pt x="47022" y="56498"/>
                </a:lnTo>
                <a:lnTo>
                  <a:pt x="65612" y="56498"/>
                </a:lnTo>
                <a:lnTo>
                  <a:pt x="61844" y="650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18587" y="3133515"/>
            <a:ext cx="99695" cy="80010"/>
          </a:xfrm>
          <a:custGeom>
            <a:avLst/>
            <a:gdLst/>
            <a:ahLst/>
            <a:cxnLst/>
            <a:rect l="l" t="t" r="r" b="b"/>
            <a:pathLst>
              <a:path w="99695" h="80010">
                <a:moveTo>
                  <a:pt x="96955" y="13510"/>
                </a:moveTo>
                <a:lnTo>
                  <a:pt x="17496" y="13510"/>
                </a:lnTo>
                <a:lnTo>
                  <a:pt x="19683" y="8597"/>
                </a:lnTo>
                <a:lnTo>
                  <a:pt x="25151" y="0"/>
                </a:lnTo>
                <a:lnTo>
                  <a:pt x="47022" y="0"/>
                </a:lnTo>
                <a:lnTo>
                  <a:pt x="51396" y="3684"/>
                </a:lnTo>
                <a:lnTo>
                  <a:pt x="56863" y="12282"/>
                </a:lnTo>
                <a:lnTo>
                  <a:pt x="96163" y="12282"/>
                </a:lnTo>
                <a:lnTo>
                  <a:pt x="96955" y="13510"/>
                </a:lnTo>
                <a:close/>
              </a:path>
              <a:path w="99695" h="80010">
                <a:moveTo>
                  <a:pt x="96163" y="12282"/>
                </a:moveTo>
                <a:lnTo>
                  <a:pt x="56863" y="12282"/>
                </a:lnTo>
                <a:lnTo>
                  <a:pt x="59051" y="8597"/>
                </a:lnTo>
                <a:lnTo>
                  <a:pt x="63425" y="0"/>
                </a:lnTo>
                <a:lnTo>
                  <a:pt x="75454" y="0"/>
                </a:lnTo>
                <a:lnTo>
                  <a:pt x="84749" y="1612"/>
                </a:lnTo>
                <a:lnTo>
                  <a:pt x="92403" y="6448"/>
                </a:lnTo>
                <a:lnTo>
                  <a:pt x="96163" y="12282"/>
                </a:lnTo>
                <a:close/>
              </a:path>
              <a:path w="99695" h="80010">
                <a:moveTo>
                  <a:pt x="18590" y="79834"/>
                </a:moveTo>
                <a:lnTo>
                  <a:pt x="0" y="79834"/>
                </a:lnTo>
                <a:lnTo>
                  <a:pt x="0" y="2456"/>
                </a:lnTo>
                <a:lnTo>
                  <a:pt x="17496" y="2456"/>
                </a:lnTo>
                <a:lnTo>
                  <a:pt x="17496" y="13510"/>
                </a:lnTo>
                <a:lnTo>
                  <a:pt x="96955" y="13510"/>
                </a:lnTo>
                <a:lnTo>
                  <a:pt x="97598" y="14508"/>
                </a:lnTo>
                <a:lnTo>
                  <a:pt x="98053" y="17195"/>
                </a:lnTo>
                <a:lnTo>
                  <a:pt x="20777" y="17195"/>
                </a:lnTo>
                <a:lnTo>
                  <a:pt x="18590" y="24564"/>
                </a:lnTo>
                <a:lnTo>
                  <a:pt x="18590" y="79834"/>
                </a:lnTo>
                <a:close/>
              </a:path>
              <a:path w="99695" h="80010">
                <a:moveTo>
                  <a:pt x="59051" y="79834"/>
                </a:moveTo>
                <a:lnTo>
                  <a:pt x="40460" y="79834"/>
                </a:lnTo>
                <a:lnTo>
                  <a:pt x="40460" y="17195"/>
                </a:lnTo>
                <a:lnTo>
                  <a:pt x="62331" y="17195"/>
                </a:lnTo>
                <a:lnTo>
                  <a:pt x="59051" y="24564"/>
                </a:lnTo>
                <a:lnTo>
                  <a:pt x="59051" y="79834"/>
                </a:lnTo>
                <a:close/>
              </a:path>
              <a:path w="99695" h="80010">
                <a:moveTo>
                  <a:pt x="99511" y="79834"/>
                </a:moveTo>
                <a:lnTo>
                  <a:pt x="80921" y="79834"/>
                </a:lnTo>
                <a:lnTo>
                  <a:pt x="80921" y="20879"/>
                </a:lnTo>
                <a:lnTo>
                  <a:pt x="76547" y="17195"/>
                </a:lnTo>
                <a:lnTo>
                  <a:pt x="98053" y="17195"/>
                </a:lnTo>
                <a:lnTo>
                  <a:pt x="99511" y="25792"/>
                </a:lnTo>
                <a:lnTo>
                  <a:pt x="99511" y="798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30128" y="3133515"/>
            <a:ext cx="66040" cy="82550"/>
          </a:xfrm>
          <a:custGeom>
            <a:avLst/>
            <a:gdLst/>
            <a:ahLst/>
            <a:cxnLst/>
            <a:rect l="l" t="t" r="r" b="b"/>
            <a:pathLst>
              <a:path w="66039" h="82550">
                <a:moveTo>
                  <a:pt x="33899" y="82290"/>
                </a:moveTo>
                <a:lnTo>
                  <a:pt x="20298" y="80064"/>
                </a:lnTo>
                <a:lnTo>
                  <a:pt x="9568" y="72772"/>
                </a:lnTo>
                <a:lnTo>
                  <a:pt x="2528" y="59491"/>
                </a:lnTo>
                <a:lnTo>
                  <a:pt x="0" y="39303"/>
                </a:lnTo>
                <a:lnTo>
                  <a:pt x="820" y="29016"/>
                </a:lnTo>
                <a:lnTo>
                  <a:pt x="4920" y="15966"/>
                </a:lnTo>
                <a:lnTo>
                  <a:pt x="14762" y="4759"/>
                </a:lnTo>
                <a:lnTo>
                  <a:pt x="32806" y="0"/>
                </a:lnTo>
                <a:lnTo>
                  <a:pt x="43929" y="1707"/>
                </a:lnTo>
                <a:lnTo>
                  <a:pt x="54540" y="8136"/>
                </a:lnTo>
                <a:lnTo>
                  <a:pt x="60030" y="17195"/>
                </a:lnTo>
                <a:lnTo>
                  <a:pt x="24057" y="17195"/>
                </a:lnTo>
                <a:lnTo>
                  <a:pt x="19683" y="23336"/>
                </a:lnTo>
                <a:lnTo>
                  <a:pt x="18590" y="33161"/>
                </a:lnTo>
                <a:lnTo>
                  <a:pt x="64199" y="33161"/>
                </a:lnTo>
                <a:lnTo>
                  <a:pt x="65612" y="42987"/>
                </a:lnTo>
                <a:lnTo>
                  <a:pt x="65612" y="46672"/>
                </a:lnTo>
                <a:lnTo>
                  <a:pt x="17496" y="46672"/>
                </a:lnTo>
                <a:lnTo>
                  <a:pt x="18590" y="52813"/>
                </a:lnTo>
                <a:lnTo>
                  <a:pt x="19683" y="65095"/>
                </a:lnTo>
                <a:lnTo>
                  <a:pt x="61072" y="65095"/>
                </a:lnTo>
                <a:lnTo>
                  <a:pt x="59580" y="68818"/>
                </a:lnTo>
                <a:lnTo>
                  <a:pt x="52079" y="76763"/>
                </a:lnTo>
                <a:lnTo>
                  <a:pt x="43143" y="81024"/>
                </a:lnTo>
                <a:lnTo>
                  <a:pt x="33899" y="82290"/>
                </a:lnTo>
                <a:close/>
              </a:path>
              <a:path w="66039" h="82550">
                <a:moveTo>
                  <a:pt x="64199" y="33161"/>
                </a:moveTo>
                <a:lnTo>
                  <a:pt x="47022" y="33161"/>
                </a:lnTo>
                <a:lnTo>
                  <a:pt x="45928" y="20879"/>
                </a:lnTo>
                <a:lnTo>
                  <a:pt x="38273" y="17195"/>
                </a:lnTo>
                <a:lnTo>
                  <a:pt x="60030" y="17195"/>
                </a:lnTo>
                <a:lnTo>
                  <a:pt x="62485" y="21244"/>
                </a:lnTo>
                <a:lnTo>
                  <a:pt x="64199" y="33161"/>
                </a:lnTo>
                <a:close/>
              </a:path>
              <a:path w="66039" h="82550">
                <a:moveTo>
                  <a:pt x="61072" y="65095"/>
                </a:moveTo>
                <a:lnTo>
                  <a:pt x="39367" y="65095"/>
                </a:lnTo>
                <a:lnTo>
                  <a:pt x="44835" y="62639"/>
                </a:lnTo>
                <a:lnTo>
                  <a:pt x="45928" y="56498"/>
                </a:lnTo>
                <a:lnTo>
                  <a:pt x="64518" y="56498"/>
                </a:lnTo>
                <a:lnTo>
                  <a:pt x="61072" y="650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07769" y="3133515"/>
            <a:ext cx="63500" cy="80010"/>
          </a:xfrm>
          <a:custGeom>
            <a:avLst/>
            <a:gdLst/>
            <a:ahLst/>
            <a:cxnLst/>
            <a:rect l="l" t="t" r="r" b="b"/>
            <a:pathLst>
              <a:path w="63500" h="80010">
                <a:moveTo>
                  <a:pt x="60868" y="13510"/>
                </a:moveTo>
                <a:lnTo>
                  <a:pt x="18590" y="13510"/>
                </a:lnTo>
                <a:lnTo>
                  <a:pt x="20777" y="8597"/>
                </a:lnTo>
                <a:lnTo>
                  <a:pt x="26244" y="0"/>
                </a:lnTo>
                <a:lnTo>
                  <a:pt x="39367" y="0"/>
                </a:lnTo>
                <a:lnTo>
                  <a:pt x="48662" y="1612"/>
                </a:lnTo>
                <a:lnTo>
                  <a:pt x="56317" y="6448"/>
                </a:lnTo>
                <a:lnTo>
                  <a:pt x="60868" y="13510"/>
                </a:lnTo>
                <a:close/>
              </a:path>
              <a:path w="63500" h="80010">
                <a:moveTo>
                  <a:pt x="18590" y="79834"/>
                </a:moveTo>
                <a:lnTo>
                  <a:pt x="0" y="79834"/>
                </a:lnTo>
                <a:lnTo>
                  <a:pt x="0" y="2456"/>
                </a:lnTo>
                <a:lnTo>
                  <a:pt x="17496" y="2456"/>
                </a:lnTo>
                <a:lnTo>
                  <a:pt x="17496" y="13510"/>
                </a:lnTo>
                <a:lnTo>
                  <a:pt x="60868" y="13510"/>
                </a:lnTo>
                <a:lnTo>
                  <a:pt x="61511" y="14508"/>
                </a:lnTo>
                <a:lnTo>
                  <a:pt x="61967" y="17195"/>
                </a:lnTo>
                <a:lnTo>
                  <a:pt x="25151" y="17195"/>
                </a:lnTo>
                <a:lnTo>
                  <a:pt x="18590" y="23336"/>
                </a:lnTo>
                <a:lnTo>
                  <a:pt x="18590" y="79834"/>
                </a:lnTo>
                <a:close/>
              </a:path>
              <a:path w="63500" h="80010">
                <a:moveTo>
                  <a:pt x="63425" y="79834"/>
                </a:moveTo>
                <a:lnTo>
                  <a:pt x="44835" y="79834"/>
                </a:lnTo>
                <a:lnTo>
                  <a:pt x="44835" y="17195"/>
                </a:lnTo>
                <a:lnTo>
                  <a:pt x="61967" y="17195"/>
                </a:lnTo>
                <a:lnTo>
                  <a:pt x="63425" y="25792"/>
                </a:lnTo>
                <a:lnTo>
                  <a:pt x="63425" y="798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81036" y="3115092"/>
            <a:ext cx="39370" cy="99695"/>
          </a:xfrm>
          <a:custGeom>
            <a:avLst/>
            <a:gdLst/>
            <a:ahLst/>
            <a:cxnLst/>
            <a:rect l="l" t="t" r="r" b="b"/>
            <a:pathLst>
              <a:path w="39370" h="99694">
                <a:moveTo>
                  <a:pt x="27338" y="20879"/>
                </a:moveTo>
                <a:lnTo>
                  <a:pt x="9841" y="20879"/>
                </a:lnTo>
                <a:lnTo>
                  <a:pt x="9841" y="0"/>
                </a:lnTo>
                <a:lnTo>
                  <a:pt x="27338" y="0"/>
                </a:lnTo>
                <a:lnTo>
                  <a:pt x="27338" y="20879"/>
                </a:lnTo>
                <a:close/>
              </a:path>
              <a:path w="39370" h="99694">
                <a:moveTo>
                  <a:pt x="39367" y="35618"/>
                </a:moveTo>
                <a:lnTo>
                  <a:pt x="0" y="35618"/>
                </a:lnTo>
                <a:lnTo>
                  <a:pt x="0" y="20879"/>
                </a:lnTo>
                <a:lnTo>
                  <a:pt x="39367" y="20879"/>
                </a:lnTo>
                <a:lnTo>
                  <a:pt x="39367" y="35618"/>
                </a:lnTo>
                <a:close/>
              </a:path>
              <a:path w="39370" h="99694">
                <a:moveTo>
                  <a:pt x="36086" y="99485"/>
                </a:moveTo>
                <a:lnTo>
                  <a:pt x="12028" y="99485"/>
                </a:lnTo>
                <a:lnTo>
                  <a:pt x="9841" y="92116"/>
                </a:lnTo>
                <a:lnTo>
                  <a:pt x="9841" y="35618"/>
                </a:lnTo>
                <a:lnTo>
                  <a:pt x="27338" y="35618"/>
                </a:lnTo>
                <a:lnTo>
                  <a:pt x="27338" y="82290"/>
                </a:lnTo>
                <a:lnTo>
                  <a:pt x="28431" y="83518"/>
                </a:lnTo>
                <a:lnTo>
                  <a:pt x="39367" y="83518"/>
                </a:lnTo>
                <a:lnTo>
                  <a:pt x="39367" y="98257"/>
                </a:lnTo>
                <a:lnTo>
                  <a:pt x="36086" y="9948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57544" y="3271076"/>
            <a:ext cx="0" cy="106045"/>
          </a:xfrm>
          <a:custGeom>
            <a:avLst/>
            <a:gdLst/>
            <a:ahLst/>
            <a:cxnLst/>
            <a:rect l="l" t="t" r="r" b="b"/>
            <a:pathLst>
              <a:path w="0" h="106045">
                <a:moveTo>
                  <a:pt x="0" y="0"/>
                </a:moveTo>
                <a:lnTo>
                  <a:pt x="0" y="105626"/>
                </a:lnTo>
              </a:path>
            </a:pathLst>
          </a:custGeom>
          <a:ln w="185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84335" y="3296868"/>
            <a:ext cx="62865" cy="80010"/>
          </a:xfrm>
          <a:custGeom>
            <a:avLst/>
            <a:gdLst/>
            <a:ahLst/>
            <a:cxnLst/>
            <a:rect l="l" t="t" r="r" b="b"/>
            <a:pathLst>
              <a:path w="62864" h="80010">
                <a:moveTo>
                  <a:pt x="59172" y="13510"/>
                </a:moveTo>
                <a:lnTo>
                  <a:pt x="17496" y="13510"/>
                </a:lnTo>
                <a:lnTo>
                  <a:pt x="19683" y="8597"/>
                </a:lnTo>
                <a:lnTo>
                  <a:pt x="25151" y="0"/>
                </a:lnTo>
                <a:lnTo>
                  <a:pt x="38273" y="0"/>
                </a:lnTo>
                <a:lnTo>
                  <a:pt x="47568" y="1803"/>
                </a:lnTo>
                <a:lnTo>
                  <a:pt x="55223" y="7062"/>
                </a:lnTo>
                <a:lnTo>
                  <a:pt x="59172" y="13510"/>
                </a:lnTo>
                <a:close/>
              </a:path>
              <a:path w="62864" h="80010">
                <a:moveTo>
                  <a:pt x="17496" y="79834"/>
                </a:moveTo>
                <a:lnTo>
                  <a:pt x="0" y="79834"/>
                </a:lnTo>
                <a:lnTo>
                  <a:pt x="0" y="2456"/>
                </a:lnTo>
                <a:lnTo>
                  <a:pt x="17496" y="2456"/>
                </a:lnTo>
                <a:lnTo>
                  <a:pt x="17496" y="13510"/>
                </a:lnTo>
                <a:lnTo>
                  <a:pt x="59172" y="13510"/>
                </a:lnTo>
                <a:lnTo>
                  <a:pt x="60417" y="15544"/>
                </a:lnTo>
                <a:lnTo>
                  <a:pt x="60693" y="17195"/>
                </a:lnTo>
                <a:lnTo>
                  <a:pt x="24057" y="17195"/>
                </a:lnTo>
                <a:lnTo>
                  <a:pt x="17496" y="23336"/>
                </a:lnTo>
                <a:lnTo>
                  <a:pt x="17496" y="79834"/>
                </a:lnTo>
                <a:close/>
              </a:path>
              <a:path w="62864" h="80010">
                <a:moveTo>
                  <a:pt x="62331" y="79834"/>
                </a:moveTo>
                <a:lnTo>
                  <a:pt x="43741" y="79834"/>
                </a:lnTo>
                <a:lnTo>
                  <a:pt x="43741" y="17195"/>
                </a:lnTo>
                <a:lnTo>
                  <a:pt x="60693" y="17195"/>
                </a:lnTo>
                <a:lnTo>
                  <a:pt x="62331" y="27020"/>
                </a:lnTo>
                <a:lnTo>
                  <a:pt x="62331" y="798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59789" y="3272304"/>
            <a:ext cx="67945" cy="107314"/>
          </a:xfrm>
          <a:custGeom>
            <a:avLst/>
            <a:gdLst/>
            <a:ahLst/>
            <a:cxnLst/>
            <a:rect l="l" t="t" r="r" b="b"/>
            <a:pathLst>
              <a:path w="67945" h="107314">
                <a:moveTo>
                  <a:pt x="67799" y="36846"/>
                </a:moveTo>
                <a:lnTo>
                  <a:pt x="49209" y="36846"/>
                </a:lnTo>
                <a:lnTo>
                  <a:pt x="49209" y="0"/>
                </a:lnTo>
                <a:lnTo>
                  <a:pt x="67799" y="0"/>
                </a:lnTo>
                <a:lnTo>
                  <a:pt x="67799" y="36846"/>
                </a:lnTo>
                <a:close/>
              </a:path>
              <a:path w="67945" h="107314">
                <a:moveTo>
                  <a:pt x="37180" y="106855"/>
                </a:moveTo>
                <a:lnTo>
                  <a:pt x="29525" y="106855"/>
                </a:lnTo>
                <a:lnTo>
                  <a:pt x="16146" y="103266"/>
                </a:lnTo>
                <a:lnTo>
                  <a:pt x="6971" y="93805"/>
                </a:lnTo>
                <a:lnTo>
                  <a:pt x="1691" y="80429"/>
                </a:lnTo>
                <a:lnTo>
                  <a:pt x="0" y="65095"/>
                </a:lnTo>
                <a:lnTo>
                  <a:pt x="2460" y="47363"/>
                </a:lnTo>
                <a:lnTo>
                  <a:pt x="9021" y="34697"/>
                </a:lnTo>
                <a:lnTo>
                  <a:pt x="18453" y="27097"/>
                </a:lnTo>
                <a:lnTo>
                  <a:pt x="29525" y="24564"/>
                </a:lnTo>
                <a:lnTo>
                  <a:pt x="40460" y="24564"/>
                </a:lnTo>
                <a:lnTo>
                  <a:pt x="45928" y="31933"/>
                </a:lnTo>
                <a:lnTo>
                  <a:pt x="49209" y="36846"/>
                </a:lnTo>
                <a:lnTo>
                  <a:pt x="67799" y="36846"/>
                </a:lnTo>
                <a:lnTo>
                  <a:pt x="67799" y="42987"/>
                </a:lnTo>
                <a:lnTo>
                  <a:pt x="34993" y="42987"/>
                </a:lnTo>
                <a:lnTo>
                  <a:pt x="27526" y="44906"/>
                </a:lnTo>
                <a:lnTo>
                  <a:pt x="22827" y="50049"/>
                </a:lnTo>
                <a:lnTo>
                  <a:pt x="20384" y="57496"/>
                </a:lnTo>
                <a:lnTo>
                  <a:pt x="19683" y="66323"/>
                </a:lnTo>
                <a:lnTo>
                  <a:pt x="20367" y="74115"/>
                </a:lnTo>
                <a:lnTo>
                  <a:pt x="22690" y="81676"/>
                </a:lnTo>
                <a:lnTo>
                  <a:pt x="27065" y="87395"/>
                </a:lnTo>
                <a:lnTo>
                  <a:pt x="33899" y="89660"/>
                </a:lnTo>
                <a:lnTo>
                  <a:pt x="67799" y="89660"/>
                </a:lnTo>
                <a:lnTo>
                  <a:pt x="67799" y="94572"/>
                </a:lnTo>
                <a:lnTo>
                  <a:pt x="49209" y="94572"/>
                </a:lnTo>
                <a:lnTo>
                  <a:pt x="44835" y="103170"/>
                </a:lnTo>
                <a:lnTo>
                  <a:pt x="37180" y="106855"/>
                </a:lnTo>
                <a:close/>
              </a:path>
              <a:path w="67945" h="107314">
                <a:moveTo>
                  <a:pt x="67799" y="89660"/>
                </a:moveTo>
                <a:lnTo>
                  <a:pt x="33899" y="89660"/>
                </a:lnTo>
                <a:lnTo>
                  <a:pt x="41537" y="87760"/>
                </a:lnTo>
                <a:lnTo>
                  <a:pt x="46612" y="82751"/>
                </a:lnTo>
                <a:lnTo>
                  <a:pt x="49431" y="75669"/>
                </a:lnTo>
                <a:lnTo>
                  <a:pt x="50302" y="67552"/>
                </a:lnTo>
                <a:lnTo>
                  <a:pt x="49602" y="58532"/>
                </a:lnTo>
                <a:lnTo>
                  <a:pt x="47158" y="50664"/>
                </a:lnTo>
                <a:lnTo>
                  <a:pt x="42460" y="45098"/>
                </a:lnTo>
                <a:lnTo>
                  <a:pt x="34993" y="42987"/>
                </a:lnTo>
                <a:lnTo>
                  <a:pt x="67799" y="42987"/>
                </a:lnTo>
                <a:lnTo>
                  <a:pt x="67799" y="89660"/>
                </a:lnTo>
                <a:close/>
              </a:path>
              <a:path w="67945" h="107314">
                <a:moveTo>
                  <a:pt x="67799" y="104398"/>
                </a:moveTo>
                <a:lnTo>
                  <a:pt x="50302" y="104398"/>
                </a:lnTo>
                <a:lnTo>
                  <a:pt x="50302" y="94572"/>
                </a:lnTo>
                <a:lnTo>
                  <a:pt x="67799" y="94572"/>
                </a:lnTo>
                <a:lnTo>
                  <a:pt x="67799" y="1043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38524" y="3296868"/>
            <a:ext cx="67310" cy="82550"/>
          </a:xfrm>
          <a:custGeom>
            <a:avLst/>
            <a:gdLst/>
            <a:ahLst/>
            <a:cxnLst/>
            <a:rect l="l" t="t" r="r" b="b"/>
            <a:pathLst>
              <a:path w="67310" h="82550">
                <a:moveTo>
                  <a:pt x="34993" y="82290"/>
                </a:moveTo>
                <a:lnTo>
                  <a:pt x="21221" y="80064"/>
                </a:lnTo>
                <a:lnTo>
                  <a:pt x="10115" y="72772"/>
                </a:lnTo>
                <a:lnTo>
                  <a:pt x="2699" y="59491"/>
                </a:lnTo>
                <a:lnTo>
                  <a:pt x="0" y="39303"/>
                </a:lnTo>
                <a:lnTo>
                  <a:pt x="991" y="29534"/>
                </a:lnTo>
                <a:lnTo>
                  <a:pt x="5467" y="16427"/>
                </a:lnTo>
                <a:lnTo>
                  <a:pt x="15685" y="4932"/>
                </a:lnTo>
                <a:lnTo>
                  <a:pt x="33899" y="0"/>
                </a:lnTo>
                <a:lnTo>
                  <a:pt x="44561" y="1707"/>
                </a:lnTo>
                <a:lnTo>
                  <a:pt x="55223" y="8136"/>
                </a:lnTo>
                <a:lnTo>
                  <a:pt x="60891" y="17195"/>
                </a:lnTo>
                <a:lnTo>
                  <a:pt x="25151" y="17195"/>
                </a:lnTo>
                <a:lnTo>
                  <a:pt x="20777" y="23336"/>
                </a:lnTo>
                <a:lnTo>
                  <a:pt x="19683" y="33161"/>
                </a:lnTo>
                <a:lnTo>
                  <a:pt x="65223" y="33161"/>
                </a:lnTo>
                <a:lnTo>
                  <a:pt x="66705" y="42987"/>
                </a:lnTo>
                <a:lnTo>
                  <a:pt x="66705" y="46672"/>
                </a:lnTo>
                <a:lnTo>
                  <a:pt x="18590" y="46672"/>
                </a:lnTo>
                <a:lnTo>
                  <a:pt x="19615" y="52333"/>
                </a:lnTo>
                <a:lnTo>
                  <a:pt x="21870" y="58801"/>
                </a:lnTo>
                <a:lnTo>
                  <a:pt x="26586" y="64116"/>
                </a:lnTo>
                <a:lnTo>
                  <a:pt x="34993" y="66323"/>
                </a:lnTo>
                <a:lnTo>
                  <a:pt x="61614" y="66323"/>
                </a:lnTo>
                <a:lnTo>
                  <a:pt x="60212" y="69336"/>
                </a:lnTo>
                <a:lnTo>
                  <a:pt x="52763" y="76917"/>
                </a:lnTo>
                <a:lnTo>
                  <a:pt x="44083" y="81043"/>
                </a:lnTo>
                <a:lnTo>
                  <a:pt x="34993" y="82290"/>
                </a:lnTo>
                <a:close/>
              </a:path>
              <a:path w="67310" h="82550">
                <a:moveTo>
                  <a:pt x="65223" y="33161"/>
                </a:moveTo>
                <a:lnTo>
                  <a:pt x="47022" y="33161"/>
                </a:lnTo>
                <a:lnTo>
                  <a:pt x="45928" y="20879"/>
                </a:lnTo>
                <a:lnTo>
                  <a:pt x="39367" y="17195"/>
                </a:lnTo>
                <a:lnTo>
                  <a:pt x="60891" y="17195"/>
                </a:lnTo>
                <a:lnTo>
                  <a:pt x="63425" y="21244"/>
                </a:lnTo>
                <a:lnTo>
                  <a:pt x="65223" y="33161"/>
                </a:lnTo>
                <a:close/>
              </a:path>
              <a:path w="67310" h="82550">
                <a:moveTo>
                  <a:pt x="61614" y="66323"/>
                </a:moveTo>
                <a:lnTo>
                  <a:pt x="40460" y="66323"/>
                </a:lnTo>
                <a:lnTo>
                  <a:pt x="44835" y="62639"/>
                </a:lnTo>
                <a:lnTo>
                  <a:pt x="47022" y="57726"/>
                </a:lnTo>
                <a:lnTo>
                  <a:pt x="65612" y="57726"/>
                </a:lnTo>
                <a:lnTo>
                  <a:pt x="61614" y="6632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10697" y="3299325"/>
            <a:ext cx="69215" cy="77470"/>
          </a:xfrm>
          <a:custGeom>
            <a:avLst/>
            <a:gdLst/>
            <a:ahLst/>
            <a:cxnLst/>
            <a:rect l="l" t="t" r="r" b="b"/>
            <a:pathLst>
              <a:path w="69214" h="77470">
                <a:moveTo>
                  <a:pt x="21870" y="77377"/>
                </a:moveTo>
                <a:lnTo>
                  <a:pt x="0" y="77377"/>
                </a:lnTo>
                <a:lnTo>
                  <a:pt x="24057" y="38074"/>
                </a:lnTo>
                <a:lnTo>
                  <a:pt x="1093" y="0"/>
                </a:lnTo>
                <a:lnTo>
                  <a:pt x="22964" y="0"/>
                </a:lnTo>
                <a:lnTo>
                  <a:pt x="34993" y="22107"/>
                </a:lnTo>
                <a:lnTo>
                  <a:pt x="54465" y="22107"/>
                </a:lnTo>
                <a:lnTo>
                  <a:pt x="44835" y="38074"/>
                </a:lnTo>
                <a:lnTo>
                  <a:pt x="54608" y="54041"/>
                </a:lnTo>
                <a:lnTo>
                  <a:pt x="33899" y="54041"/>
                </a:lnTo>
                <a:lnTo>
                  <a:pt x="21870" y="77377"/>
                </a:lnTo>
                <a:close/>
              </a:path>
              <a:path w="69214" h="77470">
                <a:moveTo>
                  <a:pt x="54465" y="22107"/>
                </a:moveTo>
                <a:lnTo>
                  <a:pt x="34993" y="22107"/>
                </a:lnTo>
                <a:lnTo>
                  <a:pt x="45928" y="0"/>
                </a:lnTo>
                <a:lnTo>
                  <a:pt x="67799" y="0"/>
                </a:lnTo>
                <a:lnTo>
                  <a:pt x="54465" y="22107"/>
                </a:lnTo>
                <a:close/>
              </a:path>
              <a:path w="69214" h="77470">
                <a:moveTo>
                  <a:pt x="68892" y="77377"/>
                </a:moveTo>
                <a:lnTo>
                  <a:pt x="45928" y="77377"/>
                </a:lnTo>
                <a:lnTo>
                  <a:pt x="33899" y="54041"/>
                </a:lnTo>
                <a:lnTo>
                  <a:pt x="54608" y="54041"/>
                </a:lnTo>
                <a:lnTo>
                  <a:pt x="68892" y="773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40594" y="3462678"/>
            <a:ext cx="98425" cy="78740"/>
          </a:xfrm>
          <a:custGeom>
            <a:avLst/>
            <a:gdLst/>
            <a:ahLst/>
            <a:cxnLst/>
            <a:rect l="l" t="t" r="r" b="b"/>
            <a:pathLst>
              <a:path w="98425" h="78739">
                <a:moveTo>
                  <a:pt x="38273" y="78606"/>
                </a:moveTo>
                <a:lnTo>
                  <a:pt x="19683" y="78606"/>
                </a:lnTo>
                <a:lnTo>
                  <a:pt x="0" y="0"/>
                </a:lnTo>
                <a:lnTo>
                  <a:pt x="19683" y="0"/>
                </a:lnTo>
                <a:lnTo>
                  <a:pt x="30619" y="56498"/>
                </a:lnTo>
                <a:lnTo>
                  <a:pt x="42461" y="56498"/>
                </a:lnTo>
                <a:lnTo>
                  <a:pt x="38273" y="78606"/>
                </a:lnTo>
                <a:close/>
              </a:path>
              <a:path w="98425" h="78739">
                <a:moveTo>
                  <a:pt x="42461" y="56498"/>
                </a:moveTo>
                <a:lnTo>
                  <a:pt x="30619" y="56498"/>
                </a:lnTo>
                <a:lnTo>
                  <a:pt x="40460" y="0"/>
                </a:lnTo>
                <a:lnTo>
                  <a:pt x="57957" y="0"/>
                </a:lnTo>
                <a:lnTo>
                  <a:pt x="61998" y="20879"/>
                </a:lnTo>
                <a:lnTo>
                  <a:pt x="49209" y="20879"/>
                </a:lnTo>
                <a:lnTo>
                  <a:pt x="42461" y="56498"/>
                </a:lnTo>
                <a:close/>
              </a:path>
              <a:path w="98425" h="78739">
                <a:moveTo>
                  <a:pt x="84270" y="56498"/>
                </a:moveTo>
                <a:lnTo>
                  <a:pt x="68892" y="56498"/>
                </a:lnTo>
                <a:lnTo>
                  <a:pt x="79828" y="0"/>
                </a:lnTo>
                <a:lnTo>
                  <a:pt x="98418" y="0"/>
                </a:lnTo>
                <a:lnTo>
                  <a:pt x="84270" y="56498"/>
                </a:lnTo>
                <a:close/>
              </a:path>
              <a:path w="98425" h="78739">
                <a:moveTo>
                  <a:pt x="78734" y="78606"/>
                </a:moveTo>
                <a:lnTo>
                  <a:pt x="60144" y="78606"/>
                </a:lnTo>
                <a:lnTo>
                  <a:pt x="49209" y="20879"/>
                </a:lnTo>
                <a:lnTo>
                  <a:pt x="61998" y="20879"/>
                </a:lnTo>
                <a:lnTo>
                  <a:pt x="68892" y="56498"/>
                </a:lnTo>
                <a:lnTo>
                  <a:pt x="84270" y="56498"/>
                </a:lnTo>
                <a:lnTo>
                  <a:pt x="78734" y="786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49948" y="3461450"/>
            <a:ext cx="39370" cy="80010"/>
          </a:xfrm>
          <a:custGeom>
            <a:avLst/>
            <a:gdLst/>
            <a:ahLst/>
            <a:cxnLst/>
            <a:rect l="l" t="t" r="r" b="b"/>
            <a:pathLst>
              <a:path w="39370" h="80010">
                <a:moveTo>
                  <a:pt x="39367" y="14738"/>
                </a:moveTo>
                <a:lnTo>
                  <a:pt x="17496" y="14738"/>
                </a:lnTo>
                <a:lnTo>
                  <a:pt x="20777" y="7369"/>
                </a:lnTo>
                <a:lnTo>
                  <a:pt x="25151" y="0"/>
                </a:lnTo>
                <a:lnTo>
                  <a:pt x="39367" y="0"/>
                </a:lnTo>
                <a:lnTo>
                  <a:pt x="39367" y="14738"/>
                </a:lnTo>
                <a:close/>
              </a:path>
              <a:path w="39370" h="80010">
                <a:moveTo>
                  <a:pt x="17496" y="79834"/>
                </a:moveTo>
                <a:lnTo>
                  <a:pt x="0" y="79834"/>
                </a:lnTo>
                <a:lnTo>
                  <a:pt x="0" y="1228"/>
                </a:lnTo>
                <a:lnTo>
                  <a:pt x="17496" y="1228"/>
                </a:lnTo>
                <a:lnTo>
                  <a:pt x="17496" y="14738"/>
                </a:lnTo>
                <a:lnTo>
                  <a:pt x="39367" y="14738"/>
                </a:lnTo>
                <a:lnTo>
                  <a:pt x="39367" y="20879"/>
                </a:lnTo>
                <a:lnTo>
                  <a:pt x="34993" y="20879"/>
                </a:lnTo>
                <a:lnTo>
                  <a:pt x="26261" y="22549"/>
                </a:lnTo>
                <a:lnTo>
                  <a:pt x="20913" y="26867"/>
                </a:lnTo>
                <a:lnTo>
                  <a:pt x="18231" y="32797"/>
                </a:lnTo>
                <a:lnTo>
                  <a:pt x="17496" y="39303"/>
                </a:lnTo>
                <a:lnTo>
                  <a:pt x="17496" y="798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10639" y="3434429"/>
            <a:ext cx="0" cy="107314"/>
          </a:xfrm>
          <a:custGeom>
            <a:avLst/>
            <a:gdLst/>
            <a:ahLst/>
            <a:cxnLst/>
            <a:rect l="l" t="t" r="r" b="b"/>
            <a:pathLst>
              <a:path w="0" h="107314">
                <a:moveTo>
                  <a:pt x="0" y="0"/>
                </a:moveTo>
                <a:lnTo>
                  <a:pt x="0" y="106855"/>
                </a:lnTo>
              </a:path>
            </a:pathLst>
          </a:custGeom>
          <a:ln w="1859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29776" y="3441798"/>
            <a:ext cx="39370" cy="99695"/>
          </a:xfrm>
          <a:custGeom>
            <a:avLst/>
            <a:gdLst/>
            <a:ahLst/>
            <a:cxnLst/>
            <a:rect l="l" t="t" r="r" b="b"/>
            <a:pathLst>
              <a:path w="39370" h="99695">
                <a:moveTo>
                  <a:pt x="28431" y="20879"/>
                </a:moveTo>
                <a:lnTo>
                  <a:pt x="9841" y="20879"/>
                </a:lnTo>
                <a:lnTo>
                  <a:pt x="9841" y="0"/>
                </a:lnTo>
                <a:lnTo>
                  <a:pt x="28431" y="0"/>
                </a:lnTo>
                <a:lnTo>
                  <a:pt x="28431" y="20879"/>
                </a:lnTo>
                <a:close/>
              </a:path>
              <a:path w="39370" h="99695">
                <a:moveTo>
                  <a:pt x="39367" y="35618"/>
                </a:moveTo>
                <a:lnTo>
                  <a:pt x="0" y="35618"/>
                </a:lnTo>
                <a:lnTo>
                  <a:pt x="0" y="20879"/>
                </a:lnTo>
                <a:lnTo>
                  <a:pt x="39367" y="20879"/>
                </a:lnTo>
                <a:lnTo>
                  <a:pt x="39367" y="35618"/>
                </a:lnTo>
                <a:close/>
              </a:path>
              <a:path w="39370" h="99695">
                <a:moveTo>
                  <a:pt x="39367" y="99485"/>
                </a:moveTo>
                <a:lnTo>
                  <a:pt x="12028" y="99485"/>
                </a:lnTo>
                <a:lnTo>
                  <a:pt x="9841" y="93344"/>
                </a:lnTo>
                <a:lnTo>
                  <a:pt x="9841" y="35618"/>
                </a:lnTo>
                <a:lnTo>
                  <a:pt x="28431" y="35618"/>
                </a:lnTo>
                <a:lnTo>
                  <a:pt x="28431" y="84747"/>
                </a:lnTo>
                <a:lnTo>
                  <a:pt x="39367" y="84747"/>
                </a:lnTo>
                <a:lnTo>
                  <a:pt x="39367" y="9948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75704" y="3461450"/>
            <a:ext cx="66040" cy="81280"/>
          </a:xfrm>
          <a:custGeom>
            <a:avLst/>
            <a:gdLst/>
            <a:ahLst/>
            <a:cxnLst/>
            <a:rect l="l" t="t" r="r" b="b"/>
            <a:pathLst>
              <a:path w="66039" h="81279">
                <a:moveTo>
                  <a:pt x="33899" y="81062"/>
                </a:moveTo>
                <a:lnTo>
                  <a:pt x="20298" y="79028"/>
                </a:lnTo>
                <a:lnTo>
                  <a:pt x="9568" y="72157"/>
                </a:lnTo>
                <a:lnTo>
                  <a:pt x="2528" y="59299"/>
                </a:lnTo>
                <a:lnTo>
                  <a:pt x="0" y="39303"/>
                </a:lnTo>
                <a:lnTo>
                  <a:pt x="820" y="29016"/>
                </a:lnTo>
                <a:lnTo>
                  <a:pt x="4920" y="15966"/>
                </a:lnTo>
                <a:lnTo>
                  <a:pt x="14762" y="4759"/>
                </a:lnTo>
                <a:lnTo>
                  <a:pt x="32806" y="0"/>
                </a:lnTo>
                <a:lnTo>
                  <a:pt x="43929" y="1707"/>
                </a:lnTo>
                <a:lnTo>
                  <a:pt x="54540" y="8136"/>
                </a:lnTo>
                <a:lnTo>
                  <a:pt x="59286" y="15966"/>
                </a:lnTo>
                <a:lnTo>
                  <a:pt x="24057" y="15966"/>
                </a:lnTo>
                <a:lnTo>
                  <a:pt x="19683" y="22107"/>
                </a:lnTo>
                <a:lnTo>
                  <a:pt x="18590" y="33161"/>
                </a:lnTo>
                <a:lnTo>
                  <a:pt x="64199" y="33161"/>
                </a:lnTo>
                <a:lnTo>
                  <a:pt x="65612" y="42987"/>
                </a:lnTo>
                <a:lnTo>
                  <a:pt x="65612" y="46672"/>
                </a:lnTo>
                <a:lnTo>
                  <a:pt x="17496" y="46672"/>
                </a:lnTo>
                <a:lnTo>
                  <a:pt x="18590" y="51585"/>
                </a:lnTo>
                <a:lnTo>
                  <a:pt x="19683" y="65095"/>
                </a:lnTo>
                <a:lnTo>
                  <a:pt x="60862" y="65095"/>
                </a:lnTo>
                <a:lnTo>
                  <a:pt x="59580" y="68108"/>
                </a:lnTo>
                <a:lnTo>
                  <a:pt x="52079" y="75689"/>
                </a:lnTo>
                <a:lnTo>
                  <a:pt x="43143" y="79815"/>
                </a:lnTo>
                <a:lnTo>
                  <a:pt x="33899" y="81062"/>
                </a:lnTo>
                <a:close/>
              </a:path>
              <a:path w="66039" h="81279">
                <a:moveTo>
                  <a:pt x="64199" y="33161"/>
                </a:moveTo>
                <a:lnTo>
                  <a:pt x="47022" y="33161"/>
                </a:lnTo>
                <a:lnTo>
                  <a:pt x="45928" y="19651"/>
                </a:lnTo>
                <a:lnTo>
                  <a:pt x="38273" y="15966"/>
                </a:lnTo>
                <a:lnTo>
                  <a:pt x="59286" y="15966"/>
                </a:lnTo>
                <a:lnTo>
                  <a:pt x="62485" y="21244"/>
                </a:lnTo>
                <a:lnTo>
                  <a:pt x="64199" y="33161"/>
                </a:lnTo>
                <a:close/>
              </a:path>
              <a:path w="66039" h="81279">
                <a:moveTo>
                  <a:pt x="60862" y="65095"/>
                </a:moveTo>
                <a:lnTo>
                  <a:pt x="39367" y="65095"/>
                </a:lnTo>
                <a:lnTo>
                  <a:pt x="44835" y="62639"/>
                </a:lnTo>
                <a:lnTo>
                  <a:pt x="45928" y="56498"/>
                </a:lnTo>
                <a:lnTo>
                  <a:pt x="64518" y="56498"/>
                </a:lnTo>
                <a:lnTo>
                  <a:pt x="60862" y="650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83965" y="3443027"/>
            <a:ext cx="31750" cy="98425"/>
          </a:xfrm>
          <a:custGeom>
            <a:avLst/>
            <a:gdLst/>
            <a:ahLst/>
            <a:cxnLst/>
            <a:rect l="l" t="t" r="r" b="b"/>
            <a:pathLst>
              <a:path w="31750" h="98425">
                <a:moveTo>
                  <a:pt x="20777" y="20879"/>
                </a:moveTo>
                <a:lnTo>
                  <a:pt x="8748" y="20879"/>
                </a:lnTo>
                <a:lnTo>
                  <a:pt x="8748" y="0"/>
                </a:lnTo>
                <a:lnTo>
                  <a:pt x="20777" y="0"/>
                </a:lnTo>
                <a:lnTo>
                  <a:pt x="20777" y="20879"/>
                </a:lnTo>
                <a:close/>
              </a:path>
              <a:path w="31750" h="98425">
                <a:moveTo>
                  <a:pt x="31712" y="31933"/>
                </a:moveTo>
                <a:lnTo>
                  <a:pt x="0" y="31933"/>
                </a:lnTo>
                <a:lnTo>
                  <a:pt x="0" y="20879"/>
                </a:lnTo>
                <a:lnTo>
                  <a:pt x="31712" y="20879"/>
                </a:lnTo>
                <a:lnTo>
                  <a:pt x="31712" y="31933"/>
                </a:lnTo>
                <a:close/>
              </a:path>
              <a:path w="31750" h="98425">
                <a:moveTo>
                  <a:pt x="31712" y="98257"/>
                </a:moveTo>
                <a:lnTo>
                  <a:pt x="12028" y="98257"/>
                </a:lnTo>
                <a:lnTo>
                  <a:pt x="8748" y="92116"/>
                </a:lnTo>
                <a:lnTo>
                  <a:pt x="8748" y="31933"/>
                </a:lnTo>
                <a:lnTo>
                  <a:pt x="20777" y="31933"/>
                </a:lnTo>
                <a:lnTo>
                  <a:pt x="20777" y="87203"/>
                </a:lnTo>
                <a:lnTo>
                  <a:pt x="31712" y="87203"/>
                </a:lnTo>
                <a:lnTo>
                  <a:pt x="31712" y="98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23332" y="3462678"/>
            <a:ext cx="63500" cy="80010"/>
          </a:xfrm>
          <a:custGeom>
            <a:avLst/>
            <a:gdLst/>
            <a:ahLst/>
            <a:cxnLst/>
            <a:rect l="l" t="t" r="r" b="b"/>
            <a:pathLst>
              <a:path w="63500" h="80010">
                <a:moveTo>
                  <a:pt x="31712" y="79834"/>
                </a:moveTo>
                <a:lnTo>
                  <a:pt x="17530" y="76437"/>
                </a:lnTo>
                <a:lnTo>
                  <a:pt x="7654" y="67398"/>
                </a:lnTo>
                <a:lnTo>
                  <a:pt x="1879" y="54444"/>
                </a:lnTo>
                <a:lnTo>
                  <a:pt x="0" y="39303"/>
                </a:lnTo>
                <a:lnTo>
                  <a:pt x="1879" y="24871"/>
                </a:lnTo>
                <a:lnTo>
                  <a:pt x="7654" y="12282"/>
                </a:lnTo>
                <a:lnTo>
                  <a:pt x="17530" y="3377"/>
                </a:lnTo>
                <a:lnTo>
                  <a:pt x="31712" y="0"/>
                </a:lnTo>
                <a:lnTo>
                  <a:pt x="45433" y="3377"/>
                </a:lnTo>
                <a:lnTo>
                  <a:pt x="53991" y="11053"/>
                </a:lnTo>
                <a:lnTo>
                  <a:pt x="31712" y="11053"/>
                </a:lnTo>
                <a:lnTo>
                  <a:pt x="21716" y="14086"/>
                </a:lnTo>
                <a:lnTo>
                  <a:pt x="15719" y="21493"/>
                </a:lnTo>
                <a:lnTo>
                  <a:pt x="12797" y="30743"/>
                </a:lnTo>
                <a:lnTo>
                  <a:pt x="12028" y="39303"/>
                </a:lnTo>
                <a:lnTo>
                  <a:pt x="12797" y="48572"/>
                </a:lnTo>
                <a:lnTo>
                  <a:pt x="15719" y="58186"/>
                </a:lnTo>
                <a:lnTo>
                  <a:pt x="21716" y="65728"/>
                </a:lnTo>
                <a:lnTo>
                  <a:pt x="31712" y="68780"/>
                </a:lnTo>
                <a:lnTo>
                  <a:pt x="53842" y="68780"/>
                </a:lnTo>
                <a:lnTo>
                  <a:pt x="45433" y="76437"/>
                </a:lnTo>
                <a:lnTo>
                  <a:pt x="31712" y="79834"/>
                </a:lnTo>
                <a:close/>
              </a:path>
              <a:path w="63500" h="80010">
                <a:moveTo>
                  <a:pt x="53842" y="68780"/>
                </a:moveTo>
                <a:lnTo>
                  <a:pt x="31712" y="68780"/>
                </a:lnTo>
                <a:lnTo>
                  <a:pt x="41708" y="65728"/>
                </a:lnTo>
                <a:lnTo>
                  <a:pt x="47705" y="58186"/>
                </a:lnTo>
                <a:lnTo>
                  <a:pt x="50627" y="48572"/>
                </a:lnTo>
                <a:lnTo>
                  <a:pt x="51396" y="39303"/>
                </a:lnTo>
                <a:lnTo>
                  <a:pt x="50627" y="30743"/>
                </a:lnTo>
                <a:lnTo>
                  <a:pt x="47705" y="21493"/>
                </a:lnTo>
                <a:lnTo>
                  <a:pt x="41708" y="14086"/>
                </a:lnTo>
                <a:lnTo>
                  <a:pt x="31712" y="11053"/>
                </a:lnTo>
                <a:lnTo>
                  <a:pt x="53991" y="11053"/>
                </a:lnTo>
                <a:lnTo>
                  <a:pt x="55360" y="12282"/>
                </a:lnTo>
                <a:lnTo>
                  <a:pt x="61391" y="24871"/>
                </a:lnTo>
                <a:lnTo>
                  <a:pt x="63425" y="39303"/>
                </a:lnTo>
                <a:lnTo>
                  <a:pt x="61391" y="54444"/>
                </a:lnTo>
                <a:lnTo>
                  <a:pt x="55360" y="67398"/>
                </a:lnTo>
                <a:lnTo>
                  <a:pt x="53842" y="687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929405" y="3434429"/>
            <a:ext cx="33020" cy="107314"/>
          </a:xfrm>
          <a:custGeom>
            <a:avLst/>
            <a:gdLst/>
            <a:ahLst/>
            <a:cxnLst/>
            <a:rect l="l" t="t" r="r" b="b"/>
            <a:pathLst>
              <a:path w="33020" h="107314">
                <a:moveTo>
                  <a:pt x="20777" y="29477"/>
                </a:moveTo>
                <a:lnTo>
                  <a:pt x="9841" y="29477"/>
                </a:lnTo>
                <a:lnTo>
                  <a:pt x="9841" y="4912"/>
                </a:lnTo>
                <a:lnTo>
                  <a:pt x="16403" y="0"/>
                </a:lnTo>
                <a:lnTo>
                  <a:pt x="32806" y="0"/>
                </a:lnTo>
                <a:lnTo>
                  <a:pt x="32806" y="11053"/>
                </a:lnTo>
                <a:lnTo>
                  <a:pt x="22964" y="11053"/>
                </a:lnTo>
                <a:lnTo>
                  <a:pt x="20777" y="14738"/>
                </a:lnTo>
                <a:lnTo>
                  <a:pt x="20777" y="29477"/>
                </a:lnTo>
                <a:close/>
              </a:path>
              <a:path w="33020" h="107314">
                <a:moveTo>
                  <a:pt x="32806" y="12282"/>
                </a:moveTo>
                <a:lnTo>
                  <a:pt x="30619" y="12282"/>
                </a:lnTo>
                <a:lnTo>
                  <a:pt x="29525" y="11053"/>
                </a:lnTo>
                <a:lnTo>
                  <a:pt x="32806" y="11053"/>
                </a:lnTo>
                <a:lnTo>
                  <a:pt x="32806" y="12282"/>
                </a:lnTo>
                <a:close/>
              </a:path>
              <a:path w="33020" h="107314">
                <a:moveTo>
                  <a:pt x="32806" y="40531"/>
                </a:moveTo>
                <a:lnTo>
                  <a:pt x="0" y="40531"/>
                </a:lnTo>
                <a:lnTo>
                  <a:pt x="0" y="29477"/>
                </a:lnTo>
                <a:lnTo>
                  <a:pt x="32806" y="29477"/>
                </a:lnTo>
                <a:lnTo>
                  <a:pt x="32806" y="40531"/>
                </a:lnTo>
                <a:close/>
              </a:path>
              <a:path w="33020" h="107314">
                <a:moveTo>
                  <a:pt x="20777" y="106855"/>
                </a:moveTo>
                <a:lnTo>
                  <a:pt x="9841" y="106855"/>
                </a:lnTo>
                <a:lnTo>
                  <a:pt x="9841" y="40531"/>
                </a:lnTo>
                <a:lnTo>
                  <a:pt x="20777" y="40531"/>
                </a:lnTo>
                <a:lnTo>
                  <a:pt x="20777" y="1068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78614" y="3463906"/>
            <a:ext cx="0" cy="77470"/>
          </a:xfrm>
          <a:custGeom>
            <a:avLst/>
            <a:gdLst/>
            <a:ahLst/>
            <a:cxnLst/>
            <a:rect l="l" t="t" r="r" b="b"/>
            <a:pathLst>
              <a:path w="0" h="77470">
                <a:moveTo>
                  <a:pt x="0" y="0"/>
                </a:moveTo>
                <a:lnTo>
                  <a:pt x="0" y="77377"/>
                </a:lnTo>
              </a:path>
            </a:pathLst>
          </a:custGeom>
          <a:ln w="109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73147" y="3443027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 h="0">
                <a:moveTo>
                  <a:pt x="0" y="0"/>
                </a:moveTo>
                <a:lnTo>
                  <a:pt x="10935" y="0"/>
                </a:lnTo>
              </a:path>
            </a:pathLst>
          </a:custGeom>
          <a:ln w="1473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08140" y="3435657"/>
            <a:ext cx="0" cy="106045"/>
          </a:xfrm>
          <a:custGeom>
            <a:avLst/>
            <a:gdLst/>
            <a:ahLst/>
            <a:cxnLst/>
            <a:rect l="l" t="t" r="r" b="b"/>
            <a:pathLst>
              <a:path w="0" h="106045">
                <a:moveTo>
                  <a:pt x="0" y="0"/>
                </a:moveTo>
                <a:lnTo>
                  <a:pt x="0" y="105626"/>
                </a:lnTo>
              </a:path>
            </a:pathLst>
          </a:custGeom>
          <a:ln w="109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27823" y="3462678"/>
            <a:ext cx="62865" cy="80010"/>
          </a:xfrm>
          <a:custGeom>
            <a:avLst/>
            <a:gdLst/>
            <a:ahLst/>
            <a:cxnLst/>
            <a:rect l="l" t="t" r="r" b="b"/>
            <a:pathLst>
              <a:path w="62864" h="80010">
                <a:moveTo>
                  <a:pt x="41554" y="79834"/>
                </a:moveTo>
                <a:lnTo>
                  <a:pt x="30619" y="79834"/>
                </a:lnTo>
                <a:lnTo>
                  <a:pt x="17530" y="76994"/>
                </a:lnTo>
                <a:lnTo>
                  <a:pt x="7928" y="69087"/>
                </a:lnTo>
                <a:lnTo>
                  <a:pt x="2016" y="57035"/>
                </a:lnTo>
                <a:lnTo>
                  <a:pt x="0" y="41759"/>
                </a:lnTo>
                <a:lnTo>
                  <a:pt x="1896" y="25389"/>
                </a:lnTo>
                <a:lnTo>
                  <a:pt x="7791" y="12128"/>
                </a:lnTo>
                <a:lnTo>
                  <a:pt x="17992" y="3243"/>
                </a:lnTo>
                <a:lnTo>
                  <a:pt x="32806" y="0"/>
                </a:lnTo>
                <a:lnTo>
                  <a:pt x="45723" y="3108"/>
                </a:lnTo>
                <a:lnTo>
                  <a:pt x="53991" y="11053"/>
                </a:lnTo>
                <a:lnTo>
                  <a:pt x="30619" y="11053"/>
                </a:lnTo>
                <a:lnTo>
                  <a:pt x="23562" y="12973"/>
                </a:lnTo>
                <a:lnTo>
                  <a:pt x="17633" y="18116"/>
                </a:lnTo>
                <a:lnTo>
                  <a:pt x="13549" y="25562"/>
                </a:lnTo>
                <a:lnTo>
                  <a:pt x="12028" y="34390"/>
                </a:lnTo>
                <a:lnTo>
                  <a:pt x="61341" y="34390"/>
                </a:lnTo>
                <a:lnTo>
                  <a:pt x="62331" y="44215"/>
                </a:lnTo>
                <a:lnTo>
                  <a:pt x="12028" y="44215"/>
                </a:lnTo>
                <a:lnTo>
                  <a:pt x="13259" y="54790"/>
                </a:lnTo>
                <a:lnTo>
                  <a:pt x="16949" y="62485"/>
                </a:lnTo>
                <a:lnTo>
                  <a:pt x="23100" y="67187"/>
                </a:lnTo>
                <a:lnTo>
                  <a:pt x="31712" y="68780"/>
                </a:lnTo>
                <a:lnTo>
                  <a:pt x="57957" y="68780"/>
                </a:lnTo>
                <a:lnTo>
                  <a:pt x="49209" y="74921"/>
                </a:lnTo>
                <a:lnTo>
                  <a:pt x="45928" y="77377"/>
                </a:lnTo>
                <a:lnTo>
                  <a:pt x="41554" y="79834"/>
                </a:lnTo>
                <a:close/>
              </a:path>
              <a:path w="62864" h="80010">
                <a:moveTo>
                  <a:pt x="61341" y="34390"/>
                </a:moveTo>
                <a:lnTo>
                  <a:pt x="50302" y="34390"/>
                </a:lnTo>
                <a:lnTo>
                  <a:pt x="48764" y="25562"/>
                </a:lnTo>
                <a:lnTo>
                  <a:pt x="45381" y="18116"/>
                </a:lnTo>
                <a:lnTo>
                  <a:pt x="39538" y="12973"/>
                </a:lnTo>
                <a:lnTo>
                  <a:pt x="30619" y="11053"/>
                </a:lnTo>
                <a:lnTo>
                  <a:pt x="53991" y="11053"/>
                </a:lnTo>
                <a:lnTo>
                  <a:pt x="54950" y="11975"/>
                </a:lnTo>
                <a:lnTo>
                  <a:pt x="60486" y="25907"/>
                </a:lnTo>
                <a:lnTo>
                  <a:pt x="61341" y="34390"/>
                </a:lnTo>
                <a:close/>
              </a:path>
              <a:path w="62864" h="80010">
                <a:moveTo>
                  <a:pt x="57957" y="68780"/>
                </a:moveTo>
                <a:lnTo>
                  <a:pt x="42647" y="68780"/>
                </a:lnTo>
                <a:lnTo>
                  <a:pt x="49209" y="60182"/>
                </a:lnTo>
                <a:lnTo>
                  <a:pt x="49209" y="54041"/>
                </a:lnTo>
                <a:lnTo>
                  <a:pt x="61238" y="54041"/>
                </a:lnTo>
                <a:lnTo>
                  <a:pt x="60144" y="57726"/>
                </a:lnTo>
                <a:lnTo>
                  <a:pt x="57957" y="687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42781" y="4392971"/>
            <a:ext cx="642999" cy="444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02730" y="475845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149"/>
                </a:lnTo>
              </a:path>
            </a:pathLst>
          </a:custGeom>
          <a:ln w="1202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096716" y="4736956"/>
            <a:ext cx="12065" cy="0"/>
          </a:xfrm>
          <a:custGeom>
            <a:avLst/>
            <a:gdLst/>
            <a:ahLst/>
            <a:cxnLst/>
            <a:rect l="l" t="t" r="r" b="b"/>
            <a:pathLst>
              <a:path w="12064" h="0">
                <a:moveTo>
                  <a:pt x="0" y="0"/>
                </a:moveTo>
                <a:lnTo>
                  <a:pt x="12028" y="0"/>
                </a:lnTo>
              </a:path>
            </a:pathLst>
          </a:custGeom>
          <a:ln w="135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31709" y="4730201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0"/>
                </a:moveTo>
                <a:lnTo>
                  <a:pt x="0" y="104398"/>
                </a:lnTo>
              </a:path>
            </a:pathLst>
          </a:custGeom>
          <a:ln w="109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51393" y="4755993"/>
            <a:ext cx="62865" cy="81280"/>
          </a:xfrm>
          <a:custGeom>
            <a:avLst/>
            <a:gdLst/>
            <a:ahLst/>
            <a:cxnLst/>
            <a:rect l="l" t="t" r="r" b="b"/>
            <a:pathLst>
              <a:path w="62864" h="81279">
                <a:moveTo>
                  <a:pt x="41554" y="81062"/>
                </a:moveTo>
                <a:lnTo>
                  <a:pt x="30619" y="81062"/>
                </a:lnTo>
                <a:lnTo>
                  <a:pt x="17992" y="78222"/>
                </a:lnTo>
                <a:lnTo>
                  <a:pt x="8338" y="70315"/>
                </a:lnTo>
                <a:lnTo>
                  <a:pt x="2169" y="58263"/>
                </a:lnTo>
                <a:lnTo>
                  <a:pt x="0" y="42987"/>
                </a:lnTo>
                <a:lnTo>
                  <a:pt x="2050" y="25907"/>
                </a:lnTo>
                <a:lnTo>
                  <a:pt x="8201" y="12282"/>
                </a:lnTo>
                <a:lnTo>
                  <a:pt x="18453" y="3262"/>
                </a:lnTo>
                <a:lnTo>
                  <a:pt x="32806" y="0"/>
                </a:lnTo>
                <a:lnTo>
                  <a:pt x="45723" y="3108"/>
                </a:lnTo>
                <a:lnTo>
                  <a:pt x="53991" y="11053"/>
                </a:lnTo>
                <a:lnTo>
                  <a:pt x="31712" y="11053"/>
                </a:lnTo>
                <a:lnTo>
                  <a:pt x="24023" y="12973"/>
                </a:lnTo>
                <a:lnTo>
                  <a:pt x="17769" y="18116"/>
                </a:lnTo>
                <a:lnTo>
                  <a:pt x="13566" y="25562"/>
                </a:lnTo>
                <a:lnTo>
                  <a:pt x="12028" y="34390"/>
                </a:lnTo>
                <a:lnTo>
                  <a:pt x="61341" y="34390"/>
                </a:lnTo>
                <a:lnTo>
                  <a:pt x="62331" y="44215"/>
                </a:lnTo>
                <a:lnTo>
                  <a:pt x="12028" y="44215"/>
                </a:lnTo>
                <a:lnTo>
                  <a:pt x="13430" y="54982"/>
                </a:lnTo>
                <a:lnTo>
                  <a:pt x="17496" y="63099"/>
                </a:lnTo>
                <a:lnTo>
                  <a:pt x="24023" y="68223"/>
                </a:lnTo>
                <a:lnTo>
                  <a:pt x="32806" y="70008"/>
                </a:lnTo>
                <a:lnTo>
                  <a:pt x="56207" y="70008"/>
                </a:lnTo>
                <a:lnTo>
                  <a:pt x="49209" y="74921"/>
                </a:lnTo>
                <a:lnTo>
                  <a:pt x="45928" y="77377"/>
                </a:lnTo>
                <a:lnTo>
                  <a:pt x="41554" y="81062"/>
                </a:lnTo>
                <a:close/>
              </a:path>
              <a:path w="62864" h="81279">
                <a:moveTo>
                  <a:pt x="61341" y="34390"/>
                </a:moveTo>
                <a:lnTo>
                  <a:pt x="50302" y="34390"/>
                </a:lnTo>
                <a:lnTo>
                  <a:pt x="48782" y="25562"/>
                </a:lnTo>
                <a:lnTo>
                  <a:pt x="45518" y="18116"/>
                </a:lnTo>
                <a:lnTo>
                  <a:pt x="39999" y="12973"/>
                </a:lnTo>
                <a:lnTo>
                  <a:pt x="31712" y="11053"/>
                </a:lnTo>
                <a:lnTo>
                  <a:pt x="53991" y="11053"/>
                </a:lnTo>
                <a:lnTo>
                  <a:pt x="54950" y="11975"/>
                </a:lnTo>
                <a:lnTo>
                  <a:pt x="60486" y="25907"/>
                </a:lnTo>
                <a:lnTo>
                  <a:pt x="61341" y="34390"/>
                </a:lnTo>
                <a:close/>
              </a:path>
              <a:path w="62864" h="81279">
                <a:moveTo>
                  <a:pt x="56207" y="70008"/>
                </a:moveTo>
                <a:lnTo>
                  <a:pt x="42647" y="70008"/>
                </a:lnTo>
                <a:lnTo>
                  <a:pt x="49209" y="60182"/>
                </a:lnTo>
                <a:lnTo>
                  <a:pt x="50302" y="54041"/>
                </a:lnTo>
                <a:lnTo>
                  <a:pt x="61238" y="54041"/>
                </a:lnTo>
                <a:lnTo>
                  <a:pt x="61238" y="57726"/>
                </a:lnTo>
                <a:lnTo>
                  <a:pt x="57957" y="68780"/>
                </a:lnTo>
                <a:lnTo>
                  <a:pt x="56207" y="700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30869" y="2750311"/>
            <a:ext cx="90170" cy="76200"/>
          </a:xfrm>
          <a:custGeom>
            <a:avLst/>
            <a:gdLst/>
            <a:ahLst/>
            <a:cxnLst/>
            <a:rect l="l" t="t" r="r" b="b"/>
            <a:pathLst>
              <a:path w="90170" h="76200">
                <a:moveTo>
                  <a:pt x="16403" y="76149"/>
                </a:moveTo>
                <a:lnTo>
                  <a:pt x="4374" y="76149"/>
                </a:lnTo>
                <a:lnTo>
                  <a:pt x="0" y="0"/>
                </a:lnTo>
                <a:lnTo>
                  <a:pt x="12028" y="0"/>
                </a:lnTo>
                <a:lnTo>
                  <a:pt x="14215" y="60182"/>
                </a:lnTo>
                <a:lnTo>
                  <a:pt x="23214" y="60182"/>
                </a:lnTo>
                <a:lnTo>
                  <a:pt x="16403" y="76149"/>
                </a:lnTo>
                <a:close/>
              </a:path>
              <a:path w="90170" h="76200">
                <a:moveTo>
                  <a:pt x="23214" y="60182"/>
                </a:moveTo>
                <a:lnTo>
                  <a:pt x="14215" y="60182"/>
                </a:lnTo>
                <a:lnTo>
                  <a:pt x="38273" y="0"/>
                </a:lnTo>
                <a:lnTo>
                  <a:pt x="51396" y="0"/>
                </a:lnTo>
                <a:lnTo>
                  <a:pt x="52021" y="17195"/>
                </a:lnTo>
                <a:lnTo>
                  <a:pt x="41554" y="17195"/>
                </a:lnTo>
                <a:lnTo>
                  <a:pt x="23214" y="60182"/>
                </a:lnTo>
                <a:close/>
              </a:path>
              <a:path w="90170" h="76200">
                <a:moveTo>
                  <a:pt x="62878" y="60182"/>
                </a:moveTo>
                <a:lnTo>
                  <a:pt x="53583" y="60182"/>
                </a:lnTo>
                <a:lnTo>
                  <a:pt x="78734" y="0"/>
                </a:lnTo>
                <a:lnTo>
                  <a:pt x="89670" y="0"/>
                </a:lnTo>
                <a:lnTo>
                  <a:pt x="62878" y="60182"/>
                </a:lnTo>
                <a:close/>
              </a:path>
              <a:path w="90170" h="76200">
                <a:moveTo>
                  <a:pt x="55770" y="76149"/>
                </a:moveTo>
                <a:lnTo>
                  <a:pt x="43741" y="76149"/>
                </a:lnTo>
                <a:lnTo>
                  <a:pt x="41554" y="17195"/>
                </a:lnTo>
                <a:lnTo>
                  <a:pt x="52021" y="17195"/>
                </a:lnTo>
                <a:lnTo>
                  <a:pt x="53583" y="60182"/>
                </a:lnTo>
                <a:lnTo>
                  <a:pt x="62878" y="60182"/>
                </a:lnTo>
                <a:lnTo>
                  <a:pt x="55770" y="761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17225" y="2747854"/>
            <a:ext cx="63500" cy="81280"/>
          </a:xfrm>
          <a:custGeom>
            <a:avLst/>
            <a:gdLst/>
            <a:ahLst/>
            <a:cxnLst/>
            <a:rect l="l" t="t" r="r" b="b"/>
            <a:pathLst>
              <a:path w="63500" h="81280">
                <a:moveTo>
                  <a:pt x="20811" y="25792"/>
                </a:moveTo>
                <a:lnTo>
                  <a:pt x="9876" y="25792"/>
                </a:lnTo>
                <a:lnTo>
                  <a:pt x="14540" y="13990"/>
                </a:lnTo>
                <a:lnTo>
                  <a:pt x="21768" y="5987"/>
                </a:lnTo>
                <a:lnTo>
                  <a:pt x="31251" y="1439"/>
                </a:lnTo>
                <a:lnTo>
                  <a:pt x="42682" y="0"/>
                </a:lnTo>
                <a:lnTo>
                  <a:pt x="48850" y="498"/>
                </a:lnTo>
                <a:lnTo>
                  <a:pt x="56761" y="3070"/>
                </a:lnTo>
                <a:lnTo>
                  <a:pt x="62827" y="9326"/>
                </a:lnTo>
                <a:lnTo>
                  <a:pt x="62921" y="11053"/>
                </a:lnTo>
                <a:lnTo>
                  <a:pt x="26279" y="11053"/>
                </a:lnTo>
                <a:lnTo>
                  <a:pt x="21904" y="19651"/>
                </a:lnTo>
                <a:lnTo>
                  <a:pt x="20811" y="25792"/>
                </a:lnTo>
                <a:close/>
              </a:path>
              <a:path w="63500" h="81280">
                <a:moveTo>
                  <a:pt x="17530" y="81062"/>
                </a:moveTo>
                <a:lnTo>
                  <a:pt x="8953" y="79508"/>
                </a:lnTo>
                <a:lnTo>
                  <a:pt x="3041" y="75074"/>
                </a:lnTo>
                <a:lnTo>
                  <a:pt x="0" y="68108"/>
                </a:lnTo>
                <a:lnTo>
                  <a:pt x="34" y="58954"/>
                </a:lnTo>
                <a:lnTo>
                  <a:pt x="44869" y="31933"/>
                </a:lnTo>
                <a:lnTo>
                  <a:pt x="47056" y="31933"/>
                </a:lnTo>
                <a:lnTo>
                  <a:pt x="51430" y="30705"/>
                </a:lnTo>
                <a:lnTo>
                  <a:pt x="52523" y="23336"/>
                </a:lnTo>
                <a:lnTo>
                  <a:pt x="53617" y="14738"/>
                </a:lnTo>
                <a:lnTo>
                  <a:pt x="49243" y="11053"/>
                </a:lnTo>
                <a:lnTo>
                  <a:pt x="62921" y="11053"/>
                </a:lnTo>
                <a:lnTo>
                  <a:pt x="63459" y="20879"/>
                </a:lnTo>
                <a:lnTo>
                  <a:pt x="60269" y="39303"/>
                </a:lnTo>
                <a:lnTo>
                  <a:pt x="49243" y="39303"/>
                </a:lnTo>
                <a:lnTo>
                  <a:pt x="47056" y="41759"/>
                </a:lnTo>
                <a:lnTo>
                  <a:pt x="43775" y="41759"/>
                </a:lnTo>
                <a:lnTo>
                  <a:pt x="29559" y="44215"/>
                </a:lnTo>
                <a:lnTo>
                  <a:pt x="22998" y="45444"/>
                </a:lnTo>
                <a:lnTo>
                  <a:pt x="14250" y="46672"/>
                </a:lnTo>
                <a:lnTo>
                  <a:pt x="12063" y="56498"/>
                </a:lnTo>
                <a:lnTo>
                  <a:pt x="10969" y="65095"/>
                </a:lnTo>
                <a:lnTo>
                  <a:pt x="13156" y="70008"/>
                </a:lnTo>
                <a:lnTo>
                  <a:pt x="42371" y="70008"/>
                </a:lnTo>
                <a:lnTo>
                  <a:pt x="39213" y="72772"/>
                </a:lnTo>
                <a:lnTo>
                  <a:pt x="33523" y="76763"/>
                </a:lnTo>
                <a:lnTo>
                  <a:pt x="26398" y="79834"/>
                </a:lnTo>
                <a:lnTo>
                  <a:pt x="17530" y="81062"/>
                </a:lnTo>
                <a:close/>
              </a:path>
              <a:path w="63500" h="81280">
                <a:moveTo>
                  <a:pt x="42371" y="70008"/>
                </a:moveTo>
                <a:lnTo>
                  <a:pt x="21904" y="70008"/>
                </a:lnTo>
                <a:lnTo>
                  <a:pt x="30140" y="68684"/>
                </a:lnTo>
                <a:lnTo>
                  <a:pt x="37761" y="64942"/>
                </a:lnTo>
                <a:lnTo>
                  <a:pt x="43741" y="59127"/>
                </a:lnTo>
                <a:lnTo>
                  <a:pt x="47056" y="51585"/>
                </a:lnTo>
                <a:lnTo>
                  <a:pt x="49243" y="39303"/>
                </a:lnTo>
                <a:lnTo>
                  <a:pt x="60269" y="39303"/>
                </a:lnTo>
                <a:lnTo>
                  <a:pt x="55804" y="65095"/>
                </a:lnTo>
                <a:lnTo>
                  <a:pt x="54711" y="68780"/>
                </a:lnTo>
                <a:lnTo>
                  <a:pt x="43775" y="68780"/>
                </a:lnTo>
                <a:lnTo>
                  <a:pt x="42371" y="70008"/>
                </a:lnTo>
                <a:close/>
              </a:path>
              <a:path w="63500" h="81280">
                <a:moveTo>
                  <a:pt x="56898" y="79834"/>
                </a:moveTo>
                <a:lnTo>
                  <a:pt x="43775" y="79834"/>
                </a:lnTo>
                <a:lnTo>
                  <a:pt x="43775" y="68780"/>
                </a:lnTo>
                <a:lnTo>
                  <a:pt x="54711" y="68780"/>
                </a:lnTo>
                <a:lnTo>
                  <a:pt x="55804" y="70008"/>
                </a:lnTo>
                <a:lnTo>
                  <a:pt x="62092" y="70008"/>
                </a:lnTo>
                <a:lnTo>
                  <a:pt x="60178" y="78606"/>
                </a:lnTo>
                <a:lnTo>
                  <a:pt x="59085" y="78606"/>
                </a:lnTo>
                <a:lnTo>
                  <a:pt x="56898" y="79834"/>
                </a:lnTo>
                <a:close/>
              </a:path>
              <a:path w="63500" h="81280">
                <a:moveTo>
                  <a:pt x="62092" y="70008"/>
                </a:moveTo>
                <a:lnTo>
                  <a:pt x="61272" y="70008"/>
                </a:lnTo>
                <a:lnTo>
                  <a:pt x="62365" y="68780"/>
                </a:lnTo>
                <a:lnTo>
                  <a:pt x="62092" y="700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90526" y="2722062"/>
            <a:ext cx="31750" cy="104775"/>
          </a:xfrm>
          <a:custGeom>
            <a:avLst/>
            <a:gdLst/>
            <a:ahLst/>
            <a:cxnLst/>
            <a:rect l="l" t="t" r="r" b="b"/>
            <a:pathLst>
              <a:path w="31750" h="104775">
                <a:moveTo>
                  <a:pt x="12028" y="104398"/>
                </a:moveTo>
                <a:lnTo>
                  <a:pt x="0" y="104398"/>
                </a:lnTo>
                <a:lnTo>
                  <a:pt x="14215" y="28249"/>
                </a:lnTo>
                <a:lnTo>
                  <a:pt x="26244" y="28249"/>
                </a:lnTo>
                <a:lnTo>
                  <a:pt x="12028" y="104398"/>
                </a:lnTo>
                <a:close/>
              </a:path>
              <a:path w="31750" h="104775">
                <a:moveTo>
                  <a:pt x="28431" y="13510"/>
                </a:moveTo>
                <a:lnTo>
                  <a:pt x="17496" y="13510"/>
                </a:lnTo>
                <a:lnTo>
                  <a:pt x="19683" y="0"/>
                </a:lnTo>
                <a:lnTo>
                  <a:pt x="31712" y="0"/>
                </a:lnTo>
                <a:lnTo>
                  <a:pt x="28431" y="135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823332" y="2728203"/>
            <a:ext cx="36195" cy="99695"/>
          </a:xfrm>
          <a:custGeom>
            <a:avLst/>
            <a:gdLst/>
            <a:ahLst/>
            <a:cxnLst/>
            <a:rect l="l" t="t" r="r" b="b"/>
            <a:pathLst>
              <a:path w="36195" h="99694">
                <a:moveTo>
                  <a:pt x="25151" y="22107"/>
                </a:moveTo>
                <a:lnTo>
                  <a:pt x="13122" y="22107"/>
                </a:lnTo>
                <a:lnTo>
                  <a:pt x="17496" y="0"/>
                </a:lnTo>
                <a:lnTo>
                  <a:pt x="28431" y="0"/>
                </a:lnTo>
                <a:lnTo>
                  <a:pt x="25151" y="22107"/>
                </a:lnTo>
                <a:close/>
              </a:path>
              <a:path w="36195" h="99694">
                <a:moveTo>
                  <a:pt x="33899" y="31933"/>
                </a:moveTo>
                <a:lnTo>
                  <a:pt x="2187" y="31933"/>
                </a:lnTo>
                <a:lnTo>
                  <a:pt x="4374" y="22107"/>
                </a:lnTo>
                <a:lnTo>
                  <a:pt x="36086" y="22107"/>
                </a:lnTo>
                <a:lnTo>
                  <a:pt x="33899" y="31933"/>
                </a:lnTo>
                <a:close/>
              </a:path>
              <a:path w="36195" h="99694">
                <a:moveTo>
                  <a:pt x="13122" y="99485"/>
                </a:moveTo>
                <a:lnTo>
                  <a:pt x="1093" y="99485"/>
                </a:lnTo>
                <a:lnTo>
                  <a:pt x="0" y="92116"/>
                </a:lnTo>
                <a:lnTo>
                  <a:pt x="1093" y="82290"/>
                </a:lnTo>
                <a:lnTo>
                  <a:pt x="10935" y="31933"/>
                </a:lnTo>
                <a:lnTo>
                  <a:pt x="22964" y="31933"/>
                </a:lnTo>
                <a:lnTo>
                  <a:pt x="13122" y="82290"/>
                </a:lnTo>
                <a:lnTo>
                  <a:pt x="12028" y="88431"/>
                </a:lnTo>
                <a:lnTo>
                  <a:pt x="22964" y="88431"/>
                </a:lnTo>
                <a:lnTo>
                  <a:pt x="20777" y="98257"/>
                </a:lnTo>
                <a:lnTo>
                  <a:pt x="16403" y="98257"/>
                </a:lnTo>
                <a:lnTo>
                  <a:pt x="13122" y="9948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895505" y="2719605"/>
            <a:ext cx="43180" cy="107314"/>
          </a:xfrm>
          <a:custGeom>
            <a:avLst/>
            <a:gdLst/>
            <a:ahLst/>
            <a:cxnLst/>
            <a:rect l="l" t="t" r="r" b="b"/>
            <a:pathLst>
              <a:path w="43179" h="107314">
                <a:moveTo>
                  <a:pt x="25151" y="30705"/>
                </a:moveTo>
                <a:lnTo>
                  <a:pt x="14215" y="30705"/>
                </a:lnTo>
                <a:lnTo>
                  <a:pt x="16403" y="17195"/>
                </a:lnTo>
                <a:lnTo>
                  <a:pt x="19034" y="9844"/>
                </a:lnTo>
                <a:lnTo>
                  <a:pt x="23511" y="4452"/>
                </a:lnTo>
                <a:lnTo>
                  <a:pt x="29628" y="1132"/>
                </a:lnTo>
                <a:lnTo>
                  <a:pt x="37180" y="0"/>
                </a:lnTo>
                <a:lnTo>
                  <a:pt x="40460" y="0"/>
                </a:lnTo>
                <a:lnTo>
                  <a:pt x="42647" y="1228"/>
                </a:lnTo>
                <a:lnTo>
                  <a:pt x="40460" y="12282"/>
                </a:lnTo>
                <a:lnTo>
                  <a:pt x="30619" y="12282"/>
                </a:lnTo>
                <a:lnTo>
                  <a:pt x="28431" y="14738"/>
                </a:lnTo>
                <a:lnTo>
                  <a:pt x="27338" y="20879"/>
                </a:lnTo>
                <a:lnTo>
                  <a:pt x="25151" y="30705"/>
                </a:lnTo>
                <a:close/>
              </a:path>
              <a:path w="43179" h="107314">
                <a:moveTo>
                  <a:pt x="34993" y="40531"/>
                </a:moveTo>
                <a:lnTo>
                  <a:pt x="3280" y="40531"/>
                </a:lnTo>
                <a:lnTo>
                  <a:pt x="4374" y="30705"/>
                </a:lnTo>
                <a:lnTo>
                  <a:pt x="37180" y="30705"/>
                </a:lnTo>
                <a:lnTo>
                  <a:pt x="34993" y="40531"/>
                </a:lnTo>
                <a:close/>
              </a:path>
              <a:path w="43179" h="107314">
                <a:moveTo>
                  <a:pt x="10935" y="106855"/>
                </a:moveTo>
                <a:lnTo>
                  <a:pt x="0" y="106855"/>
                </a:lnTo>
                <a:lnTo>
                  <a:pt x="12028" y="40531"/>
                </a:lnTo>
                <a:lnTo>
                  <a:pt x="24057" y="40531"/>
                </a:lnTo>
                <a:lnTo>
                  <a:pt x="10935" y="1068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31524" y="2747854"/>
            <a:ext cx="64769" cy="81280"/>
          </a:xfrm>
          <a:custGeom>
            <a:avLst/>
            <a:gdLst/>
            <a:ahLst/>
            <a:cxnLst/>
            <a:rect l="l" t="t" r="r" b="b"/>
            <a:pathLst>
              <a:path w="64770" h="81280">
                <a:moveTo>
                  <a:pt x="25219" y="81062"/>
                </a:moveTo>
                <a:lnTo>
                  <a:pt x="11618" y="77492"/>
                </a:lnTo>
                <a:lnTo>
                  <a:pt x="3348" y="68166"/>
                </a:lnTo>
                <a:lnTo>
                  <a:pt x="0" y="55154"/>
                </a:lnTo>
                <a:lnTo>
                  <a:pt x="1161" y="40531"/>
                </a:lnTo>
                <a:lnTo>
                  <a:pt x="5604" y="25907"/>
                </a:lnTo>
                <a:lnTo>
                  <a:pt x="13737" y="12896"/>
                </a:lnTo>
                <a:lnTo>
                  <a:pt x="25151" y="3569"/>
                </a:lnTo>
                <a:lnTo>
                  <a:pt x="39435" y="0"/>
                </a:lnTo>
                <a:lnTo>
                  <a:pt x="53036" y="3569"/>
                </a:lnTo>
                <a:lnTo>
                  <a:pt x="59672" y="11053"/>
                </a:lnTo>
                <a:lnTo>
                  <a:pt x="38342" y="11053"/>
                </a:lnTo>
                <a:lnTo>
                  <a:pt x="27628" y="14105"/>
                </a:lnTo>
                <a:lnTo>
                  <a:pt x="19888" y="21647"/>
                </a:lnTo>
                <a:lnTo>
                  <a:pt x="14814" y="31262"/>
                </a:lnTo>
                <a:lnTo>
                  <a:pt x="12097" y="40531"/>
                </a:lnTo>
                <a:lnTo>
                  <a:pt x="11550" y="49282"/>
                </a:lnTo>
                <a:lnTo>
                  <a:pt x="12644" y="58954"/>
                </a:lnTo>
                <a:lnTo>
                  <a:pt x="17018" y="66784"/>
                </a:lnTo>
                <a:lnTo>
                  <a:pt x="26313" y="70008"/>
                </a:lnTo>
                <a:lnTo>
                  <a:pt x="48663" y="70008"/>
                </a:lnTo>
                <a:lnTo>
                  <a:pt x="39504" y="77492"/>
                </a:lnTo>
                <a:lnTo>
                  <a:pt x="25219" y="81062"/>
                </a:lnTo>
                <a:close/>
              </a:path>
              <a:path w="64770" h="81280">
                <a:moveTo>
                  <a:pt x="48663" y="70008"/>
                </a:moveTo>
                <a:lnTo>
                  <a:pt x="26313" y="70008"/>
                </a:lnTo>
                <a:lnTo>
                  <a:pt x="37026" y="66784"/>
                </a:lnTo>
                <a:lnTo>
                  <a:pt x="44766" y="58954"/>
                </a:lnTo>
                <a:lnTo>
                  <a:pt x="49841" y="49282"/>
                </a:lnTo>
                <a:lnTo>
                  <a:pt x="52558" y="40531"/>
                </a:lnTo>
                <a:lnTo>
                  <a:pt x="53104" y="31262"/>
                </a:lnTo>
                <a:lnTo>
                  <a:pt x="52011" y="21647"/>
                </a:lnTo>
                <a:lnTo>
                  <a:pt x="47637" y="14105"/>
                </a:lnTo>
                <a:lnTo>
                  <a:pt x="38342" y="11053"/>
                </a:lnTo>
                <a:lnTo>
                  <a:pt x="59672" y="11053"/>
                </a:lnTo>
                <a:lnTo>
                  <a:pt x="61306" y="12896"/>
                </a:lnTo>
                <a:lnTo>
                  <a:pt x="64655" y="25907"/>
                </a:lnTo>
                <a:lnTo>
                  <a:pt x="63493" y="40531"/>
                </a:lnTo>
                <a:lnTo>
                  <a:pt x="59051" y="55154"/>
                </a:lnTo>
                <a:lnTo>
                  <a:pt x="50917" y="68166"/>
                </a:lnTo>
                <a:lnTo>
                  <a:pt x="48663" y="700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03766" y="2747854"/>
            <a:ext cx="48260" cy="78740"/>
          </a:xfrm>
          <a:custGeom>
            <a:avLst/>
            <a:gdLst/>
            <a:ahLst/>
            <a:cxnLst/>
            <a:rect l="l" t="t" r="r" b="b"/>
            <a:pathLst>
              <a:path w="48260" h="78739">
                <a:moveTo>
                  <a:pt x="35361" y="14738"/>
                </a:moveTo>
                <a:lnTo>
                  <a:pt x="22964" y="14738"/>
                </a:lnTo>
                <a:lnTo>
                  <a:pt x="27919" y="8808"/>
                </a:lnTo>
                <a:lnTo>
                  <a:pt x="33079" y="4145"/>
                </a:lnTo>
                <a:lnTo>
                  <a:pt x="38649" y="1093"/>
                </a:lnTo>
                <a:lnTo>
                  <a:pt x="44835" y="0"/>
                </a:lnTo>
                <a:lnTo>
                  <a:pt x="48115" y="0"/>
                </a:lnTo>
                <a:lnTo>
                  <a:pt x="44835" y="13510"/>
                </a:lnTo>
                <a:lnTo>
                  <a:pt x="40460" y="13510"/>
                </a:lnTo>
                <a:lnTo>
                  <a:pt x="35361" y="14738"/>
                </a:lnTo>
                <a:close/>
              </a:path>
              <a:path w="48260" h="78739">
                <a:moveTo>
                  <a:pt x="10935" y="78606"/>
                </a:moveTo>
                <a:lnTo>
                  <a:pt x="0" y="78606"/>
                </a:lnTo>
                <a:lnTo>
                  <a:pt x="14215" y="2456"/>
                </a:lnTo>
                <a:lnTo>
                  <a:pt x="25151" y="2456"/>
                </a:lnTo>
                <a:lnTo>
                  <a:pt x="22964" y="14738"/>
                </a:lnTo>
                <a:lnTo>
                  <a:pt x="35361" y="14738"/>
                </a:lnTo>
                <a:lnTo>
                  <a:pt x="33369" y="15218"/>
                </a:lnTo>
                <a:lnTo>
                  <a:pt x="27201" y="19805"/>
                </a:lnTo>
                <a:lnTo>
                  <a:pt x="22468" y="26464"/>
                </a:lnTo>
                <a:lnTo>
                  <a:pt x="19683" y="34390"/>
                </a:lnTo>
                <a:lnTo>
                  <a:pt x="10935" y="786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85781" y="2722062"/>
            <a:ext cx="31750" cy="104775"/>
          </a:xfrm>
          <a:custGeom>
            <a:avLst/>
            <a:gdLst/>
            <a:ahLst/>
            <a:cxnLst/>
            <a:rect l="l" t="t" r="r" b="b"/>
            <a:pathLst>
              <a:path w="31750" h="104775">
                <a:moveTo>
                  <a:pt x="12028" y="104398"/>
                </a:moveTo>
                <a:lnTo>
                  <a:pt x="0" y="104398"/>
                </a:lnTo>
                <a:lnTo>
                  <a:pt x="19683" y="0"/>
                </a:lnTo>
                <a:lnTo>
                  <a:pt x="31712" y="0"/>
                </a:lnTo>
                <a:lnTo>
                  <a:pt x="12028" y="1043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107652" y="2718377"/>
            <a:ext cx="61594" cy="111125"/>
          </a:xfrm>
          <a:custGeom>
            <a:avLst/>
            <a:gdLst/>
            <a:ahLst/>
            <a:cxnLst/>
            <a:rect l="l" t="t" r="r" b="b"/>
            <a:pathLst>
              <a:path w="61595" h="111125">
                <a:moveTo>
                  <a:pt x="8748" y="110539"/>
                </a:moveTo>
                <a:lnTo>
                  <a:pt x="0" y="110539"/>
                </a:lnTo>
                <a:lnTo>
                  <a:pt x="52489" y="0"/>
                </a:lnTo>
                <a:lnTo>
                  <a:pt x="61238" y="0"/>
                </a:lnTo>
                <a:lnTo>
                  <a:pt x="8748" y="11053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59936" y="2718377"/>
            <a:ext cx="93980" cy="111125"/>
          </a:xfrm>
          <a:custGeom>
            <a:avLst/>
            <a:gdLst/>
            <a:ahLst/>
            <a:cxnLst/>
            <a:rect l="l" t="t" r="r" b="b"/>
            <a:pathLst>
              <a:path w="93979" h="111125">
                <a:moveTo>
                  <a:pt x="36291" y="110539"/>
                </a:moveTo>
                <a:lnTo>
                  <a:pt x="15446" y="105185"/>
                </a:lnTo>
                <a:lnTo>
                  <a:pt x="4032" y="91655"/>
                </a:lnTo>
                <a:lnTo>
                  <a:pt x="0" y="73750"/>
                </a:lnTo>
                <a:lnTo>
                  <a:pt x="1298" y="55269"/>
                </a:lnTo>
                <a:lnTo>
                  <a:pt x="7107" y="37307"/>
                </a:lnTo>
                <a:lnTo>
                  <a:pt x="18248" y="19344"/>
                </a:lnTo>
                <a:lnTo>
                  <a:pt x="35129" y="5526"/>
                </a:lnTo>
                <a:lnTo>
                  <a:pt x="58162" y="0"/>
                </a:lnTo>
                <a:lnTo>
                  <a:pt x="78392" y="5526"/>
                </a:lnTo>
                <a:lnTo>
                  <a:pt x="84869" y="13510"/>
                </a:lnTo>
                <a:lnTo>
                  <a:pt x="54881" y="13510"/>
                </a:lnTo>
                <a:lnTo>
                  <a:pt x="40870" y="16580"/>
                </a:lnTo>
                <a:lnTo>
                  <a:pt x="28910" y="25178"/>
                </a:lnTo>
                <a:lnTo>
                  <a:pt x="19820" y="38381"/>
                </a:lnTo>
                <a:lnTo>
                  <a:pt x="14421" y="55269"/>
                </a:lnTo>
                <a:lnTo>
                  <a:pt x="13583" y="72349"/>
                </a:lnTo>
                <a:lnTo>
                  <a:pt x="17564" y="85975"/>
                </a:lnTo>
                <a:lnTo>
                  <a:pt x="26261" y="94995"/>
                </a:lnTo>
                <a:lnTo>
                  <a:pt x="39572" y="98257"/>
                </a:lnTo>
                <a:lnTo>
                  <a:pt x="67968" y="98257"/>
                </a:lnTo>
                <a:lnTo>
                  <a:pt x="59324" y="105185"/>
                </a:lnTo>
                <a:lnTo>
                  <a:pt x="36291" y="110539"/>
                </a:lnTo>
                <a:close/>
              </a:path>
              <a:path w="93979" h="111125">
                <a:moveTo>
                  <a:pt x="67968" y="98257"/>
                </a:moveTo>
                <a:lnTo>
                  <a:pt x="39572" y="98257"/>
                </a:lnTo>
                <a:lnTo>
                  <a:pt x="53429" y="94995"/>
                </a:lnTo>
                <a:lnTo>
                  <a:pt x="65133" y="85975"/>
                </a:lnTo>
                <a:lnTo>
                  <a:pt x="74172" y="72349"/>
                </a:lnTo>
                <a:lnTo>
                  <a:pt x="80033" y="55269"/>
                </a:lnTo>
                <a:lnTo>
                  <a:pt x="80870" y="38381"/>
                </a:lnTo>
                <a:lnTo>
                  <a:pt x="76889" y="25178"/>
                </a:lnTo>
                <a:lnTo>
                  <a:pt x="68192" y="16580"/>
                </a:lnTo>
                <a:lnTo>
                  <a:pt x="54881" y="13510"/>
                </a:lnTo>
                <a:lnTo>
                  <a:pt x="84869" y="13510"/>
                </a:lnTo>
                <a:lnTo>
                  <a:pt x="89601" y="19344"/>
                </a:lnTo>
                <a:lnTo>
                  <a:pt x="93839" y="37307"/>
                </a:lnTo>
                <a:lnTo>
                  <a:pt x="93155" y="55269"/>
                </a:lnTo>
                <a:lnTo>
                  <a:pt x="87346" y="73750"/>
                </a:lnTo>
                <a:lnTo>
                  <a:pt x="76205" y="91655"/>
                </a:lnTo>
                <a:lnTo>
                  <a:pt x="67968" y="98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30869" y="3847111"/>
            <a:ext cx="90170" cy="76200"/>
          </a:xfrm>
          <a:custGeom>
            <a:avLst/>
            <a:gdLst/>
            <a:ahLst/>
            <a:cxnLst/>
            <a:rect l="l" t="t" r="r" b="b"/>
            <a:pathLst>
              <a:path w="90170" h="76200">
                <a:moveTo>
                  <a:pt x="16403" y="76149"/>
                </a:moveTo>
                <a:lnTo>
                  <a:pt x="4374" y="76149"/>
                </a:lnTo>
                <a:lnTo>
                  <a:pt x="0" y="0"/>
                </a:lnTo>
                <a:lnTo>
                  <a:pt x="12028" y="0"/>
                </a:lnTo>
                <a:lnTo>
                  <a:pt x="14215" y="60182"/>
                </a:lnTo>
                <a:lnTo>
                  <a:pt x="23214" y="60182"/>
                </a:lnTo>
                <a:lnTo>
                  <a:pt x="16403" y="76149"/>
                </a:lnTo>
                <a:close/>
              </a:path>
              <a:path w="90170" h="76200">
                <a:moveTo>
                  <a:pt x="23214" y="60182"/>
                </a:moveTo>
                <a:lnTo>
                  <a:pt x="14215" y="60182"/>
                </a:lnTo>
                <a:lnTo>
                  <a:pt x="38273" y="0"/>
                </a:lnTo>
                <a:lnTo>
                  <a:pt x="51396" y="0"/>
                </a:lnTo>
                <a:lnTo>
                  <a:pt x="52021" y="17195"/>
                </a:lnTo>
                <a:lnTo>
                  <a:pt x="41554" y="17195"/>
                </a:lnTo>
                <a:lnTo>
                  <a:pt x="23214" y="60182"/>
                </a:lnTo>
                <a:close/>
              </a:path>
              <a:path w="90170" h="76200">
                <a:moveTo>
                  <a:pt x="62878" y="60182"/>
                </a:moveTo>
                <a:lnTo>
                  <a:pt x="53583" y="60182"/>
                </a:lnTo>
                <a:lnTo>
                  <a:pt x="78734" y="0"/>
                </a:lnTo>
                <a:lnTo>
                  <a:pt x="89670" y="0"/>
                </a:lnTo>
                <a:lnTo>
                  <a:pt x="62878" y="60182"/>
                </a:lnTo>
                <a:close/>
              </a:path>
              <a:path w="90170" h="76200">
                <a:moveTo>
                  <a:pt x="55770" y="76149"/>
                </a:moveTo>
                <a:lnTo>
                  <a:pt x="43741" y="76149"/>
                </a:lnTo>
                <a:lnTo>
                  <a:pt x="41554" y="17195"/>
                </a:lnTo>
                <a:lnTo>
                  <a:pt x="52021" y="17195"/>
                </a:lnTo>
                <a:lnTo>
                  <a:pt x="53583" y="60182"/>
                </a:lnTo>
                <a:lnTo>
                  <a:pt x="62878" y="60182"/>
                </a:lnTo>
                <a:lnTo>
                  <a:pt x="55770" y="761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17225" y="3844654"/>
            <a:ext cx="63500" cy="81280"/>
          </a:xfrm>
          <a:custGeom>
            <a:avLst/>
            <a:gdLst/>
            <a:ahLst/>
            <a:cxnLst/>
            <a:rect l="l" t="t" r="r" b="b"/>
            <a:pathLst>
              <a:path w="63500" h="81279">
                <a:moveTo>
                  <a:pt x="20811" y="25792"/>
                </a:moveTo>
                <a:lnTo>
                  <a:pt x="9876" y="25792"/>
                </a:lnTo>
                <a:lnTo>
                  <a:pt x="14540" y="13990"/>
                </a:lnTo>
                <a:lnTo>
                  <a:pt x="21768" y="5987"/>
                </a:lnTo>
                <a:lnTo>
                  <a:pt x="31251" y="1439"/>
                </a:lnTo>
                <a:lnTo>
                  <a:pt x="42682" y="0"/>
                </a:lnTo>
                <a:lnTo>
                  <a:pt x="48850" y="690"/>
                </a:lnTo>
                <a:lnTo>
                  <a:pt x="56761" y="3684"/>
                </a:lnTo>
                <a:lnTo>
                  <a:pt x="62827" y="10363"/>
                </a:lnTo>
                <a:lnTo>
                  <a:pt x="62864" y="11053"/>
                </a:lnTo>
                <a:lnTo>
                  <a:pt x="26279" y="11053"/>
                </a:lnTo>
                <a:lnTo>
                  <a:pt x="21904" y="19651"/>
                </a:lnTo>
                <a:lnTo>
                  <a:pt x="20811" y="25792"/>
                </a:lnTo>
                <a:close/>
              </a:path>
              <a:path w="63500" h="81279">
                <a:moveTo>
                  <a:pt x="17530" y="81062"/>
                </a:moveTo>
                <a:lnTo>
                  <a:pt x="8953" y="79508"/>
                </a:lnTo>
                <a:lnTo>
                  <a:pt x="3041" y="75074"/>
                </a:lnTo>
                <a:lnTo>
                  <a:pt x="0" y="68108"/>
                </a:lnTo>
                <a:lnTo>
                  <a:pt x="34" y="58954"/>
                </a:lnTo>
                <a:lnTo>
                  <a:pt x="44869" y="31933"/>
                </a:lnTo>
                <a:lnTo>
                  <a:pt x="47056" y="31933"/>
                </a:lnTo>
                <a:lnTo>
                  <a:pt x="51430" y="30705"/>
                </a:lnTo>
                <a:lnTo>
                  <a:pt x="53617" y="15966"/>
                </a:lnTo>
                <a:lnTo>
                  <a:pt x="49243" y="11053"/>
                </a:lnTo>
                <a:lnTo>
                  <a:pt x="62864" y="11053"/>
                </a:lnTo>
                <a:lnTo>
                  <a:pt x="63459" y="22107"/>
                </a:lnTo>
                <a:lnTo>
                  <a:pt x="60178" y="40531"/>
                </a:lnTo>
                <a:lnTo>
                  <a:pt x="49243" y="40531"/>
                </a:lnTo>
                <a:lnTo>
                  <a:pt x="47056" y="41759"/>
                </a:lnTo>
                <a:lnTo>
                  <a:pt x="43775" y="42987"/>
                </a:lnTo>
                <a:lnTo>
                  <a:pt x="29559" y="44215"/>
                </a:lnTo>
                <a:lnTo>
                  <a:pt x="22998" y="45444"/>
                </a:lnTo>
                <a:lnTo>
                  <a:pt x="14250" y="47900"/>
                </a:lnTo>
                <a:lnTo>
                  <a:pt x="12063" y="57726"/>
                </a:lnTo>
                <a:lnTo>
                  <a:pt x="10969" y="65095"/>
                </a:lnTo>
                <a:lnTo>
                  <a:pt x="13156" y="70008"/>
                </a:lnTo>
                <a:lnTo>
                  <a:pt x="42371" y="70008"/>
                </a:lnTo>
                <a:lnTo>
                  <a:pt x="39213" y="72772"/>
                </a:lnTo>
                <a:lnTo>
                  <a:pt x="33523" y="76763"/>
                </a:lnTo>
                <a:lnTo>
                  <a:pt x="26398" y="79834"/>
                </a:lnTo>
                <a:lnTo>
                  <a:pt x="17530" y="81062"/>
                </a:lnTo>
                <a:close/>
              </a:path>
              <a:path w="63500" h="81279">
                <a:moveTo>
                  <a:pt x="42371" y="70008"/>
                </a:moveTo>
                <a:lnTo>
                  <a:pt x="21904" y="70008"/>
                </a:lnTo>
                <a:lnTo>
                  <a:pt x="30140" y="68703"/>
                </a:lnTo>
                <a:lnTo>
                  <a:pt x="37761" y="65095"/>
                </a:lnTo>
                <a:lnTo>
                  <a:pt x="43741" y="59645"/>
                </a:lnTo>
                <a:lnTo>
                  <a:pt x="47056" y="52813"/>
                </a:lnTo>
                <a:lnTo>
                  <a:pt x="49243" y="40531"/>
                </a:lnTo>
                <a:lnTo>
                  <a:pt x="60178" y="40531"/>
                </a:lnTo>
                <a:lnTo>
                  <a:pt x="55804" y="65095"/>
                </a:lnTo>
                <a:lnTo>
                  <a:pt x="54711" y="68780"/>
                </a:lnTo>
                <a:lnTo>
                  <a:pt x="43775" y="68780"/>
                </a:lnTo>
                <a:lnTo>
                  <a:pt x="42371" y="70008"/>
                </a:lnTo>
                <a:close/>
              </a:path>
              <a:path w="63500" h="81279">
                <a:moveTo>
                  <a:pt x="59085" y="79834"/>
                </a:moveTo>
                <a:lnTo>
                  <a:pt x="43775" y="79834"/>
                </a:lnTo>
                <a:lnTo>
                  <a:pt x="43775" y="68780"/>
                </a:lnTo>
                <a:lnTo>
                  <a:pt x="54711" y="68780"/>
                </a:lnTo>
                <a:lnTo>
                  <a:pt x="55804" y="70008"/>
                </a:lnTo>
                <a:lnTo>
                  <a:pt x="62365" y="70008"/>
                </a:lnTo>
                <a:lnTo>
                  <a:pt x="60178" y="78606"/>
                </a:lnTo>
                <a:lnTo>
                  <a:pt x="59085" y="798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90526" y="3818862"/>
            <a:ext cx="31750" cy="104775"/>
          </a:xfrm>
          <a:custGeom>
            <a:avLst/>
            <a:gdLst/>
            <a:ahLst/>
            <a:cxnLst/>
            <a:rect l="l" t="t" r="r" b="b"/>
            <a:pathLst>
              <a:path w="31750" h="104775">
                <a:moveTo>
                  <a:pt x="12028" y="104398"/>
                </a:moveTo>
                <a:lnTo>
                  <a:pt x="0" y="104398"/>
                </a:lnTo>
                <a:lnTo>
                  <a:pt x="14215" y="28249"/>
                </a:lnTo>
                <a:lnTo>
                  <a:pt x="26244" y="28249"/>
                </a:lnTo>
                <a:lnTo>
                  <a:pt x="12028" y="104398"/>
                </a:lnTo>
                <a:close/>
              </a:path>
              <a:path w="31750" h="104775">
                <a:moveTo>
                  <a:pt x="28431" y="14738"/>
                </a:moveTo>
                <a:lnTo>
                  <a:pt x="17496" y="14738"/>
                </a:lnTo>
                <a:lnTo>
                  <a:pt x="19683" y="0"/>
                </a:lnTo>
                <a:lnTo>
                  <a:pt x="31712" y="0"/>
                </a:lnTo>
                <a:lnTo>
                  <a:pt x="28431" y="147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823332" y="3826231"/>
            <a:ext cx="36195" cy="98425"/>
          </a:xfrm>
          <a:custGeom>
            <a:avLst/>
            <a:gdLst/>
            <a:ahLst/>
            <a:cxnLst/>
            <a:rect l="l" t="t" r="r" b="b"/>
            <a:pathLst>
              <a:path w="36195" h="98425">
                <a:moveTo>
                  <a:pt x="25151" y="20879"/>
                </a:moveTo>
                <a:lnTo>
                  <a:pt x="13122" y="20879"/>
                </a:lnTo>
                <a:lnTo>
                  <a:pt x="17496" y="0"/>
                </a:lnTo>
                <a:lnTo>
                  <a:pt x="28431" y="0"/>
                </a:lnTo>
                <a:lnTo>
                  <a:pt x="25151" y="20879"/>
                </a:lnTo>
                <a:close/>
              </a:path>
              <a:path w="36195" h="98425">
                <a:moveTo>
                  <a:pt x="33899" y="31933"/>
                </a:moveTo>
                <a:lnTo>
                  <a:pt x="2187" y="31933"/>
                </a:lnTo>
                <a:lnTo>
                  <a:pt x="4374" y="20879"/>
                </a:lnTo>
                <a:lnTo>
                  <a:pt x="36086" y="20879"/>
                </a:lnTo>
                <a:lnTo>
                  <a:pt x="33899" y="31933"/>
                </a:lnTo>
                <a:close/>
              </a:path>
              <a:path w="36195" h="98425">
                <a:moveTo>
                  <a:pt x="16403" y="98257"/>
                </a:moveTo>
                <a:lnTo>
                  <a:pt x="1093" y="98257"/>
                </a:lnTo>
                <a:lnTo>
                  <a:pt x="0" y="90888"/>
                </a:lnTo>
                <a:lnTo>
                  <a:pt x="1093" y="82290"/>
                </a:lnTo>
                <a:lnTo>
                  <a:pt x="10935" y="31933"/>
                </a:lnTo>
                <a:lnTo>
                  <a:pt x="22964" y="31933"/>
                </a:lnTo>
                <a:lnTo>
                  <a:pt x="13122" y="81062"/>
                </a:lnTo>
                <a:lnTo>
                  <a:pt x="12028" y="87203"/>
                </a:lnTo>
                <a:lnTo>
                  <a:pt x="22964" y="87203"/>
                </a:lnTo>
                <a:lnTo>
                  <a:pt x="20777" y="97029"/>
                </a:lnTo>
                <a:lnTo>
                  <a:pt x="16403" y="98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895505" y="3817634"/>
            <a:ext cx="43180" cy="106045"/>
          </a:xfrm>
          <a:custGeom>
            <a:avLst/>
            <a:gdLst/>
            <a:ahLst/>
            <a:cxnLst/>
            <a:rect l="l" t="t" r="r" b="b"/>
            <a:pathLst>
              <a:path w="43179" h="106045">
                <a:moveTo>
                  <a:pt x="25151" y="29477"/>
                </a:moveTo>
                <a:lnTo>
                  <a:pt x="14215" y="29477"/>
                </a:lnTo>
                <a:lnTo>
                  <a:pt x="16403" y="15966"/>
                </a:lnTo>
                <a:lnTo>
                  <a:pt x="19034" y="8808"/>
                </a:lnTo>
                <a:lnTo>
                  <a:pt x="23511" y="3838"/>
                </a:lnTo>
                <a:lnTo>
                  <a:pt x="29628" y="940"/>
                </a:lnTo>
                <a:lnTo>
                  <a:pt x="37180" y="0"/>
                </a:lnTo>
                <a:lnTo>
                  <a:pt x="42647" y="0"/>
                </a:lnTo>
                <a:lnTo>
                  <a:pt x="40460" y="11053"/>
                </a:lnTo>
                <a:lnTo>
                  <a:pt x="30619" y="11053"/>
                </a:lnTo>
                <a:lnTo>
                  <a:pt x="28431" y="13510"/>
                </a:lnTo>
                <a:lnTo>
                  <a:pt x="27338" y="19651"/>
                </a:lnTo>
                <a:lnTo>
                  <a:pt x="25151" y="29477"/>
                </a:lnTo>
                <a:close/>
              </a:path>
              <a:path w="43179" h="106045">
                <a:moveTo>
                  <a:pt x="34993" y="40531"/>
                </a:moveTo>
                <a:lnTo>
                  <a:pt x="3280" y="40531"/>
                </a:lnTo>
                <a:lnTo>
                  <a:pt x="4374" y="29477"/>
                </a:lnTo>
                <a:lnTo>
                  <a:pt x="37180" y="29477"/>
                </a:lnTo>
                <a:lnTo>
                  <a:pt x="34993" y="40531"/>
                </a:lnTo>
                <a:close/>
              </a:path>
              <a:path w="43179" h="106045">
                <a:moveTo>
                  <a:pt x="10935" y="105626"/>
                </a:moveTo>
                <a:lnTo>
                  <a:pt x="0" y="105626"/>
                </a:lnTo>
                <a:lnTo>
                  <a:pt x="12028" y="40531"/>
                </a:lnTo>
                <a:lnTo>
                  <a:pt x="24057" y="40531"/>
                </a:lnTo>
                <a:lnTo>
                  <a:pt x="10935" y="1056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31524" y="3844654"/>
            <a:ext cx="64769" cy="81280"/>
          </a:xfrm>
          <a:custGeom>
            <a:avLst/>
            <a:gdLst/>
            <a:ahLst/>
            <a:cxnLst/>
            <a:rect l="l" t="t" r="r" b="b"/>
            <a:pathLst>
              <a:path w="64770" h="81279">
                <a:moveTo>
                  <a:pt x="25219" y="81062"/>
                </a:moveTo>
                <a:lnTo>
                  <a:pt x="11618" y="77492"/>
                </a:lnTo>
                <a:lnTo>
                  <a:pt x="3348" y="68166"/>
                </a:lnTo>
                <a:lnTo>
                  <a:pt x="0" y="55154"/>
                </a:lnTo>
                <a:lnTo>
                  <a:pt x="1161" y="40531"/>
                </a:lnTo>
                <a:lnTo>
                  <a:pt x="5604" y="25907"/>
                </a:lnTo>
                <a:lnTo>
                  <a:pt x="13737" y="12896"/>
                </a:lnTo>
                <a:lnTo>
                  <a:pt x="25151" y="3569"/>
                </a:lnTo>
                <a:lnTo>
                  <a:pt x="39435" y="0"/>
                </a:lnTo>
                <a:lnTo>
                  <a:pt x="53036" y="3569"/>
                </a:lnTo>
                <a:lnTo>
                  <a:pt x="59672" y="11053"/>
                </a:lnTo>
                <a:lnTo>
                  <a:pt x="38342" y="11053"/>
                </a:lnTo>
                <a:lnTo>
                  <a:pt x="27628" y="14278"/>
                </a:lnTo>
                <a:lnTo>
                  <a:pt x="19888" y="22107"/>
                </a:lnTo>
                <a:lnTo>
                  <a:pt x="14814" y="31780"/>
                </a:lnTo>
                <a:lnTo>
                  <a:pt x="12097" y="40531"/>
                </a:lnTo>
                <a:lnTo>
                  <a:pt x="11550" y="49282"/>
                </a:lnTo>
                <a:lnTo>
                  <a:pt x="12644" y="58954"/>
                </a:lnTo>
                <a:lnTo>
                  <a:pt x="17018" y="66784"/>
                </a:lnTo>
                <a:lnTo>
                  <a:pt x="26313" y="70008"/>
                </a:lnTo>
                <a:lnTo>
                  <a:pt x="48663" y="70008"/>
                </a:lnTo>
                <a:lnTo>
                  <a:pt x="39504" y="77492"/>
                </a:lnTo>
                <a:lnTo>
                  <a:pt x="25219" y="81062"/>
                </a:lnTo>
                <a:close/>
              </a:path>
              <a:path w="64770" h="81279">
                <a:moveTo>
                  <a:pt x="48663" y="70008"/>
                </a:moveTo>
                <a:lnTo>
                  <a:pt x="26313" y="70008"/>
                </a:lnTo>
                <a:lnTo>
                  <a:pt x="37026" y="66784"/>
                </a:lnTo>
                <a:lnTo>
                  <a:pt x="44766" y="58954"/>
                </a:lnTo>
                <a:lnTo>
                  <a:pt x="49841" y="49282"/>
                </a:lnTo>
                <a:lnTo>
                  <a:pt x="52558" y="40531"/>
                </a:lnTo>
                <a:lnTo>
                  <a:pt x="53104" y="31780"/>
                </a:lnTo>
                <a:lnTo>
                  <a:pt x="52011" y="22107"/>
                </a:lnTo>
                <a:lnTo>
                  <a:pt x="47637" y="14278"/>
                </a:lnTo>
                <a:lnTo>
                  <a:pt x="38342" y="11053"/>
                </a:lnTo>
                <a:lnTo>
                  <a:pt x="59672" y="11053"/>
                </a:lnTo>
                <a:lnTo>
                  <a:pt x="61306" y="12896"/>
                </a:lnTo>
                <a:lnTo>
                  <a:pt x="64655" y="25907"/>
                </a:lnTo>
                <a:lnTo>
                  <a:pt x="63493" y="40531"/>
                </a:lnTo>
                <a:lnTo>
                  <a:pt x="59051" y="55154"/>
                </a:lnTo>
                <a:lnTo>
                  <a:pt x="50917" y="68166"/>
                </a:lnTo>
                <a:lnTo>
                  <a:pt x="48663" y="700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003766" y="3844654"/>
            <a:ext cx="48260" cy="78740"/>
          </a:xfrm>
          <a:custGeom>
            <a:avLst/>
            <a:gdLst/>
            <a:ahLst/>
            <a:cxnLst/>
            <a:rect l="l" t="t" r="r" b="b"/>
            <a:pathLst>
              <a:path w="48260" h="78739">
                <a:moveTo>
                  <a:pt x="35361" y="14738"/>
                </a:moveTo>
                <a:lnTo>
                  <a:pt x="22964" y="14738"/>
                </a:lnTo>
                <a:lnTo>
                  <a:pt x="27919" y="8808"/>
                </a:lnTo>
                <a:lnTo>
                  <a:pt x="33079" y="4145"/>
                </a:lnTo>
                <a:lnTo>
                  <a:pt x="38649" y="1093"/>
                </a:lnTo>
                <a:lnTo>
                  <a:pt x="44835" y="0"/>
                </a:lnTo>
                <a:lnTo>
                  <a:pt x="47022" y="0"/>
                </a:lnTo>
                <a:lnTo>
                  <a:pt x="48115" y="1228"/>
                </a:lnTo>
                <a:lnTo>
                  <a:pt x="44835" y="13510"/>
                </a:lnTo>
                <a:lnTo>
                  <a:pt x="40460" y="13510"/>
                </a:lnTo>
                <a:lnTo>
                  <a:pt x="35361" y="14738"/>
                </a:lnTo>
                <a:close/>
              </a:path>
              <a:path w="48260" h="78739">
                <a:moveTo>
                  <a:pt x="10935" y="78606"/>
                </a:moveTo>
                <a:lnTo>
                  <a:pt x="0" y="78606"/>
                </a:lnTo>
                <a:lnTo>
                  <a:pt x="14215" y="2456"/>
                </a:lnTo>
                <a:lnTo>
                  <a:pt x="25151" y="2456"/>
                </a:lnTo>
                <a:lnTo>
                  <a:pt x="22964" y="14738"/>
                </a:lnTo>
                <a:lnTo>
                  <a:pt x="35361" y="14738"/>
                </a:lnTo>
                <a:lnTo>
                  <a:pt x="33369" y="15218"/>
                </a:lnTo>
                <a:lnTo>
                  <a:pt x="27201" y="19805"/>
                </a:lnTo>
                <a:lnTo>
                  <a:pt x="22468" y="26464"/>
                </a:lnTo>
                <a:lnTo>
                  <a:pt x="19683" y="34390"/>
                </a:lnTo>
                <a:lnTo>
                  <a:pt x="10935" y="786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085781" y="3818862"/>
            <a:ext cx="31750" cy="104775"/>
          </a:xfrm>
          <a:custGeom>
            <a:avLst/>
            <a:gdLst/>
            <a:ahLst/>
            <a:cxnLst/>
            <a:rect l="l" t="t" r="r" b="b"/>
            <a:pathLst>
              <a:path w="31750" h="104775">
                <a:moveTo>
                  <a:pt x="12028" y="104398"/>
                </a:moveTo>
                <a:lnTo>
                  <a:pt x="0" y="104398"/>
                </a:lnTo>
                <a:lnTo>
                  <a:pt x="19683" y="0"/>
                </a:lnTo>
                <a:lnTo>
                  <a:pt x="31712" y="0"/>
                </a:lnTo>
                <a:lnTo>
                  <a:pt x="12028" y="1043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107652" y="3816405"/>
            <a:ext cx="61594" cy="111125"/>
          </a:xfrm>
          <a:custGeom>
            <a:avLst/>
            <a:gdLst/>
            <a:ahLst/>
            <a:cxnLst/>
            <a:rect l="l" t="t" r="r" b="b"/>
            <a:pathLst>
              <a:path w="61595" h="111125">
                <a:moveTo>
                  <a:pt x="8748" y="110539"/>
                </a:moveTo>
                <a:lnTo>
                  <a:pt x="0" y="110539"/>
                </a:lnTo>
                <a:lnTo>
                  <a:pt x="52489" y="0"/>
                </a:lnTo>
                <a:lnTo>
                  <a:pt x="61238" y="0"/>
                </a:lnTo>
                <a:lnTo>
                  <a:pt x="8748" y="11053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159936" y="3816405"/>
            <a:ext cx="93980" cy="111125"/>
          </a:xfrm>
          <a:custGeom>
            <a:avLst/>
            <a:gdLst/>
            <a:ahLst/>
            <a:cxnLst/>
            <a:rect l="l" t="t" r="r" b="b"/>
            <a:pathLst>
              <a:path w="93979" h="111125">
                <a:moveTo>
                  <a:pt x="36291" y="110539"/>
                </a:moveTo>
                <a:lnTo>
                  <a:pt x="15446" y="105012"/>
                </a:lnTo>
                <a:lnTo>
                  <a:pt x="4032" y="91195"/>
                </a:lnTo>
                <a:lnTo>
                  <a:pt x="0" y="73232"/>
                </a:lnTo>
                <a:lnTo>
                  <a:pt x="1298" y="55269"/>
                </a:lnTo>
                <a:lnTo>
                  <a:pt x="7107" y="36789"/>
                </a:lnTo>
                <a:lnTo>
                  <a:pt x="18248" y="18883"/>
                </a:lnTo>
                <a:lnTo>
                  <a:pt x="35129" y="5354"/>
                </a:lnTo>
                <a:lnTo>
                  <a:pt x="58162" y="0"/>
                </a:lnTo>
                <a:lnTo>
                  <a:pt x="78392" y="5354"/>
                </a:lnTo>
                <a:lnTo>
                  <a:pt x="84132" y="12282"/>
                </a:lnTo>
                <a:lnTo>
                  <a:pt x="54881" y="12282"/>
                </a:lnTo>
                <a:lnTo>
                  <a:pt x="40870" y="15371"/>
                </a:lnTo>
                <a:lnTo>
                  <a:pt x="28910" y="24103"/>
                </a:lnTo>
                <a:lnTo>
                  <a:pt x="19820" y="37671"/>
                </a:lnTo>
                <a:lnTo>
                  <a:pt x="14421" y="55269"/>
                </a:lnTo>
                <a:lnTo>
                  <a:pt x="13583" y="72157"/>
                </a:lnTo>
                <a:lnTo>
                  <a:pt x="17564" y="85361"/>
                </a:lnTo>
                <a:lnTo>
                  <a:pt x="26261" y="93958"/>
                </a:lnTo>
                <a:lnTo>
                  <a:pt x="39572" y="97029"/>
                </a:lnTo>
                <a:lnTo>
                  <a:pt x="69078" y="97029"/>
                </a:lnTo>
                <a:lnTo>
                  <a:pt x="59324" y="105012"/>
                </a:lnTo>
                <a:lnTo>
                  <a:pt x="36291" y="110539"/>
                </a:lnTo>
                <a:close/>
              </a:path>
              <a:path w="93979" h="111125">
                <a:moveTo>
                  <a:pt x="69078" y="97029"/>
                </a:moveTo>
                <a:lnTo>
                  <a:pt x="39572" y="97029"/>
                </a:lnTo>
                <a:lnTo>
                  <a:pt x="53429" y="93958"/>
                </a:lnTo>
                <a:lnTo>
                  <a:pt x="65133" y="85361"/>
                </a:lnTo>
                <a:lnTo>
                  <a:pt x="74172" y="72157"/>
                </a:lnTo>
                <a:lnTo>
                  <a:pt x="80033" y="55269"/>
                </a:lnTo>
                <a:lnTo>
                  <a:pt x="80870" y="37671"/>
                </a:lnTo>
                <a:lnTo>
                  <a:pt x="76889" y="24103"/>
                </a:lnTo>
                <a:lnTo>
                  <a:pt x="68192" y="15371"/>
                </a:lnTo>
                <a:lnTo>
                  <a:pt x="54881" y="12282"/>
                </a:lnTo>
                <a:lnTo>
                  <a:pt x="84132" y="12282"/>
                </a:lnTo>
                <a:lnTo>
                  <a:pt x="89601" y="18883"/>
                </a:lnTo>
                <a:lnTo>
                  <a:pt x="93839" y="36789"/>
                </a:lnTo>
                <a:lnTo>
                  <a:pt x="93155" y="55269"/>
                </a:lnTo>
                <a:lnTo>
                  <a:pt x="87346" y="73232"/>
                </a:lnTo>
                <a:lnTo>
                  <a:pt x="76205" y="91195"/>
                </a:lnTo>
                <a:lnTo>
                  <a:pt x="69078" y="9702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630869" y="5336941"/>
            <a:ext cx="90170" cy="77470"/>
          </a:xfrm>
          <a:custGeom>
            <a:avLst/>
            <a:gdLst/>
            <a:ahLst/>
            <a:cxnLst/>
            <a:rect l="l" t="t" r="r" b="b"/>
            <a:pathLst>
              <a:path w="90170" h="77470">
                <a:moveTo>
                  <a:pt x="16403" y="77377"/>
                </a:moveTo>
                <a:lnTo>
                  <a:pt x="4374" y="77377"/>
                </a:lnTo>
                <a:lnTo>
                  <a:pt x="0" y="0"/>
                </a:lnTo>
                <a:lnTo>
                  <a:pt x="12028" y="0"/>
                </a:lnTo>
                <a:lnTo>
                  <a:pt x="14215" y="60182"/>
                </a:lnTo>
                <a:lnTo>
                  <a:pt x="23589" y="60182"/>
                </a:lnTo>
                <a:lnTo>
                  <a:pt x="16403" y="77377"/>
                </a:lnTo>
                <a:close/>
              </a:path>
              <a:path w="90170" h="77470">
                <a:moveTo>
                  <a:pt x="23589" y="60182"/>
                </a:moveTo>
                <a:lnTo>
                  <a:pt x="14215" y="60182"/>
                </a:lnTo>
                <a:lnTo>
                  <a:pt x="38273" y="0"/>
                </a:lnTo>
                <a:lnTo>
                  <a:pt x="51396" y="0"/>
                </a:lnTo>
                <a:lnTo>
                  <a:pt x="52021" y="17195"/>
                </a:lnTo>
                <a:lnTo>
                  <a:pt x="41554" y="17195"/>
                </a:lnTo>
                <a:lnTo>
                  <a:pt x="23589" y="60182"/>
                </a:lnTo>
                <a:close/>
              </a:path>
              <a:path w="90170" h="77470">
                <a:moveTo>
                  <a:pt x="63303" y="60182"/>
                </a:moveTo>
                <a:lnTo>
                  <a:pt x="53583" y="60182"/>
                </a:lnTo>
                <a:lnTo>
                  <a:pt x="78734" y="0"/>
                </a:lnTo>
                <a:lnTo>
                  <a:pt x="89670" y="0"/>
                </a:lnTo>
                <a:lnTo>
                  <a:pt x="63303" y="60182"/>
                </a:lnTo>
                <a:close/>
              </a:path>
              <a:path w="90170" h="77470">
                <a:moveTo>
                  <a:pt x="55770" y="77377"/>
                </a:moveTo>
                <a:lnTo>
                  <a:pt x="43741" y="77377"/>
                </a:lnTo>
                <a:lnTo>
                  <a:pt x="41554" y="17195"/>
                </a:lnTo>
                <a:lnTo>
                  <a:pt x="52021" y="17195"/>
                </a:lnTo>
                <a:lnTo>
                  <a:pt x="53583" y="60182"/>
                </a:lnTo>
                <a:lnTo>
                  <a:pt x="63303" y="60182"/>
                </a:lnTo>
                <a:lnTo>
                  <a:pt x="55770" y="773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17225" y="5335713"/>
            <a:ext cx="63500" cy="80010"/>
          </a:xfrm>
          <a:custGeom>
            <a:avLst/>
            <a:gdLst/>
            <a:ahLst/>
            <a:cxnLst/>
            <a:rect l="l" t="t" r="r" b="b"/>
            <a:pathLst>
              <a:path w="63500" h="80010">
                <a:moveTo>
                  <a:pt x="20811" y="24564"/>
                </a:moveTo>
                <a:lnTo>
                  <a:pt x="9876" y="24564"/>
                </a:lnTo>
                <a:lnTo>
                  <a:pt x="14540" y="12953"/>
                </a:lnTo>
                <a:lnTo>
                  <a:pt x="21768" y="5373"/>
                </a:lnTo>
                <a:lnTo>
                  <a:pt x="31251" y="1247"/>
                </a:lnTo>
                <a:lnTo>
                  <a:pt x="42682" y="0"/>
                </a:lnTo>
                <a:lnTo>
                  <a:pt x="48850" y="498"/>
                </a:lnTo>
                <a:lnTo>
                  <a:pt x="56761" y="3070"/>
                </a:lnTo>
                <a:lnTo>
                  <a:pt x="62827" y="9326"/>
                </a:lnTo>
                <a:lnTo>
                  <a:pt x="62854" y="9825"/>
                </a:lnTo>
                <a:lnTo>
                  <a:pt x="26279" y="9825"/>
                </a:lnTo>
                <a:lnTo>
                  <a:pt x="21904" y="19651"/>
                </a:lnTo>
                <a:lnTo>
                  <a:pt x="20811" y="24564"/>
                </a:lnTo>
                <a:close/>
              </a:path>
              <a:path w="63500" h="80010">
                <a:moveTo>
                  <a:pt x="17530" y="79834"/>
                </a:moveTo>
                <a:lnTo>
                  <a:pt x="8953" y="78279"/>
                </a:lnTo>
                <a:lnTo>
                  <a:pt x="3041" y="73846"/>
                </a:lnTo>
                <a:lnTo>
                  <a:pt x="0" y="66880"/>
                </a:lnTo>
                <a:lnTo>
                  <a:pt x="34" y="57726"/>
                </a:lnTo>
                <a:lnTo>
                  <a:pt x="44869" y="31933"/>
                </a:lnTo>
                <a:lnTo>
                  <a:pt x="47056" y="31933"/>
                </a:lnTo>
                <a:lnTo>
                  <a:pt x="51430" y="30705"/>
                </a:lnTo>
                <a:lnTo>
                  <a:pt x="52523" y="22107"/>
                </a:lnTo>
                <a:lnTo>
                  <a:pt x="53617" y="14738"/>
                </a:lnTo>
                <a:lnTo>
                  <a:pt x="49243" y="9825"/>
                </a:lnTo>
                <a:lnTo>
                  <a:pt x="62854" y="9825"/>
                </a:lnTo>
                <a:lnTo>
                  <a:pt x="63459" y="20879"/>
                </a:lnTo>
                <a:lnTo>
                  <a:pt x="60269" y="39303"/>
                </a:lnTo>
                <a:lnTo>
                  <a:pt x="49243" y="39303"/>
                </a:lnTo>
                <a:lnTo>
                  <a:pt x="47056" y="40531"/>
                </a:lnTo>
                <a:lnTo>
                  <a:pt x="43775" y="41759"/>
                </a:lnTo>
                <a:lnTo>
                  <a:pt x="29559" y="44215"/>
                </a:lnTo>
                <a:lnTo>
                  <a:pt x="22998" y="45444"/>
                </a:lnTo>
                <a:lnTo>
                  <a:pt x="14250" y="46672"/>
                </a:lnTo>
                <a:lnTo>
                  <a:pt x="12063" y="56498"/>
                </a:lnTo>
                <a:lnTo>
                  <a:pt x="10969" y="65095"/>
                </a:lnTo>
                <a:lnTo>
                  <a:pt x="13156" y="70008"/>
                </a:lnTo>
                <a:lnTo>
                  <a:pt x="41290" y="70008"/>
                </a:lnTo>
                <a:lnTo>
                  <a:pt x="39213" y="72061"/>
                </a:lnTo>
                <a:lnTo>
                  <a:pt x="33523" y="75996"/>
                </a:lnTo>
                <a:lnTo>
                  <a:pt x="26398" y="78778"/>
                </a:lnTo>
                <a:lnTo>
                  <a:pt x="17530" y="79834"/>
                </a:lnTo>
                <a:close/>
              </a:path>
              <a:path w="63500" h="80010">
                <a:moveTo>
                  <a:pt x="41290" y="70008"/>
                </a:moveTo>
                <a:lnTo>
                  <a:pt x="21904" y="70008"/>
                </a:lnTo>
                <a:lnTo>
                  <a:pt x="30140" y="68511"/>
                </a:lnTo>
                <a:lnTo>
                  <a:pt x="37761" y="64481"/>
                </a:lnTo>
                <a:lnTo>
                  <a:pt x="43741" y="58609"/>
                </a:lnTo>
                <a:lnTo>
                  <a:pt x="47056" y="51585"/>
                </a:lnTo>
                <a:lnTo>
                  <a:pt x="49243" y="39303"/>
                </a:lnTo>
                <a:lnTo>
                  <a:pt x="60269" y="39303"/>
                </a:lnTo>
                <a:lnTo>
                  <a:pt x="55804" y="65095"/>
                </a:lnTo>
                <a:lnTo>
                  <a:pt x="54711" y="67552"/>
                </a:lnTo>
                <a:lnTo>
                  <a:pt x="43775" y="67552"/>
                </a:lnTo>
                <a:lnTo>
                  <a:pt x="41290" y="70008"/>
                </a:lnTo>
                <a:close/>
              </a:path>
              <a:path w="63500" h="80010">
                <a:moveTo>
                  <a:pt x="56898" y="79834"/>
                </a:moveTo>
                <a:lnTo>
                  <a:pt x="43775" y="79834"/>
                </a:lnTo>
                <a:lnTo>
                  <a:pt x="43775" y="67552"/>
                </a:lnTo>
                <a:lnTo>
                  <a:pt x="54711" y="67552"/>
                </a:lnTo>
                <a:lnTo>
                  <a:pt x="55804" y="68780"/>
                </a:lnTo>
                <a:lnTo>
                  <a:pt x="62365" y="68780"/>
                </a:lnTo>
                <a:lnTo>
                  <a:pt x="60178" y="78606"/>
                </a:lnTo>
                <a:lnTo>
                  <a:pt x="59085" y="78606"/>
                </a:lnTo>
                <a:lnTo>
                  <a:pt x="56898" y="798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90526" y="5308692"/>
            <a:ext cx="31750" cy="106045"/>
          </a:xfrm>
          <a:custGeom>
            <a:avLst/>
            <a:gdLst/>
            <a:ahLst/>
            <a:cxnLst/>
            <a:rect l="l" t="t" r="r" b="b"/>
            <a:pathLst>
              <a:path w="31750" h="106045">
                <a:moveTo>
                  <a:pt x="12028" y="105626"/>
                </a:moveTo>
                <a:lnTo>
                  <a:pt x="0" y="105626"/>
                </a:lnTo>
                <a:lnTo>
                  <a:pt x="14215" y="28249"/>
                </a:lnTo>
                <a:lnTo>
                  <a:pt x="26244" y="28249"/>
                </a:lnTo>
                <a:lnTo>
                  <a:pt x="12028" y="105626"/>
                </a:lnTo>
                <a:close/>
              </a:path>
              <a:path w="31750" h="106045">
                <a:moveTo>
                  <a:pt x="28431" y="14738"/>
                </a:moveTo>
                <a:lnTo>
                  <a:pt x="17496" y="14738"/>
                </a:lnTo>
                <a:lnTo>
                  <a:pt x="19683" y="0"/>
                </a:lnTo>
                <a:lnTo>
                  <a:pt x="31712" y="0"/>
                </a:lnTo>
                <a:lnTo>
                  <a:pt x="28431" y="147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23332" y="5316061"/>
            <a:ext cx="36195" cy="98425"/>
          </a:xfrm>
          <a:custGeom>
            <a:avLst/>
            <a:gdLst/>
            <a:ahLst/>
            <a:cxnLst/>
            <a:rect l="l" t="t" r="r" b="b"/>
            <a:pathLst>
              <a:path w="36195" h="98425">
                <a:moveTo>
                  <a:pt x="25151" y="20879"/>
                </a:moveTo>
                <a:lnTo>
                  <a:pt x="13122" y="20879"/>
                </a:lnTo>
                <a:lnTo>
                  <a:pt x="17496" y="0"/>
                </a:lnTo>
                <a:lnTo>
                  <a:pt x="28431" y="0"/>
                </a:lnTo>
                <a:lnTo>
                  <a:pt x="25151" y="20879"/>
                </a:lnTo>
                <a:close/>
              </a:path>
              <a:path w="36195" h="98425">
                <a:moveTo>
                  <a:pt x="33899" y="31933"/>
                </a:moveTo>
                <a:lnTo>
                  <a:pt x="2187" y="31933"/>
                </a:lnTo>
                <a:lnTo>
                  <a:pt x="4374" y="20879"/>
                </a:lnTo>
                <a:lnTo>
                  <a:pt x="36086" y="20879"/>
                </a:lnTo>
                <a:lnTo>
                  <a:pt x="33899" y="31933"/>
                </a:lnTo>
                <a:close/>
              </a:path>
              <a:path w="36195" h="98425">
                <a:moveTo>
                  <a:pt x="20777" y="98257"/>
                </a:moveTo>
                <a:lnTo>
                  <a:pt x="1093" y="98257"/>
                </a:lnTo>
                <a:lnTo>
                  <a:pt x="0" y="92116"/>
                </a:lnTo>
                <a:lnTo>
                  <a:pt x="1093" y="82290"/>
                </a:lnTo>
                <a:lnTo>
                  <a:pt x="10935" y="31933"/>
                </a:lnTo>
                <a:lnTo>
                  <a:pt x="22964" y="31933"/>
                </a:lnTo>
                <a:lnTo>
                  <a:pt x="13122" y="82290"/>
                </a:lnTo>
                <a:lnTo>
                  <a:pt x="12028" y="87203"/>
                </a:lnTo>
                <a:lnTo>
                  <a:pt x="22964" y="87203"/>
                </a:lnTo>
                <a:lnTo>
                  <a:pt x="20777" y="98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95505" y="5307464"/>
            <a:ext cx="43180" cy="107314"/>
          </a:xfrm>
          <a:custGeom>
            <a:avLst/>
            <a:gdLst/>
            <a:ahLst/>
            <a:cxnLst/>
            <a:rect l="l" t="t" r="r" b="b"/>
            <a:pathLst>
              <a:path w="43179" h="107314">
                <a:moveTo>
                  <a:pt x="25151" y="29477"/>
                </a:moveTo>
                <a:lnTo>
                  <a:pt x="14215" y="29477"/>
                </a:lnTo>
                <a:lnTo>
                  <a:pt x="16403" y="17195"/>
                </a:lnTo>
                <a:lnTo>
                  <a:pt x="19034" y="9326"/>
                </a:lnTo>
                <a:lnTo>
                  <a:pt x="23511" y="3991"/>
                </a:lnTo>
                <a:lnTo>
                  <a:pt x="29628" y="959"/>
                </a:lnTo>
                <a:lnTo>
                  <a:pt x="37180" y="0"/>
                </a:lnTo>
                <a:lnTo>
                  <a:pt x="42647" y="0"/>
                </a:lnTo>
                <a:lnTo>
                  <a:pt x="40679" y="11053"/>
                </a:lnTo>
                <a:lnTo>
                  <a:pt x="30619" y="11053"/>
                </a:lnTo>
                <a:lnTo>
                  <a:pt x="28431" y="14738"/>
                </a:lnTo>
                <a:lnTo>
                  <a:pt x="27338" y="20879"/>
                </a:lnTo>
                <a:lnTo>
                  <a:pt x="25151" y="29477"/>
                </a:lnTo>
                <a:close/>
              </a:path>
              <a:path w="43179" h="107314">
                <a:moveTo>
                  <a:pt x="40460" y="12282"/>
                </a:moveTo>
                <a:lnTo>
                  <a:pt x="39367" y="12282"/>
                </a:lnTo>
                <a:lnTo>
                  <a:pt x="37180" y="11053"/>
                </a:lnTo>
                <a:lnTo>
                  <a:pt x="40679" y="11053"/>
                </a:lnTo>
                <a:lnTo>
                  <a:pt x="40460" y="12282"/>
                </a:lnTo>
                <a:close/>
              </a:path>
              <a:path w="43179" h="107314">
                <a:moveTo>
                  <a:pt x="34993" y="40531"/>
                </a:moveTo>
                <a:lnTo>
                  <a:pt x="3280" y="40531"/>
                </a:lnTo>
                <a:lnTo>
                  <a:pt x="4374" y="29477"/>
                </a:lnTo>
                <a:lnTo>
                  <a:pt x="37180" y="29477"/>
                </a:lnTo>
                <a:lnTo>
                  <a:pt x="34993" y="40531"/>
                </a:lnTo>
                <a:close/>
              </a:path>
              <a:path w="43179" h="107314">
                <a:moveTo>
                  <a:pt x="10935" y="106855"/>
                </a:moveTo>
                <a:lnTo>
                  <a:pt x="0" y="106855"/>
                </a:lnTo>
                <a:lnTo>
                  <a:pt x="12028" y="40531"/>
                </a:lnTo>
                <a:lnTo>
                  <a:pt x="24057" y="40531"/>
                </a:lnTo>
                <a:lnTo>
                  <a:pt x="10935" y="10685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31524" y="5335713"/>
            <a:ext cx="64769" cy="80010"/>
          </a:xfrm>
          <a:custGeom>
            <a:avLst/>
            <a:gdLst/>
            <a:ahLst/>
            <a:cxnLst/>
            <a:rect l="l" t="t" r="r" b="b"/>
            <a:pathLst>
              <a:path w="64770" h="80010">
                <a:moveTo>
                  <a:pt x="25219" y="79834"/>
                </a:moveTo>
                <a:lnTo>
                  <a:pt x="11618" y="76437"/>
                </a:lnTo>
                <a:lnTo>
                  <a:pt x="3348" y="67398"/>
                </a:lnTo>
                <a:lnTo>
                  <a:pt x="0" y="54444"/>
                </a:lnTo>
                <a:lnTo>
                  <a:pt x="1161" y="39303"/>
                </a:lnTo>
                <a:lnTo>
                  <a:pt x="5604" y="24871"/>
                </a:lnTo>
                <a:lnTo>
                  <a:pt x="13737" y="12282"/>
                </a:lnTo>
                <a:lnTo>
                  <a:pt x="25151" y="3377"/>
                </a:lnTo>
                <a:lnTo>
                  <a:pt x="39435" y="0"/>
                </a:lnTo>
                <a:lnTo>
                  <a:pt x="53036" y="3377"/>
                </a:lnTo>
                <a:lnTo>
                  <a:pt x="60165" y="11053"/>
                </a:lnTo>
                <a:lnTo>
                  <a:pt x="38342" y="11053"/>
                </a:lnTo>
                <a:lnTo>
                  <a:pt x="27628" y="14086"/>
                </a:lnTo>
                <a:lnTo>
                  <a:pt x="19888" y="21493"/>
                </a:lnTo>
                <a:lnTo>
                  <a:pt x="14814" y="30743"/>
                </a:lnTo>
                <a:lnTo>
                  <a:pt x="12097" y="39303"/>
                </a:lnTo>
                <a:lnTo>
                  <a:pt x="11550" y="48572"/>
                </a:lnTo>
                <a:lnTo>
                  <a:pt x="12644" y="58186"/>
                </a:lnTo>
                <a:lnTo>
                  <a:pt x="17018" y="65728"/>
                </a:lnTo>
                <a:lnTo>
                  <a:pt x="26313" y="68780"/>
                </a:lnTo>
                <a:lnTo>
                  <a:pt x="49173" y="68780"/>
                </a:lnTo>
                <a:lnTo>
                  <a:pt x="39504" y="76437"/>
                </a:lnTo>
                <a:lnTo>
                  <a:pt x="25219" y="79834"/>
                </a:lnTo>
                <a:close/>
              </a:path>
              <a:path w="64770" h="80010">
                <a:moveTo>
                  <a:pt x="49173" y="68780"/>
                </a:moveTo>
                <a:lnTo>
                  <a:pt x="26313" y="68780"/>
                </a:lnTo>
                <a:lnTo>
                  <a:pt x="37026" y="65728"/>
                </a:lnTo>
                <a:lnTo>
                  <a:pt x="44766" y="58186"/>
                </a:lnTo>
                <a:lnTo>
                  <a:pt x="49841" y="48572"/>
                </a:lnTo>
                <a:lnTo>
                  <a:pt x="52558" y="39303"/>
                </a:lnTo>
                <a:lnTo>
                  <a:pt x="53104" y="30743"/>
                </a:lnTo>
                <a:lnTo>
                  <a:pt x="52011" y="21493"/>
                </a:lnTo>
                <a:lnTo>
                  <a:pt x="47637" y="14086"/>
                </a:lnTo>
                <a:lnTo>
                  <a:pt x="38342" y="11053"/>
                </a:lnTo>
                <a:lnTo>
                  <a:pt x="60165" y="11053"/>
                </a:lnTo>
                <a:lnTo>
                  <a:pt x="61306" y="12282"/>
                </a:lnTo>
                <a:lnTo>
                  <a:pt x="64655" y="24871"/>
                </a:lnTo>
                <a:lnTo>
                  <a:pt x="63493" y="39303"/>
                </a:lnTo>
                <a:lnTo>
                  <a:pt x="59051" y="54444"/>
                </a:lnTo>
                <a:lnTo>
                  <a:pt x="50917" y="67398"/>
                </a:lnTo>
                <a:lnTo>
                  <a:pt x="49173" y="687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03766" y="5335713"/>
            <a:ext cx="48260" cy="78740"/>
          </a:xfrm>
          <a:custGeom>
            <a:avLst/>
            <a:gdLst/>
            <a:ahLst/>
            <a:cxnLst/>
            <a:rect l="l" t="t" r="r" b="b"/>
            <a:pathLst>
              <a:path w="48260" h="78739">
                <a:moveTo>
                  <a:pt x="34716" y="14738"/>
                </a:moveTo>
                <a:lnTo>
                  <a:pt x="22964" y="14738"/>
                </a:lnTo>
                <a:lnTo>
                  <a:pt x="27919" y="8290"/>
                </a:lnTo>
                <a:lnTo>
                  <a:pt x="33079" y="3684"/>
                </a:lnTo>
                <a:lnTo>
                  <a:pt x="38649" y="921"/>
                </a:lnTo>
                <a:lnTo>
                  <a:pt x="44835" y="0"/>
                </a:lnTo>
                <a:lnTo>
                  <a:pt x="48115" y="0"/>
                </a:lnTo>
                <a:lnTo>
                  <a:pt x="44835" y="13510"/>
                </a:lnTo>
                <a:lnTo>
                  <a:pt x="40460" y="13510"/>
                </a:lnTo>
                <a:lnTo>
                  <a:pt x="34716" y="14738"/>
                </a:lnTo>
                <a:close/>
              </a:path>
              <a:path w="48260" h="78739">
                <a:moveTo>
                  <a:pt x="10935" y="78606"/>
                </a:moveTo>
                <a:lnTo>
                  <a:pt x="0" y="78606"/>
                </a:lnTo>
                <a:lnTo>
                  <a:pt x="14215" y="1228"/>
                </a:lnTo>
                <a:lnTo>
                  <a:pt x="25151" y="1228"/>
                </a:lnTo>
                <a:lnTo>
                  <a:pt x="22964" y="14738"/>
                </a:lnTo>
                <a:lnTo>
                  <a:pt x="34716" y="14738"/>
                </a:lnTo>
                <a:lnTo>
                  <a:pt x="33369" y="15026"/>
                </a:lnTo>
                <a:lnTo>
                  <a:pt x="27201" y="19190"/>
                </a:lnTo>
                <a:lnTo>
                  <a:pt x="22468" y="25427"/>
                </a:lnTo>
                <a:lnTo>
                  <a:pt x="19683" y="33161"/>
                </a:lnTo>
                <a:lnTo>
                  <a:pt x="10935" y="7860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085781" y="5308692"/>
            <a:ext cx="31750" cy="106045"/>
          </a:xfrm>
          <a:custGeom>
            <a:avLst/>
            <a:gdLst/>
            <a:ahLst/>
            <a:cxnLst/>
            <a:rect l="l" t="t" r="r" b="b"/>
            <a:pathLst>
              <a:path w="31750" h="106045">
                <a:moveTo>
                  <a:pt x="12028" y="105626"/>
                </a:moveTo>
                <a:lnTo>
                  <a:pt x="0" y="105626"/>
                </a:lnTo>
                <a:lnTo>
                  <a:pt x="19683" y="0"/>
                </a:lnTo>
                <a:lnTo>
                  <a:pt x="31712" y="0"/>
                </a:lnTo>
                <a:lnTo>
                  <a:pt x="12028" y="1056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107652" y="5306236"/>
            <a:ext cx="61594" cy="111125"/>
          </a:xfrm>
          <a:custGeom>
            <a:avLst/>
            <a:gdLst/>
            <a:ahLst/>
            <a:cxnLst/>
            <a:rect l="l" t="t" r="r" b="b"/>
            <a:pathLst>
              <a:path w="61595" h="111125">
                <a:moveTo>
                  <a:pt x="8748" y="110539"/>
                </a:moveTo>
                <a:lnTo>
                  <a:pt x="0" y="110539"/>
                </a:lnTo>
                <a:lnTo>
                  <a:pt x="52489" y="0"/>
                </a:lnTo>
                <a:lnTo>
                  <a:pt x="61238" y="0"/>
                </a:lnTo>
                <a:lnTo>
                  <a:pt x="8748" y="11053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159936" y="5306236"/>
            <a:ext cx="93980" cy="111125"/>
          </a:xfrm>
          <a:custGeom>
            <a:avLst/>
            <a:gdLst/>
            <a:ahLst/>
            <a:cxnLst/>
            <a:rect l="l" t="t" r="r" b="b"/>
            <a:pathLst>
              <a:path w="93979" h="111125">
                <a:moveTo>
                  <a:pt x="36291" y="110539"/>
                </a:moveTo>
                <a:lnTo>
                  <a:pt x="15446" y="105012"/>
                </a:lnTo>
                <a:lnTo>
                  <a:pt x="4032" y="91195"/>
                </a:lnTo>
                <a:lnTo>
                  <a:pt x="0" y="73232"/>
                </a:lnTo>
                <a:lnTo>
                  <a:pt x="1298" y="55269"/>
                </a:lnTo>
                <a:lnTo>
                  <a:pt x="7107" y="36789"/>
                </a:lnTo>
                <a:lnTo>
                  <a:pt x="18248" y="18883"/>
                </a:lnTo>
                <a:lnTo>
                  <a:pt x="35129" y="5354"/>
                </a:lnTo>
                <a:lnTo>
                  <a:pt x="58162" y="0"/>
                </a:lnTo>
                <a:lnTo>
                  <a:pt x="78392" y="5354"/>
                </a:lnTo>
                <a:lnTo>
                  <a:pt x="84132" y="12282"/>
                </a:lnTo>
                <a:lnTo>
                  <a:pt x="54881" y="12282"/>
                </a:lnTo>
                <a:lnTo>
                  <a:pt x="40870" y="15544"/>
                </a:lnTo>
                <a:lnTo>
                  <a:pt x="28910" y="24564"/>
                </a:lnTo>
                <a:lnTo>
                  <a:pt x="19820" y="38189"/>
                </a:lnTo>
                <a:lnTo>
                  <a:pt x="14421" y="55269"/>
                </a:lnTo>
                <a:lnTo>
                  <a:pt x="13583" y="72349"/>
                </a:lnTo>
                <a:lnTo>
                  <a:pt x="17564" y="85975"/>
                </a:lnTo>
                <a:lnTo>
                  <a:pt x="26261" y="94995"/>
                </a:lnTo>
                <a:lnTo>
                  <a:pt x="39572" y="98257"/>
                </a:lnTo>
                <a:lnTo>
                  <a:pt x="67577" y="98257"/>
                </a:lnTo>
                <a:lnTo>
                  <a:pt x="59324" y="105012"/>
                </a:lnTo>
                <a:lnTo>
                  <a:pt x="36291" y="110539"/>
                </a:lnTo>
                <a:close/>
              </a:path>
              <a:path w="93979" h="111125">
                <a:moveTo>
                  <a:pt x="67577" y="98257"/>
                </a:moveTo>
                <a:lnTo>
                  <a:pt x="39572" y="98257"/>
                </a:lnTo>
                <a:lnTo>
                  <a:pt x="53429" y="94995"/>
                </a:lnTo>
                <a:lnTo>
                  <a:pt x="65133" y="85975"/>
                </a:lnTo>
                <a:lnTo>
                  <a:pt x="74172" y="72349"/>
                </a:lnTo>
                <a:lnTo>
                  <a:pt x="80033" y="55269"/>
                </a:lnTo>
                <a:lnTo>
                  <a:pt x="80870" y="38189"/>
                </a:lnTo>
                <a:lnTo>
                  <a:pt x="76889" y="24564"/>
                </a:lnTo>
                <a:lnTo>
                  <a:pt x="68192" y="15544"/>
                </a:lnTo>
                <a:lnTo>
                  <a:pt x="54881" y="12282"/>
                </a:lnTo>
                <a:lnTo>
                  <a:pt x="84132" y="12282"/>
                </a:lnTo>
                <a:lnTo>
                  <a:pt x="89601" y="18883"/>
                </a:lnTo>
                <a:lnTo>
                  <a:pt x="93839" y="36789"/>
                </a:lnTo>
                <a:lnTo>
                  <a:pt x="93155" y="55269"/>
                </a:lnTo>
                <a:lnTo>
                  <a:pt x="87346" y="73232"/>
                </a:lnTo>
                <a:lnTo>
                  <a:pt x="76205" y="91195"/>
                </a:lnTo>
                <a:lnTo>
                  <a:pt x="67577" y="98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909721" y="1202754"/>
            <a:ext cx="43180" cy="49530"/>
          </a:xfrm>
          <a:custGeom>
            <a:avLst/>
            <a:gdLst/>
            <a:ahLst/>
            <a:cxnLst/>
            <a:rect l="l" t="t" r="r" b="b"/>
            <a:pathLst>
              <a:path w="43179" h="49530">
                <a:moveTo>
                  <a:pt x="21870" y="49128"/>
                </a:moveTo>
                <a:lnTo>
                  <a:pt x="13378" y="47190"/>
                </a:lnTo>
                <a:lnTo>
                  <a:pt x="6424" y="41912"/>
                </a:lnTo>
                <a:lnTo>
                  <a:pt x="1725" y="34102"/>
                </a:lnTo>
                <a:lnTo>
                  <a:pt x="0" y="24564"/>
                </a:lnTo>
                <a:lnTo>
                  <a:pt x="1725" y="15026"/>
                </a:lnTo>
                <a:lnTo>
                  <a:pt x="6424" y="7215"/>
                </a:lnTo>
                <a:lnTo>
                  <a:pt x="13378" y="1938"/>
                </a:lnTo>
                <a:lnTo>
                  <a:pt x="21870" y="0"/>
                </a:lnTo>
                <a:lnTo>
                  <a:pt x="29730" y="1938"/>
                </a:lnTo>
                <a:lnTo>
                  <a:pt x="36360" y="7215"/>
                </a:lnTo>
                <a:lnTo>
                  <a:pt x="40939" y="15026"/>
                </a:lnTo>
                <a:lnTo>
                  <a:pt x="42647" y="24564"/>
                </a:lnTo>
                <a:lnTo>
                  <a:pt x="40939" y="34102"/>
                </a:lnTo>
                <a:lnTo>
                  <a:pt x="36360" y="41912"/>
                </a:lnTo>
                <a:lnTo>
                  <a:pt x="29730" y="47190"/>
                </a:lnTo>
                <a:lnTo>
                  <a:pt x="21870" y="4912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09721" y="1350140"/>
            <a:ext cx="43180" cy="49530"/>
          </a:xfrm>
          <a:custGeom>
            <a:avLst/>
            <a:gdLst/>
            <a:ahLst/>
            <a:cxnLst/>
            <a:rect l="l" t="t" r="r" b="b"/>
            <a:pathLst>
              <a:path w="43179" h="49530">
                <a:moveTo>
                  <a:pt x="21870" y="49128"/>
                </a:moveTo>
                <a:lnTo>
                  <a:pt x="13378" y="47190"/>
                </a:lnTo>
                <a:lnTo>
                  <a:pt x="6424" y="41912"/>
                </a:lnTo>
                <a:lnTo>
                  <a:pt x="1725" y="34102"/>
                </a:lnTo>
                <a:lnTo>
                  <a:pt x="0" y="24564"/>
                </a:lnTo>
                <a:lnTo>
                  <a:pt x="1725" y="15026"/>
                </a:lnTo>
                <a:lnTo>
                  <a:pt x="6424" y="7215"/>
                </a:lnTo>
                <a:lnTo>
                  <a:pt x="13378" y="1938"/>
                </a:lnTo>
                <a:lnTo>
                  <a:pt x="21870" y="0"/>
                </a:lnTo>
                <a:lnTo>
                  <a:pt x="29730" y="1938"/>
                </a:lnTo>
                <a:lnTo>
                  <a:pt x="36360" y="7215"/>
                </a:lnTo>
                <a:lnTo>
                  <a:pt x="40939" y="15026"/>
                </a:lnTo>
                <a:lnTo>
                  <a:pt x="42647" y="24564"/>
                </a:lnTo>
                <a:lnTo>
                  <a:pt x="40939" y="34102"/>
                </a:lnTo>
                <a:lnTo>
                  <a:pt x="36360" y="41912"/>
                </a:lnTo>
                <a:lnTo>
                  <a:pt x="29730" y="47190"/>
                </a:lnTo>
                <a:lnTo>
                  <a:pt x="21870" y="4912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09721" y="1497527"/>
            <a:ext cx="43180" cy="49530"/>
          </a:xfrm>
          <a:custGeom>
            <a:avLst/>
            <a:gdLst/>
            <a:ahLst/>
            <a:cxnLst/>
            <a:rect l="l" t="t" r="r" b="b"/>
            <a:pathLst>
              <a:path w="43179" h="49530">
                <a:moveTo>
                  <a:pt x="21870" y="49128"/>
                </a:moveTo>
                <a:lnTo>
                  <a:pt x="13378" y="47190"/>
                </a:lnTo>
                <a:lnTo>
                  <a:pt x="6424" y="41912"/>
                </a:lnTo>
                <a:lnTo>
                  <a:pt x="1725" y="34102"/>
                </a:lnTo>
                <a:lnTo>
                  <a:pt x="0" y="24564"/>
                </a:lnTo>
                <a:lnTo>
                  <a:pt x="1725" y="15026"/>
                </a:lnTo>
                <a:lnTo>
                  <a:pt x="6424" y="7215"/>
                </a:lnTo>
                <a:lnTo>
                  <a:pt x="13378" y="1938"/>
                </a:lnTo>
                <a:lnTo>
                  <a:pt x="21870" y="0"/>
                </a:lnTo>
                <a:lnTo>
                  <a:pt x="29730" y="1938"/>
                </a:lnTo>
                <a:lnTo>
                  <a:pt x="36360" y="7215"/>
                </a:lnTo>
                <a:lnTo>
                  <a:pt x="40939" y="15026"/>
                </a:lnTo>
                <a:lnTo>
                  <a:pt x="42647" y="24564"/>
                </a:lnTo>
                <a:lnTo>
                  <a:pt x="40939" y="34102"/>
                </a:lnTo>
                <a:lnTo>
                  <a:pt x="36360" y="41912"/>
                </a:lnTo>
                <a:lnTo>
                  <a:pt x="29730" y="47190"/>
                </a:lnTo>
                <a:lnTo>
                  <a:pt x="21870" y="4912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909721" y="5700495"/>
            <a:ext cx="43180" cy="48260"/>
          </a:xfrm>
          <a:custGeom>
            <a:avLst/>
            <a:gdLst/>
            <a:ahLst/>
            <a:cxnLst/>
            <a:rect l="l" t="t" r="r" b="b"/>
            <a:pathLst>
              <a:path w="43179" h="48260">
                <a:moveTo>
                  <a:pt x="21870" y="47900"/>
                </a:moveTo>
                <a:lnTo>
                  <a:pt x="13378" y="45962"/>
                </a:lnTo>
                <a:lnTo>
                  <a:pt x="6424" y="40684"/>
                </a:lnTo>
                <a:lnTo>
                  <a:pt x="1725" y="32874"/>
                </a:lnTo>
                <a:lnTo>
                  <a:pt x="0" y="23336"/>
                </a:lnTo>
                <a:lnTo>
                  <a:pt x="1725" y="13990"/>
                </a:lnTo>
                <a:lnTo>
                  <a:pt x="6424" y="6601"/>
                </a:lnTo>
                <a:lnTo>
                  <a:pt x="13378" y="1746"/>
                </a:lnTo>
                <a:lnTo>
                  <a:pt x="21870" y="0"/>
                </a:lnTo>
                <a:lnTo>
                  <a:pt x="29730" y="1746"/>
                </a:lnTo>
                <a:lnTo>
                  <a:pt x="36360" y="6601"/>
                </a:lnTo>
                <a:lnTo>
                  <a:pt x="40939" y="13990"/>
                </a:lnTo>
                <a:lnTo>
                  <a:pt x="42647" y="23336"/>
                </a:lnTo>
                <a:lnTo>
                  <a:pt x="40939" y="32874"/>
                </a:lnTo>
                <a:lnTo>
                  <a:pt x="36360" y="40684"/>
                </a:lnTo>
                <a:lnTo>
                  <a:pt x="29730" y="45962"/>
                </a:lnTo>
                <a:lnTo>
                  <a:pt x="21870" y="479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909721" y="5847882"/>
            <a:ext cx="43180" cy="48260"/>
          </a:xfrm>
          <a:custGeom>
            <a:avLst/>
            <a:gdLst/>
            <a:ahLst/>
            <a:cxnLst/>
            <a:rect l="l" t="t" r="r" b="b"/>
            <a:pathLst>
              <a:path w="43179" h="48260">
                <a:moveTo>
                  <a:pt x="21870" y="47900"/>
                </a:moveTo>
                <a:lnTo>
                  <a:pt x="13378" y="45962"/>
                </a:lnTo>
                <a:lnTo>
                  <a:pt x="6424" y="40684"/>
                </a:lnTo>
                <a:lnTo>
                  <a:pt x="1725" y="32874"/>
                </a:lnTo>
                <a:lnTo>
                  <a:pt x="0" y="23336"/>
                </a:lnTo>
                <a:lnTo>
                  <a:pt x="1725" y="13990"/>
                </a:lnTo>
                <a:lnTo>
                  <a:pt x="6424" y="6601"/>
                </a:lnTo>
                <a:lnTo>
                  <a:pt x="13378" y="1746"/>
                </a:lnTo>
                <a:lnTo>
                  <a:pt x="21870" y="0"/>
                </a:lnTo>
                <a:lnTo>
                  <a:pt x="29730" y="1746"/>
                </a:lnTo>
                <a:lnTo>
                  <a:pt x="36360" y="6601"/>
                </a:lnTo>
                <a:lnTo>
                  <a:pt x="40939" y="13990"/>
                </a:lnTo>
                <a:lnTo>
                  <a:pt x="42647" y="23336"/>
                </a:lnTo>
                <a:lnTo>
                  <a:pt x="40939" y="32874"/>
                </a:lnTo>
                <a:lnTo>
                  <a:pt x="36360" y="40684"/>
                </a:lnTo>
                <a:lnTo>
                  <a:pt x="29730" y="45962"/>
                </a:lnTo>
                <a:lnTo>
                  <a:pt x="21870" y="479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909721" y="5995268"/>
            <a:ext cx="43180" cy="48260"/>
          </a:xfrm>
          <a:custGeom>
            <a:avLst/>
            <a:gdLst/>
            <a:ahLst/>
            <a:cxnLst/>
            <a:rect l="l" t="t" r="r" b="b"/>
            <a:pathLst>
              <a:path w="43179" h="48260">
                <a:moveTo>
                  <a:pt x="21870" y="47900"/>
                </a:moveTo>
                <a:lnTo>
                  <a:pt x="13378" y="45962"/>
                </a:lnTo>
                <a:lnTo>
                  <a:pt x="6424" y="40684"/>
                </a:lnTo>
                <a:lnTo>
                  <a:pt x="1725" y="32874"/>
                </a:lnTo>
                <a:lnTo>
                  <a:pt x="0" y="23336"/>
                </a:lnTo>
                <a:lnTo>
                  <a:pt x="1725" y="13990"/>
                </a:lnTo>
                <a:lnTo>
                  <a:pt x="6424" y="6601"/>
                </a:lnTo>
                <a:lnTo>
                  <a:pt x="13378" y="1746"/>
                </a:lnTo>
                <a:lnTo>
                  <a:pt x="21870" y="0"/>
                </a:lnTo>
                <a:lnTo>
                  <a:pt x="29730" y="1746"/>
                </a:lnTo>
                <a:lnTo>
                  <a:pt x="36360" y="6601"/>
                </a:lnTo>
                <a:lnTo>
                  <a:pt x="40939" y="13990"/>
                </a:lnTo>
                <a:lnTo>
                  <a:pt x="42647" y="23336"/>
                </a:lnTo>
                <a:lnTo>
                  <a:pt x="40939" y="32874"/>
                </a:lnTo>
                <a:lnTo>
                  <a:pt x="36360" y="40684"/>
                </a:lnTo>
                <a:lnTo>
                  <a:pt x="29730" y="45962"/>
                </a:lnTo>
                <a:lnTo>
                  <a:pt x="21870" y="479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9" name="object 8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675" y="308990"/>
            <a:ext cx="570547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Virtualization and</a:t>
            </a:r>
            <a:r>
              <a:rPr dirty="0" spc="-90"/>
              <a:t> </a:t>
            </a:r>
            <a:r>
              <a:rPr dirty="0" spc="-5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12189" y="1273111"/>
            <a:ext cx="5788660" cy="2411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Virtualization </a:t>
            </a:r>
            <a:r>
              <a:rPr dirty="0" sz="1800" spc="-10">
                <a:latin typeface="Arial"/>
                <a:cs typeface="Arial"/>
              </a:rPr>
              <a:t>software schedules </a:t>
            </a:r>
            <a:r>
              <a:rPr dirty="0" sz="1800" spc="-5">
                <a:latin typeface="Arial"/>
                <a:cs typeface="Arial"/>
              </a:rPr>
              <a:t>multiple guests onto  CPU(s)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Each </a:t>
            </a:r>
            <a:r>
              <a:rPr dirty="0" sz="1800" spc="-10">
                <a:latin typeface="Arial"/>
                <a:cs typeface="Arial"/>
              </a:rPr>
              <a:t>guest doing </a:t>
            </a:r>
            <a:r>
              <a:rPr dirty="0" sz="1800" spc="-5">
                <a:latin typeface="Arial"/>
                <a:cs typeface="Arial"/>
              </a:rPr>
              <a:t>its </a:t>
            </a:r>
            <a:r>
              <a:rPr dirty="0" sz="1800" spc="-20">
                <a:latin typeface="Arial"/>
                <a:cs typeface="Arial"/>
              </a:rPr>
              <a:t>own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6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Not </a:t>
            </a:r>
            <a:r>
              <a:rPr dirty="0" sz="1800" spc="-10">
                <a:latin typeface="Arial"/>
                <a:cs typeface="Arial"/>
              </a:rPr>
              <a:t>knowing </a:t>
            </a:r>
            <a:r>
              <a:rPr dirty="0" sz="1800" spc="-5">
                <a:latin typeface="Arial"/>
                <a:cs typeface="Arial"/>
              </a:rPr>
              <a:t>it </a:t>
            </a:r>
            <a:r>
              <a:rPr dirty="0" sz="1800" spc="-10">
                <a:latin typeface="Arial"/>
                <a:cs typeface="Arial"/>
              </a:rPr>
              <a:t>doesn</a:t>
            </a:r>
            <a:r>
              <a:rPr dirty="0" sz="1800" spc="-10">
                <a:latin typeface="MS PGothic"/>
                <a:cs typeface="MS PGothic"/>
              </a:rPr>
              <a:t>’</a:t>
            </a:r>
            <a:r>
              <a:rPr dirty="0" sz="1800" spc="-10">
                <a:latin typeface="Arial"/>
                <a:cs typeface="Arial"/>
              </a:rPr>
              <a:t>t </a:t>
            </a:r>
            <a:r>
              <a:rPr dirty="0" sz="1800" spc="-20">
                <a:latin typeface="Arial"/>
                <a:cs typeface="Arial"/>
              </a:rPr>
              <a:t>own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CPUs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4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result in </a:t>
            </a:r>
            <a:r>
              <a:rPr dirty="0" sz="1800" spc="-10">
                <a:latin typeface="Arial"/>
                <a:cs typeface="Arial"/>
              </a:rPr>
              <a:t>poor response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effect time-of-day clocks 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guests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Can undo good scheduling algorithm </a:t>
            </a:r>
            <a:r>
              <a:rPr dirty="0" sz="1800" spc="-5">
                <a:latin typeface="Arial"/>
                <a:cs typeface="Arial"/>
              </a:rPr>
              <a:t>efforts of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guests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595" y="308990"/>
            <a:ext cx="511810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Rate Montonic</a:t>
            </a:r>
            <a:r>
              <a:rPr dirty="0" spc="-110"/>
              <a:t> </a:t>
            </a:r>
            <a:r>
              <a:rPr dirty="0" spc="-5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189" y="1338198"/>
            <a:ext cx="5900420" cy="1931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priority is </a:t>
            </a:r>
            <a:r>
              <a:rPr dirty="0" sz="1800" spc="-10">
                <a:latin typeface="Arial"/>
                <a:cs typeface="Arial"/>
              </a:rPr>
              <a:t>assigned based on </a:t>
            </a:r>
            <a:r>
              <a:rPr dirty="0" sz="1800" spc="-5">
                <a:latin typeface="Arial"/>
                <a:cs typeface="Arial"/>
              </a:rPr>
              <a:t>the inverse of its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Shorter </a:t>
            </a:r>
            <a:r>
              <a:rPr dirty="0" sz="1800" spc="-10">
                <a:latin typeface="Arial"/>
                <a:cs typeface="Arial"/>
              </a:rPr>
              <a:t>periods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10">
                <a:latin typeface="Arial"/>
                <a:cs typeface="Arial"/>
              </a:rPr>
              <a:t>higher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priority;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Longer periods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15">
                <a:latin typeface="Arial"/>
                <a:cs typeface="Arial"/>
              </a:rPr>
              <a:t>lower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</a:t>
            </a:r>
            <a:r>
              <a:rPr dirty="0" baseline="-20833" sz="1800" spc="-7">
                <a:latin typeface="Arial"/>
                <a:cs typeface="Arial"/>
              </a:rPr>
              <a:t>1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assigned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higher </a:t>
            </a:r>
            <a:r>
              <a:rPr dirty="0" sz="1800" spc="-5">
                <a:latin typeface="Arial"/>
                <a:cs typeface="Arial"/>
              </a:rPr>
              <a:t>priority </a:t>
            </a:r>
            <a:r>
              <a:rPr dirty="0" sz="1800" spc="-10">
                <a:latin typeface="Arial"/>
                <a:cs typeface="Arial"/>
              </a:rPr>
              <a:t>than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</a:t>
            </a:r>
            <a:r>
              <a:rPr dirty="0" baseline="-20833" sz="1800">
                <a:latin typeface="Arial"/>
                <a:cs typeface="Arial"/>
              </a:rPr>
              <a:t>2</a:t>
            </a:r>
            <a:r>
              <a:rPr dirty="0" sz="180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1127" y="3662540"/>
            <a:ext cx="6867516" cy="1274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76045">
              <a:lnSpc>
                <a:spcPct val="100000"/>
              </a:lnSpc>
            </a:pPr>
            <a:r>
              <a:rPr dirty="0" sz="2400" spc="-5"/>
              <a:t>Missed Deadlines </a:t>
            </a:r>
            <a:r>
              <a:rPr dirty="0" sz="2400" spc="5"/>
              <a:t>with </a:t>
            </a:r>
            <a:r>
              <a:rPr dirty="0" sz="2400" spc="-5"/>
              <a:t>Rate Monotonic</a:t>
            </a:r>
            <a:r>
              <a:rPr dirty="0" sz="2400" spc="-114"/>
              <a:t> </a:t>
            </a:r>
            <a:r>
              <a:rPr dirty="0" sz="2400" spc="-5"/>
              <a:t>Scheduling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130300" y="1746244"/>
            <a:ext cx="7335164" cy="111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44295">
              <a:lnSpc>
                <a:spcPct val="100000"/>
              </a:lnSpc>
            </a:pPr>
            <a:r>
              <a:rPr dirty="0" sz="2800" spc="-5"/>
              <a:t>Earliest Deadline First </a:t>
            </a:r>
            <a:r>
              <a:rPr dirty="0" sz="2800" spc="-10"/>
              <a:t>Scheduling</a:t>
            </a:r>
            <a:r>
              <a:rPr dirty="0" sz="2800" spc="65"/>
              <a:t> </a:t>
            </a:r>
            <a:r>
              <a:rPr dirty="0" sz="2800" spc="-10"/>
              <a:t>(EDF)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69327" y="1296923"/>
            <a:ext cx="5034280" cy="1203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Priorities are </a:t>
            </a:r>
            <a:r>
              <a:rPr dirty="0" sz="1800" spc="-10">
                <a:latin typeface="Arial"/>
                <a:cs typeface="Arial"/>
              </a:rPr>
              <a:t>assigned according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deadlines:</a:t>
            </a:r>
            <a:endParaRPr sz="1800">
              <a:latin typeface="Arial"/>
              <a:cs typeface="Arial"/>
            </a:endParaRPr>
          </a:p>
          <a:p>
            <a:pPr marL="355600" marR="17145">
              <a:lnSpc>
                <a:spcPct val="135000"/>
              </a:lnSpc>
              <a:spcBef>
                <a:spcPts val="1405"/>
              </a:spcBef>
            </a:pP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earlier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deadline,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higher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priority; 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later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deadline,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5">
                <a:latin typeface="Arial"/>
                <a:cs typeface="Arial"/>
              </a:rPr>
              <a:t>lower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3500" y="2994063"/>
            <a:ext cx="6775970" cy="1033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49095">
              <a:lnSpc>
                <a:spcPct val="100000"/>
              </a:lnSpc>
            </a:pPr>
            <a:r>
              <a:rPr dirty="0" spc="-5"/>
              <a:t>Proportional Share</a:t>
            </a:r>
            <a:r>
              <a:rPr dirty="0" spc="-70"/>
              <a:t> </a:t>
            </a:r>
            <a:r>
              <a:rPr dirty="0" spc="-5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62989" y="1338198"/>
            <a:ext cx="6258560" cy="2040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i="1">
                <a:latin typeface="Arial"/>
                <a:cs typeface="Arial"/>
              </a:rPr>
              <a:t>T </a:t>
            </a:r>
            <a:r>
              <a:rPr dirty="0" sz="1800" spc="-10">
                <a:latin typeface="Arial"/>
                <a:cs typeface="Arial"/>
              </a:rPr>
              <a:t>shares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allocated among all </a:t>
            </a:r>
            <a:r>
              <a:rPr dirty="0" sz="1800" spc="-5">
                <a:latin typeface="Arial"/>
                <a:cs typeface="Arial"/>
              </a:rPr>
              <a:t>processes in the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10">
                <a:latin typeface="Arial"/>
                <a:cs typeface="Arial"/>
              </a:rPr>
              <a:t>application </a:t>
            </a:r>
            <a:r>
              <a:rPr dirty="0" sz="1800" spc="-5">
                <a:latin typeface="Arial"/>
                <a:cs typeface="Arial"/>
              </a:rPr>
              <a:t>receives </a:t>
            </a:r>
            <a:r>
              <a:rPr dirty="0" sz="1800" spc="-5" i="1">
                <a:latin typeface="Arial"/>
                <a:cs typeface="Arial"/>
              </a:rPr>
              <a:t>N </a:t>
            </a:r>
            <a:r>
              <a:rPr dirty="0" sz="1800" spc="-10">
                <a:latin typeface="Arial"/>
                <a:cs typeface="Arial"/>
              </a:rPr>
              <a:t>shares </a:t>
            </a:r>
            <a:r>
              <a:rPr dirty="0" sz="1800" spc="-15">
                <a:latin typeface="Arial"/>
                <a:cs typeface="Arial"/>
              </a:rPr>
              <a:t>where </a:t>
            </a:r>
            <a:r>
              <a:rPr dirty="0" sz="1800" spc="-5" i="1">
                <a:latin typeface="Arial"/>
                <a:cs typeface="Arial"/>
              </a:rPr>
              <a:t>N </a:t>
            </a:r>
            <a:r>
              <a:rPr dirty="0" sz="1800" i="1">
                <a:latin typeface="Arial"/>
                <a:cs typeface="Arial"/>
              </a:rPr>
              <a:t>&lt;</a:t>
            </a:r>
            <a:r>
              <a:rPr dirty="0" sz="1800" spc="14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6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This </a:t>
            </a:r>
            <a:r>
              <a:rPr dirty="0" sz="1800" spc="-10">
                <a:latin typeface="Arial"/>
                <a:cs typeface="Arial"/>
              </a:rPr>
              <a:t>ensures each application </a:t>
            </a:r>
            <a:r>
              <a:rPr dirty="0" sz="1800" spc="-15">
                <a:latin typeface="Arial"/>
                <a:cs typeface="Arial"/>
              </a:rPr>
              <a:t>will </a:t>
            </a:r>
            <a:r>
              <a:rPr dirty="0" sz="1800" spc="-5">
                <a:latin typeface="Arial"/>
                <a:cs typeface="Arial"/>
              </a:rPr>
              <a:t>receive </a:t>
            </a:r>
            <a:r>
              <a:rPr dirty="0" sz="1800" spc="-5" b="1" i="1">
                <a:latin typeface="Arial"/>
                <a:cs typeface="Arial"/>
              </a:rPr>
              <a:t>N </a:t>
            </a:r>
            <a:r>
              <a:rPr dirty="0" sz="1800" i="1">
                <a:latin typeface="Arial"/>
                <a:cs typeface="Arial"/>
              </a:rPr>
              <a:t>/ T </a:t>
            </a:r>
            <a:r>
              <a:rPr dirty="0" sz="1800" spc="-5">
                <a:latin typeface="Arial"/>
                <a:cs typeface="Arial"/>
              </a:rPr>
              <a:t>of the </a:t>
            </a:r>
            <a:r>
              <a:rPr dirty="0" sz="1800" spc="-10">
                <a:latin typeface="Arial"/>
                <a:cs typeface="Arial"/>
              </a:rPr>
              <a:t>total  </a:t>
            </a:r>
            <a:r>
              <a:rPr dirty="0" sz="1800" spc="-5">
                <a:latin typeface="Arial"/>
                <a:cs typeface="Arial"/>
              </a:rPr>
              <a:t>processor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4170">
              <a:lnSpc>
                <a:spcPct val="100000"/>
              </a:lnSpc>
            </a:pPr>
            <a:r>
              <a:rPr dirty="0"/>
              <a:t>POSIX </a:t>
            </a:r>
            <a:r>
              <a:rPr dirty="0" spc="-5"/>
              <a:t>Real-Time</a:t>
            </a:r>
            <a:r>
              <a:rPr dirty="0" spc="-95"/>
              <a:t> </a:t>
            </a:r>
            <a:r>
              <a:rPr dirty="0" spc="-5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48689" y="1223898"/>
            <a:ext cx="7277734" cy="39706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8140" indent="-34544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8140" algn="l"/>
                <a:tab pos="358775" algn="l"/>
              </a:tabLst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POSIX.1b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standard</a:t>
            </a:r>
            <a:endParaRPr sz="1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8140" algn="l"/>
                <a:tab pos="358775" algn="l"/>
              </a:tabLst>
            </a:pPr>
            <a:r>
              <a:rPr dirty="0" sz="1800">
                <a:latin typeface="Arial"/>
                <a:cs typeface="Arial"/>
              </a:rPr>
              <a:t>API </a:t>
            </a:r>
            <a:r>
              <a:rPr dirty="0" sz="1800" spc="-10">
                <a:latin typeface="Arial"/>
                <a:cs typeface="Arial"/>
              </a:rPr>
              <a:t>provides </a:t>
            </a:r>
            <a:r>
              <a:rPr dirty="0" sz="1800" spc="-5">
                <a:latin typeface="Arial"/>
                <a:cs typeface="Arial"/>
              </a:rPr>
              <a:t>functions for </a:t>
            </a:r>
            <a:r>
              <a:rPr dirty="0" sz="1800" spc="-10">
                <a:latin typeface="Arial"/>
                <a:cs typeface="Arial"/>
              </a:rPr>
              <a:t>managing </a:t>
            </a:r>
            <a:r>
              <a:rPr dirty="0" sz="1800" spc="-5">
                <a:latin typeface="Arial"/>
                <a:cs typeface="Arial"/>
              </a:rPr>
              <a:t>real-time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8140" algn="l"/>
                <a:tab pos="358775" algn="l"/>
              </a:tabLst>
            </a:pPr>
            <a:r>
              <a:rPr dirty="0" sz="1800" spc="-10">
                <a:latin typeface="Arial"/>
                <a:cs typeface="Arial"/>
              </a:rPr>
              <a:t>Defines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10">
                <a:latin typeface="Arial"/>
                <a:cs typeface="Arial"/>
              </a:rPr>
              <a:t>scheduling </a:t>
            </a:r>
            <a:r>
              <a:rPr dirty="0" sz="1800" spc="-5">
                <a:latin typeface="Arial"/>
                <a:cs typeface="Arial"/>
              </a:rPr>
              <a:t>classes for real-time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threads:</a:t>
            </a:r>
            <a:endParaRPr sz="1800">
              <a:latin typeface="Arial"/>
              <a:cs typeface="Arial"/>
            </a:endParaRPr>
          </a:p>
          <a:p>
            <a:pPr marL="358775" marR="5080" indent="-34607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/>
              <a:tabLst>
                <a:tab pos="358140" algn="l"/>
                <a:tab pos="358775" algn="l"/>
              </a:tabLst>
            </a:pPr>
            <a:r>
              <a:rPr dirty="0" sz="1800" spc="-5">
                <a:latin typeface="Arial"/>
                <a:cs typeface="Arial"/>
              </a:rPr>
              <a:t>SCHED_FIFO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 spc="-10">
                <a:latin typeface="Arial"/>
                <a:cs typeface="Arial"/>
              </a:rPr>
              <a:t>scheduled using </a:t>
            </a:r>
            <a:r>
              <a:rPr dirty="0" sz="1800" spc="-5">
                <a:latin typeface="Arial"/>
                <a:cs typeface="Arial"/>
              </a:rPr>
              <a:t>a FCFS strategy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a  </a:t>
            </a:r>
            <a:r>
              <a:rPr dirty="0" sz="1800">
                <a:latin typeface="Arial"/>
                <a:cs typeface="Arial"/>
              </a:rPr>
              <a:t>FIFO </a:t>
            </a:r>
            <a:r>
              <a:rPr dirty="0" sz="1800" spc="-10">
                <a:latin typeface="Arial"/>
                <a:cs typeface="Arial"/>
              </a:rPr>
              <a:t>queue. </a:t>
            </a:r>
            <a:r>
              <a:rPr dirty="0" sz="1800" spc="-5">
                <a:latin typeface="Arial"/>
                <a:cs typeface="Arial"/>
              </a:rPr>
              <a:t>There is </a:t>
            </a:r>
            <a:r>
              <a:rPr dirty="0" sz="1800" spc="-10">
                <a:latin typeface="Arial"/>
                <a:cs typeface="Arial"/>
              </a:rPr>
              <a:t>no </a:t>
            </a:r>
            <a:r>
              <a:rPr dirty="0" sz="1800" spc="-5">
                <a:latin typeface="Arial"/>
                <a:cs typeface="Arial"/>
              </a:rPr>
              <a:t>time-slicing for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equal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358140" marR="16510" indent="-34544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/>
              <a:tabLst>
                <a:tab pos="358140" algn="l"/>
                <a:tab pos="358775" algn="l"/>
              </a:tabLst>
            </a:pPr>
            <a:r>
              <a:rPr dirty="0" sz="1800" spc="-5">
                <a:latin typeface="Arial"/>
                <a:cs typeface="Arial"/>
              </a:rPr>
              <a:t>SCHED_RR </a:t>
            </a:r>
            <a:r>
              <a:rPr dirty="0" sz="1800">
                <a:latin typeface="Arial"/>
                <a:cs typeface="Arial"/>
              </a:rPr>
              <a:t>- </a:t>
            </a:r>
            <a:r>
              <a:rPr dirty="0" sz="1800" spc="-5">
                <a:latin typeface="Arial"/>
                <a:cs typeface="Arial"/>
              </a:rPr>
              <a:t>similar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SCHED_FIFO </a:t>
            </a:r>
            <a:r>
              <a:rPr dirty="0" sz="1800" spc="-10">
                <a:latin typeface="Arial"/>
                <a:cs typeface="Arial"/>
              </a:rPr>
              <a:t>except </a:t>
            </a:r>
            <a:r>
              <a:rPr dirty="0" sz="1800" spc="-5">
                <a:latin typeface="Arial"/>
                <a:cs typeface="Arial"/>
              </a:rPr>
              <a:t>time-slicing occurs for 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equal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Defines </a:t>
            </a:r>
            <a:r>
              <a:rPr dirty="0" sz="1800" spc="-15">
                <a:latin typeface="Arial"/>
                <a:cs typeface="Arial"/>
              </a:rPr>
              <a:t>two </a:t>
            </a:r>
            <a:r>
              <a:rPr dirty="0" sz="1800" spc="-5">
                <a:latin typeface="Arial"/>
                <a:cs typeface="Arial"/>
              </a:rPr>
              <a:t>functions for getting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setting </a:t>
            </a:r>
            <a:r>
              <a:rPr dirty="0" sz="1800" spc="-10">
                <a:latin typeface="Arial"/>
                <a:cs typeface="Arial"/>
              </a:rPr>
              <a:t>scheduling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policy:</a:t>
            </a:r>
            <a:endParaRPr sz="1800">
              <a:latin typeface="Arial"/>
              <a:cs typeface="Arial"/>
            </a:endParaRPr>
          </a:p>
          <a:p>
            <a:pPr marL="355600" marR="88900" indent="-342900">
              <a:lnSpc>
                <a:spcPct val="100000"/>
              </a:lnSpc>
              <a:spcBef>
                <a:spcPts val="585"/>
              </a:spcBef>
              <a:buClr>
                <a:srgbClr val="993300"/>
              </a:buClr>
              <a:buSzPct val="88888"/>
              <a:buAutoNum type="arabicPeriod"/>
              <a:tabLst>
                <a:tab pos="355600" algn="l"/>
              </a:tabLst>
            </a:pPr>
            <a:r>
              <a:rPr dirty="0" sz="1800" spc="-10" b="1">
                <a:latin typeface="Courier New"/>
                <a:cs typeface="Courier New"/>
              </a:rPr>
              <a:t>pthread_attr_getsched_policy(pthread_attr_t *attr,  </a:t>
            </a: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10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*policy)</a:t>
            </a:r>
            <a:endParaRPr sz="1800">
              <a:latin typeface="Courier New"/>
              <a:cs typeface="Courier New"/>
            </a:endParaRPr>
          </a:p>
          <a:p>
            <a:pPr marL="355600" marR="889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/>
              <a:tabLst>
                <a:tab pos="355600" algn="l"/>
              </a:tabLst>
            </a:pPr>
            <a:r>
              <a:rPr dirty="0" sz="1800" spc="-10" b="1">
                <a:latin typeface="Courier New"/>
                <a:cs typeface="Courier New"/>
              </a:rPr>
              <a:t>pthread_attr_setsched_policy(pthread_attr_t *attr,  </a:t>
            </a: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policy)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861" y="308990"/>
            <a:ext cx="640905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POSIX </a:t>
            </a:r>
            <a:r>
              <a:rPr dirty="0" spc="-5"/>
              <a:t>Real-Time Scheduling</a:t>
            </a:r>
            <a:r>
              <a:rPr dirty="0" spc="-114"/>
              <a:t> </a:t>
            </a:r>
            <a:r>
              <a:rPr dirty="0"/>
              <a:t>API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089659"/>
            <a:ext cx="4025900" cy="3260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#include</a:t>
            </a:r>
            <a:r>
              <a:rPr dirty="0" sz="1500" spc="-1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&lt;pthread.h&gt;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500" spc="-5">
                <a:latin typeface="Courier New"/>
                <a:cs typeface="Courier New"/>
              </a:rPr>
              <a:t>#include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&lt;stdio.h&gt;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500" spc="-5">
                <a:latin typeface="Courier New"/>
                <a:cs typeface="Courier New"/>
              </a:rPr>
              <a:t>#define NUM_THREADS</a:t>
            </a:r>
            <a:r>
              <a:rPr dirty="0" sz="1500" spc="-1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5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500" spc="-5">
                <a:latin typeface="Courier New"/>
                <a:cs typeface="Courier New"/>
              </a:rPr>
              <a:t>int main(int argc, char</a:t>
            </a:r>
            <a:r>
              <a:rPr dirty="0" sz="1500" spc="3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*argv[])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500" spc="-5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55600" marR="576580">
              <a:lnSpc>
                <a:spcPct val="100000"/>
              </a:lnSpc>
              <a:spcBef>
                <a:spcPts val="635"/>
              </a:spcBef>
            </a:pPr>
            <a:r>
              <a:rPr dirty="0" sz="1500" spc="-5">
                <a:latin typeface="Courier New"/>
                <a:cs typeface="Courier New"/>
              </a:rPr>
              <a:t>int i, policy;  pthread_t_tid[NUM_THREADS];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dirty="0" sz="1500" spc="-5">
                <a:latin typeface="Courier New"/>
                <a:cs typeface="Courier New"/>
              </a:rPr>
              <a:t>pthread_attr_t</a:t>
            </a:r>
            <a:r>
              <a:rPr dirty="0" sz="1500" spc="-1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attr;</a:t>
            </a:r>
            <a:endParaRPr sz="1500">
              <a:latin typeface="Courier New"/>
              <a:cs typeface="Courier New"/>
            </a:endParaRPr>
          </a:p>
          <a:p>
            <a:pPr marL="355600" marR="5080">
              <a:lnSpc>
                <a:spcPct val="134700"/>
              </a:lnSpc>
              <a:spcBef>
                <a:spcPts val="10"/>
              </a:spcBef>
            </a:pPr>
            <a:r>
              <a:rPr dirty="0" sz="1500" spc="-5">
                <a:latin typeface="Courier New"/>
                <a:cs typeface="Courier New"/>
              </a:rPr>
              <a:t>/* get the default attributes */  pthread_attr_init(&amp;attr);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635"/>
              </a:spcBef>
            </a:pPr>
            <a:r>
              <a:rPr dirty="0" sz="1500" spc="-5">
                <a:latin typeface="Courier New"/>
                <a:cs typeface="Courier New"/>
              </a:rPr>
              <a:t>/* get the current</a:t>
            </a:r>
            <a:r>
              <a:rPr dirty="0" sz="1500" spc="1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scheduling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090" y="4096511"/>
            <a:ext cx="10541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policy</a:t>
            </a:r>
            <a:r>
              <a:rPr dirty="0" sz="1500" spc="-7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*/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8090" y="4245787"/>
            <a:ext cx="6540500" cy="2185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462280" indent="-342900">
              <a:lnSpc>
                <a:spcPct val="134700"/>
              </a:lnSpc>
            </a:pPr>
            <a:r>
              <a:rPr dirty="0" sz="1500" spc="-5">
                <a:latin typeface="Courier New"/>
                <a:cs typeface="Courier New"/>
              </a:rPr>
              <a:t>if (pthread_attr_getschedpolicy(&amp;attr, &amp;policy) != 0)  fprintf(stderr, "Unable to get</a:t>
            </a:r>
            <a:r>
              <a:rPr dirty="0" sz="1500" spc="8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policy.\n");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500" spc="-5">
                <a:latin typeface="Courier New"/>
                <a:cs typeface="Courier New"/>
              </a:rPr>
              <a:t>else</a:t>
            </a:r>
            <a:r>
              <a:rPr dirty="0" sz="1500" spc="-8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dirty="0" sz="1500" spc="-5">
                <a:latin typeface="Courier New"/>
                <a:cs typeface="Courier New"/>
              </a:rPr>
              <a:t>if (policy == SCHED_OTHER)</a:t>
            </a:r>
            <a:r>
              <a:rPr dirty="0" sz="1500" spc="12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printf("SCHED_OTHER\n");</a:t>
            </a:r>
            <a:endParaRPr sz="1500">
              <a:latin typeface="Courier New"/>
              <a:cs typeface="Courier New"/>
            </a:endParaRPr>
          </a:p>
          <a:p>
            <a:pPr marL="355600" marR="5080">
              <a:lnSpc>
                <a:spcPct val="134700"/>
              </a:lnSpc>
              <a:spcBef>
                <a:spcPts val="10"/>
              </a:spcBef>
            </a:pPr>
            <a:r>
              <a:rPr dirty="0" sz="1500" spc="-5">
                <a:latin typeface="Courier New"/>
                <a:cs typeface="Courier New"/>
              </a:rPr>
              <a:t>else if (policy == SCHED_RR) printf("SCHED_RR\n");  else if (policy == SCHED_FIFO)</a:t>
            </a:r>
            <a:r>
              <a:rPr dirty="0" sz="1500" spc="13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printf("SCHED_FIFO\n");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500" spc="-5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3365">
              <a:lnSpc>
                <a:spcPct val="100000"/>
              </a:lnSpc>
            </a:pPr>
            <a:r>
              <a:rPr dirty="0" sz="2800" spc="-10"/>
              <a:t>POSIX </a:t>
            </a:r>
            <a:r>
              <a:rPr dirty="0" sz="2800" spc="-5"/>
              <a:t>Real-Time </a:t>
            </a:r>
            <a:r>
              <a:rPr dirty="0" sz="2800" spc="-10"/>
              <a:t>Scheduling API</a:t>
            </a:r>
            <a:r>
              <a:rPr dirty="0" sz="2800" spc="50"/>
              <a:t> </a:t>
            </a:r>
            <a:r>
              <a:rPr dirty="0" sz="2800" spc="-5"/>
              <a:t>(Cont.)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28090" y="1321434"/>
            <a:ext cx="5969000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/* set the scheduling policy - FIFO, RR, or OTHER */  if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7390" y="1550034"/>
            <a:ext cx="5969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!=</a:t>
            </a:r>
            <a:r>
              <a:rPr dirty="0" sz="1500" spc="-9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0)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8090" y="1469339"/>
            <a:ext cx="5740400" cy="95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>
              <a:lnSpc>
                <a:spcPct val="135300"/>
              </a:lnSpc>
            </a:pPr>
            <a:r>
              <a:rPr dirty="0" sz="1500" spc="-5">
                <a:latin typeface="Courier New"/>
                <a:cs typeface="Courier New"/>
              </a:rPr>
              <a:t>(pthread_attr_setschedpolicy(&amp;attr, SCHED_FIFO)  fprintf(stderr, "Unable to set</a:t>
            </a:r>
            <a:r>
              <a:rPr dirty="0" sz="1500" spc="8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policy.\n");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500" spc="-5">
                <a:latin typeface="Courier New"/>
                <a:cs typeface="Courier New"/>
              </a:rPr>
              <a:t>/* create the threads</a:t>
            </a:r>
            <a:r>
              <a:rPr dirty="0" sz="1500" spc="-1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*/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5189" y="2395854"/>
            <a:ext cx="5511800" cy="171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for (i = 0; i &lt; NUM_THREADS;</a:t>
            </a:r>
            <a:r>
              <a:rPr dirty="0" sz="1500" spc="2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i++)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635"/>
              </a:spcBef>
            </a:pPr>
            <a:r>
              <a:rPr dirty="0" sz="1500" spc="-5">
                <a:latin typeface="Courier New"/>
                <a:cs typeface="Courier New"/>
              </a:rPr>
              <a:t>pthread_create(&amp;tid[i],&amp;attr,runner,NULL);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dirty="0" sz="1500" spc="-5">
                <a:latin typeface="Courier New"/>
                <a:cs typeface="Courier New"/>
              </a:rPr>
              <a:t>/* now join on each thread</a:t>
            </a:r>
            <a:r>
              <a:rPr dirty="0" sz="1500" spc="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*/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for (i = 0; i &lt; NUM_THREADS;</a:t>
            </a:r>
            <a:r>
              <a:rPr dirty="0" sz="1500" spc="2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i++)</a:t>
            </a:r>
            <a:endParaRPr sz="1500">
              <a:latin typeface="Courier New"/>
              <a:cs typeface="Courier New"/>
            </a:endParaRPr>
          </a:p>
          <a:p>
            <a:pPr algn="ctr" marR="1021080">
              <a:lnSpc>
                <a:spcPct val="100000"/>
              </a:lnSpc>
              <a:spcBef>
                <a:spcPts val="635"/>
              </a:spcBef>
            </a:pPr>
            <a:r>
              <a:rPr dirty="0" sz="1500" spc="-5">
                <a:latin typeface="Courier New"/>
                <a:cs typeface="Courier New"/>
              </a:rPr>
              <a:t>pthread_join(tid[i],</a:t>
            </a:r>
            <a:r>
              <a:rPr dirty="0" sz="1500" spc="2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NULL);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500" spc="-5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1390" y="4476115"/>
            <a:ext cx="219710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in this function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*/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189" y="4395419"/>
            <a:ext cx="3797300" cy="1797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35300"/>
              </a:lnSpc>
            </a:pPr>
            <a:r>
              <a:rPr dirty="0" sz="1500" spc="-5">
                <a:latin typeface="Courier New"/>
                <a:cs typeface="Courier New"/>
              </a:rPr>
              <a:t>/* Each thread will begin control  void *runner(void</a:t>
            </a:r>
            <a:r>
              <a:rPr dirty="0" sz="1500" spc="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*param)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 spc="-5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55600" marR="919480">
              <a:lnSpc>
                <a:spcPts val="2440"/>
              </a:lnSpc>
              <a:spcBef>
                <a:spcPts val="170"/>
              </a:spcBef>
            </a:pPr>
            <a:r>
              <a:rPr dirty="0" sz="1500" spc="-5">
                <a:latin typeface="Courier New"/>
                <a:cs typeface="Courier New"/>
              </a:rPr>
              <a:t>/* do some work ... */  pthread_exit(0);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500" spc="-5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88185">
              <a:lnSpc>
                <a:spcPct val="100000"/>
              </a:lnSpc>
            </a:pPr>
            <a:r>
              <a:rPr dirty="0" spc="-5"/>
              <a:t>Operating System</a:t>
            </a:r>
            <a:r>
              <a:rPr dirty="0" spc="-105"/>
              <a:t> </a:t>
            </a:r>
            <a:r>
              <a:rPr dirty="0" spc="-5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34389" y="1519618"/>
            <a:ext cx="2445385" cy="176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Linux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Windows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Solaris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20850">
              <a:lnSpc>
                <a:spcPct val="100000"/>
              </a:lnSpc>
            </a:pPr>
            <a:r>
              <a:rPr dirty="0" sz="2800" spc="-10"/>
              <a:t>Linux Scheduling Through </a:t>
            </a:r>
            <a:r>
              <a:rPr dirty="0" sz="2800" spc="-5"/>
              <a:t>Version</a:t>
            </a:r>
            <a:r>
              <a:rPr dirty="0" sz="2800" spc="100"/>
              <a:t> </a:t>
            </a:r>
            <a:r>
              <a:rPr dirty="0" sz="2800" spc="-5"/>
              <a:t>2.5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7030" marR="1027430" indent="-342900">
              <a:lnSpc>
                <a:spcPts val="193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66395" algn="l"/>
                <a:tab pos="367030" algn="l"/>
              </a:tabLst>
            </a:pPr>
            <a:r>
              <a:rPr dirty="0" spc="-5"/>
              <a:t>Prior </a:t>
            </a:r>
            <a:r>
              <a:rPr dirty="0"/>
              <a:t>to </a:t>
            </a:r>
            <a:r>
              <a:rPr dirty="0" spc="-10"/>
              <a:t>kernel </a:t>
            </a:r>
            <a:r>
              <a:rPr dirty="0" spc="-5"/>
              <a:t>version 2.5, ran variation of </a:t>
            </a:r>
            <a:r>
              <a:rPr dirty="0" spc="-10"/>
              <a:t>standard </a:t>
            </a:r>
            <a:r>
              <a:rPr dirty="0" spc="-5"/>
              <a:t>UNIX  </a:t>
            </a:r>
            <a:r>
              <a:rPr dirty="0" spc="-10"/>
              <a:t>scheduling</a:t>
            </a:r>
            <a:r>
              <a:rPr dirty="0" spc="-25"/>
              <a:t> </a:t>
            </a:r>
            <a:r>
              <a:rPr dirty="0" spc="-10"/>
              <a:t>algorithm</a:t>
            </a:r>
          </a:p>
          <a:p>
            <a:pPr marL="367030" indent="-342900">
              <a:lnSpc>
                <a:spcPct val="100000"/>
              </a:lnSpc>
              <a:spcBef>
                <a:spcPts val="50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66395" algn="l"/>
                <a:tab pos="367030" algn="l"/>
              </a:tabLst>
            </a:pPr>
            <a:r>
              <a:rPr dirty="0" spc="-5"/>
              <a:t>Version 2.5 moved </a:t>
            </a:r>
            <a:r>
              <a:rPr dirty="0"/>
              <a:t>to </a:t>
            </a:r>
            <a:r>
              <a:rPr dirty="0" spc="-5"/>
              <a:t>constant </a:t>
            </a:r>
            <a:r>
              <a:rPr dirty="0" spc="-10"/>
              <a:t>order </a:t>
            </a:r>
            <a:r>
              <a:rPr dirty="0" i="1">
                <a:latin typeface="Arial"/>
                <a:cs typeface="Arial"/>
              </a:rPr>
              <a:t>O</a:t>
            </a:r>
            <a:r>
              <a:rPr dirty="0"/>
              <a:t>(1) </a:t>
            </a:r>
            <a:r>
              <a:rPr dirty="0" spc="-10"/>
              <a:t>scheduling</a:t>
            </a:r>
            <a:r>
              <a:rPr dirty="0" spc="40"/>
              <a:t> </a:t>
            </a:r>
            <a:r>
              <a:rPr dirty="0" spc="-5"/>
              <a:t>time</a:t>
            </a:r>
          </a:p>
          <a:p>
            <a:pPr lvl="1" marL="767715" indent="-286385">
              <a:lnSpc>
                <a:spcPct val="100000"/>
              </a:lnSpc>
              <a:spcBef>
                <a:spcPts val="484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67715" algn="l"/>
                <a:tab pos="768350" algn="l"/>
              </a:tabLst>
            </a:pPr>
            <a:r>
              <a:rPr dirty="0" sz="1600" spc="-5">
                <a:latin typeface="Arial"/>
                <a:cs typeface="Arial"/>
              </a:rPr>
              <a:t>Preemptive, priority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based</a:t>
            </a:r>
            <a:endParaRPr sz="1600">
              <a:latin typeface="Arial"/>
              <a:cs typeface="Arial"/>
            </a:endParaRPr>
          </a:p>
          <a:p>
            <a:pPr lvl="1" marL="767715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67715" algn="l"/>
                <a:tab pos="768350" algn="l"/>
              </a:tabLst>
            </a:pPr>
            <a:r>
              <a:rPr dirty="0" sz="1600" spc="-10">
                <a:latin typeface="Arial"/>
                <a:cs typeface="Arial"/>
              </a:rPr>
              <a:t>Two </a:t>
            </a:r>
            <a:r>
              <a:rPr dirty="0" sz="1600" spc="-5">
                <a:latin typeface="Arial"/>
                <a:cs typeface="Arial"/>
              </a:rPr>
              <a:t>priority ranges: time-sharing and</a:t>
            </a:r>
            <a:r>
              <a:rPr dirty="0" sz="1600" spc="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real-time</a:t>
            </a:r>
            <a:endParaRPr sz="1600">
              <a:latin typeface="Arial"/>
              <a:cs typeface="Arial"/>
            </a:endParaRPr>
          </a:p>
          <a:p>
            <a:pPr lvl="1" marL="767715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67715" algn="l"/>
                <a:tab pos="768350" algn="l"/>
              </a:tabLst>
            </a:pPr>
            <a:r>
              <a:rPr dirty="0" sz="1600" spc="-5" b="1">
                <a:latin typeface="Arial"/>
                <a:cs typeface="Arial"/>
              </a:rPr>
              <a:t>Real-time </a:t>
            </a:r>
            <a:r>
              <a:rPr dirty="0" sz="1600" spc="-5">
                <a:latin typeface="Arial"/>
                <a:cs typeface="Arial"/>
              </a:rPr>
              <a:t>range from 0 to 99 and </a:t>
            </a:r>
            <a:r>
              <a:rPr dirty="0" sz="1600" spc="-5" b="1">
                <a:latin typeface="Arial"/>
                <a:cs typeface="Arial"/>
              </a:rPr>
              <a:t>nice </a:t>
            </a:r>
            <a:r>
              <a:rPr dirty="0" sz="1600" spc="-5">
                <a:latin typeface="Arial"/>
                <a:cs typeface="Arial"/>
              </a:rPr>
              <a:t>value from 100 to</a:t>
            </a:r>
            <a:r>
              <a:rPr dirty="0" sz="1600" spc="1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140</a:t>
            </a:r>
            <a:endParaRPr sz="1600">
              <a:latin typeface="Arial"/>
              <a:cs typeface="Arial"/>
            </a:endParaRPr>
          </a:p>
          <a:p>
            <a:pPr lvl="1" marL="767715" marR="110489" indent="-286385">
              <a:lnSpc>
                <a:spcPts val="1730"/>
              </a:lnSpc>
              <a:spcBef>
                <a:spcPts val="69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67715" algn="l"/>
                <a:tab pos="768350" algn="l"/>
              </a:tabLst>
            </a:pPr>
            <a:r>
              <a:rPr dirty="0" sz="1600" spc="-5">
                <a:latin typeface="Arial"/>
                <a:cs typeface="Arial"/>
              </a:rPr>
              <a:t>Map into global priority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numerically lower values </a:t>
            </a:r>
            <a:r>
              <a:rPr dirty="0" sz="1600">
                <a:latin typeface="Arial"/>
                <a:cs typeface="Arial"/>
              </a:rPr>
              <a:t>indicating </a:t>
            </a:r>
            <a:r>
              <a:rPr dirty="0" sz="1600" spc="-5">
                <a:latin typeface="Arial"/>
                <a:cs typeface="Arial"/>
              </a:rPr>
              <a:t>higher  priority</a:t>
            </a:r>
            <a:endParaRPr sz="1600">
              <a:latin typeface="Arial"/>
              <a:cs typeface="Arial"/>
            </a:endParaRPr>
          </a:p>
          <a:p>
            <a:pPr lvl="1" marL="767715" indent="-286385">
              <a:lnSpc>
                <a:spcPct val="100000"/>
              </a:lnSpc>
              <a:spcBef>
                <a:spcPts val="45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67715" algn="l"/>
                <a:tab pos="768350" algn="l"/>
              </a:tabLst>
            </a:pPr>
            <a:r>
              <a:rPr dirty="0" sz="1600" spc="-5">
                <a:latin typeface="Arial"/>
                <a:cs typeface="Arial"/>
              </a:rPr>
              <a:t>Higher priority gets larger q</a:t>
            </a:r>
            <a:endParaRPr sz="1600">
              <a:latin typeface="Arial"/>
              <a:cs typeface="Arial"/>
            </a:endParaRPr>
          </a:p>
          <a:p>
            <a:pPr lvl="1" marL="767715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67715" algn="l"/>
                <a:tab pos="768350" algn="l"/>
              </a:tabLst>
            </a:pPr>
            <a:r>
              <a:rPr dirty="0" sz="1600" spc="-5">
                <a:latin typeface="Arial"/>
                <a:cs typeface="Arial"/>
              </a:rPr>
              <a:t>Task run-able as long as time </a:t>
            </a:r>
            <a:r>
              <a:rPr dirty="0" sz="1600">
                <a:latin typeface="Arial"/>
                <a:cs typeface="Arial"/>
              </a:rPr>
              <a:t>left </a:t>
            </a:r>
            <a:r>
              <a:rPr dirty="0" sz="1600" spc="-5">
                <a:latin typeface="Arial"/>
                <a:cs typeface="Arial"/>
              </a:rPr>
              <a:t>in time </a:t>
            </a:r>
            <a:r>
              <a:rPr dirty="0" sz="1600">
                <a:latin typeface="Arial"/>
                <a:cs typeface="Arial"/>
              </a:rPr>
              <a:t>slice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active</a:t>
            </a:r>
            <a:r>
              <a:rPr dirty="0" sz="1600" spc="-5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lvl="1" marL="767715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67715" algn="l"/>
                <a:tab pos="768350" algn="l"/>
              </a:tabLst>
            </a:pPr>
            <a:r>
              <a:rPr dirty="0" sz="1600" spc="-5">
                <a:latin typeface="Arial"/>
                <a:cs typeface="Arial"/>
              </a:rPr>
              <a:t>If no time </a:t>
            </a:r>
            <a:r>
              <a:rPr dirty="0" sz="1600">
                <a:latin typeface="Arial"/>
                <a:cs typeface="Arial"/>
              </a:rPr>
              <a:t>left </a:t>
            </a:r>
            <a:r>
              <a:rPr dirty="0" sz="1600" spc="-5">
                <a:latin typeface="Arial"/>
                <a:cs typeface="Arial"/>
              </a:rPr>
              <a:t>(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expired</a:t>
            </a:r>
            <a:r>
              <a:rPr dirty="0" sz="1600" spc="-5">
                <a:latin typeface="Arial"/>
                <a:cs typeface="Arial"/>
              </a:rPr>
              <a:t>), not run-able until </a:t>
            </a:r>
            <a:r>
              <a:rPr dirty="0" sz="1600">
                <a:latin typeface="Arial"/>
                <a:cs typeface="Arial"/>
              </a:rPr>
              <a:t>all </a:t>
            </a:r>
            <a:r>
              <a:rPr dirty="0" sz="1600" spc="-5">
                <a:latin typeface="Arial"/>
                <a:cs typeface="Arial"/>
              </a:rPr>
              <a:t>other </a:t>
            </a:r>
            <a:r>
              <a:rPr dirty="0" sz="1600">
                <a:latin typeface="Arial"/>
                <a:cs typeface="Arial"/>
              </a:rPr>
              <a:t>tasks </a:t>
            </a:r>
            <a:r>
              <a:rPr dirty="0" sz="1600" spc="-5">
                <a:latin typeface="Arial"/>
                <a:cs typeface="Arial"/>
              </a:rPr>
              <a:t>use their</a:t>
            </a:r>
            <a:r>
              <a:rPr dirty="0" sz="1600" spc="1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slices</a:t>
            </a:r>
            <a:endParaRPr sz="1600">
              <a:latin typeface="Arial"/>
              <a:cs typeface="Arial"/>
            </a:endParaRPr>
          </a:p>
          <a:p>
            <a:pPr lvl="1" marL="767715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67715" algn="l"/>
                <a:tab pos="768350" algn="l"/>
              </a:tabLst>
            </a:pPr>
            <a:r>
              <a:rPr dirty="0" sz="1600" spc="-5">
                <a:latin typeface="Arial"/>
                <a:cs typeface="Arial"/>
              </a:rPr>
              <a:t>All run-able </a:t>
            </a:r>
            <a:r>
              <a:rPr dirty="0" sz="1600">
                <a:latin typeface="Arial"/>
                <a:cs typeface="Arial"/>
              </a:rPr>
              <a:t>tasks </a:t>
            </a:r>
            <a:r>
              <a:rPr dirty="0" sz="1600" spc="-5">
                <a:latin typeface="Arial"/>
                <a:cs typeface="Arial"/>
              </a:rPr>
              <a:t>tracked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per-CPU 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runqueue </a:t>
            </a:r>
            <a:r>
              <a:rPr dirty="0" sz="1600" spc="-5">
                <a:latin typeface="Arial"/>
                <a:cs typeface="Arial"/>
              </a:rPr>
              <a:t>data</a:t>
            </a:r>
            <a:r>
              <a:rPr dirty="0" sz="1600" spc="1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structure</a:t>
            </a:r>
            <a:endParaRPr sz="1600">
              <a:latin typeface="Arial"/>
              <a:cs typeface="Arial"/>
            </a:endParaRPr>
          </a:p>
          <a:p>
            <a:pPr marL="882015">
              <a:lnSpc>
                <a:spcPct val="100000"/>
              </a:lnSpc>
              <a:spcBef>
                <a:spcPts val="480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10"/>
              <a:t>Two </a:t>
            </a:r>
            <a:r>
              <a:rPr dirty="0" sz="1600" spc="-5"/>
              <a:t>priority </a:t>
            </a:r>
            <a:r>
              <a:rPr dirty="0" sz="1600" spc="-10"/>
              <a:t>arrays </a:t>
            </a:r>
            <a:r>
              <a:rPr dirty="0" sz="1600" spc="-5"/>
              <a:t>(active,</a:t>
            </a:r>
            <a:r>
              <a:rPr dirty="0" sz="1600" spc="229"/>
              <a:t> </a:t>
            </a:r>
            <a:r>
              <a:rPr dirty="0" sz="1600" spc="-5"/>
              <a:t>expired)</a:t>
            </a:r>
            <a:endParaRPr sz="1600">
              <a:latin typeface="Times New Roman"/>
              <a:cs typeface="Times New Roman"/>
            </a:endParaRPr>
          </a:p>
          <a:p>
            <a:pPr marL="882015">
              <a:lnSpc>
                <a:spcPct val="100000"/>
              </a:lnSpc>
              <a:spcBef>
                <a:spcPts val="480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5"/>
              <a:t>Tasks indexed by</a:t>
            </a:r>
            <a:r>
              <a:rPr dirty="0" sz="1600" spc="105"/>
              <a:t> </a:t>
            </a:r>
            <a:r>
              <a:rPr dirty="0" sz="1600" spc="-5"/>
              <a:t>priority</a:t>
            </a:r>
            <a:endParaRPr sz="1600">
              <a:latin typeface="Times New Roman"/>
              <a:cs typeface="Times New Roman"/>
            </a:endParaRPr>
          </a:p>
          <a:p>
            <a:pPr marL="882015">
              <a:lnSpc>
                <a:spcPct val="100000"/>
              </a:lnSpc>
              <a:spcBef>
                <a:spcPts val="480"/>
              </a:spcBef>
            </a:pPr>
            <a:r>
              <a:rPr dirty="0" sz="120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20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600" spc="-5"/>
              <a:t>When no more active, </a:t>
            </a:r>
            <a:r>
              <a:rPr dirty="0" sz="1600" spc="-10"/>
              <a:t>arrays </a:t>
            </a:r>
            <a:r>
              <a:rPr dirty="0" sz="1600" spc="-5"/>
              <a:t>are</a:t>
            </a:r>
            <a:r>
              <a:rPr dirty="0" sz="1600" spc="229"/>
              <a:t> </a:t>
            </a:r>
            <a:r>
              <a:rPr dirty="0" sz="1600" spc="-5"/>
              <a:t>exchanged</a:t>
            </a:r>
            <a:endParaRPr sz="1600">
              <a:latin typeface="Times New Roman"/>
              <a:cs typeface="Times New Roman"/>
            </a:endParaRPr>
          </a:p>
          <a:p>
            <a:pPr lvl="1" marL="767715" indent="-286385">
              <a:lnSpc>
                <a:spcPct val="100000"/>
              </a:lnSpc>
              <a:spcBef>
                <a:spcPts val="53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68350" algn="l"/>
              </a:tabLst>
            </a:pPr>
            <a:r>
              <a:rPr dirty="0" sz="1800" spc="-5">
                <a:latin typeface="Arial"/>
                <a:cs typeface="Arial"/>
              </a:rPr>
              <a:t>Worked </a:t>
            </a:r>
            <a:r>
              <a:rPr dirty="0" sz="1800" spc="-15">
                <a:latin typeface="Arial"/>
                <a:cs typeface="Arial"/>
              </a:rPr>
              <a:t>well, </a:t>
            </a:r>
            <a:r>
              <a:rPr dirty="0" sz="1800" spc="-10">
                <a:latin typeface="Arial"/>
                <a:cs typeface="Arial"/>
              </a:rPr>
              <a:t>but poor response </a:t>
            </a:r>
            <a:r>
              <a:rPr dirty="0" sz="1800" spc="-5">
                <a:latin typeface="Arial"/>
                <a:cs typeface="Arial"/>
              </a:rPr>
              <a:t>times for interactive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38630">
              <a:lnSpc>
                <a:spcPct val="100000"/>
              </a:lnSpc>
            </a:pPr>
            <a:r>
              <a:rPr dirty="0" spc="-5"/>
              <a:t>Histogram of </a:t>
            </a:r>
            <a:r>
              <a:rPr dirty="0"/>
              <a:t>CPU-burst</a:t>
            </a:r>
            <a:r>
              <a:rPr dirty="0" spc="-125"/>
              <a:t> </a:t>
            </a:r>
            <a:r>
              <a:rPr dirty="0" spc="-5"/>
              <a:t>Times</a:t>
            </a:r>
          </a:p>
        </p:txBody>
      </p:sp>
      <p:sp>
        <p:nvSpPr>
          <p:cNvPr id="3" name="object 3"/>
          <p:cNvSpPr/>
          <p:nvPr/>
        </p:nvSpPr>
        <p:spPr>
          <a:xfrm>
            <a:off x="1617548" y="1528724"/>
            <a:ext cx="5721248" cy="3805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17345">
              <a:lnSpc>
                <a:spcPct val="100000"/>
              </a:lnSpc>
            </a:pPr>
            <a:r>
              <a:rPr dirty="0" sz="2800" spc="-10"/>
              <a:t>Linux Scheduling </a:t>
            </a:r>
            <a:r>
              <a:rPr dirty="0" sz="2800" spc="-5"/>
              <a:t>in Version </a:t>
            </a:r>
            <a:r>
              <a:rPr dirty="0" sz="2800"/>
              <a:t>2.6.23</a:t>
            </a:r>
            <a:r>
              <a:rPr dirty="0" sz="2800" spc="50"/>
              <a:t> </a:t>
            </a:r>
            <a:r>
              <a:rPr dirty="0" sz="2800" spc="-5"/>
              <a:t>+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05827" y="1140205"/>
            <a:ext cx="7169150" cy="4983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 b="1" i="1">
                <a:latin typeface="Arial"/>
                <a:cs typeface="Arial"/>
              </a:rPr>
              <a:t>Completely Fair Scheduler</a:t>
            </a:r>
            <a:r>
              <a:rPr dirty="0" sz="1600" spc="5" b="1" i="1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(CFS)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Scheduling</a:t>
            </a:r>
            <a:r>
              <a:rPr dirty="0" sz="1600" spc="-7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classes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1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Each has specific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priority</a:t>
            </a:r>
            <a:endParaRPr sz="1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2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Scheduler picks highest priority task in highest scheduling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 lvl="1" marL="756285" marR="5080" indent="-286385">
              <a:lnSpc>
                <a:spcPts val="1510"/>
              </a:lnSpc>
              <a:spcBef>
                <a:spcPts val="61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 spc="-5">
                <a:latin typeface="Arial"/>
                <a:cs typeface="Arial"/>
              </a:rPr>
              <a:t>Rather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quantum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based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fixed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time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allotments,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based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proportion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CPU  time</a:t>
            </a:r>
            <a:endParaRPr sz="1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9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2 scheduling classes included, others can be</a:t>
            </a:r>
            <a:r>
              <a:rPr dirty="0" sz="1400" spc="-2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added</a:t>
            </a:r>
            <a:endParaRPr sz="1400">
              <a:latin typeface="Arial"/>
              <a:cs typeface="Arial"/>
            </a:endParaRPr>
          </a:p>
          <a:p>
            <a:pPr lvl="2" marL="1108075" indent="-240665">
              <a:lnSpc>
                <a:spcPct val="100000"/>
              </a:lnSpc>
              <a:spcBef>
                <a:spcPts val="420"/>
              </a:spcBef>
              <a:buClr>
                <a:srgbClr val="009900"/>
              </a:buClr>
              <a:buSzPct val="75000"/>
              <a:buAutoNum type="arabicPeriod"/>
              <a:tabLst>
                <a:tab pos="1108710" algn="l"/>
              </a:tabLst>
            </a:pPr>
            <a:r>
              <a:rPr dirty="0" sz="1400">
                <a:latin typeface="Arial"/>
                <a:cs typeface="Arial"/>
              </a:rPr>
              <a:t>default</a:t>
            </a:r>
            <a:endParaRPr sz="1400">
              <a:latin typeface="Arial"/>
              <a:cs typeface="Arial"/>
            </a:endParaRPr>
          </a:p>
          <a:p>
            <a:pPr lvl="2" marL="1108075" indent="-240665">
              <a:lnSpc>
                <a:spcPct val="100000"/>
              </a:lnSpc>
              <a:spcBef>
                <a:spcPts val="420"/>
              </a:spcBef>
              <a:buClr>
                <a:srgbClr val="009900"/>
              </a:buClr>
              <a:buSzPct val="75000"/>
              <a:buAutoNum type="arabicPeriod"/>
              <a:tabLst>
                <a:tab pos="1108710" algn="l"/>
              </a:tabLst>
            </a:pPr>
            <a:r>
              <a:rPr dirty="0" sz="1400">
                <a:latin typeface="Arial"/>
                <a:cs typeface="Arial"/>
              </a:rPr>
              <a:t>real-time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Quantum calculated based on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nice </a:t>
            </a:r>
            <a:r>
              <a:rPr dirty="0" sz="1600" spc="-15" b="1">
                <a:solidFill>
                  <a:srgbClr val="3366FF"/>
                </a:solidFill>
                <a:latin typeface="Arial"/>
                <a:cs typeface="Arial"/>
              </a:rPr>
              <a:t>value </a:t>
            </a:r>
            <a:r>
              <a:rPr dirty="0" sz="1600" spc="-5">
                <a:latin typeface="Arial"/>
                <a:cs typeface="Arial"/>
              </a:rPr>
              <a:t>from -20 to</a:t>
            </a:r>
            <a:r>
              <a:rPr dirty="0" sz="1600" spc="1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+19</a:t>
            </a:r>
            <a:endParaRPr sz="1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1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 spc="-5">
                <a:latin typeface="Arial"/>
                <a:cs typeface="Arial"/>
              </a:rPr>
              <a:t>Lower value </a:t>
            </a:r>
            <a:r>
              <a:rPr dirty="0" sz="1400">
                <a:latin typeface="Arial"/>
                <a:cs typeface="Arial"/>
              </a:rPr>
              <a:t>is higher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priority</a:t>
            </a:r>
            <a:endParaRPr sz="1400">
              <a:latin typeface="Arial"/>
              <a:cs typeface="Arial"/>
            </a:endParaRPr>
          </a:p>
          <a:p>
            <a:pPr lvl="1" marL="756285" marR="110489" indent="-286385">
              <a:lnSpc>
                <a:spcPts val="1510"/>
              </a:lnSpc>
              <a:spcBef>
                <a:spcPts val="61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Calculates </a:t>
            </a:r>
            <a:r>
              <a:rPr dirty="0" sz="1400" b="1">
                <a:solidFill>
                  <a:srgbClr val="3366FF"/>
                </a:solidFill>
                <a:latin typeface="Arial"/>
                <a:cs typeface="Arial"/>
              </a:rPr>
              <a:t>target latency </a:t>
            </a:r>
            <a:r>
              <a:rPr dirty="0" sz="1400">
                <a:latin typeface="Arial"/>
                <a:cs typeface="Arial"/>
              </a:rPr>
              <a:t>– </a:t>
            </a:r>
            <a:r>
              <a:rPr dirty="0" sz="1400" spc="-5">
                <a:latin typeface="Arial"/>
                <a:cs typeface="Arial"/>
              </a:rPr>
              <a:t>interval </a:t>
            </a:r>
            <a:r>
              <a:rPr dirty="0" sz="1400">
                <a:latin typeface="Arial"/>
                <a:cs typeface="Arial"/>
              </a:rPr>
              <a:t>of time during </a:t>
            </a:r>
            <a:r>
              <a:rPr dirty="0" sz="1400" spc="-5">
                <a:latin typeface="Arial"/>
                <a:cs typeface="Arial"/>
              </a:rPr>
              <a:t>which </a:t>
            </a:r>
            <a:r>
              <a:rPr dirty="0" sz="1400">
                <a:latin typeface="Arial"/>
                <a:cs typeface="Arial"/>
              </a:rPr>
              <a:t>task should run</a:t>
            </a:r>
            <a:r>
              <a:rPr dirty="0" sz="1400" spc="-2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at </a:t>
            </a:r>
            <a:r>
              <a:rPr dirty="0" sz="1400">
                <a:latin typeface="Arial"/>
                <a:cs typeface="Arial"/>
              </a:rPr>
              <a:t>least  once</a:t>
            </a:r>
            <a:endParaRPr sz="1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9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 spc="-5">
                <a:latin typeface="Arial"/>
                <a:cs typeface="Arial"/>
              </a:rPr>
              <a:t>Target </a:t>
            </a:r>
            <a:r>
              <a:rPr dirty="0" sz="1400">
                <a:latin typeface="Arial"/>
                <a:cs typeface="Arial"/>
              </a:rPr>
              <a:t>latency can increase if say number of active tasks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increases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CFS scheduler maintains per task </a:t>
            </a:r>
            <a:r>
              <a:rPr dirty="0" sz="1600" spc="-10" b="1">
                <a:solidFill>
                  <a:srgbClr val="3366FF"/>
                </a:solidFill>
                <a:latin typeface="Arial"/>
                <a:cs typeface="Arial"/>
              </a:rPr>
              <a:t>virtual </a:t>
            </a:r>
            <a:r>
              <a:rPr dirty="0" sz="1600" spc="-5" b="1">
                <a:solidFill>
                  <a:srgbClr val="3366FF"/>
                </a:solidFill>
                <a:latin typeface="Arial"/>
                <a:cs typeface="Arial"/>
              </a:rPr>
              <a:t>run time </a:t>
            </a:r>
            <a:r>
              <a:rPr dirty="0" sz="1600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variable</a:t>
            </a:r>
            <a:r>
              <a:rPr dirty="0" sz="1600" spc="165">
                <a:latin typeface="Arial"/>
                <a:cs typeface="Arial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vruntime</a:t>
            </a:r>
            <a:endParaRPr sz="1600">
              <a:latin typeface="Courier New"/>
              <a:cs typeface="Courier New"/>
            </a:endParaRPr>
          </a:p>
          <a:p>
            <a:pPr lvl="1" marL="756285" marR="304800" indent="-286385">
              <a:lnSpc>
                <a:spcPts val="1510"/>
              </a:lnSpc>
              <a:spcBef>
                <a:spcPts val="68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Associated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decay factor based on priority of task – </a:t>
            </a:r>
            <a:r>
              <a:rPr dirty="0" sz="1400" spc="-5">
                <a:latin typeface="Arial"/>
                <a:cs typeface="Arial"/>
              </a:rPr>
              <a:t>lower </a:t>
            </a:r>
            <a:r>
              <a:rPr dirty="0" sz="1400">
                <a:latin typeface="Arial"/>
                <a:cs typeface="Arial"/>
              </a:rPr>
              <a:t>priority is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higher  </a:t>
            </a:r>
            <a:r>
              <a:rPr dirty="0" sz="1400">
                <a:latin typeface="Arial"/>
                <a:cs typeface="Arial"/>
              </a:rPr>
              <a:t>decay</a:t>
            </a:r>
            <a:r>
              <a:rPr dirty="0" sz="1400" spc="-1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rate</a:t>
            </a:r>
            <a:endParaRPr sz="1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9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 spc="-5">
                <a:latin typeface="Arial"/>
                <a:cs typeface="Arial"/>
              </a:rPr>
              <a:t>Normal </a:t>
            </a:r>
            <a:r>
              <a:rPr dirty="0" sz="1400">
                <a:latin typeface="Arial"/>
                <a:cs typeface="Arial"/>
              </a:rPr>
              <a:t>default priority </a:t>
            </a:r>
            <a:r>
              <a:rPr dirty="0" sz="1400" spc="-5">
                <a:latin typeface="Arial"/>
                <a:cs typeface="Arial"/>
              </a:rPr>
              <a:t>yields virtual </a:t>
            </a:r>
            <a:r>
              <a:rPr dirty="0" sz="1400">
                <a:latin typeface="Arial"/>
                <a:cs typeface="Arial"/>
              </a:rPr>
              <a:t>run time = actual run</a:t>
            </a:r>
            <a:r>
              <a:rPr dirty="0" sz="1400" spc="-1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To decide next task to run, scheduler </a:t>
            </a:r>
            <a:r>
              <a:rPr dirty="0" sz="1600">
                <a:latin typeface="Arial"/>
                <a:cs typeface="Arial"/>
              </a:rPr>
              <a:t>picks </a:t>
            </a:r>
            <a:r>
              <a:rPr dirty="0" sz="1600" spc="-5">
                <a:latin typeface="Arial"/>
                <a:cs typeface="Arial"/>
              </a:rPr>
              <a:t>task with lowest virtual run</a:t>
            </a:r>
            <a:r>
              <a:rPr dirty="0" sz="1600" spc="1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935" y="169290"/>
            <a:ext cx="343344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CFS</a:t>
            </a:r>
            <a:r>
              <a:rPr dirty="0" spc="-90"/>
              <a:t> </a:t>
            </a:r>
            <a:r>
              <a:rPr dirty="0" spc="-5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2578658" y="1080315"/>
            <a:ext cx="4389424" cy="5372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149" y="194690"/>
            <a:ext cx="482536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Linux Scheduling</a:t>
            </a:r>
            <a:r>
              <a:rPr dirty="0" spc="-95"/>
              <a:t> </a:t>
            </a:r>
            <a:r>
              <a:rPr dirty="0" spc="-5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1389" y="1184211"/>
            <a:ext cx="5812790" cy="176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Real-time </a:t>
            </a:r>
            <a:r>
              <a:rPr dirty="0" sz="1800" spc="-10">
                <a:latin typeface="Arial"/>
                <a:cs typeface="Arial"/>
              </a:rPr>
              <a:t>scheduling according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POSIX.1b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Real-time tasks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 spc="-5">
                <a:latin typeface="Arial"/>
                <a:cs typeface="Arial"/>
              </a:rPr>
              <a:t>static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priorities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Real-time </a:t>
            </a:r>
            <a:r>
              <a:rPr dirty="0" sz="1800" spc="-10">
                <a:latin typeface="Arial"/>
                <a:cs typeface="Arial"/>
              </a:rPr>
              <a:t>plus normal </a:t>
            </a:r>
            <a:r>
              <a:rPr dirty="0" sz="1800" spc="-5">
                <a:latin typeface="Arial"/>
                <a:cs typeface="Arial"/>
              </a:rPr>
              <a:t>map into </a:t>
            </a:r>
            <a:r>
              <a:rPr dirty="0" sz="1800" spc="-10">
                <a:latin typeface="Arial"/>
                <a:cs typeface="Arial"/>
              </a:rPr>
              <a:t>global </a:t>
            </a:r>
            <a:r>
              <a:rPr dirty="0" sz="1800" spc="-5">
                <a:latin typeface="Arial"/>
                <a:cs typeface="Arial"/>
              </a:rPr>
              <a:t>priority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scheme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Nice </a:t>
            </a:r>
            <a:r>
              <a:rPr dirty="0" sz="1800" spc="-10">
                <a:latin typeface="Arial"/>
                <a:cs typeface="Arial"/>
              </a:rPr>
              <a:t>value </a:t>
            </a:r>
            <a:r>
              <a:rPr dirty="0" sz="1800" spc="-5">
                <a:latin typeface="Arial"/>
                <a:cs typeface="Arial"/>
              </a:rPr>
              <a:t>of -20 </a:t>
            </a:r>
            <a:r>
              <a:rPr dirty="0" sz="1800" spc="-10">
                <a:latin typeface="Arial"/>
                <a:cs typeface="Arial"/>
              </a:rPr>
              <a:t>maps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global </a:t>
            </a:r>
            <a:r>
              <a:rPr dirty="0" sz="1800" spc="-5">
                <a:latin typeface="Arial"/>
                <a:cs typeface="Arial"/>
              </a:rPr>
              <a:t>priority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Nice </a:t>
            </a:r>
            <a:r>
              <a:rPr dirty="0" sz="1800" spc="-10">
                <a:latin typeface="Arial"/>
                <a:cs typeface="Arial"/>
              </a:rPr>
              <a:t>value </a:t>
            </a:r>
            <a:r>
              <a:rPr dirty="0" sz="1800" spc="-5">
                <a:latin typeface="Arial"/>
                <a:cs typeface="Arial"/>
              </a:rPr>
              <a:t>of +19 </a:t>
            </a:r>
            <a:r>
              <a:rPr dirty="0" sz="1800" spc="-10">
                <a:latin typeface="Arial"/>
                <a:cs typeface="Arial"/>
              </a:rPr>
              <a:t>maps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priority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139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0032" y="3201987"/>
            <a:ext cx="6081712" cy="1703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46325">
              <a:lnSpc>
                <a:spcPct val="100000"/>
              </a:lnSpc>
            </a:pPr>
            <a:r>
              <a:rPr dirty="0"/>
              <a:t>Windows</a:t>
            </a:r>
            <a:r>
              <a:rPr dirty="0" spc="-125"/>
              <a:t> </a:t>
            </a:r>
            <a:r>
              <a:rPr dirty="0" spc="-5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99489" y="1184211"/>
            <a:ext cx="5632450" cy="3892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Windows </a:t>
            </a:r>
            <a:r>
              <a:rPr dirty="0" sz="1800" spc="-10">
                <a:latin typeface="Arial"/>
                <a:cs typeface="Arial"/>
              </a:rPr>
              <a:t>uses </a:t>
            </a:r>
            <a:r>
              <a:rPr dirty="0" sz="1800" spc="-5">
                <a:latin typeface="Arial"/>
                <a:cs typeface="Arial"/>
              </a:rPr>
              <a:t>priority-based preemptive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Highest-priority thread </a:t>
            </a:r>
            <a:r>
              <a:rPr dirty="0" sz="1800" spc="-10">
                <a:latin typeface="Arial"/>
                <a:cs typeface="Arial"/>
              </a:rPr>
              <a:t>runs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next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Dispatcher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scheduler</a:t>
            </a:r>
            <a:endParaRPr sz="1800">
              <a:latin typeface="Arial"/>
              <a:cs typeface="Arial"/>
            </a:endParaRPr>
          </a:p>
          <a:p>
            <a:pPr marL="355600" marR="129539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0">
                <a:latin typeface="Arial"/>
                <a:cs typeface="Arial"/>
              </a:rPr>
              <a:t>runs until </a:t>
            </a:r>
            <a:r>
              <a:rPr dirty="0" sz="1800" spc="-5">
                <a:latin typeface="Arial"/>
                <a:cs typeface="Arial"/>
              </a:rPr>
              <a:t>(1) blocks, (2) </a:t>
            </a:r>
            <a:r>
              <a:rPr dirty="0" sz="1800" spc="-10">
                <a:latin typeface="Arial"/>
                <a:cs typeface="Arial"/>
              </a:rPr>
              <a:t>uses </a:t>
            </a:r>
            <a:r>
              <a:rPr dirty="0" sz="1800" spc="-5">
                <a:latin typeface="Arial"/>
                <a:cs typeface="Arial"/>
              </a:rPr>
              <a:t>time slice, </a:t>
            </a:r>
            <a:r>
              <a:rPr dirty="0" sz="1800" spc="-10">
                <a:latin typeface="Arial"/>
                <a:cs typeface="Arial"/>
              </a:rPr>
              <a:t>(3)  preempted by </a:t>
            </a:r>
            <a:r>
              <a:rPr dirty="0" sz="1800" spc="-5">
                <a:latin typeface="Arial"/>
                <a:cs typeface="Arial"/>
              </a:rPr>
              <a:t>higher-priority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Real-time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preempt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non-real-time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32-level </a:t>
            </a:r>
            <a:r>
              <a:rPr dirty="0" sz="1800" spc="-5">
                <a:latin typeface="Arial"/>
                <a:cs typeface="Arial"/>
              </a:rPr>
              <a:t>priority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scheme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Variable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class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 spc="-10">
                <a:latin typeface="Arial"/>
                <a:cs typeface="Arial"/>
              </a:rPr>
              <a:t>1-15,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real-time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class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16-31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Priority 0 is </a:t>
            </a:r>
            <a:r>
              <a:rPr dirty="0" sz="1800" spc="-10">
                <a:latin typeface="Arial"/>
                <a:cs typeface="Arial"/>
              </a:rPr>
              <a:t>memory-management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Queue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each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no run-able thread, runs </a:t>
            </a:r>
            <a:r>
              <a:rPr dirty="0" sz="1800" b="1">
                <a:solidFill>
                  <a:srgbClr val="3366FF"/>
                </a:solidFill>
                <a:latin typeface="Arial"/>
                <a:cs typeface="Arial"/>
              </a:rPr>
              <a:t>idle</a:t>
            </a:r>
            <a:r>
              <a:rPr dirty="0" sz="1800" spc="6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06270">
              <a:lnSpc>
                <a:spcPct val="100000"/>
              </a:lnSpc>
            </a:pPr>
            <a:r>
              <a:rPr dirty="0"/>
              <a:t>Windows </a:t>
            </a:r>
            <a:r>
              <a:rPr dirty="0" spc="-5"/>
              <a:t>Priority</a:t>
            </a:r>
            <a:r>
              <a:rPr dirty="0" spc="-130"/>
              <a:t> </a:t>
            </a:r>
            <a:r>
              <a:rPr dirty="0" spc="-5"/>
              <a:t>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4127"/>
            <a:ext cx="7082790" cy="3075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Win32 API identifies several priority </a:t>
            </a:r>
            <a:r>
              <a:rPr dirty="0" sz="1600">
                <a:latin typeface="Arial"/>
                <a:cs typeface="Arial"/>
              </a:rPr>
              <a:t>classes </a:t>
            </a:r>
            <a:r>
              <a:rPr dirty="0" sz="1600" spc="-5">
                <a:latin typeface="Arial"/>
                <a:cs typeface="Arial"/>
              </a:rPr>
              <a:t>to which a process can</a:t>
            </a:r>
            <a:r>
              <a:rPr dirty="0" sz="1600" spc="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belong</a:t>
            </a:r>
            <a:endParaRPr sz="1600">
              <a:latin typeface="Arial"/>
              <a:cs typeface="Arial"/>
            </a:endParaRPr>
          </a:p>
          <a:p>
            <a:pPr lvl="1" marL="756285" marR="740410" indent="-286385">
              <a:lnSpc>
                <a:spcPct val="100000"/>
              </a:lnSpc>
              <a:spcBef>
                <a:spcPts val="58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 spc="-5">
                <a:latin typeface="Arial"/>
                <a:cs typeface="Arial"/>
              </a:rPr>
              <a:t>REALTIME_PRIORITY_CLASS, HIGH_PRIORITY_CLASS,  ABOVE_NORMAL_PRIORITY_CLASS,NORMAL_PRIORITY_CLASS,  BELOW_NORMAL_PRIORITY_CLASS,</a:t>
            </a:r>
            <a:r>
              <a:rPr dirty="0" sz="1400" spc="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IDLE_PRIORITY_CLASS</a:t>
            </a:r>
            <a:endParaRPr sz="1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8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>
                <a:latin typeface="Arial"/>
                <a:cs typeface="Arial"/>
              </a:rPr>
              <a:t>All are </a:t>
            </a:r>
            <a:r>
              <a:rPr dirty="0" sz="1400" spc="-5">
                <a:latin typeface="Arial"/>
                <a:cs typeface="Arial"/>
              </a:rPr>
              <a:t>variable except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REALTIME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A thread within a given priority </a:t>
            </a:r>
            <a:r>
              <a:rPr dirty="0" sz="1600">
                <a:latin typeface="Arial"/>
                <a:cs typeface="Arial"/>
              </a:rPr>
              <a:t>class </a:t>
            </a:r>
            <a:r>
              <a:rPr dirty="0" sz="1600" spc="-5">
                <a:latin typeface="Arial"/>
                <a:cs typeface="Arial"/>
              </a:rPr>
              <a:t>has a relative</a:t>
            </a:r>
            <a:r>
              <a:rPr dirty="0" sz="1600" spc="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priority</a:t>
            </a:r>
            <a:endParaRPr sz="1600">
              <a:latin typeface="Arial"/>
              <a:cs typeface="Arial"/>
            </a:endParaRPr>
          </a:p>
          <a:p>
            <a:pPr lvl="1" marL="756285" marR="12700" indent="-286385">
              <a:lnSpc>
                <a:spcPct val="100000"/>
              </a:lnSpc>
              <a:spcBef>
                <a:spcPts val="58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dirty="0" sz="1400" spc="-5">
                <a:latin typeface="Arial"/>
                <a:cs typeface="Arial"/>
              </a:rPr>
              <a:t>TIME_CRITICAL, HIGHEST, </a:t>
            </a:r>
            <a:r>
              <a:rPr dirty="0" sz="1400">
                <a:latin typeface="Arial"/>
                <a:cs typeface="Arial"/>
              </a:rPr>
              <a:t>ABOVE_NORMAL, </a:t>
            </a:r>
            <a:r>
              <a:rPr dirty="0" sz="1400" spc="-5">
                <a:latin typeface="Arial"/>
                <a:cs typeface="Arial"/>
              </a:rPr>
              <a:t>NORMAL, </a:t>
            </a:r>
            <a:r>
              <a:rPr dirty="0" sz="1400">
                <a:latin typeface="Arial"/>
                <a:cs typeface="Arial"/>
              </a:rPr>
              <a:t>BELOW_NORMAL,  LOWEST,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IDLE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Priority </a:t>
            </a:r>
            <a:r>
              <a:rPr dirty="0" sz="1600">
                <a:latin typeface="Arial"/>
                <a:cs typeface="Arial"/>
              </a:rPr>
              <a:t>class </a:t>
            </a:r>
            <a:r>
              <a:rPr dirty="0" sz="1600" spc="-5">
                <a:latin typeface="Arial"/>
                <a:cs typeface="Arial"/>
              </a:rPr>
              <a:t>and relative priority combine to </a:t>
            </a:r>
            <a:r>
              <a:rPr dirty="0" sz="1600">
                <a:latin typeface="Arial"/>
                <a:cs typeface="Arial"/>
              </a:rPr>
              <a:t>give </a:t>
            </a:r>
            <a:r>
              <a:rPr dirty="0" sz="1600" spc="-5">
                <a:latin typeface="Arial"/>
                <a:cs typeface="Arial"/>
              </a:rPr>
              <a:t>numeric</a:t>
            </a:r>
            <a:r>
              <a:rPr dirty="0" sz="1600" spc="7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priority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875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Base priority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NORMAL within 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600" spc="-5">
                <a:latin typeface="Arial"/>
                <a:cs typeface="Arial"/>
              </a:rPr>
              <a:t>If quantum expires, priority lowered, but never below</a:t>
            </a:r>
            <a:r>
              <a:rPr dirty="0" sz="1600" spc="1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base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4645">
              <a:lnSpc>
                <a:spcPct val="100000"/>
              </a:lnSpc>
            </a:pPr>
            <a:r>
              <a:rPr dirty="0" sz="2800" spc="-10"/>
              <a:t>Windows </a:t>
            </a:r>
            <a:r>
              <a:rPr dirty="0" sz="2800" spc="-5"/>
              <a:t>Priority Classes</a:t>
            </a:r>
            <a:r>
              <a:rPr dirty="0" sz="2800" spc="20"/>
              <a:t> </a:t>
            </a:r>
            <a:r>
              <a:rPr dirty="0" sz="2800" spc="-5"/>
              <a:t>(Cont.)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320863"/>
            <a:ext cx="7266940" cy="2411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If </a:t>
            </a:r>
            <a:r>
              <a:rPr dirty="0" sz="1800" spc="-15">
                <a:latin typeface="Arial"/>
                <a:cs typeface="Arial"/>
              </a:rPr>
              <a:t>wait </a:t>
            </a:r>
            <a:r>
              <a:rPr dirty="0" sz="1800" spc="-5">
                <a:latin typeface="Arial"/>
                <a:cs typeface="Arial"/>
              </a:rPr>
              <a:t>occurs, priority </a:t>
            </a:r>
            <a:r>
              <a:rPr dirty="0" sz="1800" spc="-10">
                <a:latin typeface="Arial"/>
                <a:cs typeface="Arial"/>
              </a:rPr>
              <a:t>boosted depending on </a:t>
            </a:r>
            <a:r>
              <a:rPr dirty="0" sz="1800" spc="-20">
                <a:latin typeface="Arial"/>
                <a:cs typeface="Arial"/>
              </a:rPr>
              <a:t>what was </a:t>
            </a:r>
            <a:r>
              <a:rPr dirty="0" sz="1800" spc="-15">
                <a:latin typeface="Arial"/>
                <a:cs typeface="Arial"/>
              </a:rPr>
              <a:t>waited</a:t>
            </a:r>
            <a:r>
              <a:rPr dirty="0" sz="1800" spc="3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Foreground </a:t>
            </a:r>
            <a:r>
              <a:rPr dirty="0" sz="1800" spc="-15">
                <a:latin typeface="Arial"/>
                <a:cs typeface="Arial"/>
              </a:rPr>
              <a:t>window </a:t>
            </a:r>
            <a:r>
              <a:rPr dirty="0" sz="1800" spc="-10">
                <a:latin typeface="Arial"/>
                <a:cs typeface="Arial"/>
              </a:rPr>
              <a:t>given 3x </a:t>
            </a:r>
            <a:r>
              <a:rPr dirty="0" sz="1800" spc="-5">
                <a:latin typeface="Arial"/>
                <a:cs typeface="Arial"/>
              </a:rPr>
              <a:t>priority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boost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Windows </a:t>
            </a:r>
            <a:r>
              <a:rPr dirty="0" sz="1800" spc="-5">
                <a:latin typeface="Arial"/>
                <a:cs typeface="Arial"/>
              </a:rPr>
              <a:t>7 </a:t>
            </a:r>
            <a:r>
              <a:rPr dirty="0" sz="1800" spc="-10">
                <a:latin typeface="Arial"/>
                <a:cs typeface="Arial"/>
              </a:rPr>
              <a:t>added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user-mode scheduling</a:t>
            </a:r>
            <a:r>
              <a:rPr dirty="0" sz="1800" spc="7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UMS</a:t>
            </a:r>
            <a:r>
              <a:rPr dirty="0" sz="1800" spc="-5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Applications </a:t>
            </a:r>
            <a:r>
              <a:rPr dirty="0" sz="1800" spc="-5">
                <a:latin typeface="Arial"/>
                <a:cs typeface="Arial"/>
              </a:rPr>
              <a:t>create </a:t>
            </a:r>
            <a:r>
              <a:rPr dirty="0" sz="1800" spc="-10">
                <a:latin typeface="Arial"/>
                <a:cs typeface="Arial"/>
              </a:rPr>
              <a:t>and manage threads independent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large number </a:t>
            </a:r>
            <a:r>
              <a:rPr dirty="0" sz="1800" spc="-5">
                <a:latin typeface="Arial"/>
                <a:cs typeface="Arial"/>
              </a:rPr>
              <a:t>of threads, much more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efficient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UMS </a:t>
            </a:r>
            <a:r>
              <a:rPr dirty="0" sz="1800" spc="-10">
                <a:latin typeface="Arial"/>
                <a:cs typeface="Arial"/>
              </a:rPr>
              <a:t>schedulers </a:t>
            </a:r>
            <a:r>
              <a:rPr dirty="0" sz="1800" spc="-5">
                <a:latin typeface="Arial"/>
                <a:cs typeface="Arial"/>
              </a:rPr>
              <a:t>come from </a:t>
            </a:r>
            <a:r>
              <a:rPr dirty="0" sz="1800" spc="-10">
                <a:latin typeface="Arial"/>
                <a:cs typeface="Arial"/>
              </a:rPr>
              <a:t>programming language libraries </a:t>
            </a:r>
            <a:r>
              <a:rPr dirty="0" sz="1800" spc="-5">
                <a:latin typeface="Arial"/>
                <a:cs typeface="Arial"/>
              </a:rPr>
              <a:t>like  C++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Concurrent Runtime </a:t>
            </a:r>
            <a:r>
              <a:rPr dirty="0" sz="1800" spc="-5">
                <a:latin typeface="Arial"/>
                <a:cs typeface="Arial"/>
              </a:rPr>
              <a:t>(ConcRT)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framework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74950">
              <a:lnSpc>
                <a:spcPct val="100000"/>
              </a:lnSpc>
            </a:pPr>
            <a:r>
              <a:rPr dirty="0"/>
              <a:t>Windows</a:t>
            </a:r>
            <a:r>
              <a:rPr dirty="0" spc="-110"/>
              <a:t> </a:t>
            </a:r>
            <a:r>
              <a:rPr dirty="0" spc="-5"/>
              <a:t>Priorities</a:t>
            </a:r>
          </a:p>
        </p:txBody>
      </p:sp>
      <p:sp>
        <p:nvSpPr>
          <p:cNvPr id="3" name="object 3"/>
          <p:cNvSpPr/>
          <p:nvPr/>
        </p:nvSpPr>
        <p:spPr>
          <a:xfrm>
            <a:off x="4030221" y="1597845"/>
            <a:ext cx="73660" cy="137795"/>
          </a:xfrm>
          <a:custGeom>
            <a:avLst/>
            <a:gdLst/>
            <a:ahLst/>
            <a:cxnLst/>
            <a:rect l="l" t="t" r="r" b="b"/>
            <a:pathLst>
              <a:path w="73660" h="137794">
                <a:moveTo>
                  <a:pt x="15863" y="137638"/>
                </a:moveTo>
                <a:lnTo>
                  <a:pt x="0" y="137638"/>
                </a:lnTo>
                <a:lnTo>
                  <a:pt x="0" y="0"/>
                </a:lnTo>
                <a:lnTo>
                  <a:pt x="15863" y="0"/>
                </a:lnTo>
                <a:lnTo>
                  <a:pt x="15863" y="51816"/>
                </a:lnTo>
                <a:lnTo>
                  <a:pt x="31946" y="51816"/>
                </a:lnTo>
                <a:lnTo>
                  <a:pt x="31682" y="51867"/>
                </a:lnTo>
                <a:lnTo>
                  <a:pt x="23795" y="57484"/>
                </a:lnTo>
                <a:lnTo>
                  <a:pt x="18072" y="67958"/>
                </a:lnTo>
                <a:lnTo>
                  <a:pt x="15863" y="84202"/>
                </a:lnTo>
                <a:lnTo>
                  <a:pt x="15863" y="137638"/>
                </a:lnTo>
                <a:close/>
              </a:path>
              <a:path w="73660" h="137794">
                <a:moveTo>
                  <a:pt x="31946" y="51816"/>
                </a:moveTo>
                <a:lnTo>
                  <a:pt x="15863" y="51816"/>
                </a:lnTo>
                <a:lnTo>
                  <a:pt x="19717" y="46301"/>
                </a:lnTo>
                <a:lnTo>
                  <a:pt x="25057" y="40481"/>
                </a:lnTo>
                <a:lnTo>
                  <a:pt x="32290" y="35877"/>
                </a:lnTo>
                <a:lnTo>
                  <a:pt x="41822" y="34004"/>
                </a:lnTo>
                <a:lnTo>
                  <a:pt x="52864" y="35472"/>
                </a:lnTo>
                <a:lnTo>
                  <a:pt x="63094" y="40886"/>
                </a:lnTo>
                <a:lnTo>
                  <a:pt x="69535" y="50197"/>
                </a:lnTo>
                <a:lnTo>
                  <a:pt x="40380" y="50197"/>
                </a:lnTo>
                <a:lnTo>
                  <a:pt x="31946" y="51816"/>
                </a:lnTo>
                <a:close/>
              </a:path>
              <a:path w="73660" h="137794">
                <a:moveTo>
                  <a:pt x="73550" y="137638"/>
                </a:moveTo>
                <a:lnTo>
                  <a:pt x="59128" y="137638"/>
                </a:lnTo>
                <a:lnTo>
                  <a:pt x="59128" y="72867"/>
                </a:lnTo>
                <a:lnTo>
                  <a:pt x="58227" y="63177"/>
                </a:lnTo>
                <a:lnTo>
                  <a:pt x="55162" y="56067"/>
                </a:lnTo>
                <a:lnTo>
                  <a:pt x="49394" y="51690"/>
                </a:lnTo>
                <a:lnTo>
                  <a:pt x="40380" y="50197"/>
                </a:lnTo>
                <a:lnTo>
                  <a:pt x="69535" y="50197"/>
                </a:lnTo>
                <a:lnTo>
                  <a:pt x="70620" y="51766"/>
                </a:lnTo>
                <a:lnTo>
                  <a:pt x="73550" y="69628"/>
                </a:lnTo>
                <a:lnTo>
                  <a:pt x="73550" y="137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34778" y="1635089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395"/>
                </a:lnTo>
              </a:path>
            </a:pathLst>
          </a:custGeom>
          <a:ln w="1586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26846" y="1607561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863" y="0"/>
                </a:lnTo>
              </a:path>
            </a:pathLst>
          </a:custGeom>
          <a:ln w="194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61458" y="1631850"/>
            <a:ext cx="78105" cy="147955"/>
          </a:xfrm>
          <a:custGeom>
            <a:avLst/>
            <a:gdLst/>
            <a:ahLst/>
            <a:cxnLst/>
            <a:rect l="l" t="t" r="r" b="b"/>
            <a:pathLst>
              <a:path w="78104" h="147955">
                <a:moveTo>
                  <a:pt x="38938" y="106872"/>
                </a:moveTo>
                <a:lnTo>
                  <a:pt x="20077" y="101432"/>
                </a:lnTo>
                <a:lnTo>
                  <a:pt x="8112" y="87643"/>
                </a:lnTo>
                <a:lnTo>
                  <a:pt x="1825" y="69299"/>
                </a:lnTo>
                <a:lnTo>
                  <a:pt x="0" y="50197"/>
                </a:lnTo>
                <a:lnTo>
                  <a:pt x="2411" y="30740"/>
                </a:lnTo>
                <a:lnTo>
                  <a:pt x="9554" y="14775"/>
                </a:lnTo>
                <a:lnTo>
                  <a:pt x="21294" y="3972"/>
                </a:lnTo>
                <a:lnTo>
                  <a:pt x="37496" y="0"/>
                </a:lnTo>
                <a:lnTo>
                  <a:pt x="47839" y="1872"/>
                </a:lnTo>
                <a:lnTo>
                  <a:pt x="55342" y="6477"/>
                </a:lnTo>
                <a:lnTo>
                  <a:pt x="60413" y="12296"/>
                </a:lnTo>
                <a:lnTo>
                  <a:pt x="62562" y="16192"/>
                </a:lnTo>
                <a:lnTo>
                  <a:pt x="40380" y="16192"/>
                </a:lnTo>
                <a:lnTo>
                  <a:pt x="26206" y="20190"/>
                </a:lnTo>
                <a:lnTo>
                  <a:pt x="18928" y="29956"/>
                </a:lnTo>
                <a:lnTo>
                  <a:pt x="16246" y="42151"/>
                </a:lnTo>
                <a:lnTo>
                  <a:pt x="15863" y="53436"/>
                </a:lnTo>
                <a:lnTo>
                  <a:pt x="17238" y="69072"/>
                </a:lnTo>
                <a:lnTo>
                  <a:pt x="21452" y="81368"/>
                </a:lnTo>
                <a:lnTo>
                  <a:pt x="28640" y="89414"/>
                </a:lnTo>
                <a:lnTo>
                  <a:pt x="38938" y="92298"/>
                </a:lnTo>
                <a:lnTo>
                  <a:pt x="63455" y="92298"/>
                </a:lnTo>
                <a:lnTo>
                  <a:pt x="63455" y="93917"/>
                </a:lnTo>
                <a:lnTo>
                  <a:pt x="59421" y="98674"/>
                </a:lnTo>
                <a:lnTo>
                  <a:pt x="53900" y="102823"/>
                </a:lnTo>
                <a:lnTo>
                  <a:pt x="47027" y="105758"/>
                </a:lnTo>
                <a:lnTo>
                  <a:pt x="38938" y="106872"/>
                </a:lnTo>
                <a:close/>
              </a:path>
              <a:path w="78104" h="147955">
                <a:moveTo>
                  <a:pt x="77876" y="17812"/>
                </a:moveTo>
                <a:lnTo>
                  <a:pt x="63455" y="17812"/>
                </a:lnTo>
                <a:lnTo>
                  <a:pt x="63455" y="3238"/>
                </a:lnTo>
                <a:lnTo>
                  <a:pt x="77876" y="3238"/>
                </a:lnTo>
                <a:lnTo>
                  <a:pt x="77876" y="17812"/>
                </a:lnTo>
                <a:close/>
              </a:path>
              <a:path w="78104" h="147955">
                <a:moveTo>
                  <a:pt x="67586" y="132780"/>
                </a:moveTo>
                <a:lnTo>
                  <a:pt x="37496" y="132780"/>
                </a:lnTo>
                <a:lnTo>
                  <a:pt x="52503" y="128808"/>
                </a:lnTo>
                <a:lnTo>
                  <a:pt x="60210" y="119219"/>
                </a:lnTo>
                <a:lnTo>
                  <a:pt x="63049" y="107504"/>
                </a:lnTo>
                <a:lnTo>
                  <a:pt x="63455" y="97156"/>
                </a:lnTo>
                <a:lnTo>
                  <a:pt x="63455" y="92298"/>
                </a:lnTo>
                <a:lnTo>
                  <a:pt x="38938" y="92298"/>
                </a:lnTo>
                <a:lnTo>
                  <a:pt x="47027" y="90856"/>
                </a:lnTo>
                <a:lnTo>
                  <a:pt x="54982" y="85619"/>
                </a:lnTo>
                <a:lnTo>
                  <a:pt x="61043" y="75220"/>
                </a:lnTo>
                <a:lnTo>
                  <a:pt x="63455" y="58293"/>
                </a:lnTo>
                <a:lnTo>
                  <a:pt x="62891" y="44884"/>
                </a:lnTo>
                <a:lnTo>
                  <a:pt x="60029" y="31171"/>
                </a:lnTo>
                <a:lnTo>
                  <a:pt x="53112" y="20493"/>
                </a:lnTo>
                <a:lnTo>
                  <a:pt x="40380" y="16192"/>
                </a:lnTo>
                <a:lnTo>
                  <a:pt x="62562" y="16192"/>
                </a:lnTo>
                <a:lnTo>
                  <a:pt x="63455" y="17812"/>
                </a:lnTo>
                <a:lnTo>
                  <a:pt x="77876" y="17812"/>
                </a:lnTo>
                <a:lnTo>
                  <a:pt x="77876" y="95537"/>
                </a:lnTo>
                <a:lnTo>
                  <a:pt x="77223" y="109781"/>
                </a:lnTo>
                <a:lnTo>
                  <a:pt x="72648" y="126910"/>
                </a:lnTo>
                <a:lnTo>
                  <a:pt x="67586" y="132780"/>
                </a:lnTo>
                <a:close/>
              </a:path>
              <a:path w="78104" h="147955">
                <a:moveTo>
                  <a:pt x="36054" y="147354"/>
                </a:moveTo>
                <a:lnTo>
                  <a:pt x="27017" y="146417"/>
                </a:lnTo>
                <a:lnTo>
                  <a:pt x="16765" y="142293"/>
                </a:lnTo>
                <a:lnTo>
                  <a:pt x="7864" y="133008"/>
                </a:lnTo>
                <a:lnTo>
                  <a:pt x="2884" y="116587"/>
                </a:lnTo>
                <a:lnTo>
                  <a:pt x="17305" y="116587"/>
                </a:lnTo>
                <a:lnTo>
                  <a:pt x="21271" y="125949"/>
                </a:lnTo>
                <a:lnTo>
                  <a:pt x="27401" y="130756"/>
                </a:lnTo>
                <a:lnTo>
                  <a:pt x="33530" y="132527"/>
                </a:lnTo>
                <a:lnTo>
                  <a:pt x="37496" y="132780"/>
                </a:lnTo>
                <a:lnTo>
                  <a:pt x="67586" y="132780"/>
                </a:lnTo>
                <a:lnTo>
                  <a:pt x="60232" y="141307"/>
                </a:lnTo>
                <a:lnTo>
                  <a:pt x="36054" y="14735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0967" y="1597845"/>
            <a:ext cx="73660" cy="137795"/>
          </a:xfrm>
          <a:custGeom>
            <a:avLst/>
            <a:gdLst/>
            <a:ahLst/>
            <a:cxnLst/>
            <a:rect l="l" t="t" r="r" b="b"/>
            <a:pathLst>
              <a:path w="73660" h="137794">
                <a:moveTo>
                  <a:pt x="15863" y="137638"/>
                </a:moveTo>
                <a:lnTo>
                  <a:pt x="0" y="137638"/>
                </a:lnTo>
                <a:lnTo>
                  <a:pt x="0" y="0"/>
                </a:lnTo>
                <a:lnTo>
                  <a:pt x="15863" y="0"/>
                </a:lnTo>
                <a:lnTo>
                  <a:pt x="15863" y="51816"/>
                </a:lnTo>
                <a:lnTo>
                  <a:pt x="31946" y="51816"/>
                </a:lnTo>
                <a:lnTo>
                  <a:pt x="31682" y="51867"/>
                </a:lnTo>
                <a:lnTo>
                  <a:pt x="23795" y="57484"/>
                </a:lnTo>
                <a:lnTo>
                  <a:pt x="18072" y="67958"/>
                </a:lnTo>
                <a:lnTo>
                  <a:pt x="15863" y="84202"/>
                </a:lnTo>
                <a:lnTo>
                  <a:pt x="15863" y="137638"/>
                </a:lnTo>
                <a:close/>
              </a:path>
              <a:path w="73660" h="137794">
                <a:moveTo>
                  <a:pt x="31946" y="51816"/>
                </a:moveTo>
                <a:lnTo>
                  <a:pt x="15863" y="51816"/>
                </a:lnTo>
                <a:lnTo>
                  <a:pt x="19717" y="46301"/>
                </a:lnTo>
                <a:lnTo>
                  <a:pt x="25057" y="40481"/>
                </a:lnTo>
                <a:lnTo>
                  <a:pt x="32290" y="35877"/>
                </a:lnTo>
                <a:lnTo>
                  <a:pt x="41822" y="34004"/>
                </a:lnTo>
                <a:lnTo>
                  <a:pt x="52864" y="35472"/>
                </a:lnTo>
                <a:lnTo>
                  <a:pt x="63094" y="40886"/>
                </a:lnTo>
                <a:lnTo>
                  <a:pt x="69535" y="50197"/>
                </a:lnTo>
                <a:lnTo>
                  <a:pt x="40380" y="50197"/>
                </a:lnTo>
                <a:lnTo>
                  <a:pt x="31946" y="51816"/>
                </a:lnTo>
                <a:close/>
              </a:path>
              <a:path w="73660" h="137794">
                <a:moveTo>
                  <a:pt x="73550" y="137638"/>
                </a:moveTo>
                <a:lnTo>
                  <a:pt x="59128" y="137638"/>
                </a:lnTo>
                <a:lnTo>
                  <a:pt x="59128" y="72867"/>
                </a:lnTo>
                <a:lnTo>
                  <a:pt x="58227" y="63177"/>
                </a:lnTo>
                <a:lnTo>
                  <a:pt x="55162" y="56067"/>
                </a:lnTo>
                <a:lnTo>
                  <a:pt x="49394" y="51690"/>
                </a:lnTo>
                <a:lnTo>
                  <a:pt x="40380" y="50197"/>
                </a:lnTo>
                <a:lnTo>
                  <a:pt x="69535" y="50197"/>
                </a:lnTo>
                <a:lnTo>
                  <a:pt x="70620" y="51766"/>
                </a:lnTo>
                <a:lnTo>
                  <a:pt x="73550" y="69628"/>
                </a:lnTo>
                <a:lnTo>
                  <a:pt x="73550" y="137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84471" y="1524978"/>
            <a:ext cx="85090" cy="107314"/>
          </a:xfrm>
          <a:custGeom>
            <a:avLst/>
            <a:gdLst/>
            <a:ahLst/>
            <a:cxnLst/>
            <a:rect l="l" t="t" r="r" b="b"/>
            <a:pathLst>
              <a:path w="85089" h="107314">
                <a:moveTo>
                  <a:pt x="18748" y="32385"/>
                </a:moveTo>
                <a:lnTo>
                  <a:pt x="4326" y="32385"/>
                </a:lnTo>
                <a:lnTo>
                  <a:pt x="6940" y="17761"/>
                </a:lnTo>
                <a:lnTo>
                  <a:pt x="14421" y="7691"/>
                </a:lnTo>
                <a:lnTo>
                  <a:pt x="26229" y="1872"/>
                </a:lnTo>
                <a:lnTo>
                  <a:pt x="41822" y="0"/>
                </a:lnTo>
                <a:lnTo>
                  <a:pt x="50047" y="657"/>
                </a:lnTo>
                <a:lnTo>
                  <a:pt x="61111" y="4048"/>
                </a:lnTo>
                <a:lnTo>
                  <a:pt x="70823" y="12296"/>
                </a:lnTo>
                <a:lnTo>
                  <a:pt x="71003" y="12954"/>
                </a:lnTo>
                <a:lnTo>
                  <a:pt x="38938" y="12954"/>
                </a:lnTo>
                <a:lnTo>
                  <a:pt x="28482" y="15079"/>
                </a:lnTo>
                <a:lnTo>
                  <a:pt x="22353" y="20240"/>
                </a:lnTo>
                <a:lnTo>
                  <a:pt x="19469" y="26616"/>
                </a:lnTo>
                <a:lnTo>
                  <a:pt x="18748" y="32385"/>
                </a:lnTo>
                <a:close/>
              </a:path>
              <a:path w="85089" h="107314">
                <a:moveTo>
                  <a:pt x="27401" y="106872"/>
                </a:moveTo>
                <a:lnTo>
                  <a:pt x="16427" y="104595"/>
                </a:lnTo>
                <a:lnTo>
                  <a:pt x="7751" y="98370"/>
                </a:lnTo>
                <a:lnTo>
                  <a:pt x="2050" y="89110"/>
                </a:lnTo>
                <a:lnTo>
                  <a:pt x="0" y="77725"/>
                </a:lnTo>
                <a:lnTo>
                  <a:pt x="630" y="69021"/>
                </a:lnTo>
                <a:lnTo>
                  <a:pt x="3965" y="59103"/>
                </a:lnTo>
                <a:lnTo>
                  <a:pt x="12168" y="50399"/>
                </a:lnTo>
                <a:lnTo>
                  <a:pt x="27401" y="45339"/>
                </a:lnTo>
                <a:lnTo>
                  <a:pt x="51917" y="42101"/>
                </a:lnTo>
                <a:lnTo>
                  <a:pt x="56244" y="42101"/>
                </a:lnTo>
                <a:lnTo>
                  <a:pt x="60570" y="40481"/>
                </a:lnTo>
                <a:lnTo>
                  <a:pt x="60570" y="30766"/>
                </a:lnTo>
                <a:lnTo>
                  <a:pt x="59218" y="23201"/>
                </a:lnTo>
                <a:lnTo>
                  <a:pt x="55162" y="17609"/>
                </a:lnTo>
                <a:lnTo>
                  <a:pt x="48402" y="14143"/>
                </a:lnTo>
                <a:lnTo>
                  <a:pt x="38938" y="12954"/>
                </a:lnTo>
                <a:lnTo>
                  <a:pt x="71003" y="12954"/>
                </a:lnTo>
                <a:lnTo>
                  <a:pt x="74992" y="27527"/>
                </a:lnTo>
                <a:lnTo>
                  <a:pt x="74992" y="51816"/>
                </a:lnTo>
                <a:lnTo>
                  <a:pt x="59128" y="51816"/>
                </a:lnTo>
                <a:lnTo>
                  <a:pt x="57686" y="53436"/>
                </a:lnTo>
                <a:lnTo>
                  <a:pt x="53359" y="55055"/>
                </a:lnTo>
                <a:lnTo>
                  <a:pt x="34611" y="58293"/>
                </a:lnTo>
                <a:lnTo>
                  <a:pt x="27401" y="59913"/>
                </a:lnTo>
                <a:lnTo>
                  <a:pt x="15863" y="61532"/>
                </a:lnTo>
                <a:lnTo>
                  <a:pt x="15863" y="85821"/>
                </a:lnTo>
                <a:lnTo>
                  <a:pt x="20190" y="92298"/>
                </a:lnTo>
                <a:lnTo>
                  <a:pt x="57968" y="92298"/>
                </a:lnTo>
                <a:lnTo>
                  <a:pt x="55590" y="95258"/>
                </a:lnTo>
                <a:lnTo>
                  <a:pt x="48853" y="101002"/>
                </a:lnTo>
                <a:lnTo>
                  <a:pt x="39681" y="105227"/>
                </a:lnTo>
                <a:lnTo>
                  <a:pt x="27401" y="106872"/>
                </a:lnTo>
                <a:close/>
              </a:path>
              <a:path w="85089" h="107314">
                <a:moveTo>
                  <a:pt x="57968" y="92298"/>
                </a:moveTo>
                <a:lnTo>
                  <a:pt x="31727" y="92298"/>
                </a:lnTo>
                <a:lnTo>
                  <a:pt x="42093" y="90552"/>
                </a:lnTo>
                <a:lnTo>
                  <a:pt x="50836" y="85619"/>
                </a:lnTo>
                <a:lnTo>
                  <a:pt x="56875" y="77952"/>
                </a:lnTo>
                <a:lnTo>
                  <a:pt x="59128" y="68009"/>
                </a:lnTo>
                <a:lnTo>
                  <a:pt x="59128" y="51816"/>
                </a:lnTo>
                <a:lnTo>
                  <a:pt x="74992" y="51816"/>
                </a:lnTo>
                <a:lnTo>
                  <a:pt x="74992" y="89060"/>
                </a:lnTo>
                <a:lnTo>
                  <a:pt x="60570" y="89060"/>
                </a:lnTo>
                <a:lnTo>
                  <a:pt x="57968" y="92298"/>
                </a:lnTo>
                <a:close/>
              </a:path>
              <a:path w="85089" h="107314">
                <a:moveTo>
                  <a:pt x="79318" y="105252"/>
                </a:moveTo>
                <a:lnTo>
                  <a:pt x="63455" y="105252"/>
                </a:lnTo>
                <a:lnTo>
                  <a:pt x="60570" y="97156"/>
                </a:lnTo>
                <a:lnTo>
                  <a:pt x="60570" y="89060"/>
                </a:lnTo>
                <a:lnTo>
                  <a:pt x="74992" y="89060"/>
                </a:lnTo>
                <a:lnTo>
                  <a:pt x="74992" y="90679"/>
                </a:lnTo>
                <a:lnTo>
                  <a:pt x="76434" y="92298"/>
                </a:lnTo>
                <a:lnTo>
                  <a:pt x="85087" y="92298"/>
                </a:lnTo>
                <a:lnTo>
                  <a:pt x="85087" y="103633"/>
                </a:lnTo>
                <a:lnTo>
                  <a:pt x="82203" y="103633"/>
                </a:lnTo>
                <a:lnTo>
                  <a:pt x="79318" y="105252"/>
                </a:lnTo>
                <a:close/>
              </a:path>
              <a:path w="85089" h="107314">
                <a:moveTo>
                  <a:pt x="85087" y="92298"/>
                </a:moveTo>
                <a:lnTo>
                  <a:pt x="80761" y="92298"/>
                </a:lnTo>
                <a:lnTo>
                  <a:pt x="82203" y="90679"/>
                </a:lnTo>
                <a:lnTo>
                  <a:pt x="85087" y="90679"/>
                </a:lnTo>
                <a:lnTo>
                  <a:pt x="8508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83980" y="1489354"/>
            <a:ext cx="79375" cy="142875"/>
          </a:xfrm>
          <a:custGeom>
            <a:avLst/>
            <a:gdLst/>
            <a:ahLst/>
            <a:cxnLst/>
            <a:rect l="l" t="t" r="r" b="b"/>
            <a:pathLst>
              <a:path w="79375" h="142875">
                <a:moveTo>
                  <a:pt x="14421" y="139257"/>
                </a:moveTo>
                <a:lnTo>
                  <a:pt x="0" y="139257"/>
                </a:lnTo>
                <a:lnTo>
                  <a:pt x="0" y="0"/>
                </a:lnTo>
                <a:lnTo>
                  <a:pt x="15863" y="0"/>
                </a:lnTo>
                <a:lnTo>
                  <a:pt x="15863" y="50197"/>
                </a:lnTo>
                <a:lnTo>
                  <a:pt x="38938" y="50197"/>
                </a:lnTo>
                <a:lnTo>
                  <a:pt x="25981" y="54524"/>
                </a:lnTo>
                <a:lnTo>
                  <a:pt x="18567" y="65378"/>
                </a:lnTo>
                <a:lnTo>
                  <a:pt x="15210" y="79572"/>
                </a:lnTo>
                <a:lnTo>
                  <a:pt x="14421" y="93917"/>
                </a:lnTo>
                <a:lnTo>
                  <a:pt x="17035" y="110161"/>
                </a:lnTo>
                <a:lnTo>
                  <a:pt x="23435" y="120636"/>
                </a:lnTo>
                <a:lnTo>
                  <a:pt x="31457" y="126252"/>
                </a:lnTo>
                <a:lnTo>
                  <a:pt x="31683" y="126303"/>
                </a:lnTo>
                <a:lnTo>
                  <a:pt x="14421" y="126303"/>
                </a:lnTo>
                <a:lnTo>
                  <a:pt x="14421" y="139257"/>
                </a:lnTo>
                <a:close/>
              </a:path>
              <a:path w="79375" h="142875">
                <a:moveTo>
                  <a:pt x="66842" y="127922"/>
                </a:moveTo>
                <a:lnTo>
                  <a:pt x="38938" y="127922"/>
                </a:lnTo>
                <a:lnTo>
                  <a:pt x="50070" y="124785"/>
                </a:lnTo>
                <a:lnTo>
                  <a:pt x="57686" y="116183"/>
                </a:lnTo>
                <a:lnTo>
                  <a:pt x="62057" y="103330"/>
                </a:lnTo>
                <a:lnTo>
                  <a:pt x="63455" y="87440"/>
                </a:lnTo>
                <a:lnTo>
                  <a:pt x="62869" y="76839"/>
                </a:lnTo>
                <a:lnTo>
                  <a:pt x="59849" y="64568"/>
                </a:lnTo>
                <a:lnTo>
                  <a:pt x="52503" y="54422"/>
                </a:lnTo>
                <a:lnTo>
                  <a:pt x="38938" y="50197"/>
                </a:lnTo>
                <a:lnTo>
                  <a:pt x="15863" y="50197"/>
                </a:lnTo>
                <a:lnTo>
                  <a:pt x="20933" y="43821"/>
                </a:lnTo>
                <a:lnTo>
                  <a:pt x="27220" y="39267"/>
                </a:lnTo>
                <a:lnTo>
                  <a:pt x="34318" y="36534"/>
                </a:lnTo>
                <a:lnTo>
                  <a:pt x="41822" y="35624"/>
                </a:lnTo>
                <a:lnTo>
                  <a:pt x="57416" y="39368"/>
                </a:lnTo>
                <a:lnTo>
                  <a:pt x="69223" y="49792"/>
                </a:lnTo>
                <a:lnTo>
                  <a:pt x="76704" y="65681"/>
                </a:lnTo>
                <a:lnTo>
                  <a:pt x="79318" y="85821"/>
                </a:lnTo>
                <a:lnTo>
                  <a:pt x="77471" y="104923"/>
                </a:lnTo>
                <a:lnTo>
                  <a:pt x="71026" y="123267"/>
                </a:lnTo>
                <a:lnTo>
                  <a:pt x="66842" y="127922"/>
                </a:lnTo>
                <a:close/>
              </a:path>
              <a:path w="79375" h="142875">
                <a:moveTo>
                  <a:pt x="38938" y="142496"/>
                </a:moveTo>
                <a:lnTo>
                  <a:pt x="29429" y="140649"/>
                </a:lnTo>
                <a:lnTo>
                  <a:pt x="22353" y="136221"/>
                </a:lnTo>
                <a:lnTo>
                  <a:pt x="17441" y="130882"/>
                </a:lnTo>
                <a:lnTo>
                  <a:pt x="14421" y="126303"/>
                </a:lnTo>
                <a:lnTo>
                  <a:pt x="31683" y="126303"/>
                </a:lnTo>
                <a:lnTo>
                  <a:pt x="38938" y="127922"/>
                </a:lnTo>
                <a:lnTo>
                  <a:pt x="66842" y="127922"/>
                </a:lnTo>
                <a:lnTo>
                  <a:pt x="58632" y="137056"/>
                </a:lnTo>
                <a:lnTo>
                  <a:pt x="38938" y="1424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76279" y="1524978"/>
            <a:ext cx="83820" cy="105410"/>
          </a:xfrm>
          <a:custGeom>
            <a:avLst/>
            <a:gdLst/>
            <a:ahLst/>
            <a:cxnLst/>
            <a:rect l="l" t="t" r="r" b="b"/>
            <a:pathLst>
              <a:path w="83820" h="105410">
                <a:moveTo>
                  <a:pt x="41822" y="105252"/>
                </a:moveTo>
                <a:lnTo>
                  <a:pt x="23119" y="100799"/>
                </a:lnTo>
                <a:lnTo>
                  <a:pt x="10095" y="89060"/>
                </a:lnTo>
                <a:lnTo>
                  <a:pt x="2478" y="72462"/>
                </a:lnTo>
                <a:lnTo>
                  <a:pt x="0" y="53436"/>
                </a:lnTo>
                <a:lnTo>
                  <a:pt x="2478" y="34156"/>
                </a:lnTo>
                <a:lnTo>
                  <a:pt x="10095" y="17002"/>
                </a:lnTo>
                <a:lnTo>
                  <a:pt x="23119" y="4706"/>
                </a:lnTo>
                <a:lnTo>
                  <a:pt x="41822" y="0"/>
                </a:lnTo>
                <a:lnTo>
                  <a:pt x="60525" y="4706"/>
                </a:lnTo>
                <a:lnTo>
                  <a:pt x="70977" y="14573"/>
                </a:lnTo>
                <a:lnTo>
                  <a:pt x="41822" y="14573"/>
                </a:lnTo>
                <a:lnTo>
                  <a:pt x="28640" y="18596"/>
                </a:lnTo>
                <a:lnTo>
                  <a:pt x="20731" y="28539"/>
                </a:lnTo>
                <a:lnTo>
                  <a:pt x="16877" y="41215"/>
                </a:lnTo>
                <a:lnTo>
                  <a:pt x="15863" y="53436"/>
                </a:lnTo>
                <a:lnTo>
                  <a:pt x="16877" y="64720"/>
                </a:lnTo>
                <a:lnTo>
                  <a:pt x="20731" y="76915"/>
                </a:lnTo>
                <a:lnTo>
                  <a:pt x="28640" y="86681"/>
                </a:lnTo>
                <a:lnTo>
                  <a:pt x="41822" y="90679"/>
                </a:lnTo>
                <a:lnTo>
                  <a:pt x="71753" y="90679"/>
                </a:lnTo>
                <a:lnTo>
                  <a:pt x="60525" y="100799"/>
                </a:lnTo>
                <a:lnTo>
                  <a:pt x="41822" y="105252"/>
                </a:lnTo>
                <a:close/>
              </a:path>
              <a:path w="83820" h="105410">
                <a:moveTo>
                  <a:pt x="71753" y="90679"/>
                </a:moveTo>
                <a:lnTo>
                  <a:pt x="41822" y="90679"/>
                </a:lnTo>
                <a:lnTo>
                  <a:pt x="55004" y="86681"/>
                </a:lnTo>
                <a:lnTo>
                  <a:pt x="62914" y="76915"/>
                </a:lnTo>
                <a:lnTo>
                  <a:pt x="66767" y="64720"/>
                </a:lnTo>
                <a:lnTo>
                  <a:pt x="67781" y="53436"/>
                </a:lnTo>
                <a:lnTo>
                  <a:pt x="66767" y="41215"/>
                </a:lnTo>
                <a:lnTo>
                  <a:pt x="62914" y="28539"/>
                </a:lnTo>
                <a:lnTo>
                  <a:pt x="55004" y="18596"/>
                </a:lnTo>
                <a:lnTo>
                  <a:pt x="41822" y="14573"/>
                </a:lnTo>
                <a:lnTo>
                  <a:pt x="70977" y="14573"/>
                </a:lnTo>
                <a:lnTo>
                  <a:pt x="73550" y="17002"/>
                </a:lnTo>
                <a:lnTo>
                  <a:pt x="81166" y="34156"/>
                </a:lnTo>
                <a:lnTo>
                  <a:pt x="83645" y="53436"/>
                </a:lnTo>
                <a:lnTo>
                  <a:pt x="81166" y="72462"/>
                </a:lnTo>
                <a:lnTo>
                  <a:pt x="73550" y="89060"/>
                </a:lnTo>
                <a:lnTo>
                  <a:pt x="71753" y="9067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65693" y="1528216"/>
            <a:ext cx="83820" cy="100965"/>
          </a:xfrm>
          <a:custGeom>
            <a:avLst/>
            <a:gdLst/>
            <a:ahLst/>
            <a:cxnLst/>
            <a:rect l="l" t="t" r="r" b="b"/>
            <a:pathLst>
              <a:path w="83820" h="100964">
                <a:moveTo>
                  <a:pt x="49033" y="100395"/>
                </a:moveTo>
                <a:lnTo>
                  <a:pt x="33169" y="100395"/>
                </a:lnTo>
                <a:lnTo>
                  <a:pt x="0" y="0"/>
                </a:lnTo>
                <a:lnTo>
                  <a:pt x="17305" y="0"/>
                </a:lnTo>
                <a:lnTo>
                  <a:pt x="40380" y="80963"/>
                </a:lnTo>
                <a:lnTo>
                  <a:pt x="55732" y="80963"/>
                </a:lnTo>
                <a:lnTo>
                  <a:pt x="49033" y="100395"/>
                </a:lnTo>
                <a:close/>
              </a:path>
              <a:path w="83820" h="100964">
                <a:moveTo>
                  <a:pt x="55732" y="80963"/>
                </a:moveTo>
                <a:lnTo>
                  <a:pt x="40380" y="80963"/>
                </a:lnTo>
                <a:lnTo>
                  <a:pt x="66339" y="0"/>
                </a:lnTo>
                <a:lnTo>
                  <a:pt x="83645" y="0"/>
                </a:lnTo>
                <a:lnTo>
                  <a:pt x="55732" y="809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3664" y="1524978"/>
            <a:ext cx="81280" cy="107314"/>
          </a:xfrm>
          <a:custGeom>
            <a:avLst/>
            <a:gdLst/>
            <a:ahLst/>
            <a:cxnLst/>
            <a:rect l="l" t="t" r="r" b="b"/>
            <a:pathLst>
              <a:path w="81279" h="107314">
                <a:moveTo>
                  <a:pt x="54802" y="106872"/>
                </a:moveTo>
                <a:lnTo>
                  <a:pt x="40380" y="106872"/>
                </a:lnTo>
                <a:lnTo>
                  <a:pt x="23119" y="102874"/>
                </a:lnTo>
                <a:lnTo>
                  <a:pt x="10455" y="91893"/>
                </a:lnTo>
                <a:lnTo>
                  <a:pt x="2658" y="75448"/>
                </a:lnTo>
                <a:lnTo>
                  <a:pt x="0" y="55055"/>
                </a:lnTo>
                <a:lnTo>
                  <a:pt x="2501" y="33473"/>
                </a:lnTo>
                <a:lnTo>
                  <a:pt x="10275" y="15990"/>
                </a:lnTo>
                <a:lnTo>
                  <a:pt x="23728" y="4275"/>
                </a:lnTo>
                <a:lnTo>
                  <a:pt x="43264" y="0"/>
                </a:lnTo>
                <a:lnTo>
                  <a:pt x="60075" y="4098"/>
                </a:lnTo>
                <a:lnTo>
                  <a:pt x="70534" y="14573"/>
                </a:lnTo>
                <a:lnTo>
                  <a:pt x="40380" y="14573"/>
                </a:lnTo>
                <a:lnTo>
                  <a:pt x="31074" y="17103"/>
                </a:lnTo>
                <a:lnTo>
                  <a:pt x="23254" y="23884"/>
                </a:lnTo>
                <a:lnTo>
                  <a:pt x="17869" y="33701"/>
                </a:lnTo>
                <a:lnTo>
                  <a:pt x="15863" y="45339"/>
                </a:lnTo>
                <a:lnTo>
                  <a:pt x="79575" y="45339"/>
                </a:lnTo>
                <a:lnTo>
                  <a:pt x="80761" y="58293"/>
                </a:lnTo>
                <a:lnTo>
                  <a:pt x="15863" y="58293"/>
                </a:lnTo>
                <a:lnTo>
                  <a:pt x="17486" y="72487"/>
                </a:lnTo>
                <a:lnTo>
                  <a:pt x="22353" y="83190"/>
                </a:lnTo>
                <a:lnTo>
                  <a:pt x="30465" y="89945"/>
                </a:lnTo>
                <a:lnTo>
                  <a:pt x="41822" y="92298"/>
                </a:lnTo>
                <a:lnTo>
                  <a:pt x="70240" y="92298"/>
                </a:lnTo>
                <a:lnTo>
                  <a:pt x="63455" y="98775"/>
                </a:lnTo>
                <a:lnTo>
                  <a:pt x="60570" y="102014"/>
                </a:lnTo>
                <a:lnTo>
                  <a:pt x="54802" y="106872"/>
                </a:lnTo>
                <a:close/>
              </a:path>
              <a:path w="81279" h="107314">
                <a:moveTo>
                  <a:pt x="79575" y="45339"/>
                </a:moveTo>
                <a:lnTo>
                  <a:pt x="66339" y="45339"/>
                </a:lnTo>
                <a:lnTo>
                  <a:pt x="64311" y="33701"/>
                </a:lnTo>
                <a:lnTo>
                  <a:pt x="59849" y="23884"/>
                </a:lnTo>
                <a:lnTo>
                  <a:pt x="52143" y="17103"/>
                </a:lnTo>
                <a:lnTo>
                  <a:pt x="40380" y="14573"/>
                </a:lnTo>
                <a:lnTo>
                  <a:pt x="70534" y="14573"/>
                </a:lnTo>
                <a:lnTo>
                  <a:pt x="71747" y="15787"/>
                </a:lnTo>
                <a:lnTo>
                  <a:pt x="78552" y="34156"/>
                </a:lnTo>
                <a:lnTo>
                  <a:pt x="79575" y="45339"/>
                </a:lnTo>
                <a:close/>
              </a:path>
              <a:path w="81279" h="107314">
                <a:moveTo>
                  <a:pt x="70240" y="92298"/>
                </a:moveTo>
                <a:lnTo>
                  <a:pt x="41822" y="92298"/>
                </a:lnTo>
                <a:lnTo>
                  <a:pt x="51512" y="90148"/>
                </a:lnTo>
                <a:lnTo>
                  <a:pt x="58768" y="84809"/>
                </a:lnTo>
                <a:lnTo>
                  <a:pt x="63319" y="77952"/>
                </a:lnTo>
                <a:lnTo>
                  <a:pt x="64897" y="71248"/>
                </a:lnTo>
                <a:lnTo>
                  <a:pt x="80761" y="71248"/>
                </a:lnTo>
                <a:lnTo>
                  <a:pt x="79070" y="76460"/>
                </a:lnTo>
                <a:lnTo>
                  <a:pt x="75893" y="83797"/>
                </a:lnTo>
                <a:lnTo>
                  <a:pt x="70823" y="91742"/>
                </a:lnTo>
                <a:lnTo>
                  <a:pt x="70240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88798" y="1740342"/>
            <a:ext cx="73660" cy="104139"/>
          </a:xfrm>
          <a:custGeom>
            <a:avLst/>
            <a:gdLst/>
            <a:ahLst/>
            <a:cxnLst/>
            <a:rect l="l" t="t" r="r" b="b"/>
            <a:pathLst>
              <a:path w="73660" h="104139">
                <a:moveTo>
                  <a:pt x="29101" y="17812"/>
                </a:moveTo>
                <a:lnTo>
                  <a:pt x="14421" y="17812"/>
                </a:lnTo>
                <a:lnTo>
                  <a:pt x="18500" y="12296"/>
                </a:lnTo>
                <a:lnTo>
                  <a:pt x="24336" y="6477"/>
                </a:lnTo>
                <a:lnTo>
                  <a:pt x="32065" y="1872"/>
                </a:lnTo>
                <a:lnTo>
                  <a:pt x="41822" y="0"/>
                </a:lnTo>
                <a:lnTo>
                  <a:pt x="52864" y="1467"/>
                </a:lnTo>
                <a:lnTo>
                  <a:pt x="63094" y="6881"/>
                </a:lnTo>
                <a:lnTo>
                  <a:pt x="68415" y="14573"/>
                </a:lnTo>
                <a:lnTo>
                  <a:pt x="38938" y="14573"/>
                </a:lnTo>
                <a:lnTo>
                  <a:pt x="31682" y="16015"/>
                </a:lnTo>
                <a:lnTo>
                  <a:pt x="29101" y="17812"/>
                </a:lnTo>
                <a:close/>
              </a:path>
              <a:path w="73660" h="104139">
                <a:moveTo>
                  <a:pt x="15863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7812"/>
                </a:lnTo>
                <a:lnTo>
                  <a:pt x="29101" y="17812"/>
                </a:lnTo>
                <a:lnTo>
                  <a:pt x="24156" y="21252"/>
                </a:lnTo>
                <a:lnTo>
                  <a:pt x="18252" y="31651"/>
                </a:lnTo>
                <a:lnTo>
                  <a:pt x="15863" y="48578"/>
                </a:lnTo>
                <a:lnTo>
                  <a:pt x="15863" y="103633"/>
                </a:lnTo>
                <a:close/>
              </a:path>
              <a:path w="73660" h="104139">
                <a:moveTo>
                  <a:pt x="73550" y="103633"/>
                </a:moveTo>
                <a:lnTo>
                  <a:pt x="59128" y="103633"/>
                </a:lnTo>
                <a:lnTo>
                  <a:pt x="59128" y="42101"/>
                </a:lnTo>
                <a:lnTo>
                  <a:pt x="58001" y="30285"/>
                </a:lnTo>
                <a:lnTo>
                  <a:pt x="54441" y="21657"/>
                </a:lnTo>
                <a:lnTo>
                  <a:pt x="48177" y="16369"/>
                </a:lnTo>
                <a:lnTo>
                  <a:pt x="38938" y="14573"/>
                </a:lnTo>
                <a:lnTo>
                  <a:pt x="68415" y="14573"/>
                </a:lnTo>
                <a:lnTo>
                  <a:pt x="70620" y="17761"/>
                </a:lnTo>
                <a:lnTo>
                  <a:pt x="73550" y="35624"/>
                </a:lnTo>
                <a:lnTo>
                  <a:pt x="73550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79654" y="1740342"/>
            <a:ext cx="83820" cy="107314"/>
          </a:xfrm>
          <a:custGeom>
            <a:avLst/>
            <a:gdLst/>
            <a:ahLst/>
            <a:cxnLst/>
            <a:rect l="l" t="t" r="r" b="b"/>
            <a:pathLst>
              <a:path w="83820" h="107314">
                <a:moveTo>
                  <a:pt x="41822" y="106872"/>
                </a:moveTo>
                <a:lnTo>
                  <a:pt x="23728" y="102166"/>
                </a:lnTo>
                <a:lnTo>
                  <a:pt x="10635" y="89869"/>
                </a:lnTo>
                <a:lnTo>
                  <a:pt x="2681" y="72715"/>
                </a:lnTo>
                <a:lnTo>
                  <a:pt x="0" y="53436"/>
                </a:lnTo>
                <a:lnTo>
                  <a:pt x="2681" y="34156"/>
                </a:lnTo>
                <a:lnTo>
                  <a:pt x="10635" y="17002"/>
                </a:lnTo>
                <a:lnTo>
                  <a:pt x="23728" y="4706"/>
                </a:lnTo>
                <a:lnTo>
                  <a:pt x="41822" y="0"/>
                </a:lnTo>
                <a:lnTo>
                  <a:pt x="60525" y="4706"/>
                </a:lnTo>
                <a:lnTo>
                  <a:pt x="70977" y="14573"/>
                </a:lnTo>
                <a:lnTo>
                  <a:pt x="41822" y="14573"/>
                </a:lnTo>
                <a:lnTo>
                  <a:pt x="28640" y="18824"/>
                </a:lnTo>
                <a:lnTo>
                  <a:pt x="20731" y="29146"/>
                </a:lnTo>
                <a:lnTo>
                  <a:pt x="16877" y="41898"/>
                </a:lnTo>
                <a:lnTo>
                  <a:pt x="15863" y="53436"/>
                </a:lnTo>
                <a:lnTo>
                  <a:pt x="16877" y="64973"/>
                </a:lnTo>
                <a:lnTo>
                  <a:pt x="20731" y="77725"/>
                </a:lnTo>
                <a:lnTo>
                  <a:pt x="28640" y="88048"/>
                </a:lnTo>
                <a:lnTo>
                  <a:pt x="41822" y="92298"/>
                </a:lnTo>
                <a:lnTo>
                  <a:pt x="70977" y="92298"/>
                </a:lnTo>
                <a:lnTo>
                  <a:pt x="60525" y="102166"/>
                </a:lnTo>
                <a:lnTo>
                  <a:pt x="41822" y="106872"/>
                </a:lnTo>
                <a:close/>
              </a:path>
              <a:path w="83820" h="107314">
                <a:moveTo>
                  <a:pt x="70977" y="92298"/>
                </a:moveTo>
                <a:lnTo>
                  <a:pt x="41822" y="92298"/>
                </a:lnTo>
                <a:lnTo>
                  <a:pt x="55004" y="88048"/>
                </a:lnTo>
                <a:lnTo>
                  <a:pt x="62914" y="77725"/>
                </a:lnTo>
                <a:lnTo>
                  <a:pt x="66767" y="64973"/>
                </a:lnTo>
                <a:lnTo>
                  <a:pt x="67781" y="53436"/>
                </a:lnTo>
                <a:lnTo>
                  <a:pt x="66767" y="41898"/>
                </a:lnTo>
                <a:lnTo>
                  <a:pt x="62914" y="29146"/>
                </a:lnTo>
                <a:lnTo>
                  <a:pt x="55004" y="18824"/>
                </a:lnTo>
                <a:lnTo>
                  <a:pt x="41822" y="14573"/>
                </a:lnTo>
                <a:lnTo>
                  <a:pt x="70977" y="14573"/>
                </a:lnTo>
                <a:lnTo>
                  <a:pt x="73550" y="17002"/>
                </a:lnTo>
                <a:lnTo>
                  <a:pt x="81166" y="34156"/>
                </a:lnTo>
                <a:lnTo>
                  <a:pt x="83645" y="53436"/>
                </a:lnTo>
                <a:lnTo>
                  <a:pt x="81166" y="72715"/>
                </a:lnTo>
                <a:lnTo>
                  <a:pt x="73550" y="89869"/>
                </a:lnTo>
                <a:lnTo>
                  <a:pt x="7097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83489" y="1740342"/>
            <a:ext cx="45085" cy="104139"/>
          </a:xfrm>
          <a:custGeom>
            <a:avLst/>
            <a:gdLst/>
            <a:ahLst/>
            <a:cxnLst/>
            <a:rect l="l" t="t" r="r" b="b"/>
            <a:pathLst>
              <a:path w="45085" h="104139">
                <a:moveTo>
                  <a:pt x="31970" y="19431"/>
                </a:moveTo>
                <a:lnTo>
                  <a:pt x="14421" y="19431"/>
                </a:lnTo>
                <a:lnTo>
                  <a:pt x="19288" y="11613"/>
                </a:lnTo>
                <a:lnTo>
                  <a:pt x="25237" y="5465"/>
                </a:lnTo>
                <a:lnTo>
                  <a:pt x="32268" y="1442"/>
                </a:lnTo>
                <a:lnTo>
                  <a:pt x="40380" y="0"/>
                </a:lnTo>
                <a:lnTo>
                  <a:pt x="44706" y="0"/>
                </a:lnTo>
                <a:lnTo>
                  <a:pt x="44706" y="17812"/>
                </a:lnTo>
                <a:lnTo>
                  <a:pt x="38938" y="17812"/>
                </a:lnTo>
                <a:lnTo>
                  <a:pt x="31970" y="19431"/>
                </a:lnTo>
                <a:close/>
              </a:path>
              <a:path w="45085" h="104139">
                <a:moveTo>
                  <a:pt x="15863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9431"/>
                </a:lnTo>
                <a:lnTo>
                  <a:pt x="31970" y="19431"/>
                </a:lnTo>
                <a:lnTo>
                  <a:pt x="29248" y="20063"/>
                </a:lnTo>
                <a:lnTo>
                  <a:pt x="21992" y="26110"/>
                </a:lnTo>
                <a:lnTo>
                  <a:pt x="17441" y="34890"/>
                </a:lnTo>
                <a:lnTo>
                  <a:pt x="15863" y="45339"/>
                </a:lnTo>
                <a:lnTo>
                  <a:pt x="15863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44060" y="1740342"/>
            <a:ext cx="120014" cy="104139"/>
          </a:xfrm>
          <a:custGeom>
            <a:avLst/>
            <a:gdLst/>
            <a:ahLst/>
            <a:cxnLst/>
            <a:rect l="l" t="t" r="r" b="b"/>
            <a:pathLst>
              <a:path w="120014" h="104139">
                <a:moveTo>
                  <a:pt x="28705" y="17812"/>
                </a:moveTo>
                <a:lnTo>
                  <a:pt x="14421" y="17812"/>
                </a:lnTo>
                <a:lnTo>
                  <a:pt x="17486" y="12296"/>
                </a:lnTo>
                <a:lnTo>
                  <a:pt x="22714" y="6477"/>
                </a:lnTo>
                <a:lnTo>
                  <a:pt x="30645" y="1872"/>
                </a:lnTo>
                <a:lnTo>
                  <a:pt x="41822" y="0"/>
                </a:lnTo>
                <a:lnTo>
                  <a:pt x="51714" y="1846"/>
                </a:lnTo>
                <a:lnTo>
                  <a:pt x="58227" y="6274"/>
                </a:lnTo>
                <a:lnTo>
                  <a:pt x="62305" y="11613"/>
                </a:lnTo>
                <a:lnTo>
                  <a:pt x="63980" y="14573"/>
                </a:lnTo>
                <a:lnTo>
                  <a:pt x="38938" y="14573"/>
                </a:lnTo>
                <a:lnTo>
                  <a:pt x="31457" y="16015"/>
                </a:lnTo>
                <a:lnTo>
                  <a:pt x="28705" y="17812"/>
                </a:lnTo>
                <a:close/>
              </a:path>
              <a:path w="120014" h="104139">
                <a:moveTo>
                  <a:pt x="82732" y="16192"/>
                </a:moveTo>
                <a:lnTo>
                  <a:pt x="64897" y="16192"/>
                </a:lnTo>
                <a:lnTo>
                  <a:pt x="70395" y="9563"/>
                </a:lnTo>
                <a:lnTo>
                  <a:pt x="76434" y="4453"/>
                </a:lnTo>
                <a:lnTo>
                  <a:pt x="83555" y="1163"/>
                </a:lnTo>
                <a:lnTo>
                  <a:pt x="92298" y="0"/>
                </a:lnTo>
                <a:lnTo>
                  <a:pt x="100838" y="1442"/>
                </a:lnTo>
                <a:lnTo>
                  <a:pt x="109784" y="6679"/>
                </a:lnTo>
                <a:lnTo>
                  <a:pt x="115138" y="14573"/>
                </a:lnTo>
                <a:lnTo>
                  <a:pt x="87971" y="14573"/>
                </a:lnTo>
                <a:lnTo>
                  <a:pt x="82732" y="16192"/>
                </a:lnTo>
                <a:close/>
              </a:path>
              <a:path w="120014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7812"/>
                </a:lnTo>
                <a:lnTo>
                  <a:pt x="28705" y="17812"/>
                </a:lnTo>
                <a:lnTo>
                  <a:pt x="23435" y="21252"/>
                </a:lnTo>
                <a:lnTo>
                  <a:pt x="17035" y="31651"/>
                </a:lnTo>
                <a:lnTo>
                  <a:pt x="14421" y="48578"/>
                </a:lnTo>
                <a:lnTo>
                  <a:pt x="14421" y="103633"/>
                </a:lnTo>
                <a:close/>
              </a:path>
              <a:path w="120014" h="104139">
                <a:moveTo>
                  <a:pt x="67781" y="103633"/>
                </a:moveTo>
                <a:lnTo>
                  <a:pt x="51917" y="103633"/>
                </a:lnTo>
                <a:lnTo>
                  <a:pt x="51917" y="25908"/>
                </a:lnTo>
                <a:lnTo>
                  <a:pt x="49033" y="14573"/>
                </a:lnTo>
                <a:lnTo>
                  <a:pt x="63980" y="14573"/>
                </a:lnTo>
                <a:lnTo>
                  <a:pt x="64897" y="16192"/>
                </a:lnTo>
                <a:lnTo>
                  <a:pt x="82732" y="16192"/>
                </a:lnTo>
                <a:lnTo>
                  <a:pt x="79949" y="17052"/>
                </a:lnTo>
                <a:lnTo>
                  <a:pt x="73550" y="23479"/>
                </a:lnTo>
                <a:lnTo>
                  <a:pt x="69313" y="32334"/>
                </a:lnTo>
                <a:lnTo>
                  <a:pt x="67781" y="42101"/>
                </a:lnTo>
                <a:lnTo>
                  <a:pt x="67781" y="103633"/>
                </a:lnTo>
                <a:close/>
              </a:path>
              <a:path w="120014" h="104139">
                <a:moveTo>
                  <a:pt x="119699" y="103633"/>
                </a:moveTo>
                <a:lnTo>
                  <a:pt x="105277" y="103633"/>
                </a:lnTo>
                <a:lnTo>
                  <a:pt x="105277" y="38862"/>
                </a:lnTo>
                <a:lnTo>
                  <a:pt x="104398" y="28919"/>
                </a:lnTo>
                <a:lnTo>
                  <a:pt x="101492" y="21252"/>
                </a:lnTo>
                <a:lnTo>
                  <a:pt x="96151" y="16319"/>
                </a:lnTo>
                <a:lnTo>
                  <a:pt x="87971" y="14573"/>
                </a:lnTo>
                <a:lnTo>
                  <a:pt x="115138" y="14573"/>
                </a:lnTo>
                <a:lnTo>
                  <a:pt x="116837" y="17078"/>
                </a:lnTo>
                <a:lnTo>
                  <a:pt x="119699" y="34004"/>
                </a:lnTo>
                <a:lnTo>
                  <a:pt x="119699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82508" y="1740342"/>
            <a:ext cx="85090" cy="107314"/>
          </a:xfrm>
          <a:custGeom>
            <a:avLst/>
            <a:gdLst/>
            <a:ahLst/>
            <a:cxnLst/>
            <a:rect l="l" t="t" r="r" b="b"/>
            <a:pathLst>
              <a:path w="85089" h="107314">
                <a:moveTo>
                  <a:pt x="18748" y="34004"/>
                </a:moveTo>
                <a:lnTo>
                  <a:pt x="4326" y="34004"/>
                </a:lnTo>
                <a:lnTo>
                  <a:pt x="7751" y="18444"/>
                </a:lnTo>
                <a:lnTo>
                  <a:pt x="15503" y="7893"/>
                </a:lnTo>
                <a:lnTo>
                  <a:pt x="27040" y="1897"/>
                </a:lnTo>
                <a:lnTo>
                  <a:pt x="41822" y="0"/>
                </a:lnTo>
                <a:lnTo>
                  <a:pt x="50047" y="885"/>
                </a:lnTo>
                <a:lnTo>
                  <a:pt x="61111" y="4655"/>
                </a:lnTo>
                <a:lnTo>
                  <a:pt x="70823" y="12979"/>
                </a:lnTo>
                <a:lnTo>
                  <a:pt x="71280" y="14573"/>
                </a:lnTo>
                <a:lnTo>
                  <a:pt x="38938" y="14573"/>
                </a:lnTo>
                <a:lnTo>
                  <a:pt x="28685" y="16471"/>
                </a:lnTo>
                <a:lnTo>
                  <a:pt x="22894" y="21252"/>
                </a:lnTo>
                <a:lnTo>
                  <a:pt x="20077" y="27552"/>
                </a:lnTo>
                <a:lnTo>
                  <a:pt x="18748" y="34004"/>
                </a:lnTo>
                <a:close/>
              </a:path>
              <a:path w="85089" h="107314">
                <a:moveTo>
                  <a:pt x="28843" y="106872"/>
                </a:moveTo>
                <a:lnTo>
                  <a:pt x="17035" y="104822"/>
                </a:lnTo>
                <a:lnTo>
                  <a:pt x="7931" y="98978"/>
                </a:lnTo>
                <a:lnTo>
                  <a:pt x="2073" y="89793"/>
                </a:lnTo>
                <a:lnTo>
                  <a:pt x="0" y="77725"/>
                </a:lnTo>
                <a:lnTo>
                  <a:pt x="833" y="69932"/>
                </a:lnTo>
                <a:lnTo>
                  <a:pt x="4506" y="60318"/>
                </a:lnTo>
                <a:lnTo>
                  <a:pt x="12776" y="51310"/>
                </a:lnTo>
                <a:lnTo>
                  <a:pt x="27401" y="45339"/>
                </a:lnTo>
                <a:lnTo>
                  <a:pt x="51917" y="42101"/>
                </a:lnTo>
                <a:lnTo>
                  <a:pt x="56244" y="42101"/>
                </a:lnTo>
                <a:lnTo>
                  <a:pt x="60570" y="40481"/>
                </a:lnTo>
                <a:lnTo>
                  <a:pt x="60570" y="30766"/>
                </a:lnTo>
                <a:lnTo>
                  <a:pt x="59218" y="23454"/>
                </a:lnTo>
                <a:lnTo>
                  <a:pt x="55162" y="18419"/>
                </a:lnTo>
                <a:lnTo>
                  <a:pt x="48402" y="15509"/>
                </a:lnTo>
                <a:lnTo>
                  <a:pt x="38938" y="14573"/>
                </a:lnTo>
                <a:lnTo>
                  <a:pt x="71280" y="14573"/>
                </a:lnTo>
                <a:lnTo>
                  <a:pt x="74992" y="27527"/>
                </a:lnTo>
                <a:lnTo>
                  <a:pt x="74992" y="51816"/>
                </a:lnTo>
                <a:lnTo>
                  <a:pt x="60570" y="51816"/>
                </a:lnTo>
                <a:lnTo>
                  <a:pt x="57934" y="53967"/>
                </a:lnTo>
                <a:lnTo>
                  <a:pt x="53540" y="55662"/>
                </a:lnTo>
                <a:lnTo>
                  <a:pt x="46171" y="57054"/>
                </a:lnTo>
                <a:lnTo>
                  <a:pt x="34611" y="58293"/>
                </a:lnTo>
                <a:lnTo>
                  <a:pt x="27401" y="59913"/>
                </a:lnTo>
                <a:lnTo>
                  <a:pt x="15863" y="63151"/>
                </a:lnTo>
                <a:lnTo>
                  <a:pt x="15863" y="85821"/>
                </a:lnTo>
                <a:lnTo>
                  <a:pt x="20190" y="92298"/>
                </a:lnTo>
                <a:lnTo>
                  <a:pt x="59045" y="92298"/>
                </a:lnTo>
                <a:lnTo>
                  <a:pt x="55613" y="95942"/>
                </a:lnTo>
                <a:lnTo>
                  <a:pt x="49033" y="101204"/>
                </a:lnTo>
                <a:lnTo>
                  <a:pt x="40290" y="105252"/>
                </a:lnTo>
                <a:lnTo>
                  <a:pt x="28843" y="106872"/>
                </a:lnTo>
                <a:close/>
              </a:path>
              <a:path w="85089" h="107314">
                <a:moveTo>
                  <a:pt x="59045" y="92298"/>
                </a:moveTo>
                <a:lnTo>
                  <a:pt x="31727" y="92298"/>
                </a:lnTo>
                <a:lnTo>
                  <a:pt x="42318" y="90578"/>
                </a:lnTo>
                <a:lnTo>
                  <a:pt x="51557" y="85821"/>
                </a:lnTo>
                <a:lnTo>
                  <a:pt x="58092" y="78636"/>
                </a:lnTo>
                <a:lnTo>
                  <a:pt x="60570" y="69628"/>
                </a:lnTo>
                <a:lnTo>
                  <a:pt x="60570" y="51816"/>
                </a:lnTo>
                <a:lnTo>
                  <a:pt x="74992" y="51816"/>
                </a:lnTo>
                <a:lnTo>
                  <a:pt x="74992" y="90679"/>
                </a:lnTo>
                <a:lnTo>
                  <a:pt x="60570" y="90679"/>
                </a:lnTo>
                <a:lnTo>
                  <a:pt x="59045" y="92298"/>
                </a:lnTo>
                <a:close/>
              </a:path>
              <a:path w="85089" h="107314">
                <a:moveTo>
                  <a:pt x="82203" y="105252"/>
                </a:moveTo>
                <a:lnTo>
                  <a:pt x="63455" y="105252"/>
                </a:lnTo>
                <a:lnTo>
                  <a:pt x="62012" y="98775"/>
                </a:lnTo>
                <a:lnTo>
                  <a:pt x="60570" y="90679"/>
                </a:lnTo>
                <a:lnTo>
                  <a:pt x="74992" y="90679"/>
                </a:lnTo>
                <a:lnTo>
                  <a:pt x="76434" y="92298"/>
                </a:lnTo>
                <a:lnTo>
                  <a:pt x="85087" y="92298"/>
                </a:lnTo>
                <a:lnTo>
                  <a:pt x="85087" y="103633"/>
                </a:lnTo>
                <a:lnTo>
                  <a:pt x="82203" y="105252"/>
                </a:lnTo>
                <a:close/>
              </a:path>
              <a:path w="85089" h="107314">
                <a:moveTo>
                  <a:pt x="85087" y="92298"/>
                </a:moveTo>
                <a:lnTo>
                  <a:pt x="83645" y="92298"/>
                </a:lnTo>
                <a:lnTo>
                  <a:pt x="85087" y="90679"/>
                </a:lnTo>
                <a:lnTo>
                  <a:pt x="8508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92112" y="1706337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0"/>
                </a:moveTo>
                <a:lnTo>
                  <a:pt x="0" y="137638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51210" y="1631850"/>
            <a:ext cx="72390" cy="104139"/>
          </a:xfrm>
          <a:custGeom>
            <a:avLst/>
            <a:gdLst/>
            <a:ahLst/>
            <a:cxnLst/>
            <a:rect l="l" t="t" r="r" b="b"/>
            <a:pathLst>
              <a:path w="72389" h="104139">
                <a:moveTo>
                  <a:pt x="31185" y="17812"/>
                </a:moveTo>
                <a:lnTo>
                  <a:pt x="14421" y="17812"/>
                </a:lnTo>
                <a:lnTo>
                  <a:pt x="17689" y="12979"/>
                </a:lnTo>
                <a:lnTo>
                  <a:pt x="23254" y="7084"/>
                </a:lnTo>
                <a:lnTo>
                  <a:pt x="31254" y="2099"/>
                </a:lnTo>
                <a:lnTo>
                  <a:pt x="41822" y="0"/>
                </a:lnTo>
                <a:lnTo>
                  <a:pt x="52030" y="1467"/>
                </a:lnTo>
                <a:lnTo>
                  <a:pt x="61832" y="6881"/>
                </a:lnTo>
                <a:lnTo>
                  <a:pt x="68138" y="16192"/>
                </a:lnTo>
                <a:lnTo>
                  <a:pt x="38938" y="16192"/>
                </a:lnTo>
                <a:lnTo>
                  <a:pt x="31457" y="17634"/>
                </a:lnTo>
                <a:lnTo>
                  <a:pt x="31185" y="17812"/>
                </a:lnTo>
                <a:close/>
              </a:path>
              <a:path w="72389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7812"/>
                </a:lnTo>
                <a:lnTo>
                  <a:pt x="31185" y="17812"/>
                </a:lnTo>
                <a:lnTo>
                  <a:pt x="23435" y="22872"/>
                </a:lnTo>
                <a:lnTo>
                  <a:pt x="17035" y="33271"/>
                </a:lnTo>
                <a:lnTo>
                  <a:pt x="14421" y="50197"/>
                </a:lnTo>
                <a:lnTo>
                  <a:pt x="14421" y="103633"/>
                </a:lnTo>
                <a:close/>
              </a:path>
              <a:path w="72389" h="104139">
                <a:moveTo>
                  <a:pt x="72108" y="103633"/>
                </a:moveTo>
                <a:lnTo>
                  <a:pt x="57686" y="103633"/>
                </a:lnTo>
                <a:lnTo>
                  <a:pt x="57686" y="42101"/>
                </a:lnTo>
                <a:lnTo>
                  <a:pt x="56785" y="30538"/>
                </a:lnTo>
                <a:lnTo>
                  <a:pt x="53720" y="22467"/>
                </a:lnTo>
                <a:lnTo>
                  <a:pt x="47951" y="17736"/>
                </a:lnTo>
                <a:lnTo>
                  <a:pt x="38938" y="16192"/>
                </a:lnTo>
                <a:lnTo>
                  <a:pt x="68138" y="16192"/>
                </a:lnTo>
                <a:lnTo>
                  <a:pt x="69201" y="17761"/>
                </a:lnTo>
                <a:lnTo>
                  <a:pt x="72108" y="35624"/>
                </a:lnTo>
                <a:lnTo>
                  <a:pt x="72108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42066" y="1631850"/>
            <a:ext cx="83820" cy="107314"/>
          </a:xfrm>
          <a:custGeom>
            <a:avLst/>
            <a:gdLst/>
            <a:ahLst/>
            <a:cxnLst/>
            <a:rect l="l" t="t" r="r" b="b"/>
            <a:pathLst>
              <a:path w="83820" h="107314">
                <a:moveTo>
                  <a:pt x="41822" y="106872"/>
                </a:moveTo>
                <a:lnTo>
                  <a:pt x="23119" y="102166"/>
                </a:lnTo>
                <a:lnTo>
                  <a:pt x="10095" y="89869"/>
                </a:lnTo>
                <a:lnTo>
                  <a:pt x="2478" y="72715"/>
                </a:lnTo>
                <a:lnTo>
                  <a:pt x="0" y="53436"/>
                </a:lnTo>
                <a:lnTo>
                  <a:pt x="2478" y="34156"/>
                </a:lnTo>
                <a:lnTo>
                  <a:pt x="10095" y="17002"/>
                </a:lnTo>
                <a:lnTo>
                  <a:pt x="23119" y="4706"/>
                </a:lnTo>
                <a:lnTo>
                  <a:pt x="41822" y="0"/>
                </a:lnTo>
                <a:lnTo>
                  <a:pt x="60525" y="4706"/>
                </a:lnTo>
                <a:lnTo>
                  <a:pt x="70977" y="14573"/>
                </a:lnTo>
                <a:lnTo>
                  <a:pt x="41822" y="14573"/>
                </a:lnTo>
                <a:lnTo>
                  <a:pt x="28640" y="18824"/>
                </a:lnTo>
                <a:lnTo>
                  <a:pt x="20731" y="29146"/>
                </a:lnTo>
                <a:lnTo>
                  <a:pt x="16877" y="41898"/>
                </a:lnTo>
                <a:lnTo>
                  <a:pt x="15863" y="53436"/>
                </a:lnTo>
                <a:lnTo>
                  <a:pt x="16877" y="65656"/>
                </a:lnTo>
                <a:lnTo>
                  <a:pt x="20731" y="78332"/>
                </a:lnTo>
                <a:lnTo>
                  <a:pt x="28640" y="88275"/>
                </a:lnTo>
                <a:lnTo>
                  <a:pt x="41822" y="92298"/>
                </a:lnTo>
                <a:lnTo>
                  <a:pt x="70977" y="92298"/>
                </a:lnTo>
                <a:lnTo>
                  <a:pt x="60525" y="102166"/>
                </a:lnTo>
                <a:lnTo>
                  <a:pt x="41822" y="106872"/>
                </a:lnTo>
                <a:close/>
              </a:path>
              <a:path w="83820" h="107314">
                <a:moveTo>
                  <a:pt x="70977" y="92298"/>
                </a:moveTo>
                <a:lnTo>
                  <a:pt x="41822" y="92298"/>
                </a:lnTo>
                <a:lnTo>
                  <a:pt x="55004" y="88275"/>
                </a:lnTo>
                <a:lnTo>
                  <a:pt x="62914" y="78332"/>
                </a:lnTo>
                <a:lnTo>
                  <a:pt x="66767" y="65656"/>
                </a:lnTo>
                <a:lnTo>
                  <a:pt x="67781" y="53436"/>
                </a:lnTo>
                <a:lnTo>
                  <a:pt x="66767" y="41898"/>
                </a:lnTo>
                <a:lnTo>
                  <a:pt x="62914" y="29146"/>
                </a:lnTo>
                <a:lnTo>
                  <a:pt x="55004" y="18824"/>
                </a:lnTo>
                <a:lnTo>
                  <a:pt x="41822" y="14573"/>
                </a:lnTo>
                <a:lnTo>
                  <a:pt x="70977" y="14573"/>
                </a:lnTo>
                <a:lnTo>
                  <a:pt x="73550" y="17002"/>
                </a:lnTo>
                <a:lnTo>
                  <a:pt x="81166" y="34156"/>
                </a:lnTo>
                <a:lnTo>
                  <a:pt x="83645" y="53436"/>
                </a:lnTo>
                <a:lnTo>
                  <a:pt x="81166" y="72715"/>
                </a:lnTo>
                <a:lnTo>
                  <a:pt x="73550" y="89869"/>
                </a:lnTo>
                <a:lnTo>
                  <a:pt x="7097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45902" y="1631850"/>
            <a:ext cx="43815" cy="104139"/>
          </a:xfrm>
          <a:custGeom>
            <a:avLst/>
            <a:gdLst/>
            <a:ahLst/>
            <a:cxnLst/>
            <a:rect l="l" t="t" r="r" b="b"/>
            <a:pathLst>
              <a:path w="43814" h="104139">
                <a:moveTo>
                  <a:pt x="29646" y="21050"/>
                </a:moveTo>
                <a:lnTo>
                  <a:pt x="14421" y="21050"/>
                </a:lnTo>
                <a:lnTo>
                  <a:pt x="19063" y="12296"/>
                </a:lnTo>
                <a:lnTo>
                  <a:pt x="24516" y="5667"/>
                </a:lnTo>
                <a:lnTo>
                  <a:pt x="31051" y="1467"/>
                </a:lnTo>
                <a:lnTo>
                  <a:pt x="38938" y="0"/>
                </a:lnTo>
                <a:lnTo>
                  <a:pt x="41822" y="0"/>
                </a:lnTo>
                <a:lnTo>
                  <a:pt x="41822" y="1619"/>
                </a:lnTo>
                <a:lnTo>
                  <a:pt x="43264" y="1619"/>
                </a:lnTo>
                <a:lnTo>
                  <a:pt x="43264" y="19431"/>
                </a:lnTo>
                <a:lnTo>
                  <a:pt x="37496" y="19431"/>
                </a:lnTo>
                <a:lnTo>
                  <a:pt x="29646" y="21050"/>
                </a:lnTo>
                <a:close/>
              </a:path>
              <a:path w="43814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21050"/>
                </a:lnTo>
                <a:lnTo>
                  <a:pt x="29646" y="21050"/>
                </a:lnTo>
                <a:lnTo>
                  <a:pt x="27806" y="21430"/>
                </a:lnTo>
                <a:lnTo>
                  <a:pt x="20550" y="26920"/>
                </a:lnTo>
                <a:lnTo>
                  <a:pt x="15998" y="35143"/>
                </a:lnTo>
                <a:lnTo>
                  <a:pt x="14421" y="45339"/>
                </a:lnTo>
                <a:lnTo>
                  <a:pt x="1442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05031" y="1631850"/>
            <a:ext cx="121285" cy="104139"/>
          </a:xfrm>
          <a:custGeom>
            <a:avLst/>
            <a:gdLst/>
            <a:ahLst/>
            <a:cxnLst/>
            <a:rect l="l" t="t" r="r" b="b"/>
            <a:pathLst>
              <a:path w="121285" h="104139">
                <a:moveTo>
                  <a:pt x="31427" y="17812"/>
                </a:moveTo>
                <a:lnTo>
                  <a:pt x="14421" y="17812"/>
                </a:lnTo>
                <a:lnTo>
                  <a:pt x="18297" y="12979"/>
                </a:lnTo>
                <a:lnTo>
                  <a:pt x="23795" y="7084"/>
                </a:lnTo>
                <a:lnTo>
                  <a:pt x="31457" y="2099"/>
                </a:lnTo>
                <a:lnTo>
                  <a:pt x="41822" y="0"/>
                </a:lnTo>
                <a:lnTo>
                  <a:pt x="51940" y="1872"/>
                </a:lnTo>
                <a:lnTo>
                  <a:pt x="58948" y="6477"/>
                </a:lnTo>
                <a:lnTo>
                  <a:pt x="63522" y="12296"/>
                </a:lnTo>
                <a:lnTo>
                  <a:pt x="65512" y="16192"/>
                </a:lnTo>
                <a:lnTo>
                  <a:pt x="38938" y="16192"/>
                </a:lnTo>
                <a:lnTo>
                  <a:pt x="31682" y="17634"/>
                </a:lnTo>
                <a:lnTo>
                  <a:pt x="31427" y="17812"/>
                </a:lnTo>
                <a:close/>
              </a:path>
              <a:path w="121285" h="104139">
                <a:moveTo>
                  <a:pt x="82973" y="17812"/>
                </a:moveTo>
                <a:lnTo>
                  <a:pt x="66339" y="17812"/>
                </a:lnTo>
                <a:lnTo>
                  <a:pt x="71634" y="10930"/>
                </a:lnTo>
                <a:lnTo>
                  <a:pt x="77335" y="5262"/>
                </a:lnTo>
                <a:lnTo>
                  <a:pt x="84388" y="1416"/>
                </a:lnTo>
                <a:lnTo>
                  <a:pt x="93740" y="0"/>
                </a:lnTo>
                <a:lnTo>
                  <a:pt x="101672" y="1442"/>
                </a:lnTo>
                <a:lnTo>
                  <a:pt x="110685" y="6679"/>
                </a:lnTo>
                <a:lnTo>
                  <a:pt x="117447" y="16192"/>
                </a:lnTo>
                <a:lnTo>
                  <a:pt x="89413" y="16192"/>
                </a:lnTo>
                <a:lnTo>
                  <a:pt x="82973" y="17812"/>
                </a:lnTo>
                <a:close/>
              </a:path>
              <a:path w="121285" h="104139">
                <a:moveTo>
                  <a:pt x="15863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7812"/>
                </a:lnTo>
                <a:lnTo>
                  <a:pt x="31427" y="17812"/>
                </a:lnTo>
                <a:lnTo>
                  <a:pt x="24156" y="22872"/>
                </a:lnTo>
                <a:lnTo>
                  <a:pt x="18252" y="33271"/>
                </a:lnTo>
                <a:lnTo>
                  <a:pt x="15863" y="50197"/>
                </a:lnTo>
                <a:lnTo>
                  <a:pt x="15863" y="103633"/>
                </a:lnTo>
                <a:close/>
              </a:path>
              <a:path w="121285" h="104139">
                <a:moveTo>
                  <a:pt x="67781" y="103633"/>
                </a:moveTo>
                <a:lnTo>
                  <a:pt x="53359" y="103633"/>
                </a:lnTo>
                <a:lnTo>
                  <a:pt x="53359" y="25908"/>
                </a:lnTo>
                <a:lnTo>
                  <a:pt x="50475" y="16192"/>
                </a:lnTo>
                <a:lnTo>
                  <a:pt x="65512" y="16192"/>
                </a:lnTo>
                <a:lnTo>
                  <a:pt x="66339" y="17812"/>
                </a:lnTo>
                <a:lnTo>
                  <a:pt x="82973" y="17812"/>
                </a:lnTo>
                <a:lnTo>
                  <a:pt x="80558" y="18419"/>
                </a:lnTo>
                <a:lnTo>
                  <a:pt x="73730" y="24289"/>
                </a:lnTo>
                <a:lnTo>
                  <a:pt x="69336" y="32587"/>
                </a:lnTo>
                <a:lnTo>
                  <a:pt x="67781" y="42101"/>
                </a:lnTo>
                <a:lnTo>
                  <a:pt x="67781" y="103633"/>
                </a:lnTo>
                <a:close/>
              </a:path>
              <a:path w="121285" h="104139">
                <a:moveTo>
                  <a:pt x="121141" y="103633"/>
                </a:moveTo>
                <a:lnTo>
                  <a:pt x="105277" y="103633"/>
                </a:lnTo>
                <a:lnTo>
                  <a:pt x="105277" y="38862"/>
                </a:lnTo>
                <a:lnTo>
                  <a:pt x="104624" y="29855"/>
                </a:lnTo>
                <a:lnTo>
                  <a:pt x="102213" y="22669"/>
                </a:lnTo>
                <a:lnTo>
                  <a:pt x="97368" y="17913"/>
                </a:lnTo>
                <a:lnTo>
                  <a:pt x="89413" y="16192"/>
                </a:lnTo>
                <a:lnTo>
                  <a:pt x="117447" y="16192"/>
                </a:lnTo>
                <a:lnTo>
                  <a:pt x="118076" y="17078"/>
                </a:lnTo>
                <a:lnTo>
                  <a:pt x="121141" y="34004"/>
                </a:lnTo>
                <a:lnTo>
                  <a:pt x="12114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44920" y="1631850"/>
            <a:ext cx="83820" cy="107314"/>
          </a:xfrm>
          <a:custGeom>
            <a:avLst/>
            <a:gdLst/>
            <a:ahLst/>
            <a:cxnLst/>
            <a:rect l="l" t="t" r="r" b="b"/>
            <a:pathLst>
              <a:path w="83820" h="107314">
                <a:moveTo>
                  <a:pt x="17305" y="34004"/>
                </a:moveTo>
                <a:lnTo>
                  <a:pt x="4326" y="34004"/>
                </a:lnTo>
                <a:lnTo>
                  <a:pt x="6917" y="18444"/>
                </a:lnTo>
                <a:lnTo>
                  <a:pt x="14241" y="7893"/>
                </a:lnTo>
                <a:lnTo>
                  <a:pt x="25620" y="1897"/>
                </a:lnTo>
                <a:lnTo>
                  <a:pt x="40380" y="0"/>
                </a:lnTo>
                <a:lnTo>
                  <a:pt x="48830" y="910"/>
                </a:lnTo>
                <a:lnTo>
                  <a:pt x="60390" y="4857"/>
                </a:lnTo>
                <a:lnTo>
                  <a:pt x="70598" y="13662"/>
                </a:lnTo>
                <a:lnTo>
                  <a:pt x="70856" y="14573"/>
                </a:lnTo>
                <a:lnTo>
                  <a:pt x="38938" y="14573"/>
                </a:lnTo>
                <a:lnTo>
                  <a:pt x="28460" y="16471"/>
                </a:lnTo>
                <a:lnTo>
                  <a:pt x="22173" y="21252"/>
                </a:lnTo>
                <a:lnTo>
                  <a:pt x="18860" y="27552"/>
                </a:lnTo>
                <a:lnTo>
                  <a:pt x="17305" y="34004"/>
                </a:lnTo>
                <a:close/>
              </a:path>
              <a:path w="83820" h="107314">
                <a:moveTo>
                  <a:pt x="27401" y="106872"/>
                </a:moveTo>
                <a:lnTo>
                  <a:pt x="16427" y="104822"/>
                </a:lnTo>
                <a:lnTo>
                  <a:pt x="7751" y="98978"/>
                </a:lnTo>
                <a:lnTo>
                  <a:pt x="2050" y="89793"/>
                </a:lnTo>
                <a:lnTo>
                  <a:pt x="0" y="77725"/>
                </a:lnTo>
                <a:lnTo>
                  <a:pt x="630" y="69957"/>
                </a:lnTo>
                <a:lnTo>
                  <a:pt x="3965" y="60520"/>
                </a:lnTo>
                <a:lnTo>
                  <a:pt x="12168" y="51993"/>
                </a:lnTo>
                <a:lnTo>
                  <a:pt x="27401" y="46958"/>
                </a:lnTo>
                <a:lnTo>
                  <a:pt x="51917" y="43720"/>
                </a:lnTo>
                <a:lnTo>
                  <a:pt x="54802" y="42101"/>
                </a:lnTo>
                <a:lnTo>
                  <a:pt x="59128" y="40481"/>
                </a:lnTo>
                <a:lnTo>
                  <a:pt x="59128" y="30766"/>
                </a:lnTo>
                <a:lnTo>
                  <a:pt x="58001" y="24137"/>
                </a:lnTo>
                <a:lnTo>
                  <a:pt x="54441" y="19026"/>
                </a:lnTo>
                <a:lnTo>
                  <a:pt x="48177" y="15737"/>
                </a:lnTo>
                <a:lnTo>
                  <a:pt x="38938" y="14573"/>
                </a:lnTo>
                <a:lnTo>
                  <a:pt x="70856" y="14573"/>
                </a:lnTo>
                <a:lnTo>
                  <a:pt x="74992" y="29146"/>
                </a:lnTo>
                <a:lnTo>
                  <a:pt x="74992" y="53436"/>
                </a:lnTo>
                <a:lnTo>
                  <a:pt x="59128" y="53436"/>
                </a:lnTo>
                <a:lnTo>
                  <a:pt x="53359" y="56674"/>
                </a:lnTo>
                <a:lnTo>
                  <a:pt x="34611" y="59913"/>
                </a:lnTo>
                <a:lnTo>
                  <a:pt x="27401" y="59913"/>
                </a:lnTo>
                <a:lnTo>
                  <a:pt x="15863" y="63151"/>
                </a:lnTo>
                <a:lnTo>
                  <a:pt x="15863" y="85821"/>
                </a:lnTo>
                <a:lnTo>
                  <a:pt x="20190" y="93917"/>
                </a:lnTo>
                <a:lnTo>
                  <a:pt x="57747" y="93917"/>
                </a:lnTo>
                <a:lnTo>
                  <a:pt x="55388" y="96625"/>
                </a:lnTo>
                <a:lnTo>
                  <a:pt x="48312" y="101811"/>
                </a:lnTo>
                <a:lnTo>
                  <a:pt x="39073" y="105480"/>
                </a:lnTo>
                <a:lnTo>
                  <a:pt x="27401" y="106872"/>
                </a:lnTo>
                <a:close/>
              </a:path>
              <a:path w="83820" h="107314">
                <a:moveTo>
                  <a:pt x="57747" y="93917"/>
                </a:moveTo>
                <a:lnTo>
                  <a:pt x="31727" y="93917"/>
                </a:lnTo>
                <a:lnTo>
                  <a:pt x="42093" y="91944"/>
                </a:lnTo>
                <a:lnTo>
                  <a:pt x="50836" y="86631"/>
                </a:lnTo>
                <a:lnTo>
                  <a:pt x="56875" y="78889"/>
                </a:lnTo>
                <a:lnTo>
                  <a:pt x="59128" y="69628"/>
                </a:lnTo>
                <a:lnTo>
                  <a:pt x="59128" y="53436"/>
                </a:lnTo>
                <a:lnTo>
                  <a:pt x="74992" y="53436"/>
                </a:lnTo>
                <a:lnTo>
                  <a:pt x="74992" y="90679"/>
                </a:lnTo>
                <a:lnTo>
                  <a:pt x="60570" y="90679"/>
                </a:lnTo>
                <a:lnTo>
                  <a:pt x="57747" y="93917"/>
                </a:lnTo>
                <a:close/>
              </a:path>
              <a:path w="83820" h="107314">
                <a:moveTo>
                  <a:pt x="79318" y="106872"/>
                </a:moveTo>
                <a:lnTo>
                  <a:pt x="62012" y="106872"/>
                </a:lnTo>
                <a:lnTo>
                  <a:pt x="60570" y="98775"/>
                </a:lnTo>
                <a:lnTo>
                  <a:pt x="60570" y="90679"/>
                </a:lnTo>
                <a:lnTo>
                  <a:pt x="74992" y="90679"/>
                </a:lnTo>
                <a:lnTo>
                  <a:pt x="76434" y="92298"/>
                </a:lnTo>
                <a:lnTo>
                  <a:pt x="83645" y="92298"/>
                </a:lnTo>
                <a:lnTo>
                  <a:pt x="83645" y="103633"/>
                </a:lnTo>
                <a:lnTo>
                  <a:pt x="82203" y="105252"/>
                </a:lnTo>
                <a:lnTo>
                  <a:pt x="79318" y="1068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53803" y="1597845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0"/>
                </a:moveTo>
                <a:lnTo>
                  <a:pt x="0" y="137638"/>
                </a:lnTo>
              </a:path>
            </a:pathLst>
          </a:custGeom>
          <a:ln w="1586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10739" y="1489354"/>
            <a:ext cx="79375" cy="142875"/>
          </a:xfrm>
          <a:custGeom>
            <a:avLst/>
            <a:gdLst/>
            <a:ahLst/>
            <a:cxnLst/>
            <a:rect l="l" t="t" r="r" b="b"/>
            <a:pathLst>
              <a:path w="79375" h="142875">
                <a:moveTo>
                  <a:pt x="14421" y="139257"/>
                </a:moveTo>
                <a:lnTo>
                  <a:pt x="0" y="139257"/>
                </a:lnTo>
                <a:lnTo>
                  <a:pt x="0" y="0"/>
                </a:lnTo>
                <a:lnTo>
                  <a:pt x="15863" y="0"/>
                </a:lnTo>
                <a:lnTo>
                  <a:pt x="15863" y="50197"/>
                </a:lnTo>
                <a:lnTo>
                  <a:pt x="38938" y="50197"/>
                </a:lnTo>
                <a:lnTo>
                  <a:pt x="25981" y="54524"/>
                </a:lnTo>
                <a:lnTo>
                  <a:pt x="18567" y="65378"/>
                </a:lnTo>
                <a:lnTo>
                  <a:pt x="15210" y="79572"/>
                </a:lnTo>
                <a:lnTo>
                  <a:pt x="14421" y="93917"/>
                </a:lnTo>
                <a:lnTo>
                  <a:pt x="17035" y="109908"/>
                </a:lnTo>
                <a:lnTo>
                  <a:pt x="23435" y="119826"/>
                </a:lnTo>
                <a:lnTo>
                  <a:pt x="31457" y="124886"/>
                </a:lnTo>
                <a:lnTo>
                  <a:pt x="38938" y="126303"/>
                </a:lnTo>
                <a:lnTo>
                  <a:pt x="14421" y="126303"/>
                </a:lnTo>
                <a:lnTo>
                  <a:pt x="14421" y="139257"/>
                </a:lnTo>
                <a:close/>
              </a:path>
              <a:path w="79375" h="142875">
                <a:moveTo>
                  <a:pt x="40380" y="142496"/>
                </a:moveTo>
                <a:lnTo>
                  <a:pt x="30262" y="140649"/>
                </a:lnTo>
                <a:lnTo>
                  <a:pt x="23254" y="136221"/>
                </a:lnTo>
                <a:lnTo>
                  <a:pt x="18680" y="130882"/>
                </a:lnTo>
                <a:lnTo>
                  <a:pt x="15863" y="126303"/>
                </a:lnTo>
                <a:lnTo>
                  <a:pt x="38938" y="126303"/>
                </a:lnTo>
                <a:lnTo>
                  <a:pt x="50070" y="123419"/>
                </a:lnTo>
                <a:lnTo>
                  <a:pt x="57686" y="115373"/>
                </a:lnTo>
                <a:lnTo>
                  <a:pt x="62057" y="103076"/>
                </a:lnTo>
                <a:lnTo>
                  <a:pt x="63455" y="87440"/>
                </a:lnTo>
                <a:lnTo>
                  <a:pt x="62869" y="76156"/>
                </a:lnTo>
                <a:lnTo>
                  <a:pt x="59849" y="63961"/>
                </a:lnTo>
                <a:lnTo>
                  <a:pt x="52503" y="54195"/>
                </a:lnTo>
                <a:lnTo>
                  <a:pt x="38938" y="50197"/>
                </a:lnTo>
                <a:lnTo>
                  <a:pt x="15863" y="50197"/>
                </a:lnTo>
                <a:lnTo>
                  <a:pt x="21542" y="43821"/>
                </a:lnTo>
                <a:lnTo>
                  <a:pt x="27761" y="39267"/>
                </a:lnTo>
                <a:lnTo>
                  <a:pt x="34521" y="36534"/>
                </a:lnTo>
                <a:lnTo>
                  <a:pt x="41822" y="35624"/>
                </a:lnTo>
                <a:lnTo>
                  <a:pt x="58024" y="39368"/>
                </a:lnTo>
                <a:lnTo>
                  <a:pt x="69764" y="49792"/>
                </a:lnTo>
                <a:lnTo>
                  <a:pt x="76907" y="65681"/>
                </a:lnTo>
                <a:lnTo>
                  <a:pt x="79318" y="85821"/>
                </a:lnTo>
                <a:lnTo>
                  <a:pt x="77493" y="104923"/>
                </a:lnTo>
                <a:lnTo>
                  <a:pt x="71206" y="123267"/>
                </a:lnTo>
                <a:lnTo>
                  <a:pt x="59241" y="137056"/>
                </a:lnTo>
                <a:lnTo>
                  <a:pt x="40380" y="1424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4479" y="1524978"/>
            <a:ext cx="82550" cy="107314"/>
          </a:xfrm>
          <a:custGeom>
            <a:avLst/>
            <a:gdLst/>
            <a:ahLst/>
            <a:cxnLst/>
            <a:rect l="l" t="t" r="r" b="b"/>
            <a:pathLst>
              <a:path w="82550" h="107314">
                <a:moveTo>
                  <a:pt x="40380" y="106872"/>
                </a:moveTo>
                <a:lnTo>
                  <a:pt x="23119" y="102874"/>
                </a:lnTo>
                <a:lnTo>
                  <a:pt x="10455" y="91893"/>
                </a:lnTo>
                <a:lnTo>
                  <a:pt x="2658" y="75448"/>
                </a:lnTo>
                <a:lnTo>
                  <a:pt x="0" y="55055"/>
                </a:lnTo>
                <a:lnTo>
                  <a:pt x="2501" y="33473"/>
                </a:lnTo>
                <a:lnTo>
                  <a:pt x="10275" y="15990"/>
                </a:lnTo>
                <a:lnTo>
                  <a:pt x="23728" y="4275"/>
                </a:lnTo>
                <a:lnTo>
                  <a:pt x="43264" y="0"/>
                </a:lnTo>
                <a:lnTo>
                  <a:pt x="60300" y="4098"/>
                </a:lnTo>
                <a:lnTo>
                  <a:pt x="71204" y="14573"/>
                </a:lnTo>
                <a:lnTo>
                  <a:pt x="40380" y="14573"/>
                </a:lnTo>
                <a:lnTo>
                  <a:pt x="31074" y="17103"/>
                </a:lnTo>
                <a:lnTo>
                  <a:pt x="23254" y="23884"/>
                </a:lnTo>
                <a:lnTo>
                  <a:pt x="17869" y="33701"/>
                </a:lnTo>
                <a:lnTo>
                  <a:pt x="15863" y="45339"/>
                </a:lnTo>
                <a:lnTo>
                  <a:pt x="80897" y="45339"/>
                </a:lnTo>
                <a:lnTo>
                  <a:pt x="82203" y="58293"/>
                </a:lnTo>
                <a:lnTo>
                  <a:pt x="15863" y="58293"/>
                </a:lnTo>
                <a:lnTo>
                  <a:pt x="17486" y="72234"/>
                </a:lnTo>
                <a:lnTo>
                  <a:pt x="22353" y="82380"/>
                </a:lnTo>
                <a:lnTo>
                  <a:pt x="30465" y="88579"/>
                </a:lnTo>
                <a:lnTo>
                  <a:pt x="41822" y="90679"/>
                </a:lnTo>
                <a:lnTo>
                  <a:pt x="72652" y="90679"/>
                </a:lnTo>
                <a:lnTo>
                  <a:pt x="72040" y="91742"/>
                </a:lnTo>
                <a:lnTo>
                  <a:pt x="64897" y="98775"/>
                </a:lnTo>
                <a:lnTo>
                  <a:pt x="61269" y="101407"/>
                </a:lnTo>
                <a:lnTo>
                  <a:pt x="56424" y="104038"/>
                </a:lnTo>
                <a:lnTo>
                  <a:pt x="49686" y="106062"/>
                </a:lnTo>
                <a:lnTo>
                  <a:pt x="40380" y="106872"/>
                </a:lnTo>
                <a:close/>
              </a:path>
              <a:path w="82550" h="107314">
                <a:moveTo>
                  <a:pt x="80897" y="45339"/>
                </a:moveTo>
                <a:lnTo>
                  <a:pt x="66339" y="45339"/>
                </a:lnTo>
                <a:lnTo>
                  <a:pt x="64311" y="33701"/>
                </a:lnTo>
                <a:lnTo>
                  <a:pt x="59849" y="23884"/>
                </a:lnTo>
                <a:lnTo>
                  <a:pt x="52143" y="17103"/>
                </a:lnTo>
                <a:lnTo>
                  <a:pt x="40380" y="14573"/>
                </a:lnTo>
                <a:lnTo>
                  <a:pt x="71204" y="14573"/>
                </a:lnTo>
                <a:lnTo>
                  <a:pt x="72468" y="15787"/>
                </a:lnTo>
                <a:lnTo>
                  <a:pt x="79769" y="34156"/>
                </a:lnTo>
                <a:lnTo>
                  <a:pt x="80897" y="45339"/>
                </a:lnTo>
                <a:close/>
              </a:path>
              <a:path w="82550" h="107314">
                <a:moveTo>
                  <a:pt x="72652" y="90679"/>
                </a:moveTo>
                <a:lnTo>
                  <a:pt x="41822" y="90679"/>
                </a:lnTo>
                <a:lnTo>
                  <a:pt x="51512" y="88781"/>
                </a:lnTo>
                <a:lnTo>
                  <a:pt x="58768" y="83999"/>
                </a:lnTo>
                <a:lnTo>
                  <a:pt x="63319" y="77699"/>
                </a:lnTo>
                <a:lnTo>
                  <a:pt x="64897" y="71248"/>
                </a:lnTo>
                <a:lnTo>
                  <a:pt x="80761" y="71248"/>
                </a:lnTo>
                <a:lnTo>
                  <a:pt x="79296" y="76460"/>
                </a:lnTo>
                <a:lnTo>
                  <a:pt x="76614" y="83797"/>
                </a:lnTo>
                <a:lnTo>
                  <a:pt x="72652" y="9067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12641" y="1489354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257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38600" y="1524978"/>
            <a:ext cx="83820" cy="105410"/>
          </a:xfrm>
          <a:custGeom>
            <a:avLst/>
            <a:gdLst/>
            <a:ahLst/>
            <a:cxnLst/>
            <a:rect l="l" t="t" r="r" b="b"/>
            <a:pathLst>
              <a:path w="83820" h="105410">
                <a:moveTo>
                  <a:pt x="41822" y="105252"/>
                </a:moveTo>
                <a:lnTo>
                  <a:pt x="23119" y="100799"/>
                </a:lnTo>
                <a:lnTo>
                  <a:pt x="10095" y="89060"/>
                </a:lnTo>
                <a:lnTo>
                  <a:pt x="2478" y="72462"/>
                </a:lnTo>
                <a:lnTo>
                  <a:pt x="0" y="53436"/>
                </a:lnTo>
                <a:lnTo>
                  <a:pt x="2478" y="34156"/>
                </a:lnTo>
                <a:lnTo>
                  <a:pt x="10095" y="17002"/>
                </a:lnTo>
                <a:lnTo>
                  <a:pt x="23119" y="4706"/>
                </a:lnTo>
                <a:lnTo>
                  <a:pt x="41822" y="0"/>
                </a:lnTo>
                <a:lnTo>
                  <a:pt x="60525" y="4706"/>
                </a:lnTo>
                <a:lnTo>
                  <a:pt x="70977" y="14573"/>
                </a:lnTo>
                <a:lnTo>
                  <a:pt x="41822" y="14573"/>
                </a:lnTo>
                <a:lnTo>
                  <a:pt x="28640" y="18596"/>
                </a:lnTo>
                <a:lnTo>
                  <a:pt x="20731" y="28539"/>
                </a:lnTo>
                <a:lnTo>
                  <a:pt x="16877" y="41215"/>
                </a:lnTo>
                <a:lnTo>
                  <a:pt x="15863" y="53436"/>
                </a:lnTo>
                <a:lnTo>
                  <a:pt x="16877" y="64720"/>
                </a:lnTo>
                <a:lnTo>
                  <a:pt x="20731" y="76915"/>
                </a:lnTo>
                <a:lnTo>
                  <a:pt x="28640" y="86681"/>
                </a:lnTo>
                <a:lnTo>
                  <a:pt x="41822" y="90679"/>
                </a:lnTo>
                <a:lnTo>
                  <a:pt x="71753" y="90679"/>
                </a:lnTo>
                <a:lnTo>
                  <a:pt x="60525" y="100799"/>
                </a:lnTo>
                <a:lnTo>
                  <a:pt x="41822" y="105252"/>
                </a:lnTo>
                <a:close/>
              </a:path>
              <a:path w="83820" h="105410">
                <a:moveTo>
                  <a:pt x="71753" y="90679"/>
                </a:moveTo>
                <a:lnTo>
                  <a:pt x="41822" y="90679"/>
                </a:lnTo>
                <a:lnTo>
                  <a:pt x="55004" y="86681"/>
                </a:lnTo>
                <a:lnTo>
                  <a:pt x="62914" y="76915"/>
                </a:lnTo>
                <a:lnTo>
                  <a:pt x="66767" y="64720"/>
                </a:lnTo>
                <a:lnTo>
                  <a:pt x="67781" y="53436"/>
                </a:lnTo>
                <a:lnTo>
                  <a:pt x="66767" y="41215"/>
                </a:lnTo>
                <a:lnTo>
                  <a:pt x="62914" y="28539"/>
                </a:lnTo>
                <a:lnTo>
                  <a:pt x="55004" y="18596"/>
                </a:lnTo>
                <a:lnTo>
                  <a:pt x="41822" y="14573"/>
                </a:lnTo>
                <a:lnTo>
                  <a:pt x="70977" y="14573"/>
                </a:lnTo>
                <a:lnTo>
                  <a:pt x="73550" y="17002"/>
                </a:lnTo>
                <a:lnTo>
                  <a:pt x="81166" y="34156"/>
                </a:lnTo>
                <a:lnTo>
                  <a:pt x="83645" y="53436"/>
                </a:lnTo>
                <a:lnTo>
                  <a:pt x="81166" y="72462"/>
                </a:lnTo>
                <a:lnTo>
                  <a:pt x="73550" y="89060"/>
                </a:lnTo>
                <a:lnTo>
                  <a:pt x="71753" y="9067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28014" y="1528216"/>
            <a:ext cx="120014" cy="100965"/>
          </a:xfrm>
          <a:custGeom>
            <a:avLst/>
            <a:gdLst/>
            <a:ahLst/>
            <a:cxnLst/>
            <a:rect l="l" t="t" r="r" b="b"/>
            <a:pathLst>
              <a:path w="120015" h="100964">
                <a:moveTo>
                  <a:pt x="41822" y="100395"/>
                </a:moveTo>
                <a:lnTo>
                  <a:pt x="25958" y="100395"/>
                </a:lnTo>
                <a:lnTo>
                  <a:pt x="0" y="0"/>
                </a:lnTo>
                <a:lnTo>
                  <a:pt x="17305" y="0"/>
                </a:lnTo>
                <a:lnTo>
                  <a:pt x="34611" y="77725"/>
                </a:lnTo>
                <a:lnTo>
                  <a:pt x="46870" y="77725"/>
                </a:lnTo>
                <a:lnTo>
                  <a:pt x="41822" y="100395"/>
                </a:lnTo>
                <a:close/>
              </a:path>
              <a:path w="120015" h="100964">
                <a:moveTo>
                  <a:pt x="46870" y="77725"/>
                </a:moveTo>
                <a:lnTo>
                  <a:pt x="34611" y="77725"/>
                </a:lnTo>
                <a:lnTo>
                  <a:pt x="51917" y="0"/>
                </a:lnTo>
                <a:lnTo>
                  <a:pt x="67781" y="0"/>
                </a:lnTo>
                <a:lnTo>
                  <a:pt x="73249" y="22669"/>
                </a:lnTo>
                <a:lnTo>
                  <a:pt x="59128" y="22669"/>
                </a:lnTo>
                <a:lnTo>
                  <a:pt x="46870" y="77725"/>
                </a:lnTo>
                <a:close/>
              </a:path>
              <a:path w="120015" h="100964">
                <a:moveTo>
                  <a:pt x="99602" y="77725"/>
                </a:moveTo>
                <a:lnTo>
                  <a:pt x="86529" y="77725"/>
                </a:lnTo>
                <a:lnTo>
                  <a:pt x="103835" y="0"/>
                </a:lnTo>
                <a:lnTo>
                  <a:pt x="119699" y="0"/>
                </a:lnTo>
                <a:lnTo>
                  <a:pt x="99602" y="77725"/>
                </a:lnTo>
                <a:close/>
              </a:path>
              <a:path w="120015" h="100964">
                <a:moveTo>
                  <a:pt x="93740" y="100395"/>
                </a:moveTo>
                <a:lnTo>
                  <a:pt x="77876" y="100395"/>
                </a:lnTo>
                <a:lnTo>
                  <a:pt x="59128" y="22669"/>
                </a:lnTo>
                <a:lnTo>
                  <a:pt x="73249" y="22669"/>
                </a:lnTo>
                <a:lnTo>
                  <a:pt x="86529" y="77725"/>
                </a:lnTo>
                <a:lnTo>
                  <a:pt x="99602" y="77725"/>
                </a:lnTo>
                <a:lnTo>
                  <a:pt x="93740" y="1003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12180" y="1740342"/>
            <a:ext cx="73660" cy="104139"/>
          </a:xfrm>
          <a:custGeom>
            <a:avLst/>
            <a:gdLst/>
            <a:ahLst/>
            <a:cxnLst/>
            <a:rect l="l" t="t" r="r" b="b"/>
            <a:pathLst>
              <a:path w="73659" h="104139">
                <a:moveTo>
                  <a:pt x="29101" y="17812"/>
                </a:moveTo>
                <a:lnTo>
                  <a:pt x="14421" y="17812"/>
                </a:lnTo>
                <a:lnTo>
                  <a:pt x="18297" y="12296"/>
                </a:lnTo>
                <a:lnTo>
                  <a:pt x="23795" y="6477"/>
                </a:lnTo>
                <a:lnTo>
                  <a:pt x="31457" y="1872"/>
                </a:lnTo>
                <a:lnTo>
                  <a:pt x="41822" y="0"/>
                </a:lnTo>
                <a:lnTo>
                  <a:pt x="52864" y="1467"/>
                </a:lnTo>
                <a:lnTo>
                  <a:pt x="63094" y="6881"/>
                </a:lnTo>
                <a:lnTo>
                  <a:pt x="68415" y="14573"/>
                </a:lnTo>
                <a:lnTo>
                  <a:pt x="38938" y="14573"/>
                </a:lnTo>
                <a:lnTo>
                  <a:pt x="31682" y="16015"/>
                </a:lnTo>
                <a:lnTo>
                  <a:pt x="29101" y="17812"/>
                </a:lnTo>
                <a:close/>
              </a:path>
              <a:path w="73659" h="104139">
                <a:moveTo>
                  <a:pt x="15863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7812"/>
                </a:lnTo>
                <a:lnTo>
                  <a:pt x="29101" y="17812"/>
                </a:lnTo>
                <a:lnTo>
                  <a:pt x="24156" y="21252"/>
                </a:lnTo>
                <a:lnTo>
                  <a:pt x="18252" y="31651"/>
                </a:lnTo>
                <a:lnTo>
                  <a:pt x="15863" y="48578"/>
                </a:lnTo>
                <a:lnTo>
                  <a:pt x="15863" y="103633"/>
                </a:lnTo>
                <a:close/>
              </a:path>
              <a:path w="73659" h="104139">
                <a:moveTo>
                  <a:pt x="73550" y="103633"/>
                </a:moveTo>
                <a:lnTo>
                  <a:pt x="57686" y="103633"/>
                </a:lnTo>
                <a:lnTo>
                  <a:pt x="57686" y="42101"/>
                </a:lnTo>
                <a:lnTo>
                  <a:pt x="56785" y="30285"/>
                </a:lnTo>
                <a:lnTo>
                  <a:pt x="53720" y="21657"/>
                </a:lnTo>
                <a:lnTo>
                  <a:pt x="47951" y="16369"/>
                </a:lnTo>
                <a:lnTo>
                  <a:pt x="38938" y="14573"/>
                </a:lnTo>
                <a:lnTo>
                  <a:pt x="68415" y="14573"/>
                </a:lnTo>
                <a:lnTo>
                  <a:pt x="70620" y="17761"/>
                </a:lnTo>
                <a:lnTo>
                  <a:pt x="73550" y="35624"/>
                </a:lnTo>
                <a:lnTo>
                  <a:pt x="73550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03037" y="1740342"/>
            <a:ext cx="83820" cy="107314"/>
          </a:xfrm>
          <a:custGeom>
            <a:avLst/>
            <a:gdLst/>
            <a:ahLst/>
            <a:cxnLst/>
            <a:rect l="l" t="t" r="r" b="b"/>
            <a:pathLst>
              <a:path w="83820" h="107314">
                <a:moveTo>
                  <a:pt x="41822" y="106872"/>
                </a:moveTo>
                <a:lnTo>
                  <a:pt x="23119" y="102166"/>
                </a:lnTo>
                <a:lnTo>
                  <a:pt x="10095" y="89869"/>
                </a:lnTo>
                <a:lnTo>
                  <a:pt x="2478" y="72715"/>
                </a:lnTo>
                <a:lnTo>
                  <a:pt x="0" y="53436"/>
                </a:lnTo>
                <a:lnTo>
                  <a:pt x="2478" y="34156"/>
                </a:lnTo>
                <a:lnTo>
                  <a:pt x="10095" y="17002"/>
                </a:lnTo>
                <a:lnTo>
                  <a:pt x="23119" y="4706"/>
                </a:lnTo>
                <a:lnTo>
                  <a:pt x="41822" y="0"/>
                </a:lnTo>
                <a:lnTo>
                  <a:pt x="60525" y="4706"/>
                </a:lnTo>
                <a:lnTo>
                  <a:pt x="70977" y="14573"/>
                </a:lnTo>
                <a:lnTo>
                  <a:pt x="41822" y="14573"/>
                </a:lnTo>
                <a:lnTo>
                  <a:pt x="28640" y="18824"/>
                </a:lnTo>
                <a:lnTo>
                  <a:pt x="20731" y="29146"/>
                </a:lnTo>
                <a:lnTo>
                  <a:pt x="16877" y="41898"/>
                </a:lnTo>
                <a:lnTo>
                  <a:pt x="15863" y="53436"/>
                </a:lnTo>
                <a:lnTo>
                  <a:pt x="16877" y="64973"/>
                </a:lnTo>
                <a:lnTo>
                  <a:pt x="20731" y="77725"/>
                </a:lnTo>
                <a:lnTo>
                  <a:pt x="28640" y="88048"/>
                </a:lnTo>
                <a:lnTo>
                  <a:pt x="41822" y="92298"/>
                </a:lnTo>
                <a:lnTo>
                  <a:pt x="70977" y="92298"/>
                </a:lnTo>
                <a:lnTo>
                  <a:pt x="60525" y="102166"/>
                </a:lnTo>
                <a:lnTo>
                  <a:pt x="41822" y="106872"/>
                </a:lnTo>
                <a:close/>
              </a:path>
              <a:path w="83820" h="107314">
                <a:moveTo>
                  <a:pt x="70977" y="92298"/>
                </a:moveTo>
                <a:lnTo>
                  <a:pt x="41822" y="92298"/>
                </a:lnTo>
                <a:lnTo>
                  <a:pt x="55004" y="88048"/>
                </a:lnTo>
                <a:lnTo>
                  <a:pt x="62914" y="77725"/>
                </a:lnTo>
                <a:lnTo>
                  <a:pt x="66767" y="64973"/>
                </a:lnTo>
                <a:lnTo>
                  <a:pt x="67781" y="53436"/>
                </a:lnTo>
                <a:lnTo>
                  <a:pt x="66767" y="41898"/>
                </a:lnTo>
                <a:lnTo>
                  <a:pt x="62914" y="29146"/>
                </a:lnTo>
                <a:lnTo>
                  <a:pt x="55004" y="18824"/>
                </a:lnTo>
                <a:lnTo>
                  <a:pt x="41822" y="14573"/>
                </a:lnTo>
                <a:lnTo>
                  <a:pt x="70977" y="14573"/>
                </a:lnTo>
                <a:lnTo>
                  <a:pt x="73550" y="17002"/>
                </a:lnTo>
                <a:lnTo>
                  <a:pt x="81166" y="34156"/>
                </a:lnTo>
                <a:lnTo>
                  <a:pt x="83645" y="53436"/>
                </a:lnTo>
                <a:lnTo>
                  <a:pt x="81166" y="72715"/>
                </a:lnTo>
                <a:lnTo>
                  <a:pt x="73550" y="89869"/>
                </a:lnTo>
                <a:lnTo>
                  <a:pt x="7097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06872" y="1740342"/>
            <a:ext cx="43815" cy="104139"/>
          </a:xfrm>
          <a:custGeom>
            <a:avLst/>
            <a:gdLst/>
            <a:ahLst/>
            <a:cxnLst/>
            <a:rect l="l" t="t" r="r" b="b"/>
            <a:pathLst>
              <a:path w="43815" h="104139">
                <a:moveTo>
                  <a:pt x="31970" y="19431"/>
                </a:moveTo>
                <a:lnTo>
                  <a:pt x="14421" y="19431"/>
                </a:lnTo>
                <a:lnTo>
                  <a:pt x="19288" y="11613"/>
                </a:lnTo>
                <a:lnTo>
                  <a:pt x="25237" y="5465"/>
                </a:lnTo>
                <a:lnTo>
                  <a:pt x="32268" y="1442"/>
                </a:lnTo>
                <a:lnTo>
                  <a:pt x="40380" y="0"/>
                </a:lnTo>
                <a:lnTo>
                  <a:pt x="43264" y="0"/>
                </a:lnTo>
                <a:lnTo>
                  <a:pt x="43264" y="17812"/>
                </a:lnTo>
                <a:lnTo>
                  <a:pt x="38938" y="17812"/>
                </a:lnTo>
                <a:lnTo>
                  <a:pt x="31970" y="19431"/>
                </a:lnTo>
                <a:close/>
              </a:path>
              <a:path w="43815" h="104139">
                <a:moveTo>
                  <a:pt x="15863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9431"/>
                </a:lnTo>
                <a:lnTo>
                  <a:pt x="31970" y="19431"/>
                </a:lnTo>
                <a:lnTo>
                  <a:pt x="29248" y="20063"/>
                </a:lnTo>
                <a:lnTo>
                  <a:pt x="21992" y="26110"/>
                </a:lnTo>
                <a:lnTo>
                  <a:pt x="17441" y="34890"/>
                </a:lnTo>
                <a:lnTo>
                  <a:pt x="15863" y="45339"/>
                </a:lnTo>
                <a:lnTo>
                  <a:pt x="15863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67443" y="1740342"/>
            <a:ext cx="120014" cy="104139"/>
          </a:xfrm>
          <a:custGeom>
            <a:avLst/>
            <a:gdLst/>
            <a:ahLst/>
            <a:cxnLst/>
            <a:rect l="l" t="t" r="r" b="b"/>
            <a:pathLst>
              <a:path w="120015" h="104139">
                <a:moveTo>
                  <a:pt x="28705" y="17812"/>
                </a:moveTo>
                <a:lnTo>
                  <a:pt x="14421" y="17812"/>
                </a:lnTo>
                <a:lnTo>
                  <a:pt x="17486" y="12296"/>
                </a:lnTo>
                <a:lnTo>
                  <a:pt x="22714" y="6477"/>
                </a:lnTo>
                <a:lnTo>
                  <a:pt x="30645" y="1872"/>
                </a:lnTo>
                <a:lnTo>
                  <a:pt x="41822" y="0"/>
                </a:lnTo>
                <a:lnTo>
                  <a:pt x="51714" y="1846"/>
                </a:lnTo>
                <a:lnTo>
                  <a:pt x="58227" y="6274"/>
                </a:lnTo>
                <a:lnTo>
                  <a:pt x="62305" y="11613"/>
                </a:lnTo>
                <a:lnTo>
                  <a:pt x="63980" y="14573"/>
                </a:lnTo>
                <a:lnTo>
                  <a:pt x="38938" y="14573"/>
                </a:lnTo>
                <a:lnTo>
                  <a:pt x="31457" y="16015"/>
                </a:lnTo>
                <a:lnTo>
                  <a:pt x="28705" y="17812"/>
                </a:lnTo>
                <a:close/>
              </a:path>
              <a:path w="120015" h="104139">
                <a:moveTo>
                  <a:pt x="82732" y="16192"/>
                </a:moveTo>
                <a:lnTo>
                  <a:pt x="64897" y="16192"/>
                </a:lnTo>
                <a:lnTo>
                  <a:pt x="70395" y="9563"/>
                </a:lnTo>
                <a:lnTo>
                  <a:pt x="76434" y="4453"/>
                </a:lnTo>
                <a:lnTo>
                  <a:pt x="83555" y="1163"/>
                </a:lnTo>
                <a:lnTo>
                  <a:pt x="92298" y="0"/>
                </a:lnTo>
                <a:lnTo>
                  <a:pt x="100838" y="1442"/>
                </a:lnTo>
                <a:lnTo>
                  <a:pt x="109784" y="6679"/>
                </a:lnTo>
                <a:lnTo>
                  <a:pt x="115138" y="14573"/>
                </a:lnTo>
                <a:lnTo>
                  <a:pt x="87971" y="14573"/>
                </a:lnTo>
                <a:lnTo>
                  <a:pt x="82732" y="16192"/>
                </a:lnTo>
                <a:close/>
              </a:path>
              <a:path w="120015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7812"/>
                </a:lnTo>
                <a:lnTo>
                  <a:pt x="28705" y="17812"/>
                </a:lnTo>
                <a:lnTo>
                  <a:pt x="23435" y="21252"/>
                </a:lnTo>
                <a:lnTo>
                  <a:pt x="17035" y="31651"/>
                </a:lnTo>
                <a:lnTo>
                  <a:pt x="14421" y="48578"/>
                </a:lnTo>
                <a:lnTo>
                  <a:pt x="14421" y="103633"/>
                </a:lnTo>
                <a:close/>
              </a:path>
              <a:path w="120015" h="104139">
                <a:moveTo>
                  <a:pt x="67781" y="103633"/>
                </a:moveTo>
                <a:lnTo>
                  <a:pt x="51917" y="103633"/>
                </a:lnTo>
                <a:lnTo>
                  <a:pt x="51917" y="25908"/>
                </a:lnTo>
                <a:lnTo>
                  <a:pt x="49033" y="14573"/>
                </a:lnTo>
                <a:lnTo>
                  <a:pt x="63980" y="14573"/>
                </a:lnTo>
                <a:lnTo>
                  <a:pt x="64897" y="16192"/>
                </a:lnTo>
                <a:lnTo>
                  <a:pt x="82732" y="16192"/>
                </a:lnTo>
                <a:lnTo>
                  <a:pt x="79949" y="17052"/>
                </a:lnTo>
                <a:lnTo>
                  <a:pt x="73550" y="23479"/>
                </a:lnTo>
                <a:lnTo>
                  <a:pt x="69313" y="32334"/>
                </a:lnTo>
                <a:lnTo>
                  <a:pt x="67781" y="42101"/>
                </a:lnTo>
                <a:lnTo>
                  <a:pt x="67781" y="103633"/>
                </a:lnTo>
                <a:close/>
              </a:path>
              <a:path w="120015" h="104139">
                <a:moveTo>
                  <a:pt x="119699" y="103633"/>
                </a:moveTo>
                <a:lnTo>
                  <a:pt x="105277" y="103633"/>
                </a:lnTo>
                <a:lnTo>
                  <a:pt x="105277" y="38862"/>
                </a:lnTo>
                <a:lnTo>
                  <a:pt x="104398" y="28919"/>
                </a:lnTo>
                <a:lnTo>
                  <a:pt x="101492" y="21252"/>
                </a:lnTo>
                <a:lnTo>
                  <a:pt x="96151" y="16319"/>
                </a:lnTo>
                <a:lnTo>
                  <a:pt x="87971" y="14573"/>
                </a:lnTo>
                <a:lnTo>
                  <a:pt x="115138" y="14573"/>
                </a:lnTo>
                <a:lnTo>
                  <a:pt x="116837" y="17078"/>
                </a:lnTo>
                <a:lnTo>
                  <a:pt x="119699" y="34004"/>
                </a:lnTo>
                <a:lnTo>
                  <a:pt x="119699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05890" y="1740342"/>
            <a:ext cx="85090" cy="107314"/>
          </a:xfrm>
          <a:custGeom>
            <a:avLst/>
            <a:gdLst/>
            <a:ahLst/>
            <a:cxnLst/>
            <a:rect l="l" t="t" r="r" b="b"/>
            <a:pathLst>
              <a:path w="85090" h="107314">
                <a:moveTo>
                  <a:pt x="18748" y="34004"/>
                </a:moveTo>
                <a:lnTo>
                  <a:pt x="4326" y="34004"/>
                </a:lnTo>
                <a:lnTo>
                  <a:pt x="7751" y="18444"/>
                </a:lnTo>
                <a:lnTo>
                  <a:pt x="15503" y="7893"/>
                </a:lnTo>
                <a:lnTo>
                  <a:pt x="27040" y="1897"/>
                </a:lnTo>
                <a:lnTo>
                  <a:pt x="41822" y="0"/>
                </a:lnTo>
                <a:lnTo>
                  <a:pt x="50047" y="885"/>
                </a:lnTo>
                <a:lnTo>
                  <a:pt x="61111" y="4655"/>
                </a:lnTo>
                <a:lnTo>
                  <a:pt x="70823" y="12979"/>
                </a:lnTo>
                <a:lnTo>
                  <a:pt x="71280" y="14573"/>
                </a:lnTo>
                <a:lnTo>
                  <a:pt x="38938" y="14573"/>
                </a:lnTo>
                <a:lnTo>
                  <a:pt x="28685" y="16471"/>
                </a:lnTo>
                <a:lnTo>
                  <a:pt x="22894" y="21252"/>
                </a:lnTo>
                <a:lnTo>
                  <a:pt x="20077" y="27552"/>
                </a:lnTo>
                <a:lnTo>
                  <a:pt x="18748" y="34004"/>
                </a:lnTo>
                <a:close/>
              </a:path>
              <a:path w="85090" h="107314">
                <a:moveTo>
                  <a:pt x="28843" y="106872"/>
                </a:moveTo>
                <a:lnTo>
                  <a:pt x="17035" y="104822"/>
                </a:lnTo>
                <a:lnTo>
                  <a:pt x="7931" y="98978"/>
                </a:lnTo>
                <a:lnTo>
                  <a:pt x="2073" y="89793"/>
                </a:lnTo>
                <a:lnTo>
                  <a:pt x="0" y="77725"/>
                </a:lnTo>
                <a:lnTo>
                  <a:pt x="833" y="69932"/>
                </a:lnTo>
                <a:lnTo>
                  <a:pt x="4506" y="60318"/>
                </a:lnTo>
                <a:lnTo>
                  <a:pt x="12776" y="51310"/>
                </a:lnTo>
                <a:lnTo>
                  <a:pt x="27401" y="45339"/>
                </a:lnTo>
                <a:lnTo>
                  <a:pt x="51917" y="42101"/>
                </a:lnTo>
                <a:lnTo>
                  <a:pt x="56244" y="42101"/>
                </a:lnTo>
                <a:lnTo>
                  <a:pt x="60570" y="40481"/>
                </a:lnTo>
                <a:lnTo>
                  <a:pt x="60570" y="30766"/>
                </a:lnTo>
                <a:lnTo>
                  <a:pt x="59218" y="23454"/>
                </a:lnTo>
                <a:lnTo>
                  <a:pt x="55162" y="18419"/>
                </a:lnTo>
                <a:lnTo>
                  <a:pt x="48402" y="15509"/>
                </a:lnTo>
                <a:lnTo>
                  <a:pt x="38938" y="14573"/>
                </a:lnTo>
                <a:lnTo>
                  <a:pt x="71280" y="14573"/>
                </a:lnTo>
                <a:lnTo>
                  <a:pt x="74992" y="27527"/>
                </a:lnTo>
                <a:lnTo>
                  <a:pt x="74992" y="51816"/>
                </a:lnTo>
                <a:lnTo>
                  <a:pt x="60570" y="51816"/>
                </a:lnTo>
                <a:lnTo>
                  <a:pt x="57934" y="53967"/>
                </a:lnTo>
                <a:lnTo>
                  <a:pt x="53540" y="55662"/>
                </a:lnTo>
                <a:lnTo>
                  <a:pt x="46171" y="57054"/>
                </a:lnTo>
                <a:lnTo>
                  <a:pt x="34611" y="58293"/>
                </a:lnTo>
                <a:lnTo>
                  <a:pt x="27401" y="59913"/>
                </a:lnTo>
                <a:lnTo>
                  <a:pt x="15863" y="63151"/>
                </a:lnTo>
                <a:lnTo>
                  <a:pt x="15863" y="85821"/>
                </a:lnTo>
                <a:lnTo>
                  <a:pt x="20190" y="92298"/>
                </a:lnTo>
                <a:lnTo>
                  <a:pt x="59045" y="92298"/>
                </a:lnTo>
                <a:lnTo>
                  <a:pt x="55613" y="95942"/>
                </a:lnTo>
                <a:lnTo>
                  <a:pt x="49033" y="101204"/>
                </a:lnTo>
                <a:lnTo>
                  <a:pt x="40290" y="105252"/>
                </a:lnTo>
                <a:lnTo>
                  <a:pt x="28843" y="106872"/>
                </a:lnTo>
                <a:close/>
              </a:path>
              <a:path w="85090" h="107314">
                <a:moveTo>
                  <a:pt x="59045" y="92298"/>
                </a:moveTo>
                <a:lnTo>
                  <a:pt x="31727" y="92298"/>
                </a:lnTo>
                <a:lnTo>
                  <a:pt x="42318" y="90578"/>
                </a:lnTo>
                <a:lnTo>
                  <a:pt x="51557" y="85821"/>
                </a:lnTo>
                <a:lnTo>
                  <a:pt x="58092" y="78636"/>
                </a:lnTo>
                <a:lnTo>
                  <a:pt x="60570" y="69628"/>
                </a:lnTo>
                <a:lnTo>
                  <a:pt x="60570" y="51816"/>
                </a:lnTo>
                <a:lnTo>
                  <a:pt x="74992" y="51816"/>
                </a:lnTo>
                <a:lnTo>
                  <a:pt x="74992" y="90679"/>
                </a:lnTo>
                <a:lnTo>
                  <a:pt x="60570" y="90679"/>
                </a:lnTo>
                <a:lnTo>
                  <a:pt x="59045" y="92298"/>
                </a:lnTo>
                <a:close/>
              </a:path>
              <a:path w="85090" h="107314">
                <a:moveTo>
                  <a:pt x="82203" y="105252"/>
                </a:moveTo>
                <a:lnTo>
                  <a:pt x="63455" y="105252"/>
                </a:lnTo>
                <a:lnTo>
                  <a:pt x="62012" y="98775"/>
                </a:lnTo>
                <a:lnTo>
                  <a:pt x="60570" y="90679"/>
                </a:lnTo>
                <a:lnTo>
                  <a:pt x="74992" y="90679"/>
                </a:lnTo>
                <a:lnTo>
                  <a:pt x="76434" y="92298"/>
                </a:lnTo>
                <a:lnTo>
                  <a:pt x="85087" y="92298"/>
                </a:lnTo>
                <a:lnTo>
                  <a:pt x="85087" y="103633"/>
                </a:lnTo>
                <a:lnTo>
                  <a:pt x="82203" y="105252"/>
                </a:lnTo>
                <a:close/>
              </a:path>
              <a:path w="85090" h="107314">
                <a:moveTo>
                  <a:pt x="85087" y="92298"/>
                </a:moveTo>
                <a:lnTo>
                  <a:pt x="83645" y="92298"/>
                </a:lnTo>
                <a:lnTo>
                  <a:pt x="85087" y="90679"/>
                </a:lnTo>
                <a:lnTo>
                  <a:pt x="8508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15495" y="1706337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0"/>
                </a:moveTo>
                <a:lnTo>
                  <a:pt x="0" y="137638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87572" y="1528216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395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80361" y="1499069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 h="0">
                <a:moveTo>
                  <a:pt x="0" y="0"/>
                </a:moveTo>
                <a:lnTo>
                  <a:pt x="14421" y="0"/>
                </a:lnTo>
              </a:path>
            </a:pathLst>
          </a:custGeom>
          <a:ln w="194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12089" y="1489354"/>
            <a:ext cx="81280" cy="142875"/>
          </a:xfrm>
          <a:custGeom>
            <a:avLst/>
            <a:gdLst/>
            <a:ahLst/>
            <a:cxnLst/>
            <a:rect l="l" t="t" r="r" b="b"/>
            <a:pathLst>
              <a:path w="81279" h="142875">
                <a:moveTo>
                  <a:pt x="80761" y="51816"/>
                </a:moveTo>
                <a:lnTo>
                  <a:pt x="64897" y="51816"/>
                </a:lnTo>
                <a:lnTo>
                  <a:pt x="64897" y="0"/>
                </a:lnTo>
                <a:lnTo>
                  <a:pt x="80761" y="0"/>
                </a:lnTo>
                <a:lnTo>
                  <a:pt x="80761" y="51816"/>
                </a:lnTo>
                <a:close/>
              </a:path>
              <a:path w="81279" h="142875">
                <a:moveTo>
                  <a:pt x="40380" y="142496"/>
                </a:moveTo>
                <a:lnTo>
                  <a:pt x="21294" y="137056"/>
                </a:lnTo>
                <a:lnTo>
                  <a:pt x="8833" y="123267"/>
                </a:lnTo>
                <a:lnTo>
                  <a:pt x="2050" y="104923"/>
                </a:lnTo>
                <a:lnTo>
                  <a:pt x="0" y="85821"/>
                </a:lnTo>
                <a:lnTo>
                  <a:pt x="2613" y="65681"/>
                </a:lnTo>
                <a:lnTo>
                  <a:pt x="10095" y="49792"/>
                </a:lnTo>
                <a:lnTo>
                  <a:pt x="21902" y="39368"/>
                </a:lnTo>
                <a:lnTo>
                  <a:pt x="37496" y="35624"/>
                </a:lnTo>
                <a:lnTo>
                  <a:pt x="48470" y="37471"/>
                </a:lnTo>
                <a:lnTo>
                  <a:pt x="56064" y="41898"/>
                </a:lnTo>
                <a:lnTo>
                  <a:pt x="61224" y="47237"/>
                </a:lnTo>
                <a:lnTo>
                  <a:pt x="63598" y="50197"/>
                </a:lnTo>
                <a:lnTo>
                  <a:pt x="40380" y="50197"/>
                </a:lnTo>
                <a:lnTo>
                  <a:pt x="26815" y="54195"/>
                </a:lnTo>
                <a:lnTo>
                  <a:pt x="19469" y="63961"/>
                </a:lnTo>
                <a:lnTo>
                  <a:pt x="16449" y="76156"/>
                </a:lnTo>
                <a:lnTo>
                  <a:pt x="15863" y="87440"/>
                </a:lnTo>
                <a:lnTo>
                  <a:pt x="17463" y="103076"/>
                </a:lnTo>
                <a:lnTo>
                  <a:pt x="22173" y="115373"/>
                </a:lnTo>
                <a:lnTo>
                  <a:pt x="29857" y="123419"/>
                </a:lnTo>
                <a:lnTo>
                  <a:pt x="40380" y="126303"/>
                </a:lnTo>
                <a:lnTo>
                  <a:pt x="65273" y="126303"/>
                </a:lnTo>
                <a:lnTo>
                  <a:pt x="60458" y="133615"/>
                </a:lnTo>
                <a:lnTo>
                  <a:pt x="53900" y="139055"/>
                </a:lnTo>
                <a:lnTo>
                  <a:pt x="47073" y="141762"/>
                </a:lnTo>
                <a:lnTo>
                  <a:pt x="40380" y="142496"/>
                </a:lnTo>
                <a:close/>
              </a:path>
              <a:path w="81279" h="142875">
                <a:moveTo>
                  <a:pt x="65273" y="126303"/>
                </a:moveTo>
                <a:lnTo>
                  <a:pt x="40380" y="126303"/>
                </a:lnTo>
                <a:lnTo>
                  <a:pt x="48470" y="124886"/>
                </a:lnTo>
                <a:lnTo>
                  <a:pt x="56424" y="119826"/>
                </a:lnTo>
                <a:lnTo>
                  <a:pt x="62486" y="109908"/>
                </a:lnTo>
                <a:lnTo>
                  <a:pt x="64897" y="93917"/>
                </a:lnTo>
                <a:lnTo>
                  <a:pt x="64108" y="79572"/>
                </a:lnTo>
                <a:lnTo>
                  <a:pt x="60751" y="65378"/>
                </a:lnTo>
                <a:lnTo>
                  <a:pt x="53337" y="54524"/>
                </a:lnTo>
                <a:lnTo>
                  <a:pt x="40380" y="50197"/>
                </a:lnTo>
                <a:lnTo>
                  <a:pt x="63598" y="50197"/>
                </a:lnTo>
                <a:lnTo>
                  <a:pt x="64897" y="51816"/>
                </a:lnTo>
                <a:lnTo>
                  <a:pt x="80761" y="51816"/>
                </a:lnTo>
                <a:lnTo>
                  <a:pt x="80761" y="124684"/>
                </a:lnTo>
                <a:lnTo>
                  <a:pt x="66339" y="124684"/>
                </a:lnTo>
                <a:lnTo>
                  <a:pt x="65273" y="126303"/>
                </a:lnTo>
                <a:close/>
              </a:path>
              <a:path w="81279" h="142875">
                <a:moveTo>
                  <a:pt x="80761" y="139257"/>
                </a:moveTo>
                <a:lnTo>
                  <a:pt x="66339" y="139257"/>
                </a:lnTo>
                <a:lnTo>
                  <a:pt x="66339" y="124684"/>
                </a:lnTo>
                <a:lnTo>
                  <a:pt x="80761" y="124684"/>
                </a:lnTo>
                <a:lnTo>
                  <a:pt x="80761" y="139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21693" y="1489354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257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47652" y="1524978"/>
            <a:ext cx="82550" cy="107314"/>
          </a:xfrm>
          <a:custGeom>
            <a:avLst/>
            <a:gdLst/>
            <a:ahLst/>
            <a:cxnLst/>
            <a:rect l="l" t="t" r="r" b="b"/>
            <a:pathLst>
              <a:path w="82550" h="107314">
                <a:moveTo>
                  <a:pt x="40380" y="106872"/>
                </a:moveTo>
                <a:lnTo>
                  <a:pt x="23728" y="102874"/>
                </a:lnTo>
                <a:lnTo>
                  <a:pt x="10996" y="91893"/>
                </a:lnTo>
                <a:lnTo>
                  <a:pt x="2861" y="75448"/>
                </a:lnTo>
                <a:lnTo>
                  <a:pt x="0" y="55055"/>
                </a:lnTo>
                <a:lnTo>
                  <a:pt x="2704" y="33473"/>
                </a:lnTo>
                <a:lnTo>
                  <a:pt x="10816" y="15990"/>
                </a:lnTo>
                <a:lnTo>
                  <a:pt x="24336" y="4275"/>
                </a:lnTo>
                <a:lnTo>
                  <a:pt x="43264" y="0"/>
                </a:lnTo>
                <a:lnTo>
                  <a:pt x="60300" y="4098"/>
                </a:lnTo>
                <a:lnTo>
                  <a:pt x="71204" y="14573"/>
                </a:lnTo>
                <a:lnTo>
                  <a:pt x="41822" y="14573"/>
                </a:lnTo>
                <a:lnTo>
                  <a:pt x="31907" y="17103"/>
                </a:lnTo>
                <a:lnTo>
                  <a:pt x="24156" y="23884"/>
                </a:lnTo>
                <a:lnTo>
                  <a:pt x="19108" y="33701"/>
                </a:lnTo>
                <a:lnTo>
                  <a:pt x="17305" y="45339"/>
                </a:lnTo>
                <a:lnTo>
                  <a:pt x="80897" y="45339"/>
                </a:lnTo>
                <a:lnTo>
                  <a:pt x="82203" y="58293"/>
                </a:lnTo>
                <a:lnTo>
                  <a:pt x="17305" y="58293"/>
                </a:lnTo>
                <a:lnTo>
                  <a:pt x="18928" y="72234"/>
                </a:lnTo>
                <a:lnTo>
                  <a:pt x="23795" y="82380"/>
                </a:lnTo>
                <a:lnTo>
                  <a:pt x="31907" y="88579"/>
                </a:lnTo>
                <a:lnTo>
                  <a:pt x="43264" y="90679"/>
                </a:lnTo>
                <a:lnTo>
                  <a:pt x="72900" y="90679"/>
                </a:lnTo>
                <a:lnTo>
                  <a:pt x="72243" y="91742"/>
                </a:lnTo>
                <a:lnTo>
                  <a:pt x="64897" y="98775"/>
                </a:lnTo>
                <a:lnTo>
                  <a:pt x="61269" y="101407"/>
                </a:lnTo>
                <a:lnTo>
                  <a:pt x="56424" y="104038"/>
                </a:lnTo>
                <a:lnTo>
                  <a:pt x="49686" y="106062"/>
                </a:lnTo>
                <a:lnTo>
                  <a:pt x="40380" y="106872"/>
                </a:lnTo>
                <a:close/>
              </a:path>
              <a:path w="82550" h="107314">
                <a:moveTo>
                  <a:pt x="80897" y="45339"/>
                </a:moveTo>
                <a:lnTo>
                  <a:pt x="66339" y="45339"/>
                </a:lnTo>
                <a:lnTo>
                  <a:pt x="65145" y="33701"/>
                </a:lnTo>
                <a:lnTo>
                  <a:pt x="61111" y="23884"/>
                </a:lnTo>
                <a:lnTo>
                  <a:pt x="53562" y="17103"/>
                </a:lnTo>
                <a:lnTo>
                  <a:pt x="41822" y="14573"/>
                </a:lnTo>
                <a:lnTo>
                  <a:pt x="71204" y="14573"/>
                </a:lnTo>
                <a:lnTo>
                  <a:pt x="72468" y="15787"/>
                </a:lnTo>
                <a:lnTo>
                  <a:pt x="79769" y="34156"/>
                </a:lnTo>
                <a:lnTo>
                  <a:pt x="80897" y="45339"/>
                </a:lnTo>
                <a:close/>
              </a:path>
              <a:path w="82550" h="107314">
                <a:moveTo>
                  <a:pt x="72900" y="90679"/>
                </a:moveTo>
                <a:lnTo>
                  <a:pt x="43264" y="90679"/>
                </a:lnTo>
                <a:lnTo>
                  <a:pt x="52751" y="88781"/>
                </a:lnTo>
                <a:lnTo>
                  <a:pt x="59669" y="83999"/>
                </a:lnTo>
                <a:lnTo>
                  <a:pt x="64153" y="77699"/>
                </a:lnTo>
                <a:lnTo>
                  <a:pt x="66339" y="71248"/>
                </a:lnTo>
                <a:lnTo>
                  <a:pt x="80761" y="71248"/>
                </a:lnTo>
                <a:lnTo>
                  <a:pt x="79904" y="76460"/>
                </a:lnTo>
                <a:lnTo>
                  <a:pt x="77155" y="83797"/>
                </a:lnTo>
                <a:lnTo>
                  <a:pt x="72900" y="9067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78919" y="1740342"/>
            <a:ext cx="78105" cy="144145"/>
          </a:xfrm>
          <a:custGeom>
            <a:avLst/>
            <a:gdLst/>
            <a:ahLst/>
            <a:cxnLst/>
            <a:rect l="l" t="t" r="r" b="b"/>
            <a:pathLst>
              <a:path w="78104" h="144144">
                <a:moveTo>
                  <a:pt x="28442" y="17812"/>
                </a:moveTo>
                <a:lnTo>
                  <a:pt x="14421" y="17812"/>
                </a:lnTo>
                <a:lnTo>
                  <a:pt x="17463" y="12296"/>
                </a:lnTo>
                <a:lnTo>
                  <a:pt x="22533" y="6477"/>
                </a:lnTo>
                <a:lnTo>
                  <a:pt x="30037" y="1872"/>
                </a:lnTo>
                <a:lnTo>
                  <a:pt x="40380" y="0"/>
                </a:lnTo>
                <a:lnTo>
                  <a:pt x="56582" y="3972"/>
                </a:lnTo>
                <a:lnTo>
                  <a:pt x="68102" y="14573"/>
                </a:lnTo>
                <a:lnTo>
                  <a:pt x="37496" y="14573"/>
                </a:lnTo>
                <a:lnTo>
                  <a:pt x="28442" y="17812"/>
                </a:lnTo>
                <a:close/>
              </a:path>
              <a:path w="78104" h="144144">
                <a:moveTo>
                  <a:pt x="14421" y="144115"/>
                </a:moveTo>
                <a:lnTo>
                  <a:pt x="0" y="144115"/>
                </a:lnTo>
                <a:lnTo>
                  <a:pt x="0" y="3238"/>
                </a:lnTo>
                <a:lnTo>
                  <a:pt x="12979" y="3238"/>
                </a:lnTo>
                <a:lnTo>
                  <a:pt x="12979" y="17812"/>
                </a:lnTo>
                <a:lnTo>
                  <a:pt x="28442" y="17812"/>
                </a:lnTo>
                <a:lnTo>
                  <a:pt x="24764" y="19127"/>
                </a:lnTo>
                <a:lnTo>
                  <a:pt x="17846" y="30361"/>
                </a:lnTo>
                <a:lnTo>
                  <a:pt x="14984" y="44631"/>
                </a:lnTo>
                <a:lnTo>
                  <a:pt x="14421" y="58293"/>
                </a:lnTo>
                <a:lnTo>
                  <a:pt x="16832" y="74537"/>
                </a:lnTo>
                <a:lnTo>
                  <a:pt x="22894" y="85011"/>
                </a:lnTo>
                <a:lnTo>
                  <a:pt x="30848" y="90628"/>
                </a:lnTo>
                <a:lnTo>
                  <a:pt x="38938" y="92298"/>
                </a:lnTo>
                <a:lnTo>
                  <a:pt x="65724" y="92298"/>
                </a:lnTo>
                <a:lnTo>
                  <a:pt x="64319" y="93917"/>
                </a:lnTo>
                <a:lnTo>
                  <a:pt x="14421" y="93917"/>
                </a:lnTo>
                <a:lnTo>
                  <a:pt x="14421" y="144115"/>
                </a:lnTo>
                <a:close/>
              </a:path>
              <a:path w="78104" h="144144">
                <a:moveTo>
                  <a:pt x="65724" y="92298"/>
                </a:moveTo>
                <a:lnTo>
                  <a:pt x="38938" y="92298"/>
                </a:lnTo>
                <a:lnTo>
                  <a:pt x="49236" y="89186"/>
                </a:lnTo>
                <a:lnTo>
                  <a:pt x="56424" y="80761"/>
                </a:lnTo>
                <a:lnTo>
                  <a:pt x="60638" y="68389"/>
                </a:lnTo>
                <a:lnTo>
                  <a:pt x="62012" y="53436"/>
                </a:lnTo>
                <a:lnTo>
                  <a:pt x="61629" y="41898"/>
                </a:lnTo>
                <a:lnTo>
                  <a:pt x="58948" y="29146"/>
                </a:lnTo>
                <a:lnTo>
                  <a:pt x="51669" y="18824"/>
                </a:lnTo>
                <a:lnTo>
                  <a:pt x="37496" y="14573"/>
                </a:lnTo>
                <a:lnTo>
                  <a:pt x="68102" y="14573"/>
                </a:lnTo>
                <a:lnTo>
                  <a:pt x="68322" y="14775"/>
                </a:lnTo>
                <a:lnTo>
                  <a:pt x="75465" y="30740"/>
                </a:lnTo>
                <a:lnTo>
                  <a:pt x="77876" y="50197"/>
                </a:lnTo>
                <a:lnTo>
                  <a:pt x="76051" y="69299"/>
                </a:lnTo>
                <a:lnTo>
                  <a:pt x="69764" y="87643"/>
                </a:lnTo>
                <a:lnTo>
                  <a:pt x="65724" y="92298"/>
                </a:lnTo>
                <a:close/>
              </a:path>
              <a:path w="78104" h="144144">
                <a:moveTo>
                  <a:pt x="38938" y="106872"/>
                </a:moveTo>
                <a:lnTo>
                  <a:pt x="30848" y="105758"/>
                </a:lnTo>
                <a:lnTo>
                  <a:pt x="23975" y="102823"/>
                </a:lnTo>
                <a:lnTo>
                  <a:pt x="18455" y="98674"/>
                </a:lnTo>
                <a:lnTo>
                  <a:pt x="14421" y="93917"/>
                </a:lnTo>
                <a:lnTo>
                  <a:pt x="64319" y="93917"/>
                </a:lnTo>
                <a:lnTo>
                  <a:pt x="57799" y="101432"/>
                </a:lnTo>
                <a:lnTo>
                  <a:pt x="38938" y="1068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78428" y="1740342"/>
            <a:ext cx="43815" cy="104139"/>
          </a:xfrm>
          <a:custGeom>
            <a:avLst/>
            <a:gdLst/>
            <a:ahLst/>
            <a:cxnLst/>
            <a:rect l="l" t="t" r="r" b="b"/>
            <a:pathLst>
              <a:path w="43815" h="104139">
                <a:moveTo>
                  <a:pt x="30528" y="19431"/>
                </a:moveTo>
                <a:lnTo>
                  <a:pt x="14421" y="19431"/>
                </a:lnTo>
                <a:lnTo>
                  <a:pt x="19063" y="11613"/>
                </a:lnTo>
                <a:lnTo>
                  <a:pt x="24516" y="5465"/>
                </a:lnTo>
                <a:lnTo>
                  <a:pt x="31051" y="1442"/>
                </a:lnTo>
                <a:lnTo>
                  <a:pt x="38938" y="0"/>
                </a:lnTo>
                <a:lnTo>
                  <a:pt x="43264" y="0"/>
                </a:lnTo>
                <a:lnTo>
                  <a:pt x="43264" y="17812"/>
                </a:lnTo>
                <a:lnTo>
                  <a:pt x="37496" y="17812"/>
                </a:lnTo>
                <a:lnTo>
                  <a:pt x="30528" y="19431"/>
                </a:lnTo>
                <a:close/>
              </a:path>
              <a:path w="43815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2979" y="3238"/>
                </a:lnTo>
                <a:lnTo>
                  <a:pt x="12979" y="19431"/>
                </a:lnTo>
                <a:lnTo>
                  <a:pt x="30528" y="19431"/>
                </a:lnTo>
                <a:lnTo>
                  <a:pt x="27806" y="20063"/>
                </a:lnTo>
                <a:lnTo>
                  <a:pt x="20550" y="26110"/>
                </a:lnTo>
                <a:lnTo>
                  <a:pt x="15998" y="34890"/>
                </a:lnTo>
                <a:lnTo>
                  <a:pt x="14421" y="45339"/>
                </a:lnTo>
                <a:lnTo>
                  <a:pt x="1442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44047" y="1743580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395"/>
                </a:lnTo>
              </a:path>
            </a:pathLst>
          </a:custGeom>
          <a:ln w="1586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36115" y="171605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863" y="0"/>
                </a:lnTo>
              </a:path>
            </a:pathLst>
          </a:custGeom>
          <a:ln w="194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69285" y="1740342"/>
            <a:ext cx="83820" cy="107314"/>
          </a:xfrm>
          <a:custGeom>
            <a:avLst/>
            <a:gdLst/>
            <a:ahLst/>
            <a:cxnLst/>
            <a:rect l="l" t="t" r="r" b="b"/>
            <a:pathLst>
              <a:path w="83820" h="107314">
                <a:moveTo>
                  <a:pt x="41822" y="106872"/>
                </a:moveTo>
                <a:lnTo>
                  <a:pt x="23119" y="102166"/>
                </a:lnTo>
                <a:lnTo>
                  <a:pt x="10095" y="89869"/>
                </a:lnTo>
                <a:lnTo>
                  <a:pt x="2478" y="72715"/>
                </a:lnTo>
                <a:lnTo>
                  <a:pt x="0" y="53436"/>
                </a:lnTo>
                <a:lnTo>
                  <a:pt x="2478" y="34156"/>
                </a:lnTo>
                <a:lnTo>
                  <a:pt x="10095" y="17002"/>
                </a:lnTo>
                <a:lnTo>
                  <a:pt x="23119" y="4706"/>
                </a:lnTo>
                <a:lnTo>
                  <a:pt x="41822" y="0"/>
                </a:lnTo>
                <a:lnTo>
                  <a:pt x="60525" y="4706"/>
                </a:lnTo>
                <a:lnTo>
                  <a:pt x="70977" y="14573"/>
                </a:lnTo>
                <a:lnTo>
                  <a:pt x="41822" y="14573"/>
                </a:lnTo>
                <a:lnTo>
                  <a:pt x="28640" y="18824"/>
                </a:lnTo>
                <a:lnTo>
                  <a:pt x="20731" y="29146"/>
                </a:lnTo>
                <a:lnTo>
                  <a:pt x="16877" y="41898"/>
                </a:lnTo>
                <a:lnTo>
                  <a:pt x="15863" y="53436"/>
                </a:lnTo>
                <a:lnTo>
                  <a:pt x="16877" y="64973"/>
                </a:lnTo>
                <a:lnTo>
                  <a:pt x="20731" y="77725"/>
                </a:lnTo>
                <a:lnTo>
                  <a:pt x="28640" y="88048"/>
                </a:lnTo>
                <a:lnTo>
                  <a:pt x="41822" y="92298"/>
                </a:lnTo>
                <a:lnTo>
                  <a:pt x="70977" y="92298"/>
                </a:lnTo>
                <a:lnTo>
                  <a:pt x="60525" y="102166"/>
                </a:lnTo>
                <a:lnTo>
                  <a:pt x="41822" y="106872"/>
                </a:lnTo>
                <a:close/>
              </a:path>
              <a:path w="83820" h="107314">
                <a:moveTo>
                  <a:pt x="70977" y="92298"/>
                </a:moveTo>
                <a:lnTo>
                  <a:pt x="41822" y="92298"/>
                </a:lnTo>
                <a:lnTo>
                  <a:pt x="55004" y="88048"/>
                </a:lnTo>
                <a:lnTo>
                  <a:pt x="62914" y="77725"/>
                </a:lnTo>
                <a:lnTo>
                  <a:pt x="66767" y="64973"/>
                </a:lnTo>
                <a:lnTo>
                  <a:pt x="67781" y="53436"/>
                </a:lnTo>
                <a:lnTo>
                  <a:pt x="66767" y="41898"/>
                </a:lnTo>
                <a:lnTo>
                  <a:pt x="62914" y="29146"/>
                </a:lnTo>
                <a:lnTo>
                  <a:pt x="55004" y="18824"/>
                </a:lnTo>
                <a:lnTo>
                  <a:pt x="41822" y="14573"/>
                </a:lnTo>
                <a:lnTo>
                  <a:pt x="70977" y="14573"/>
                </a:lnTo>
                <a:lnTo>
                  <a:pt x="73550" y="17002"/>
                </a:lnTo>
                <a:lnTo>
                  <a:pt x="81166" y="34156"/>
                </a:lnTo>
                <a:lnTo>
                  <a:pt x="83645" y="53436"/>
                </a:lnTo>
                <a:lnTo>
                  <a:pt x="81166" y="72715"/>
                </a:lnTo>
                <a:lnTo>
                  <a:pt x="73550" y="89869"/>
                </a:lnTo>
                <a:lnTo>
                  <a:pt x="7097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73120" y="1740342"/>
            <a:ext cx="43815" cy="104139"/>
          </a:xfrm>
          <a:custGeom>
            <a:avLst/>
            <a:gdLst/>
            <a:ahLst/>
            <a:cxnLst/>
            <a:rect l="l" t="t" r="r" b="b"/>
            <a:pathLst>
              <a:path w="43815" h="104139">
                <a:moveTo>
                  <a:pt x="30528" y="19431"/>
                </a:moveTo>
                <a:lnTo>
                  <a:pt x="14421" y="19431"/>
                </a:lnTo>
                <a:lnTo>
                  <a:pt x="19063" y="11613"/>
                </a:lnTo>
                <a:lnTo>
                  <a:pt x="24516" y="5465"/>
                </a:lnTo>
                <a:lnTo>
                  <a:pt x="31051" y="1442"/>
                </a:lnTo>
                <a:lnTo>
                  <a:pt x="38938" y="0"/>
                </a:lnTo>
                <a:lnTo>
                  <a:pt x="43264" y="0"/>
                </a:lnTo>
                <a:lnTo>
                  <a:pt x="43264" y="17812"/>
                </a:lnTo>
                <a:lnTo>
                  <a:pt x="37496" y="17812"/>
                </a:lnTo>
                <a:lnTo>
                  <a:pt x="30528" y="19431"/>
                </a:lnTo>
                <a:close/>
              </a:path>
              <a:path w="43815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9431"/>
                </a:lnTo>
                <a:lnTo>
                  <a:pt x="30528" y="19431"/>
                </a:lnTo>
                <a:lnTo>
                  <a:pt x="27806" y="20063"/>
                </a:lnTo>
                <a:lnTo>
                  <a:pt x="20550" y="26110"/>
                </a:lnTo>
                <a:lnTo>
                  <a:pt x="15998" y="34890"/>
                </a:lnTo>
                <a:lnTo>
                  <a:pt x="14421" y="45339"/>
                </a:lnTo>
                <a:lnTo>
                  <a:pt x="1442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38739" y="1743580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395"/>
                </a:lnTo>
              </a:path>
            </a:pathLst>
          </a:custGeom>
          <a:ln w="1586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730807" y="171605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863" y="0"/>
                </a:lnTo>
              </a:path>
            </a:pathLst>
          </a:custGeom>
          <a:ln w="194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761092" y="1714433"/>
            <a:ext cx="40640" cy="131445"/>
          </a:xfrm>
          <a:custGeom>
            <a:avLst/>
            <a:gdLst/>
            <a:ahLst/>
            <a:cxnLst/>
            <a:rect l="l" t="t" r="r" b="b"/>
            <a:pathLst>
              <a:path w="40640" h="131444">
                <a:moveTo>
                  <a:pt x="25958" y="29146"/>
                </a:moveTo>
                <a:lnTo>
                  <a:pt x="11537" y="29146"/>
                </a:lnTo>
                <a:lnTo>
                  <a:pt x="11537" y="0"/>
                </a:lnTo>
                <a:lnTo>
                  <a:pt x="25958" y="0"/>
                </a:lnTo>
                <a:lnTo>
                  <a:pt x="25958" y="29146"/>
                </a:lnTo>
                <a:close/>
              </a:path>
              <a:path w="40640" h="131444">
                <a:moveTo>
                  <a:pt x="40380" y="43720"/>
                </a:moveTo>
                <a:lnTo>
                  <a:pt x="0" y="43720"/>
                </a:lnTo>
                <a:lnTo>
                  <a:pt x="0" y="29146"/>
                </a:lnTo>
                <a:lnTo>
                  <a:pt x="40380" y="29146"/>
                </a:lnTo>
                <a:lnTo>
                  <a:pt x="40380" y="43720"/>
                </a:lnTo>
                <a:close/>
              </a:path>
              <a:path w="40640" h="131444">
                <a:moveTo>
                  <a:pt x="31727" y="131161"/>
                </a:moveTo>
                <a:lnTo>
                  <a:pt x="30285" y="131161"/>
                </a:lnTo>
                <a:lnTo>
                  <a:pt x="20663" y="129466"/>
                </a:lnTo>
                <a:lnTo>
                  <a:pt x="14962" y="124886"/>
                </a:lnTo>
                <a:lnTo>
                  <a:pt x="12235" y="118181"/>
                </a:lnTo>
                <a:lnTo>
                  <a:pt x="11537" y="110110"/>
                </a:lnTo>
                <a:lnTo>
                  <a:pt x="11537" y="43720"/>
                </a:lnTo>
                <a:lnTo>
                  <a:pt x="25958" y="43720"/>
                </a:lnTo>
                <a:lnTo>
                  <a:pt x="25958" y="116587"/>
                </a:lnTo>
                <a:lnTo>
                  <a:pt x="40380" y="116587"/>
                </a:lnTo>
                <a:lnTo>
                  <a:pt x="40380" y="129542"/>
                </a:lnTo>
                <a:lnTo>
                  <a:pt x="36054" y="129542"/>
                </a:lnTo>
                <a:lnTo>
                  <a:pt x="31727" y="13116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808683" y="1743580"/>
            <a:ext cx="81280" cy="142875"/>
          </a:xfrm>
          <a:custGeom>
            <a:avLst/>
            <a:gdLst/>
            <a:ahLst/>
            <a:cxnLst/>
            <a:rect l="l" t="t" r="r" b="b"/>
            <a:pathLst>
              <a:path w="81279" h="142875">
                <a:moveTo>
                  <a:pt x="38296" y="126303"/>
                </a:moveTo>
                <a:lnTo>
                  <a:pt x="17305" y="126303"/>
                </a:lnTo>
                <a:lnTo>
                  <a:pt x="21812" y="125721"/>
                </a:lnTo>
                <a:lnTo>
                  <a:pt x="25237" y="122862"/>
                </a:lnTo>
                <a:lnTo>
                  <a:pt x="28662" y="116056"/>
                </a:lnTo>
                <a:lnTo>
                  <a:pt x="33169" y="103633"/>
                </a:lnTo>
                <a:lnTo>
                  <a:pt x="0" y="0"/>
                </a:lnTo>
                <a:lnTo>
                  <a:pt x="15863" y="0"/>
                </a:lnTo>
                <a:lnTo>
                  <a:pt x="40380" y="82583"/>
                </a:lnTo>
                <a:lnTo>
                  <a:pt x="54579" y="82583"/>
                </a:lnTo>
                <a:lnTo>
                  <a:pt x="49033" y="98775"/>
                </a:lnTo>
                <a:lnTo>
                  <a:pt x="40177" y="122685"/>
                </a:lnTo>
                <a:lnTo>
                  <a:pt x="38296" y="126303"/>
                </a:lnTo>
                <a:close/>
              </a:path>
              <a:path w="81279" h="142875">
                <a:moveTo>
                  <a:pt x="54579" y="82583"/>
                </a:moveTo>
                <a:lnTo>
                  <a:pt x="40380" y="82583"/>
                </a:lnTo>
                <a:lnTo>
                  <a:pt x="64897" y="0"/>
                </a:lnTo>
                <a:lnTo>
                  <a:pt x="80761" y="0"/>
                </a:lnTo>
                <a:lnTo>
                  <a:pt x="73167" y="24542"/>
                </a:lnTo>
                <a:lnTo>
                  <a:pt x="65438" y="49387"/>
                </a:lnTo>
                <a:lnTo>
                  <a:pt x="57438" y="74233"/>
                </a:lnTo>
                <a:lnTo>
                  <a:pt x="54579" y="82583"/>
                </a:lnTo>
                <a:close/>
              </a:path>
              <a:path w="81279" h="142875">
                <a:moveTo>
                  <a:pt x="14421" y="142496"/>
                </a:moveTo>
                <a:lnTo>
                  <a:pt x="11537" y="142496"/>
                </a:lnTo>
                <a:lnTo>
                  <a:pt x="10095" y="140876"/>
                </a:lnTo>
                <a:lnTo>
                  <a:pt x="7210" y="140876"/>
                </a:lnTo>
                <a:lnTo>
                  <a:pt x="7210" y="124684"/>
                </a:lnTo>
                <a:lnTo>
                  <a:pt x="10095" y="126303"/>
                </a:lnTo>
                <a:lnTo>
                  <a:pt x="38296" y="126303"/>
                </a:lnTo>
                <a:lnTo>
                  <a:pt x="33349" y="135816"/>
                </a:lnTo>
                <a:lnTo>
                  <a:pt x="25711" y="141357"/>
                </a:lnTo>
                <a:lnTo>
                  <a:pt x="14421" y="1424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49704" y="2070674"/>
            <a:ext cx="41910" cy="131445"/>
          </a:xfrm>
          <a:custGeom>
            <a:avLst/>
            <a:gdLst/>
            <a:ahLst/>
            <a:cxnLst/>
            <a:rect l="l" t="t" r="r" b="b"/>
            <a:pathLst>
              <a:path w="41909" h="131444">
                <a:moveTo>
                  <a:pt x="27401" y="29146"/>
                </a:moveTo>
                <a:lnTo>
                  <a:pt x="11537" y="29146"/>
                </a:lnTo>
                <a:lnTo>
                  <a:pt x="11537" y="0"/>
                </a:lnTo>
                <a:lnTo>
                  <a:pt x="27401" y="0"/>
                </a:lnTo>
                <a:lnTo>
                  <a:pt x="27401" y="29146"/>
                </a:lnTo>
                <a:close/>
              </a:path>
              <a:path w="41909" h="131444">
                <a:moveTo>
                  <a:pt x="41822" y="42101"/>
                </a:moveTo>
                <a:lnTo>
                  <a:pt x="0" y="42101"/>
                </a:lnTo>
                <a:lnTo>
                  <a:pt x="0" y="29146"/>
                </a:lnTo>
                <a:lnTo>
                  <a:pt x="41822" y="29146"/>
                </a:lnTo>
                <a:lnTo>
                  <a:pt x="41822" y="42101"/>
                </a:lnTo>
                <a:close/>
              </a:path>
              <a:path w="41909" h="131444">
                <a:moveTo>
                  <a:pt x="31727" y="131161"/>
                </a:moveTo>
                <a:lnTo>
                  <a:pt x="30285" y="131161"/>
                </a:lnTo>
                <a:lnTo>
                  <a:pt x="20663" y="129440"/>
                </a:lnTo>
                <a:lnTo>
                  <a:pt x="14962" y="124684"/>
                </a:lnTo>
                <a:lnTo>
                  <a:pt x="12235" y="117498"/>
                </a:lnTo>
                <a:lnTo>
                  <a:pt x="11537" y="108491"/>
                </a:lnTo>
                <a:lnTo>
                  <a:pt x="11537" y="42101"/>
                </a:lnTo>
                <a:lnTo>
                  <a:pt x="27401" y="42101"/>
                </a:lnTo>
                <a:lnTo>
                  <a:pt x="27401" y="116587"/>
                </a:lnTo>
                <a:lnTo>
                  <a:pt x="41822" y="116587"/>
                </a:lnTo>
                <a:lnTo>
                  <a:pt x="41822" y="129542"/>
                </a:lnTo>
                <a:lnTo>
                  <a:pt x="36054" y="129542"/>
                </a:lnTo>
                <a:lnTo>
                  <a:pt x="31727" y="13116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13880" y="2099821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395"/>
                </a:lnTo>
              </a:path>
            </a:pathLst>
          </a:custGeom>
          <a:ln w="1586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05948" y="2070674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863" y="0"/>
                </a:lnTo>
              </a:path>
            </a:pathLst>
          </a:custGeom>
          <a:ln w="194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44886" y="2096582"/>
            <a:ext cx="120014" cy="104139"/>
          </a:xfrm>
          <a:custGeom>
            <a:avLst/>
            <a:gdLst/>
            <a:ahLst/>
            <a:cxnLst/>
            <a:rect l="l" t="t" r="r" b="b"/>
            <a:pathLst>
              <a:path w="120014" h="104139">
                <a:moveTo>
                  <a:pt x="31185" y="16192"/>
                </a:moveTo>
                <a:lnTo>
                  <a:pt x="14421" y="16192"/>
                </a:lnTo>
                <a:lnTo>
                  <a:pt x="17486" y="11613"/>
                </a:lnTo>
                <a:lnTo>
                  <a:pt x="22714" y="6274"/>
                </a:lnTo>
                <a:lnTo>
                  <a:pt x="30645" y="1846"/>
                </a:lnTo>
                <a:lnTo>
                  <a:pt x="41822" y="0"/>
                </a:lnTo>
                <a:lnTo>
                  <a:pt x="51714" y="1846"/>
                </a:lnTo>
                <a:lnTo>
                  <a:pt x="58227" y="6274"/>
                </a:lnTo>
                <a:lnTo>
                  <a:pt x="62305" y="11613"/>
                </a:lnTo>
                <a:lnTo>
                  <a:pt x="63980" y="14573"/>
                </a:lnTo>
                <a:lnTo>
                  <a:pt x="38938" y="14573"/>
                </a:lnTo>
                <a:lnTo>
                  <a:pt x="31457" y="16015"/>
                </a:lnTo>
                <a:lnTo>
                  <a:pt x="31185" y="16192"/>
                </a:lnTo>
                <a:close/>
              </a:path>
              <a:path w="120014" h="104139">
                <a:moveTo>
                  <a:pt x="82732" y="16192"/>
                </a:moveTo>
                <a:lnTo>
                  <a:pt x="64897" y="16192"/>
                </a:lnTo>
                <a:lnTo>
                  <a:pt x="70395" y="9563"/>
                </a:lnTo>
                <a:lnTo>
                  <a:pt x="76434" y="4453"/>
                </a:lnTo>
                <a:lnTo>
                  <a:pt x="83555" y="1163"/>
                </a:lnTo>
                <a:lnTo>
                  <a:pt x="92298" y="0"/>
                </a:lnTo>
                <a:lnTo>
                  <a:pt x="100838" y="1214"/>
                </a:lnTo>
                <a:lnTo>
                  <a:pt x="109784" y="6072"/>
                </a:lnTo>
                <a:lnTo>
                  <a:pt x="115592" y="14573"/>
                </a:lnTo>
                <a:lnTo>
                  <a:pt x="87971" y="14573"/>
                </a:lnTo>
                <a:lnTo>
                  <a:pt x="82732" y="16192"/>
                </a:lnTo>
                <a:close/>
              </a:path>
              <a:path w="120014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6192"/>
                </a:lnTo>
                <a:lnTo>
                  <a:pt x="31185" y="16192"/>
                </a:lnTo>
                <a:lnTo>
                  <a:pt x="23435" y="21252"/>
                </a:lnTo>
                <a:lnTo>
                  <a:pt x="17035" y="31651"/>
                </a:lnTo>
                <a:lnTo>
                  <a:pt x="14421" y="48578"/>
                </a:lnTo>
                <a:lnTo>
                  <a:pt x="14421" y="103633"/>
                </a:lnTo>
                <a:close/>
              </a:path>
              <a:path w="120014" h="104139">
                <a:moveTo>
                  <a:pt x="67781" y="103633"/>
                </a:moveTo>
                <a:lnTo>
                  <a:pt x="51917" y="103633"/>
                </a:lnTo>
                <a:lnTo>
                  <a:pt x="51917" y="25908"/>
                </a:lnTo>
                <a:lnTo>
                  <a:pt x="49033" y="14573"/>
                </a:lnTo>
                <a:lnTo>
                  <a:pt x="63980" y="14573"/>
                </a:lnTo>
                <a:lnTo>
                  <a:pt x="64897" y="16192"/>
                </a:lnTo>
                <a:lnTo>
                  <a:pt x="82732" y="16192"/>
                </a:lnTo>
                <a:lnTo>
                  <a:pt x="79949" y="17052"/>
                </a:lnTo>
                <a:lnTo>
                  <a:pt x="73550" y="23479"/>
                </a:lnTo>
                <a:lnTo>
                  <a:pt x="69313" y="32334"/>
                </a:lnTo>
                <a:lnTo>
                  <a:pt x="67781" y="42101"/>
                </a:lnTo>
                <a:lnTo>
                  <a:pt x="67781" y="103633"/>
                </a:lnTo>
                <a:close/>
              </a:path>
              <a:path w="120014" h="104139">
                <a:moveTo>
                  <a:pt x="119699" y="103633"/>
                </a:moveTo>
                <a:lnTo>
                  <a:pt x="105277" y="103633"/>
                </a:lnTo>
                <a:lnTo>
                  <a:pt x="105277" y="38862"/>
                </a:lnTo>
                <a:lnTo>
                  <a:pt x="104398" y="28919"/>
                </a:lnTo>
                <a:lnTo>
                  <a:pt x="101492" y="21252"/>
                </a:lnTo>
                <a:lnTo>
                  <a:pt x="96151" y="16319"/>
                </a:lnTo>
                <a:lnTo>
                  <a:pt x="87971" y="14573"/>
                </a:lnTo>
                <a:lnTo>
                  <a:pt x="115592" y="14573"/>
                </a:lnTo>
                <a:lnTo>
                  <a:pt x="116837" y="16395"/>
                </a:lnTo>
                <a:lnTo>
                  <a:pt x="119699" y="34004"/>
                </a:lnTo>
                <a:lnTo>
                  <a:pt x="119699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84776" y="2096582"/>
            <a:ext cx="81280" cy="107314"/>
          </a:xfrm>
          <a:custGeom>
            <a:avLst/>
            <a:gdLst/>
            <a:ahLst/>
            <a:cxnLst/>
            <a:rect l="l" t="t" r="r" b="b"/>
            <a:pathLst>
              <a:path w="81280" h="107314">
                <a:moveTo>
                  <a:pt x="54802" y="106872"/>
                </a:moveTo>
                <a:lnTo>
                  <a:pt x="40380" y="106872"/>
                </a:lnTo>
                <a:lnTo>
                  <a:pt x="23119" y="103127"/>
                </a:lnTo>
                <a:lnTo>
                  <a:pt x="10455" y="92703"/>
                </a:lnTo>
                <a:lnTo>
                  <a:pt x="2658" y="76814"/>
                </a:lnTo>
                <a:lnTo>
                  <a:pt x="0" y="56674"/>
                </a:lnTo>
                <a:lnTo>
                  <a:pt x="2501" y="34156"/>
                </a:lnTo>
                <a:lnTo>
                  <a:pt x="10275" y="16192"/>
                </a:lnTo>
                <a:lnTo>
                  <a:pt x="23728" y="4301"/>
                </a:lnTo>
                <a:lnTo>
                  <a:pt x="43264" y="0"/>
                </a:lnTo>
                <a:lnTo>
                  <a:pt x="59466" y="4098"/>
                </a:lnTo>
                <a:lnTo>
                  <a:pt x="69986" y="14573"/>
                </a:lnTo>
                <a:lnTo>
                  <a:pt x="40380" y="14573"/>
                </a:lnTo>
                <a:lnTo>
                  <a:pt x="30465" y="17103"/>
                </a:lnTo>
                <a:lnTo>
                  <a:pt x="22714" y="23884"/>
                </a:lnTo>
                <a:lnTo>
                  <a:pt x="17666" y="33701"/>
                </a:lnTo>
                <a:lnTo>
                  <a:pt x="15863" y="45339"/>
                </a:lnTo>
                <a:lnTo>
                  <a:pt x="79467" y="45339"/>
                </a:lnTo>
                <a:lnTo>
                  <a:pt x="80761" y="58293"/>
                </a:lnTo>
                <a:lnTo>
                  <a:pt x="15863" y="58293"/>
                </a:lnTo>
                <a:lnTo>
                  <a:pt x="17486" y="72487"/>
                </a:lnTo>
                <a:lnTo>
                  <a:pt x="22353" y="83190"/>
                </a:lnTo>
                <a:lnTo>
                  <a:pt x="30465" y="89945"/>
                </a:lnTo>
                <a:lnTo>
                  <a:pt x="41822" y="92298"/>
                </a:lnTo>
                <a:lnTo>
                  <a:pt x="70219" y="92298"/>
                </a:lnTo>
                <a:lnTo>
                  <a:pt x="63455" y="98775"/>
                </a:lnTo>
                <a:lnTo>
                  <a:pt x="60570" y="102014"/>
                </a:lnTo>
                <a:lnTo>
                  <a:pt x="54802" y="106872"/>
                </a:lnTo>
                <a:close/>
              </a:path>
              <a:path w="81280" h="107314">
                <a:moveTo>
                  <a:pt x="79467" y="45339"/>
                </a:moveTo>
                <a:lnTo>
                  <a:pt x="64897" y="45339"/>
                </a:lnTo>
                <a:lnTo>
                  <a:pt x="63702" y="33701"/>
                </a:lnTo>
                <a:lnTo>
                  <a:pt x="59669" y="23884"/>
                </a:lnTo>
                <a:lnTo>
                  <a:pt x="52120" y="17103"/>
                </a:lnTo>
                <a:lnTo>
                  <a:pt x="40380" y="14573"/>
                </a:lnTo>
                <a:lnTo>
                  <a:pt x="69986" y="14573"/>
                </a:lnTo>
                <a:lnTo>
                  <a:pt x="71206" y="15787"/>
                </a:lnTo>
                <a:lnTo>
                  <a:pt x="78349" y="34156"/>
                </a:lnTo>
                <a:lnTo>
                  <a:pt x="79467" y="45339"/>
                </a:lnTo>
                <a:close/>
              </a:path>
              <a:path w="81280" h="107314">
                <a:moveTo>
                  <a:pt x="70219" y="92298"/>
                </a:moveTo>
                <a:lnTo>
                  <a:pt x="41822" y="92298"/>
                </a:lnTo>
                <a:lnTo>
                  <a:pt x="51512" y="90148"/>
                </a:lnTo>
                <a:lnTo>
                  <a:pt x="58768" y="84809"/>
                </a:lnTo>
                <a:lnTo>
                  <a:pt x="63319" y="77952"/>
                </a:lnTo>
                <a:lnTo>
                  <a:pt x="64897" y="71248"/>
                </a:lnTo>
                <a:lnTo>
                  <a:pt x="79318" y="71248"/>
                </a:lnTo>
                <a:lnTo>
                  <a:pt x="78462" y="76460"/>
                </a:lnTo>
                <a:lnTo>
                  <a:pt x="75713" y="83797"/>
                </a:lnTo>
                <a:lnTo>
                  <a:pt x="70801" y="91742"/>
                </a:lnTo>
                <a:lnTo>
                  <a:pt x="70219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81401" y="214678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822" y="0"/>
                </a:lnTo>
              </a:path>
            </a:pathLst>
          </a:custGeom>
          <a:ln w="1619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936203" y="2096582"/>
            <a:ext cx="76835" cy="107314"/>
          </a:xfrm>
          <a:custGeom>
            <a:avLst/>
            <a:gdLst/>
            <a:ahLst/>
            <a:cxnLst/>
            <a:rect l="l" t="t" r="r" b="b"/>
            <a:pathLst>
              <a:path w="76835" h="107314">
                <a:moveTo>
                  <a:pt x="40380" y="106872"/>
                </a:moveTo>
                <a:lnTo>
                  <a:pt x="23728" y="103127"/>
                </a:lnTo>
                <a:lnTo>
                  <a:pt x="10996" y="92703"/>
                </a:lnTo>
                <a:lnTo>
                  <a:pt x="2861" y="76814"/>
                </a:lnTo>
                <a:lnTo>
                  <a:pt x="0" y="56674"/>
                </a:lnTo>
                <a:lnTo>
                  <a:pt x="2501" y="34156"/>
                </a:lnTo>
                <a:lnTo>
                  <a:pt x="10275" y="16192"/>
                </a:lnTo>
                <a:lnTo>
                  <a:pt x="23728" y="4301"/>
                </a:lnTo>
                <a:lnTo>
                  <a:pt x="43264" y="0"/>
                </a:lnTo>
                <a:lnTo>
                  <a:pt x="58182" y="3314"/>
                </a:lnTo>
                <a:lnTo>
                  <a:pt x="68502" y="11942"/>
                </a:lnTo>
                <a:lnTo>
                  <a:pt x="69820" y="14573"/>
                </a:lnTo>
                <a:lnTo>
                  <a:pt x="40380" y="14573"/>
                </a:lnTo>
                <a:lnTo>
                  <a:pt x="29248" y="18140"/>
                </a:lnTo>
                <a:lnTo>
                  <a:pt x="21632" y="27325"/>
                </a:lnTo>
                <a:lnTo>
                  <a:pt x="17260" y="39849"/>
                </a:lnTo>
                <a:lnTo>
                  <a:pt x="15863" y="53436"/>
                </a:lnTo>
                <a:lnTo>
                  <a:pt x="16855" y="66339"/>
                </a:lnTo>
                <a:lnTo>
                  <a:pt x="20550" y="78939"/>
                </a:lnTo>
                <a:lnTo>
                  <a:pt x="28032" y="88503"/>
                </a:lnTo>
                <a:lnTo>
                  <a:pt x="40380" y="92298"/>
                </a:lnTo>
                <a:lnTo>
                  <a:pt x="68202" y="92298"/>
                </a:lnTo>
                <a:lnTo>
                  <a:pt x="67601" y="93513"/>
                </a:lnTo>
                <a:lnTo>
                  <a:pt x="56762" y="103076"/>
                </a:lnTo>
                <a:lnTo>
                  <a:pt x="40380" y="106872"/>
                </a:lnTo>
                <a:close/>
              </a:path>
              <a:path w="76835" h="107314">
                <a:moveTo>
                  <a:pt x="76434" y="37243"/>
                </a:moveTo>
                <a:lnTo>
                  <a:pt x="62012" y="37243"/>
                </a:lnTo>
                <a:lnTo>
                  <a:pt x="59849" y="27552"/>
                </a:lnTo>
                <a:lnTo>
                  <a:pt x="55523" y="20443"/>
                </a:lnTo>
                <a:lnTo>
                  <a:pt x="49033" y="16066"/>
                </a:lnTo>
                <a:lnTo>
                  <a:pt x="40380" y="14573"/>
                </a:lnTo>
                <a:lnTo>
                  <a:pt x="69820" y="14573"/>
                </a:lnTo>
                <a:lnTo>
                  <a:pt x="74496" y="23909"/>
                </a:lnTo>
                <a:lnTo>
                  <a:pt x="76434" y="37243"/>
                </a:lnTo>
                <a:close/>
              </a:path>
              <a:path w="76835" h="107314">
                <a:moveTo>
                  <a:pt x="68202" y="92298"/>
                </a:moveTo>
                <a:lnTo>
                  <a:pt x="40380" y="92298"/>
                </a:lnTo>
                <a:lnTo>
                  <a:pt x="47613" y="90552"/>
                </a:lnTo>
                <a:lnTo>
                  <a:pt x="53900" y="85619"/>
                </a:lnTo>
                <a:lnTo>
                  <a:pt x="58835" y="77952"/>
                </a:lnTo>
                <a:lnTo>
                  <a:pt x="62012" y="68009"/>
                </a:lnTo>
                <a:lnTo>
                  <a:pt x="76434" y="68009"/>
                </a:lnTo>
                <a:lnTo>
                  <a:pt x="73843" y="80913"/>
                </a:lnTo>
                <a:lnTo>
                  <a:pt x="68202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031385" y="2096582"/>
            <a:ext cx="43815" cy="104139"/>
          </a:xfrm>
          <a:custGeom>
            <a:avLst/>
            <a:gdLst/>
            <a:ahLst/>
            <a:cxnLst/>
            <a:rect l="l" t="t" r="r" b="b"/>
            <a:pathLst>
              <a:path w="43814" h="104139">
                <a:moveTo>
                  <a:pt x="30528" y="19431"/>
                </a:moveTo>
                <a:lnTo>
                  <a:pt x="14421" y="19431"/>
                </a:lnTo>
                <a:lnTo>
                  <a:pt x="19266" y="11613"/>
                </a:lnTo>
                <a:lnTo>
                  <a:pt x="25057" y="5465"/>
                </a:lnTo>
                <a:lnTo>
                  <a:pt x="31659" y="1442"/>
                </a:lnTo>
                <a:lnTo>
                  <a:pt x="38938" y="0"/>
                </a:lnTo>
                <a:lnTo>
                  <a:pt x="43264" y="0"/>
                </a:lnTo>
                <a:lnTo>
                  <a:pt x="43264" y="17812"/>
                </a:lnTo>
                <a:lnTo>
                  <a:pt x="37496" y="17812"/>
                </a:lnTo>
                <a:lnTo>
                  <a:pt x="30528" y="19431"/>
                </a:lnTo>
                <a:close/>
              </a:path>
              <a:path w="43814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9431"/>
                </a:lnTo>
                <a:lnTo>
                  <a:pt x="30528" y="19431"/>
                </a:lnTo>
                <a:lnTo>
                  <a:pt x="27806" y="20063"/>
                </a:lnTo>
                <a:lnTo>
                  <a:pt x="20550" y="26110"/>
                </a:lnTo>
                <a:lnTo>
                  <a:pt x="15998" y="34890"/>
                </a:lnTo>
                <a:lnTo>
                  <a:pt x="14421" y="45339"/>
                </a:lnTo>
                <a:lnTo>
                  <a:pt x="1442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094841" y="2099821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395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087630" y="2070674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 h="0">
                <a:moveTo>
                  <a:pt x="0" y="0"/>
                </a:moveTo>
                <a:lnTo>
                  <a:pt x="14421" y="0"/>
                </a:lnTo>
              </a:path>
            </a:pathLst>
          </a:custGeom>
          <a:ln w="194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16473" y="2070674"/>
            <a:ext cx="41910" cy="131445"/>
          </a:xfrm>
          <a:custGeom>
            <a:avLst/>
            <a:gdLst/>
            <a:ahLst/>
            <a:cxnLst/>
            <a:rect l="l" t="t" r="r" b="b"/>
            <a:pathLst>
              <a:path w="41910" h="131444">
                <a:moveTo>
                  <a:pt x="27401" y="29146"/>
                </a:moveTo>
                <a:lnTo>
                  <a:pt x="11537" y="29146"/>
                </a:lnTo>
                <a:lnTo>
                  <a:pt x="11537" y="0"/>
                </a:lnTo>
                <a:lnTo>
                  <a:pt x="27401" y="0"/>
                </a:lnTo>
                <a:lnTo>
                  <a:pt x="27401" y="29146"/>
                </a:lnTo>
                <a:close/>
              </a:path>
              <a:path w="41910" h="131444">
                <a:moveTo>
                  <a:pt x="41822" y="42101"/>
                </a:moveTo>
                <a:lnTo>
                  <a:pt x="0" y="42101"/>
                </a:lnTo>
                <a:lnTo>
                  <a:pt x="0" y="29146"/>
                </a:lnTo>
                <a:lnTo>
                  <a:pt x="41822" y="29146"/>
                </a:lnTo>
                <a:lnTo>
                  <a:pt x="41822" y="42101"/>
                </a:lnTo>
                <a:close/>
              </a:path>
              <a:path w="41910" h="131444">
                <a:moveTo>
                  <a:pt x="31727" y="131161"/>
                </a:moveTo>
                <a:lnTo>
                  <a:pt x="30285" y="131161"/>
                </a:lnTo>
                <a:lnTo>
                  <a:pt x="21271" y="129440"/>
                </a:lnTo>
                <a:lnTo>
                  <a:pt x="15503" y="124684"/>
                </a:lnTo>
                <a:lnTo>
                  <a:pt x="12438" y="117498"/>
                </a:lnTo>
                <a:lnTo>
                  <a:pt x="11537" y="108491"/>
                </a:lnTo>
                <a:lnTo>
                  <a:pt x="11537" y="42101"/>
                </a:lnTo>
                <a:lnTo>
                  <a:pt x="27401" y="42101"/>
                </a:lnTo>
                <a:lnTo>
                  <a:pt x="27401" y="116587"/>
                </a:lnTo>
                <a:lnTo>
                  <a:pt x="41822" y="116587"/>
                </a:lnTo>
                <a:lnTo>
                  <a:pt x="41822" y="129542"/>
                </a:lnTo>
                <a:lnTo>
                  <a:pt x="36054" y="129542"/>
                </a:lnTo>
                <a:lnTo>
                  <a:pt x="31727" y="13116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81370" y="2099821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395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74159" y="2070674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 h="0">
                <a:moveTo>
                  <a:pt x="0" y="0"/>
                </a:moveTo>
                <a:lnTo>
                  <a:pt x="14421" y="0"/>
                </a:lnTo>
              </a:path>
            </a:pathLst>
          </a:custGeom>
          <a:ln w="194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205887" y="2096582"/>
            <a:ext cx="76835" cy="107314"/>
          </a:xfrm>
          <a:custGeom>
            <a:avLst/>
            <a:gdLst/>
            <a:ahLst/>
            <a:cxnLst/>
            <a:rect l="l" t="t" r="r" b="b"/>
            <a:pathLst>
              <a:path w="76835" h="107314">
                <a:moveTo>
                  <a:pt x="40380" y="106872"/>
                </a:moveTo>
                <a:lnTo>
                  <a:pt x="23119" y="103127"/>
                </a:lnTo>
                <a:lnTo>
                  <a:pt x="10455" y="92703"/>
                </a:lnTo>
                <a:lnTo>
                  <a:pt x="2658" y="76814"/>
                </a:lnTo>
                <a:lnTo>
                  <a:pt x="0" y="56674"/>
                </a:lnTo>
                <a:lnTo>
                  <a:pt x="2501" y="34156"/>
                </a:lnTo>
                <a:lnTo>
                  <a:pt x="10275" y="16192"/>
                </a:lnTo>
                <a:lnTo>
                  <a:pt x="23728" y="4301"/>
                </a:lnTo>
                <a:lnTo>
                  <a:pt x="43264" y="0"/>
                </a:lnTo>
                <a:lnTo>
                  <a:pt x="57979" y="3314"/>
                </a:lnTo>
                <a:lnTo>
                  <a:pt x="67961" y="11942"/>
                </a:lnTo>
                <a:lnTo>
                  <a:pt x="69264" y="14573"/>
                </a:lnTo>
                <a:lnTo>
                  <a:pt x="40380" y="14573"/>
                </a:lnTo>
                <a:lnTo>
                  <a:pt x="28640" y="18140"/>
                </a:lnTo>
                <a:lnTo>
                  <a:pt x="21091" y="27325"/>
                </a:lnTo>
                <a:lnTo>
                  <a:pt x="17058" y="39849"/>
                </a:lnTo>
                <a:lnTo>
                  <a:pt x="15863" y="53436"/>
                </a:lnTo>
                <a:lnTo>
                  <a:pt x="16855" y="66339"/>
                </a:lnTo>
                <a:lnTo>
                  <a:pt x="20550" y="78939"/>
                </a:lnTo>
                <a:lnTo>
                  <a:pt x="28032" y="88503"/>
                </a:lnTo>
                <a:lnTo>
                  <a:pt x="40380" y="92298"/>
                </a:lnTo>
                <a:lnTo>
                  <a:pt x="68202" y="92298"/>
                </a:lnTo>
                <a:lnTo>
                  <a:pt x="67601" y="93513"/>
                </a:lnTo>
                <a:lnTo>
                  <a:pt x="56762" y="103076"/>
                </a:lnTo>
                <a:lnTo>
                  <a:pt x="40380" y="106872"/>
                </a:lnTo>
                <a:close/>
              </a:path>
              <a:path w="76835" h="107314">
                <a:moveTo>
                  <a:pt x="76434" y="37243"/>
                </a:moveTo>
                <a:lnTo>
                  <a:pt x="62012" y="37243"/>
                </a:lnTo>
                <a:lnTo>
                  <a:pt x="59849" y="27552"/>
                </a:lnTo>
                <a:lnTo>
                  <a:pt x="55523" y="20443"/>
                </a:lnTo>
                <a:lnTo>
                  <a:pt x="49033" y="16066"/>
                </a:lnTo>
                <a:lnTo>
                  <a:pt x="40380" y="14573"/>
                </a:lnTo>
                <a:lnTo>
                  <a:pt x="69264" y="14573"/>
                </a:lnTo>
                <a:lnTo>
                  <a:pt x="73888" y="23909"/>
                </a:lnTo>
                <a:lnTo>
                  <a:pt x="76434" y="37243"/>
                </a:lnTo>
                <a:close/>
              </a:path>
              <a:path w="76835" h="107314">
                <a:moveTo>
                  <a:pt x="68202" y="92298"/>
                </a:moveTo>
                <a:lnTo>
                  <a:pt x="40380" y="92298"/>
                </a:lnTo>
                <a:lnTo>
                  <a:pt x="47613" y="90552"/>
                </a:lnTo>
                <a:lnTo>
                  <a:pt x="53900" y="85619"/>
                </a:lnTo>
                <a:lnTo>
                  <a:pt x="58835" y="77952"/>
                </a:lnTo>
                <a:lnTo>
                  <a:pt x="62012" y="68009"/>
                </a:lnTo>
                <a:lnTo>
                  <a:pt x="76434" y="68009"/>
                </a:lnTo>
                <a:lnTo>
                  <a:pt x="73843" y="80913"/>
                </a:lnTo>
                <a:lnTo>
                  <a:pt x="68202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92417" y="2096582"/>
            <a:ext cx="85090" cy="107314"/>
          </a:xfrm>
          <a:custGeom>
            <a:avLst/>
            <a:gdLst/>
            <a:ahLst/>
            <a:cxnLst/>
            <a:rect l="l" t="t" r="r" b="b"/>
            <a:pathLst>
              <a:path w="85089" h="107314">
                <a:moveTo>
                  <a:pt x="18748" y="34004"/>
                </a:moveTo>
                <a:lnTo>
                  <a:pt x="5768" y="34004"/>
                </a:lnTo>
                <a:lnTo>
                  <a:pt x="8360" y="18444"/>
                </a:lnTo>
                <a:lnTo>
                  <a:pt x="15683" y="7893"/>
                </a:lnTo>
                <a:lnTo>
                  <a:pt x="27063" y="1897"/>
                </a:lnTo>
                <a:lnTo>
                  <a:pt x="41822" y="0"/>
                </a:lnTo>
                <a:lnTo>
                  <a:pt x="50047" y="657"/>
                </a:lnTo>
                <a:lnTo>
                  <a:pt x="61111" y="4048"/>
                </a:lnTo>
                <a:lnTo>
                  <a:pt x="70823" y="12296"/>
                </a:lnTo>
                <a:lnTo>
                  <a:pt x="71446" y="14573"/>
                </a:lnTo>
                <a:lnTo>
                  <a:pt x="38938" y="14573"/>
                </a:lnTo>
                <a:lnTo>
                  <a:pt x="29293" y="16471"/>
                </a:lnTo>
                <a:lnTo>
                  <a:pt x="23435" y="21252"/>
                </a:lnTo>
                <a:lnTo>
                  <a:pt x="20280" y="27552"/>
                </a:lnTo>
                <a:lnTo>
                  <a:pt x="18748" y="34004"/>
                </a:lnTo>
                <a:close/>
              </a:path>
              <a:path w="85089" h="107314">
                <a:moveTo>
                  <a:pt x="28843" y="106872"/>
                </a:moveTo>
                <a:lnTo>
                  <a:pt x="17643" y="104595"/>
                </a:lnTo>
                <a:lnTo>
                  <a:pt x="8472" y="98370"/>
                </a:lnTo>
                <a:lnTo>
                  <a:pt x="2275" y="89110"/>
                </a:lnTo>
                <a:lnTo>
                  <a:pt x="0" y="77725"/>
                </a:lnTo>
                <a:lnTo>
                  <a:pt x="833" y="69704"/>
                </a:lnTo>
                <a:lnTo>
                  <a:pt x="4506" y="59710"/>
                </a:lnTo>
                <a:lnTo>
                  <a:pt x="12776" y="50627"/>
                </a:lnTo>
                <a:lnTo>
                  <a:pt x="27401" y="45339"/>
                </a:lnTo>
                <a:lnTo>
                  <a:pt x="53359" y="42101"/>
                </a:lnTo>
                <a:lnTo>
                  <a:pt x="56244" y="42101"/>
                </a:lnTo>
                <a:lnTo>
                  <a:pt x="60570" y="40481"/>
                </a:lnTo>
                <a:lnTo>
                  <a:pt x="60570" y="30766"/>
                </a:lnTo>
                <a:lnTo>
                  <a:pt x="59218" y="23454"/>
                </a:lnTo>
                <a:lnTo>
                  <a:pt x="55162" y="18419"/>
                </a:lnTo>
                <a:lnTo>
                  <a:pt x="48402" y="15509"/>
                </a:lnTo>
                <a:lnTo>
                  <a:pt x="38938" y="14573"/>
                </a:lnTo>
                <a:lnTo>
                  <a:pt x="71446" y="14573"/>
                </a:lnTo>
                <a:lnTo>
                  <a:pt x="74992" y="27527"/>
                </a:lnTo>
                <a:lnTo>
                  <a:pt x="74992" y="51816"/>
                </a:lnTo>
                <a:lnTo>
                  <a:pt x="60570" y="51816"/>
                </a:lnTo>
                <a:lnTo>
                  <a:pt x="54802" y="55055"/>
                </a:lnTo>
                <a:lnTo>
                  <a:pt x="18004" y="66719"/>
                </a:lnTo>
                <a:lnTo>
                  <a:pt x="15863" y="74486"/>
                </a:lnTo>
                <a:lnTo>
                  <a:pt x="15863" y="85821"/>
                </a:lnTo>
                <a:lnTo>
                  <a:pt x="21632" y="92298"/>
                </a:lnTo>
                <a:lnTo>
                  <a:pt x="59045" y="92298"/>
                </a:lnTo>
                <a:lnTo>
                  <a:pt x="55613" y="95942"/>
                </a:lnTo>
                <a:lnTo>
                  <a:pt x="49033" y="101204"/>
                </a:lnTo>
                <a:lnTo>
                  <a:pt x="40290" y="105252"/>
                </a:lnTo>
                <a:lnTo>
                  <a:pt x="28843" y="106872"/>
                </a:lnTo>
                <a:close/>
              </a:path>
              <a:path w="85089" h="107314">
                <a:moveTo>
                  <a:pt x="59045" y="92298"/>
                </a:moveTo>
                <a:lnTo>
                  <a:pt x="33169" y="92298"/>
                </a:lnTo>
                <a:lnTo>
                  <a:pt x="42926" y="90552"/>
                </a:lnTo>
                <a:lnTo>
                  <a:pt x="51737" y="85619"/>
                </a:lnTo>
                <a:lnTo>
                  <a:pt x="58114" y="77952"/>
                </a:lnTo>
                <a:lnTo>
                  <a:pt x="60570" y="68009"/>
                </a:lnTo>
                <a:lnTo>
                  <a:pt x="60570" y="51816"/>
                </a:lnTo>
                <a:lnTo>
                  <a:pt x="74992" y="51816"/>
                </a:lnTo>
                <a:lnTo>
                  <a:pt x="74992" y="90679"/>
                </a:lnTo>
                <a:lnTo>
                  <a:pt x="60570" y="90679"/>
                </a:lnTo>
                <a:lnTo>
                  <a:pt x="59045" y="92298"/>
                </a:lnTo>
                <a:close/>
              </a:path>
              <a:path w="85089" h="107314">
                <a:moveTo>
                  <a:pt x="80761" y="105252"/>
                </a:moveTo>
                <a:lnTo>
                  <a:pt x="63455" y="105252"/>
                </a:lnTo>
                <a:lnTo>
                  <a:pt x="62012" y="97156"/>
                </a:lnTo>
                <a:lnTo>
                  <a:pt x="60570" y="90679"/>
                </a:lnTo>
                <a:lnTo>
                  <a:pt x="74992" y="90679"/>
                </a:lnTo>
                <a:lnTo>
                  <a:pt x="77876" y="92298"/>
                </a:lnTo>
                <a:lnTo>
                  <a:pt x="85087" y="92298"/>
                </a:lnTo>
                <a:lnTo>
                  <a:pt x="85087" y="103633"/>
                </a:lnTo>
                <a:lnTo>
                  <a:pt x="82203" y="103633"/>
                </a:lnTo>
                <a:lnTo>
                  <a:pt x="80761" y="105252"/>
                </a:lnTo>
                <a:close/>
              </a:path>
              <a:path w="85089" h="107314">
                <a:moveTo>
                  <a:pt x="85087" y="92298"/>
                </a:moveTo>
                <a:lnTo>
                  <a:pt x="83645" y="92298"/>
                </a:lnTo>
                <a:lnTo>
                  <a:pt x="85087" y="90679"/>
                </a:lnTo>
                <a:lnTo>
                  <a:pt x="8508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02021" y="2060958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257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60598" y="1524978"/>
            <a:ext cx="43815" cy="104139"/>
          </a:xfrm>
          <a:custGeom>
            <a:avLst/>
            <a:gdLst/>
            <a:ahLst/>
            <a:cxnLst/>
            <a:rect l="l" t="t" r="r" b="b"/>
            <a:pathLst>
              <a:path w="43814" h="104139">
                <a:moveTo>
                  <a:pt x="30528" y="19431"/>
                </a:moveTo>
                <a:lnTo>
                  <a:pt x="14421" y="19431"/>
                </a:lnTo>
                <a:lnTo>
                  <a:pt x="19063" y="11613"/>
                </a:lnTo>
                <a:lnTo>
                  <a:pt x="24516" y="5465"/>
                </a:lnTo>
                <a:lnTo>
                  <a:pt x="31051" y="1442"/>
                </a:lnTo>
                <a:lnTo>
                  <a:pt x="38938" y="0"/>
                </a:lnTo>
                <a:lnTo>
                  <a:pt x="43264" y="0"/>
                </a:lnTo>
                <a:lnTo>
                  <a:pt x="43264" y="17812"/>
                </a:lnTo>
                <a:lnTo>
                  <a:pt x="37496" y="17812"/>
                </a:lnTo>
                <a:lnTo>
                  <a:pt x="30528" y="19431"/>
                </a:lnTo>
                <a:close/>
              </a:path>
              <a:path w="43814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9431"/>
                </a:lnTo>
                <a:lnTo>
                  <a:pt x="30528" y="19431"/>
                </a:lnTo>
                <a:lnTo>
                  <a:pt x="27806" y="20063"/>
                </a:lnTo>
                <a:lnTo>
                  <a:pt x="20550" y="26110"/>
                </a:lnTo>
                <a:lnTo>
                  <a:pt x="15998" y="34890"/>
                </a:lnTo>
                <a:lnTo>
                  <a:pt x="14421" y="45339"/>
                </a:lnTo>
                <a:lnTo>
                  <a:pt x="1442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211073" y="1524978"/>
            <a:ext cx="82550" cy="107314"/>
          </a:xfrm>
          <a:custGeom>
            <a:avLst/>
            <a:gdLst/>
            <a:ahLst/>
            <a:cxnLst/>
            <a:rect l="l" t="t" r="r" b="b"/>
            <a:pathLst>
              <a:path w="82550" h="107314">
                <a:moveTo>
                  <a:pt x="40380" y="106872"/>
                </a:moveTo>
                <a:lnTo>
                  <a:pt x="23728" y="102874"/>
                </a:lnTo>
                <a:lnTo>
                  <a:pt x="10996" y="91893"/>
                </a:lnTo>
                <a:lnTo>
                  <a:pt x="2861" y="75448"/>
                </a:lnTo>
                <a:lnTo>
                  <a:pt x="0" y="55055"/>
                </a:lnTo>
                <a:lnTo>
                  <a:pt x="2501" y="33473"/>
                </a:lnTo>
                <a:lnTo>
                  <a:pt x="10275" y="15990"/>
                </a:lnTo>
                <a:lnTo>
                  <a:pt x="23728" y="4275"/>
                </a:lnTo>
                <a:lnTo>
                  <a:pt x="43264" y="0"/>
                </a:lnTo>
                <a:lnTo>
                  <a:pt x="60300" y="4098"/>
                </a:lnTo>
                <a:lnTo>
                  <a:pt x="71204" y="14573"/>
                </a:lnTo>
                <a:lnTo>
                  <a:pt x="41822" y="14573"/>
                </a:lnTo>
                <a:lnTo>
                  <a:pt x="31682" y="17103"/>
                </a:lnTo>
                <a:lnTo>
                  <a:pt x="23435" y="23884"/>
                </a:lnTo>
                <a:lnTo>
                  <a:pt x="17891" y="33701"/>
                </a:lnTo>
                <a:lnTo>
                  <a:pt x="15863" y="45339"/>
                </a:lnTo>
                <a:lnTo>
                  <a:pt x="80897" y="45339"/>
                </a:lnTo>
                <a:lnTo>
                  <a:pt x="82203" y="58293"/>
                </a:lnTo>
                <a:lnTo>
                  <a:pt x="15863" y="58293"/>
                </a:lnTo>
                <a:lnTo>
                  <a:pt x="17486" y="72487"/>
                </a:lnTo>
                <a:lnTo>
                  <a:pt x="22353" y="83190"/>
                </a:lnTo>
                <a:lnTo>
                  <a:pt x="30465" y="89945"/>
                </a:lnTo>
                <a:lnTo>
                  <a:pt x="41822" y="92298"/>
                </a:lnTo>
                <a:lnTo>
                  <a:pt x="71661" y="92298"/>
                </a:lnTo>
                <a:lnTo>
                  <a:pt x="64897" y="98775"/>
                </a:lnTo>
                <a:lnTo>
                  <a:pt x="61269" y="101407"/>
                </a:lnTo>
                <a:lnTo>
                  <a:pt x="56424" y="104038"/>
                </a:lnTo>
                <a:lnTo>
                  <a:pt x="49686" y="106062"/>
                </a:lnTo>
                <a:lnTo>
                  <a:pt x="40380" y="106872"/>
                </a:lnTo>
                <a:close/>
              </a:path>
              <a:path w="82550" h="107314">
                <a:moveTo>
                  <a:pt x="80897" y="45339"/>
                </a:moveTo>
                <a:lnTo>
                  <a:pt x="66339" y="45339"/>
                </a:lnTo>
                <a:lnTo>
                  <a:pt x="64333" y="33701"/>
                </a:lnTo>
                <a:lnTo>
                  <a:pt x="60029" y="23884"/>
                </a:lnTo>
                <a:lnTo>
                  <a:pt x="52751" y="17103"/>
                </a:lnTo>
                <a:lnTo>
                  <a:pt x="41822" y="14573"/>
                </a:lnTo>
                <a:lnTo>
                  <a:pt x="71204" y="14573"/>
                </a:lnTo>
                <a:lnTo>
                  <a:pt x="72468" y="15787"/>
                </a:lnTo>
                <a:lnTo>
                  <a:pt x="79769" y="34156"/>
                </a:lnTo>
                <a:lnTo>
                  <a:pt x="80897" y="45339"/>
                </a:lnTo>
                <a:close/>
              </a:path>
              <a:path w="82550" h="107314">
                <a:moveTo>
                  <a:pt x="71661" y="92298"/>
                </a:moveTo>
                <a:lnTo>
                  <a:pt x="41822" y="92298"/>
                </a:lnTo>
                <a:lnTo>
                  <a:pt x="51534" y="90148"/>
                </a:lnTo>
                <a:lnTo>
                  <a:pt x="58948" y="84809"/>
                </a:lnTo>
                <a:lnTo>
                  <a:pt x="63928" y="77952"/>
                </a:lnTo>
                <a:lnTo>
                  <a:pt x="66339" y="71248"/>
                </a:lnTo>
                <a:lnTo>
                  <a:pt x="80761" y="71248"/>
                </a:lnTo>
                <a:lnTo>
                  <a:pt x="79904" y="76460"/>
                </a:lnTo>
                <a:lnTo>
                  <a:pt x="77155" y="83797"/>
                </a:lnTo>
                <a:lnTo>
                  <a:pt x="72243" y="91742"/>
                </a:lnTo>
                <a:lnTo>
                  <a:pt x="71661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306256" y="1524978"/>
            <a:ext cx="85090" cy="107314"/>
          </a:xfrm>
          <a:custGeom>
            <a:avLst/>
            <a:gdLst/>
            <a:ahLst/>
            <a:cxnLst/>
            <a:rect l="l" t="t" r="r" b="b"/>
            <a:pathLst>
              <a:path w="85089" h="107314">
                <a:moveTo>
                  <a:pt x="18748" y="32385"/>
                </a:moveTo>
                <a:lnTo>
                  <a:pt x="5768" y="32385"/>
                </a:lnTo>
                <a:lnTo>
                  <a:pt x="8360" y="17761"/>
                </a:lnTo>
                <a:lnTo>
                  <a:pt x="15683" y="7691"/>
                </a:lnTo>
                <a:lnTo>
                  <a:pt x="27063" y="1872"/>
                </a:lnTo>
                <a:lnTo>
                  <a:pt x="41822" y="0"/>
                </a:lnTo>
                <a:lnTo>
                  <a:pt x="50047" y="657"/>
                </a:lnTo>
                <a:lnTo>
                  <a:pt x="61111" y="4048"/>
                </a:lnTo>
                <a:lnTo>
                  <a:pt x="70823" y="12296"/>
                </a:lnTo>
                <a:lnTo>
                  <a:pt x="71003" y="12954"/>
                </a:lnTo>
                <a:lnTo>
                  <a:pt x="38938" y="12954"/>
                </a:lnTo>
                <a:lnTo>
                  <a:pt x="29293" y="15079"/>
                </a:lnTo>
                <a:lnTo>
                  <a:pt x="23435" y="20240"/>
                </a:lnTo>
                <a:lnTo>
                  <a:pt x="20280" y="26616"/>
                </a:lnTo>
                <a:lnTo>
                  <a:pt x="18748" y="32385"/>
                </a:lnTo>
                <a:close/>
              </a:path>
              <a:path w="85089" h="107314">
                <a:moveTo>
                  <a:pt x="28843" y="106872"/>
                </a:moveTo>
                <a:lnTo>
                  <a:pt x="17643" y="104595"/>
                </a:lnTo>
                <a:lnTo>
                  <a:pt x="8472" y="98370"/>
                </a:lnTo>
                <a:lnTo>
                  <a:pt x="2275" y="89110"/>
                </a:lnTo>
                <a:lnTo>
                  <a:pt x="0" y="77725"/>
                </a:lnTo>
                <a:lnTo>
                  <a:pt x="833" y="69021"/>
                </a:lnTo>
                <a:lnTo>
                  <a:pt x="4506" y="59103"/>
                </a:lnTo>
                <a:lnTo>
                  <a:pt x="12776" y="50399"/>
                </a:lnTo>
                <a:lnTo>
                  <a:pt x="27401" y="45339"/>
                </a:lnTo>
                <a:lnTo>
                  <a:pt x="53359" y="42101"/>
                </a:lnTo>
                <a:lnTo>
                  <a:pt x="56244" y="42101"/>
                </a:lnTo>
                <a:lnTo>
                  <a:pt x="60570" y="40481"/>
                </a:lnTo>
                <a:lnTo>
                  <a:pt x="60570" y="30766"/>
                </a:lnTo>
                <a:lnTo>
                  <a:pt x="59218" y="23201"/>
                </a:lnTo>
                <a:lnTo>
                  <a:pt x="55162" y="17609"/>
                </a:lnTo>
                <a:lnTo>
                  <a:pt x="48402" y="14143"/>
                </a:lnTo>
                <a:lnTo>
                  <a:pt x="38938" y="12954"/>
                </a:lnTo>
                <a:lnTo>
                  <a:pt x="71003" y="12954"/>
                </a:lnTo>
                <a:lnTo>
                  <a:pt x="74992" y="27527"/>
                </a:lnTo>
                <a:lnTo>
                  <a:pt x="74992" y="51816"/>
                </a:lnTo>
                <a:lnTo>
                  <a:pt x="60570" y="51816"/>
                </a:lnTo>
                <a:lnTo>
                  <a:pt x="54802" y="55055"/>
                </a:lnTo>
                <a:lnTo>
                  <a:pt x="17801" y="66719"/>
                </a:lnTo>
                <a:lnTo>
                  <a:pt x="15863" y="74486"/>
                </a:lnTo>
                <a:lnTo>
                  <a:pt x="15863" y="85821"/>
                </a:lnTo>
                <a:lnTo>
                  <a:pt x="21632" y="92298"/>
                </a:lnTo>
                <a:lnTo>
                  <a:pt x="57980" y="92298"/>
                </a:lnTo>
                <a:lnTo>
                  <a:pt x="55613" y="95258"/>
                </a:lnTo>
                <a:lnTo>
                  <a:pt x="49033" y="101002"/>
                </a:lnTo>
                <a:lnTo>
                  <a:pt x="40290" y="105227"/>
                </a:lnTo>
                <a:lnTo>
                  <a:pt x="28843" y="106872"/>
                </a:lnTo>
                <a:close/>
              </a:path>
              <a:path w="85089" h="107314">
                <a:moveTo>
                  <a:pt x="57980" y="92298"/>
                </a:moveTo>
                <a:lnTo>
                  <a:pt x="33169" y="92298"/>
                </a:lnTo>
                <a:lnTo>
                  <a:pt x="42926" y="90552"/>
                </a:lnTo>
                <a:lnTo>
                  <a:pt x="51737" y="85619"/>
                </a:lnTo>
                <a:lnTo>
                  <a:pt x="58114" y="77952"/>
                </a:lnTo>
                <a:lnTo>
                  <a:pt x="60570" y="68009"/>
                </a:lnTo>
                <a:lnTo>
                  <a:pt x="60570" y="51816"/>
                </a:lnTo>
                <a:lnTo>
                  <a:pt x="74992" y="51816"/>
                </a:lnTo>
                <a:lnTo>
                  <a:pt x="74992" y="89060"/>
                </a:lnTo>
                <a:lnTo>
                  <a:pt x="60570" y="89060"/>
                </a:lnTo>
                <a:lnTo>
                  <a:pt x="57980" y="92298"/>
                </a:lnTo>
                <a:close/>
              </a:path>
              <a:path w="85089" h="107314">
                <a:moveTo>
                  <a:pt x="80761" y="105252"/>
                </a:moveTo>
                <a:lnTo>
                  <a:pt x="63455" y="105252"/>
                </a:lnTo>
                <a:lnTo>
                  <a:pt x="60570" y="89060"/>
                </a:lnTo>
                <a:lnTo>
                  <a:pt x="74992" y="89060"/>
                </a:lnTo>
                <a:lnTo>
                  <a:pt x="74992" y="90679"/>
                </a:lnTo>
                <a:lnTo>
                  <a:pt x="77876" y="92298"/>
                </a:lnTo>
                <a:lnTo>
                  <a:pt x="85087" y="92298"/>
                </a:lnTo>
                <a:lnTo>
                  <a:pt x="85087" y="103633"/>
                </a:lnTo>
                <a:lnTo>
                  <a:pt x="82203" y="103633"/>
                </a:lnTo>
                <a:lnTo>
                  <a:pt x="80761" y="105252"/>
                </a:lnTo>
                <a:close/>
              </a:path>
              <a:path w="85089" h="107314">
                <a:moveTo>
                  <a:pt x="85087" y="92298"/>
                </a:moveTo>
                <a:lnTo>
                  <a:pt x="82203" y="92298"/>
                </a:lnTo>
                <a:lnTo>
                  <a:pt x="83645" y="90679"/>
                </a:lnTo>
                <a:lnTo>
                  <a:pt x="85087" y="90679"/>
                </a:lnTo>
                <a:lnTo>
                  <a:pt x="8508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415860" y="1489354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257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43261" y="1574366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822" y="0"/>
                </a:lnTo>
              </a:path>
            </a:pathLst>
          </a:custGeom>
          <a:ln w="1781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59156" y="1716052"/>
            <a:ext cx="41910" cy="129539"/>
          </a:xfrm>
          <a:custGeom>
            <a:avLst/>
            <a:gdLst/>
            <a:ahLst/>
            <a:cxnLst/>
            <a:rect l="l" t="t" r="r" b="b"/>
            <a:pathLst>
              <a:path w="41910" h="129539">
                <a:moveTo>
                  <a:pt x="27401" y="27527"/>
                </a:moveTo>
                <a:lnTo>
                  <a:pt x="11537" y="27527"/>
                </a:lnTo>
                <a:lnTo>
                  <a:pt x="11537" y="0"/>
                </a:lnTo>
                <a:lnTo>
                  <a:pt x="27401" y="0"/>
                </a:lnTo>
                <a:lnTo>
                  <a:pt x="27401" y="27527"/>
                </a:lnTo>
                <a:close/>
              </a:path>
              <a:path w="41910" h="129539">
                <a:moveTo>
                  <a:pt x="41822" y="42101"/>
                </a:moveTo>
                <a:lnTo>
                  <a:pt x="0" y="42101"/>
                </a:lnTo>
                <a:lnTo>
                  <a:pt x="0" y="27527"/>
                </a:lnTo>
                <a:lnTo>
                  <a:pt x="41822" y="27527"/>
                </a:lnTo>
                <a:lnTo>
                  <a:pt x="41822" y="42101"/>
                </a:lnTo>
                <a:close/>
              </a:path>
              <a:path w="41910" h="129539">
                <a:moveTo>
                  <a:pt x="31727" y="129542"/>
                </a:moveTo>
                <a:lnTo>
                  <a:pt x="30285" y="129542"/>
                </a:lnTo>
                <a:lnTo>
                  <a:pt x="21271" y="127846"/>
                </a:lnTo>
                <a:lnTo>
                  <a:pt x="15503" y="123267"/>
                </a:lnTo>
                <a:lnTo>
                  <a:pt x="12438" y="116562"/>
                </a:lnTo>
                <a:lnTo>
                  <a:pt x="11537" y="108491"/>
                </a:lnTo>
                <a:lnTo>
                  <a:pt x="11537" y="42101"/>
                </a:lnTo>
                <a:lnTo>
                  <a:pt x="27401" y="42101"/>
                </a:lnTo>
                <a:lnTo>
                  <a:pt x="27401" y="114968"/>
                </a:lnTo>
                <a:lnTo>
                  <a:pt x="41822" y="114968"/>
                </a:lnTo>
                <a:lnTo>
                  <a:pt x="41822" y="127922"/>
                </a:lnTo>
                <a:lnTo>
                  <a:pt x="36054" y="127922"/>
                </a:lnTo>
                <a:lnTo>
                  <a:pt x="31727" y="12954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223332" y="1743580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395"/>
                </a:lnTo>
              </a:path>
            </a:pathLst>
          </a:custGeom>
          <a:ln w="1586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15400" y="1716052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863" y="0"/>
                </a:lnTo>
              </a:path>
            </a:pathLst>
          </a:custGeom>
          <a:ln w="194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254338" y="1740342"/>
            <a:ext cx="121285" cy="104139"/>
          </a:xfrm>
          <a:custGeom>
            <a:avLst/>
            <a:gdLst/>
            <a:ahLst/>
            <a:cxnLst/>
            <a:rect l="l" t="t" r="r" b="b"/>
            <a:pathLst>
              <a:path w="121285" h="104139">
                <a:moveTo>
                  <a:pt x="28705" y="17812"/>
                </a:moveTo>
                <a:lnTo>
                  <a:pt x="14421" y="17812"/>
                </a:lnTo>
                <a:lnTo>
                  <a:pt x="17689" y="12296"/>
                </a:lnTo>
                <a:lnTo>
                  <a:pt x="23254" y="6477"/>
                </a:lnTo>
                <a:lnTo>
                  <a:pt x="31254" y="1872"/>
                </a:lnTo>
                <a:lnTo>
                  <a:pt x="41822" y="0"/>
                </a:lnTo>
                <a:lnTo>
                  <a:pt x="51917" y="1846"/>
                </a:lnTo>
                <a:lnTo>
                  <a:pt x="58768" y="6274"/>
                </a:lnTo>
                <a:lnTo>
                  <a:pt x="62914" y="11613"/>
                </a:lnTo>
                <a:lnTo>
                  <a:pt x="64196" y="14573"/>
                </a:lnTo>
                <a:lnTo>
                  <a:pt x="38938" y="14573"/>
                </a:lnTo>
                <a:lnTo>
                  <a:pt x="31457" y="16015"/>
                </a:lnTo>
                <a:lnTo>
                  <a:pt x="28705" y="17812"/>
                </a:lnTo>
                <a:close/>
              </a:path>
              <a:path w="121285" h="104139">
                <a:moveTo>
                  <a:pt x="83630" y="16192"/>
                </a:moveTo>
                <a:lnTo>
                  <a:pt x="64897" y="16192"/>
                </a:lnTo>
                <a:lnTo>
                  <a:pt x="71003" y="9563"/>
                </a:lnTo>
                <a:lnTo>
                  <a:pt x="76975" y="4453"/>
                </a:lnTo>
                <a:lnTo>
                  <a:pt x="83758" y="1163"/>
                </a:lnTo>
                <a:lnTo>
                  <a:pt x="92298" y="0"/>
                </a:lnTo>
                <a:lnTo>
                  <a:pt x="101063" y="1442"/>
                </a:lnTo>
                <a:lnTo>
                  <a:pt x="110505" y="6679"/>
                </a:lnTo>
                <a:lnTo>
                  <a:pt x="116236" y="14573"/>
                </a:lnTo>
                <a:lnTo>
                  <a:pt x="89413" y="14573"/>
                </a:lnTo>
                <a:lnTo>
                  <a:pt x="83630" y="16192"/>
                </a:lnTo>
                <a:close/>
              </a:path>
              <a:path w="121285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7812"/>
                </a:lnTo>
                <a:lnTo>
                  <a:pt x="28705" y="17812"/>
                </a:lnTo>
                <a:lnTo>
                  <a:pt x="23435" y="21252"/>
                </a:lnTo>
                <a:lnTo>
                  <a:pt x="17035" y="31651"/>
                </a:lnTo>
                <a:lnTo>
                  <a:pt x="14421" y="48578"/>
                </a:lnTo>
                <a:lnTo>
                  <a:pt x="14421" y="103633"/>
                </a:lnTo>
                <a:close/>
              </a:path>
              <a:path w="121285" h="104139">
                <a:moveTo>
                  <a:pt x="67781" y="103633"/>
                </a:moveTo>
                <a:lnTo>
                  <a:pt x="53359" y="103633"/>
                </a:lnTo>
                <a:lnTo>
                  <a:pt x="53359" y="25908"/>
                </a:lnTo>
                <a:lnTo>
                  <a:pt x="50475" y="14573"/>
                </a:lnTo>
                <a:lnTo>
                  <a:pt x="64196" y="14573"/>
                </a:lnTo>
                <a:lnTo>
                  <a:pt x="64897" y="16192"/>
                </a:lnTo>
                <a:lnTo>
                  <a:pt x="83630" y="16192"/>
                </a:lnTo>
                <a:lnTo>
                  <a:pt x="80558" y="17052"/>
                </a:lnTo>
                <a:lnTo>
                  <a:pt x="73730" y="23479"/>
                </a:lnTo>
                <a:lnTo>
                  <a:pt x="69336" y="32334"/>
                </a:lnTo>
                <a:lnTo>
                  <a:pt x="67781" y="42101"/>
                </a:lnTo>
                <a:lnTo>
                  <a:pt x="67781" y="103633"/>
                </a:lnTo>
                <a:close/>
              </a:path>
              <a:path w="121285" h="104139">
                <a:moveTo>
                  <a:pt x="121141" y="103633"/>
                </a:moveTo>
                <a:lnTo>
                  <a:pt x="105277" y="103633"/>
                </a:lnTo>
                <a:lnTo>
                  <a:pt x="105277" y="38862"/>
                </a:lnTo>
                <a:lnTo>
                  <a:pt x="104624" y="28919"/>
                </a:lnTo>
                <a:lnTo>
                  <a:pt x="102213" y="21252"/>
                </a:lnTo>
                <a:lnTo>
                  <a:pt x="97368" y="16319"/>
                </a:lnTo>
                <a:lnTo>
                  <a:pt x="89413" y="14573"/>
                </a:lnTo>
                <a:lnTo>
                  <a:pt x="116236" y="14573"/>
                </a:lnTo>
                <a:lnTo>
                  <a:pt x="118054" y="17078"/>
                </a:lnTo>
                <a:lnTo>
                  <a:pt x="121141" y="34004"/>
                </a:lnTo>
                <a:lnTo>
                  <a:pt x="12114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394228" y="1740342"/>
            <a:ext cx="82550" cy="107314"/>
          </a:xfrm>
          <a:custGeom>
            <a:avLst/>
            <a:gdLst/>
            <a:ahLst/>
            <a:cxnLst/>
            <a:rect l="l" t="t" r="r" b="b"/>
            <a:pathLst>
              <a:path w="82550" h="107314">
                <a:moveTo>
                  <a:pt x="54802" y="106872"/>
                </a:moveTo>
                <a:lnTo>
                  <a:pt x="40380" y="106872"/>
                </a:lnTo>
                <a:lnTo>
                  <a:pt x="23119" y="103127"/>
                </a:lnTo>
                <a:lnTo>
                  <a:pt x="10455" y="92703"/>
                </a:lnTo>
                <a:lnTo>
                  <a:pt x="2658" y="76814"/>
                </a:lnTo>
                <a:lnTo>
                  <a:pt x="0" y="56674"/>
                </a:lnTo>
                <a:lnTo>
                  <a:pt x="2501" y="34156"/>
                </a:lnTo>
                <a:lnTo>
                  <a:pt x="10275" y="16192"/>
                </a:lnTo>
                <a:lnTo>
                  <a:pt x="23728" y="4301"/>
                </a:lnTo>
                <a:lnTo>
                  <a:pt x="43264" y="0"/>
                </a:lnTo>
                <a:lnTo>
                  <a:pt x="60300" y="4098"/>
                </a:lnTo>
                <a:lnTo>
                  <a:pt x="71204" y="14573"/>
                </a:lnTo>
                <a:lnTo>
                  <a:pt x="40380" y="14573"/>
                </a:lnTo>
                <a:lnTo>
                  <a:pt x="31074" y="17103"/>
                </a:lnTo>
                <a:lnTo>
                  <a:pt x="23254" y="23884"/>
                </a:lnTo>
                <a:lnTo>
                  <a:pt x="17869" y="33701"/>
                </a:lnTo>
                <a:lnTo>
                  <a:pt x="15863" y="45339"/>
                </a:lnTo>
                <a:lnTo>
                  <a:pt x="80897" y="45339"/>
                </a:lnTo>
                <a:lnTo>
                  <a:pt x="82203" y="58293"/>
                </a:lnTo>
                <a:lnTo>
                  <a:pt x="15863" y="58293"/>
                </a:lnTo>
                <a:lnTo>
                  <a:pt x="17486" y="72487"/>
                </a:lnTo>
                <a:lnTo>
                  <a:pt x="22353" y="83190"/>
                </a:lnTo>
                <a:lnTo>
                  <a:pt x="30465" y="89945"/>
                </a:lnTo>
                <a:lnTo>
                  <a:pt x="41822" y="92298"/>
                </a:lnTo>
                <a:lnTo>
                  <a:pt x="71655" y="92298"/>
                </a:lnTo>
                <a:lnTo>
                  <a:pt x="71432" y="92678"/>
                </a:lnTo>
                <a:lnTo>
                  <a:pt x="64897" y="100395"/>
                </a:lnTo>
                <a:lnTo>
                  <a:pt x="60570" y="103633"/>
                </a:lnTo>
                <a:lnTo>
                  <a:pt x="54802" y="106872"/>
                </a:lnTo>
                <a:close/>
              </a:path>
              <a:path w="82550" h="107314">
                <a:moveTo>
                  <a:pt x="80897" y="45339"/>
                </a:moveTo>
                <a:lnTo>
                  <a:pt x="66339" y="45339"/>
                </a:lnTo>
                <a:lnTo>
                  <a:pt x="64311" y="33701"/>
                </a:lnTo>
                <a:lnTo>
                  <a:pt x="59849" y="23884"/>
                </a:lnTo>
                <a:lnTo>
                  <a:pt x="52143" y="17103"/>
                </a:lnTo>
                <a:lnTo>
                  <a:pt x="40380" y="14573"/>
                </a:lnTo>
                <a:lnTo>
                  <a:pt x="71204" y="14573"/>
                </a:lnTo>
                <a:lnTo>
                  <a:pt x="72468" y="15787"/>
                </a:lnTo>
                <a:lnTo>
                  <a:pt x="79769" y="34156"/>
                </a:lnTo>
                <a:lnTo>
                  <a:pt x="80897" y="45339"/>
                </a:lnTo>
                <a:close/>
              </a:path>
              <a:path w="82550" h="107314">
                <a:moveTo>
                  <a:pt x="71655" y="92298"/>
                </a:moveTo>
                <a:lnTo>
                  <a:pt x="41822" y="92298"/>
                </a:lnTo>
                <a:lnTo>
                  <a:pt x="51512" y="90173"/>
                </a:lnTo>
                <a:lnTo>
                  <a:pt x="58768" y="85011"/>
                </a:lnTo>
                <a:lnTo>
                  <a:pt x="63319" y="78636"/>
                </a:lnTo>
                <a:lnTo>
                  <a:pt x="64897" y="72867"/>
                </a:lnTo>
                <a:lnTo>
                  <a:pt x="80761" y="72867"/>
                </a:lnTo>
                <a:lnTo>
                  <a:pt x="79093" y="77851"/>
                </a:lnTo>
                <a:lnTo>
                  <a:pt x="76074" y="84809"/>
                </a:lnTo>
                <a:lnTo>
                  <a:pt x="71655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229821" y="2064197"/>
            <a:ext cx="83820" cy="139700"/>
          </a:xfrm>
          <a:custGeom>
            <a:avLst/>
            <a:gdLst/>
            <a:ahLst/>
            <a:cxnLst/>
            <a:rect l="l" t="t" r="r" b="b"/>
            <a:pathLst>
              <a:path w="83820" h="139700">
                <a:moveTo>
                  <a:pt x="17305" y="45339"/>
                </a:moveTo>
                <a:lnTo>
                  <a:pt x="2884" y="45339"/>
                </a:lnTo>
                <a:lnTo>
                  <a:pt x="4506" y="29374"/>
                </a:lnTo>
                <a:lnTo>
                  <a:pt x="10455" y="14775"/>
                </a:lnTo>
                <a:lnTo>
                  <a:pt x="22353" y="4124"/>
                </a:lnTo>
                <a:lnTo>
                  <a:pt x="41822" y="0"/>
                </a:lnTo>
                <a:lnTo>
                  <a:pt x="57416" y="2833"/>
                </a:lnTo>
                <a:lnTo>
                  <a:pt x="69223" y="10525"/>
                </a:lnTo>
                <a:lnTo>
                  <a:pt x="72964" y="16192"/>
                </a:lnTo>
                <a:lnTo>
                  <a:pt x="40380" y="16192"/>
                </a:lnTo>
                <a:lnTo>
                  <a:pt x="27851" y="19380"/>
                </a:lnTo>
                <a:lnTo>
                  <a:pt x="21271" y="27122"/>
                </a:lnTo>
                <a:lnTo>
                  <a:pt x="18477" y="36686"/>
                </a:lnTo>
                <a:lnTo>
                  <a:pt x="17305" y="45339"/>
                </a:lnTo>
                <a:close/>
              </a:path>
              <a:path w="83820" h="139700">
                <a:moveTo>
                  <a:pt x="69680" y="59913"/>
                </a:moveTo>
                <a:lnTo>
                  <a:pt x="40380" y="59913"/>
                </a:lnTo>
                <a:lnTo>
                  <a:pt x="48853" y="58648"/>
                </a:lnTo>
                <a:lnTo>
                  <a:pt x="56244" y="54650"/>
                </a:lnTo>
                <a:lnTo>
                  <a:pt x="61472" y="47616"/>
                </a:lnTo>
                <a:lnTo>
                  <a:pt x="63455" y="37243"/>
                </a:lnTo>
                <a:lnTo>
                  <a:pt x="62486" y="30538"/>
                </a:lnTo>
                <a:lnTo>
                  <a:pt x="58948" y="23681"/>
                </a:lnTo>
                <a:lnTo>
                  <a:pt x="51895" y="18343"/>
                </a:lnTo>
                <a:lnTo>
                  <a:pt x="40380" y="16192"/>
                </a:lnTo>
                <a:lnTo>
                  <a:pt x="72964" y="16192"/>
                </a:lnTo>
                <a:lnTo>
                  <a:pt x="76704" y="21860"/>
                </a:lnTo>
                <a:lnTo>
                  <a:pt x="79318" y="35624"/>
                </a:lnTo>
                <a:lnTo>
                  <a:pt x="77651" y="47237"/>
                </a:lnTo>
                <a:lnTo>
                  <a:pt x="73550" y="55662"/>
                </a:lnTo>
                <a:lnTo>
                  <a:pt x="69680" y="59913"/>
                </a:lnTo>
                <a:close/>
              </a:path>
              <a:path w="83820" h="139700">
                <a:moveTo>
                  <a:pt x="74045" y="124684"/>
                </a:moveTo>
                <a:lnTo>
                  <a:pt x="40380" y="124684"/>
                </a:lnTo>
                <a:lnTo>
                  <a:pt x="51354" y="122685"/>
                </a:lnTo>
                <a:lnTo>
                  <a:pt x="60029" y="117195"/>
                </a:lnTo>
                <a:lnTo>
                  <a:pt x="65731" y="108972"/>
                </a:lnTo>
                <a:lnTo>
                  <a:pt x="67781" y="98775"/>
                </a:lnTo>
                <a:lnTo>
                  <a:pt x="64694" y="85163"/>
                </a:lnTo>
                <a:lnTo>
                  <a:pt x="57145" y="77320"/>
                </a:lnTo>
                <a:lnTo>
                  <a:pt x="47703" y="73727"/>
                </a:lnTo>
                <a:lnTo>
                  <a:pt x="38938" y="72867"/>
                </a:lnTo>
                <a:lnTo>
                  <a:pt x="31727" y="72867"/>
                </a:lnTo>
                <a:lnTo>
                  <a:pt x="31727" y="58293"/>
                </a:lnTo>
                <a:lnTo>
                  <a:pt x="34611" y="58293"/>
                </a:lnTo>
                <a:lnTo>
                  <a:pt x="37496" y="59913"/>
                </a:lnTo>
                <a:lnTo>
                  <a:pt x="69680" y="59913"/>
                </a:lnTo>
                <a:lnTo>
                  <a:pt x="68367" y="61355"/>
                </a:lnTo>
                <a:lnTo>
                  <a:pt x="63455" y="64771"/>
                </a:lnTo>
                <a:lnTo>
                  <a:pt x="71477" y="68439"/>
                </a:lnTo>
                <a:lnTo>
                  <a:pt x="77876" y="74689"/>
                </a:lnTo>
                <a:lnTo>
                  <a:pt x="82113" y="83670"/>
                </a:lnTo>
                <a:lnTo>
                  <a:pt x="83645" y="95537"/>
                </a:lnTo>
                <a:lnTo>
                  <a:pt x="81144" y="111932"/>
                </a:lnTo>
                <a:lnTo>
                  <a:pt x="74045" y="124684"/>
                </a:lnTo>
                <a:close/>
              </a:path>
              <a:path w="83820" h="139700">
                <a:moveTo>
                  <a:pt x="40380" y="139257"/>
                </a:moveTo>
                <a:lnTo>
                  <a:pt x="31727" y="139257"/>
                </a:lnTo>
                <a:lnTo>
                  <a:pt x="23074" y="137638"/>
                </a:lnTo>
                <a:lnTo>
                  <a:pt x="1487" y="105936"/>
                </a:lnTo>
                <a:lnTo>
                  <a:pt x="0" y="93917"/>
                </a:lnTo>
                <a:lnTo>
                  <a:pt x="15863" y="93917"/>
                </a:lnTo>
                <a:lnTo>
                  <a:pt x="16652" y="104190"/>
                </a:lnTo>
                <a:lnTo>
                  <a:pt x="20009" y="114158"/>
                </a:lnTo>
                <a:lnTo>
                  <a:pt x="27423" y="121698"/>
                </a:lnTo>
                <a:lnTo>
                  <a:pt x="40380" y="124684"/>
                </a:lnTo>
                <a:lnTo>
                  <a:pt x="74045" y="124684"/>
                </a:lnTo>
                <a:lnTo>
                  <a:pt x="73369" y="125898"/>
                </a:lnTo>
                <a:lnTo>
                  <a:pt x="59917" y="135614"/>
                </a:lnTo>
                <a:lnTo>
                  <a:pt x="40380" y="139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37983" y="2064197"/>
            <a:ext cx="43815" cy="136525"/>
          </a:xfrm>
          <a:custGeom>
            <a:avLst/>
            <a:gdLst/>
            <a:ahLst/>
            <a:cxnLst/>
            <a:rect l="l" t="t" r="r" b="b"/>
            <a:pathLst>
              <a:path w="43814" h="136525">
                <a:moveTo>
                  <a:pt x="43264" y="136019"/>
                </a:moveTo>
                <a:lnTo>
                  <a:pt x="27401" y="136019"/>
                </a:lnTo>
                <a:lnTo>
                  <a:pt x="27401" y="40481"/>
                </a:lnTo>
                <a:lnTo>
                  <a:pt x="0" y="40481"/>
                </a:lnTo>
                <a:lnTo>
                  <a:pt x="0" y="25908"/>
                </a:lnTo>
                <a:lnTo>
                  <a:pt x="12258" y="24365"/>
                </a:lnTo>
                <a:lnTo>
                  <a:pt x="21271" y="20848"/>
                </a:lnTo>
                <a:lnTo>
                  <a:pt x="27581" y="13384"/>
                </a:lnTo>
                <a:lnTo>
                  <a:pt x="31727" y="0"/>
                </a:lnTo>
                <a:lnTo>
                  <a:pt x="43264" y="0"/>
                </a:lnTo>
                <a:lnTo>
                  <a:pt x="43264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228379" y="2410722"/>
            <a:ext cx="82550" cy="134620"/>
          </a:xfrm>
          <a:custGeom>
            <a:avLst/>
            <a:gdLst/>
            <a:ahLst/>
            <a:cxnLst/>
            <a:rect l="l" t="t" r="r" b="b"/>
            <a:pathLst>
              <a:path w="82550" h="134619">
                <a:moveTo>
                  <a:pt x="17305" y="48578"/>
                </a:moveTo>
                <a:lnTo>
                  <a:pt x="2884" y="48578"/>
                </a:lnTo>
                <a:lnTo>
                  <a:pt x="7593" y="21860"/>
                </a:lnTo>
                <a:lnTo>
                  <a:pt x="18928" y="7286"/>
                </a:lnTo>
                <a:lnTo>
                  <a:pt x="32696" y="1214"/>
                </a:lnTo>
                <a:lnTo>
                  <a:pt x="44706" y="0"/>
                </a:lnTo>
                <a:lnTo>
                  <a:pt x="59083" y="2681"/>
                </a:lnTo>
                <a:lnTo>
                  <a:pt x="71026" y="10525"/>
                </a:lnTo>
                <a:lnTo>
                  <a:pt x="73626" y="14573"/>
                </a:lnTo>
                <a:lnTo>
                  <a:pt x="41822" y="14573"/>
                </a:lnTo>
                <a:lnTo>
                  <a:pt x="29068" y="18520"/>
                </a:lnTo>
                <a:lnTo>
                  <a:pt x="21992" y="27932"/>
                </a:lnTo>
                <a:lnTo>
                  <a:pt x="18703" y="39166"/>
                </a:lnTo>
                <a:lnTo>
                  <a:pt x="17305" y="48578"/>
                </a:lnTo>
                <a:close/>
              </a:path>
              <a:path w="82550" h="134619">
                <a:moveTo>
                  <a:pt x="82203" y="134399"/>
                </a:moveTo>
                <a:lnTo>
                  <a:pt x="0" y="134399"/>
                </a:lnTo>
                <a:lnTo>
                  <a:pt x="2050" y="116031"/>
                </a:lnTo>
                <a:lnTo>
                  <a:pt x="7751" y="101609"/>
                </a:lnTo>
                <a:lnTo>
                  <a:pt x="16427" y="90223"/>
                </a:lnTo>
                <a:lnTo>
                  <a:pt x="27401" y="80963"/>
                </a:lnTo>
                <a:lnTo>
                  <a:pt x="44706" y="71248"/>
                </a:lnTo>
                <a:lnTo>
                  <a:pt x="52954" y="65277"/>
                </a:lnTo>
                <a:lnTo>
                  <a:pt x="59849" y="58698"/>
                </a:lnTo>
                <a:lnTo>
                  <a:pt x="64581" y="50298"/>
                </a:lnTo>
                <a:lnTo>
                  <a:pt x="66339" y="38862"/>
                </a:lnTo>
                <a:lnTo>
                  <a:pt x="65145" y="30968"/>
                </a:lnTo>
                <a:lnTo>
                  <a:pt x="61111" y="23074"/>
                </a:lnTo>
                <a:lnTo>
                  <a:pt x="53562" y="17002"/>
                </a:lnTo>
                <a:lnTo>
                  <a:pt x="41822" y="14573"/>
                </a:lnTo>
                <a:lnTo>
                  <a:pt x="73626" y="14573"/>
                </a:lnTo>
                <a:lnTo>
                  <a:pt x="79183" y="23226"/>
                </a:lnTo>
                <a:lnTo>
                  <a:pt x="82203" y="40481"/>
                </a:lnTo>
                <a:lnTo>
                  <a:pt x="79679" y="56219"/>
                </a:lnTo>
                <a:lnTo>
                  <a:pt x="72829" y="68009"/>
                </a:lnTo>
                <a:lnTo>
                  <a:pt x="62734" y="77370"/>
                </a:lnTo>
                <a:lnTo>
                  <a:pt x="50475" y="85821"/>
                </a:lnTo>
                <a:lnTo>
                  <a:pt x="37496" y="92298"/>
                </a:lnTo>
                <a:lnTo>
                  <a:pt x="27648" y="100470"/>
                </a:lnTo>
                <a:lnTo>
                  <a:pt x="21452" y="107884"/>
                </a:lnTo>
                <a:lnTo>
                  <a:pt x="18229" y="114386"/>
                </a:lnTo>
                <a:lnTo>
                  <a:pt x="17305" y="119826"/>
                </a:lnTo>
                <a:lnTo>
                  <a:pt x="82203" y="119826"/>
                </a:lnTo>
                <a:lnTo>
                  <a:pt x="82203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326446" y="2410722"/>
            <a:ext cx="82550" cy="139700"/>
          </a:xfrm>
          <a:custGeom>
            <a:avLst/>
            <a:gdLst/>
            <a:ahLst/>
            <a:cxnLst/>
            <a:rect l="l" t="t" r="r" b="b"/>
            <a:pathLst>
              <a:path w="82550" h="139700">
                <a:moveTo>
                  <a:pt x="40380" y="139257"/>
                </a:moveTo>
                <a:lnTo>
                  <a:pt x="4258" y="109301"/>
                </a:lnTo>
                <a:lnTo>
                  <a:pt x="0" y="72867"/>
                </a:lnTo>
                <a:lnTo>
                  <a:pt x="1915" y="48502"/>
                </a:lnTo>
                <a:lnTo>
                  <a:pt x="8833" y="24896"/>
                </a:lnTo>
                <a:lnTo>
                  <a:pt x="22511" y="7059"/>
                </a:lnTo>
                <a:lnTo>
                  <a:pt x="44706" y="0"/>
                </a:lnTo>
                <a:lnTo>
                  <a:pt x="55996" y="1695"/>
                </a:lnTo>
                <a:lnTo>
                  <a:pt x="66880" y="7489"/>
                </a:lnTo>
                <a:lnTo>
                  <a:pt x="72344" y="14573"/>
                </a:lnTo>
                <a:lnTo>
                  <a:pt x="44706" y="14573"/>
                </a:lnTo>
                <a:lnTo>
                  <a:pt x="29857" y="20367"/>
                </a:lnTo>
                <a:lnTo>
                  <a:pt x="21091" y="34207"/>
                </a:lnTo>
                <a:lnTo>
                  <a:pt x="16922" y="50779"/>
                </a:lnTo>
                <a:lnTo>
                  <a:pt x="15863" y="64771"/>
                </a:lnTo>
                <a:lnTo>
                  <a:pt x="41822" y="64771"/>
                </a:lnTo>
                <a:lnTo>
                  <a:pt x="31299" y="67048"/>
                </a:lnTo>
                <a:lnTo>
                  <a:pt x="23615" y="73272"/>
                </a:lnTo>
                <a:lnTo>
                  <a:pt x="18905" y="82532"/>
                </a:lnTo>
                <a:lnTo>
                  <a:pt x="17305" y="93917"/>
                </a:lnTo>
                <a:lnTo>
                  <a:pt x="18928" y="104620"/>
                </a:lnTo>
                <a:lnTo>
                  <a:pt x="23795" y="113956"/>
                </a:lnTo>
                <a:lnTo>
                  <a:pt x="31907" y="120560"/>
                </a:lnTo>
                <a:lnTo>
                  <a:pt x="43264" y="123064"/>
                </a:lnTo>
                <a:lnTo>
                  <a:pt x="72800" y="123064"/>
                </a:lnTo>
                <a:lnTo>
                  <a:pt x="70665" y="126303"/>
                </a:lnTo>
                <a:lnTo>
                  <a:pt x="65933" y="131060"/>
                </a:lnTo>
                <a:lnTo>
                  <a:pt x="59849" y="135209"/>
                </a:lnTo>
                <a:lnTo>
                  <a:pt x="51602" y="138144"/>
                </a:lnTo>
                <a:lnTo>
                  <a:pt x="40380" y="139257"/>
                </a:lnTo>
                <a:close/>
              </a:path>
              <a:path w="82550" h="139700">
                <a:moveTo>
                  <a:pt x="79318" y="35624"/>
                </a:moveTo>
                <a:lnTo>
                  <a:pt x="64897" y="35624"/>
                </a:lnTo>
                <a:lnTo>
                  <a:pt x="62959" y="27552"/>
                </a:lnTo>
                <a:lnTo>
                  <a:pt x="59128" y="20848"/>
                </a:lnTo>
                <a:lnTo>
                  <a:pt x="53134" y="16268"/>
                </a:lnTo>
                <a:lnTo>
                  <a:pt x="44706" y="14573"/>
                </a:lnTo>
                <a:lnTo>
                  <a:pt x="72344" y="14573"/>
                </a:lnTo>
                <a:lnTo>
                  <a:pt x="75330" y="18444"/>
                </a:lnTo>
                <a:lnTo>
                  <a:pt x="79318" y="35624"/>
                </a:lnTo>
                <a:close/>
              </a:path>
              <a:path w="82550" h="139700">
                <a:moveTo>
                  <a:pt x="72800" y="123064"/>
                </a:moveTo>
                <a:lnTo>
                  <a:pt x="43264" y="123064"/>
                </a:lnTo>
                <a:lnTo>
                  <a:pt x="52954" y="120762"/>
                </a:lnTo>
                <a:lnTo>
                  <a:pt x="60210" y="114361"/>
                </a:lnTo>
                <a:lnTo>
                  <a:pt x="64762" y="104620"/>
                </a:lnTo>
                <a:lnTo>
                  <a:pt x="66339" y="92298"/>
                </a:lnTo>
                <a:lnTo>
                  <a:pt x="65145" y="83215"/>
                </a:lnTo>
                <a:lnTo>
                  <a:pt x="61111" y="74284"/>
                </a:lnTo>
                <a:lnTo>
                  <a:pt x="53562" y="67478"/>
                </a:lnTo>
                <a:lnTo>
                  <a:pt x="41822" y="64771"/>
                </a:lnTo>
                <a:lnTo>
                  <a:pt x="15863" y="64771"/>
                </a:lnTo>
                <a:lnTo>
                  <a:pt x="19964" y="59508"/>
                </a:lnTo>
                <a:lnTo>
                  <a:pt x="25958" y="54245"/>
                </a:lnTo>
                <a:lnTo>
                  <a:pt x="34116" y="50197"/>
                </a:lnTo>
                <a:lnTo>
                  <a:pt x="44706" y="48578"/>
                </a:lnTo>
                <a:lnTo>
                  <a:pt x="56649" y="50855"/>
                </a:lnTo>
                <a:lnTo>
                  <a:pt x="68863" y="58293"/>
                </a:lnTo>
                <a:lnTo>
                  <a:pt x="78372" y="71804"/>
                </a:lnTo>
                <a:lnTo>
                  <a:pt x="82203" y="92298"/>
                </a:lnTo>
                <a:lnTo>
                  <a:pt x="81617" y="101483"/>
                </a:lnTo>
                <a:lnTo>
                  <a:pt x="79679" y="109908"/>
                </a:lnTo>
                <a:lnTo>
                  <a:pt x="76119" y="118029"/>
                </a:lnTo>
                <a:lnTo>
                  <a:pt x="72800" y="1230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228379" y="2755627"/>
            <a:ext cx="82550" cy="136525"/>
          </a:xfrm>
          <a:custGeom>
            <a:avLst/>
            <a:gdLst/>
            <a:ahLst/>
            <a:cxnLst/>
            <a:rect l="l" t="t" r="r" b="b"/>
            <a:pathLst>
              <a:path w="82550" h="136525">
                <a:moveTo>
                  <a:pt x="17305" y="48578"/>
                </a:moveTo>
                <a:lnTo>
                  <a:pt x="2884" y="48578"/>
                </a:lnTo>
                <a:lnTo>
                  <a:pt x="7593" y="22543"/>
                </a:lnTo>
                <a:lnTo>
                  <a:pt x="18928" y="7893"/>
                </a:lnTo>
                <a:lnTo>
                  <a:pt x="32696" y="1442"/>
                </a:lnTo>
                <a:lnTo>
                  <a:pt x="44706" y="0"/>
                </a:lnTo>
                <a:lnTo>
                  <a:pt x="59083" y="2909"/>
                </a:lnTo>
                <a:lnTo>
                  <a:pt x="71026" y="11132"/>
                </a:lnTo>
                <a:lnTo>
                  <a:pt x="74257" y="16192"/>
                </a:lnTo>
                <a:lnTo>
                  <a:pt x="41822" y="16192"/>
                </a:lnTo>
                <a:lnTo>
                  <a:pt x="29068" y="19886"/>
                </a:lnTo>
                <a:lnTo>
                  <a:pt x="21992" y="28742"/>
                </a:lnTo>
                <a:lnTo>
                  <a:pt x="18703" y="39419"/>
                </a:lnTo>
                <a:lnTo>
                  <a:pt x="17305" y="48578"/>
                </a:lnTo>
                <a:close/>
              </a:path>
              <a:path w="82550" h="136525">
                <a:moveTo>
                  <a:pt x="82203" y="136019"/>
                </a:moveTo>
                <a:lnTo>
                  <a:pt x="0" y="136019"/>
                </a:lnTo>
                <a:lnTo>
                  <a:pt x="2050" y="117422"/>
                </a:lnTo>
                <a:lnTo>
                  <a:pt x="7751" y="102621"/>
                </a:lnTo>
                <a:lnTo>
                  <a:pt x="16427" y="91160"/>
                </a:lnTo>
                <a:lnTo>
                  <a:pt x="27401" y="82583"/>
                </a:lnTo>
                <a:lnTo>
                  <a:pt x="44706" y="71248"/>
                </a:lnTo>
                <a:lnTo>
                  <a:pt x="52954" y="65530"/>
                </a:lnTo>
                <a:lnTo>
                  <a:pt x="59849" y="59508"/>
                </a:lnTo>
                <a:lnTo>
                  <a:pt x="64581" y="51665"/>
                </a:lnTo>
                <a:lnTo>
                  <a:pt x="66339" y="40481"/>
                </a:lnTo>
                <a:lnTo>
                  <a:pt x="65145" y="31904"/>
                </a:lnTo>
                <a:lnTo>
                  <a:pt x="61111" y="24086"/>
                </a:lnTo>
                <a:lnTo>
                  <a:pt x="53562" y="18393"/>
                </a:lnTo>
                <a:lnTo>
                  <a:pt x="41822" y="16192"/>
                </a:lnTo>
                <a:lnTo>
                  <a:pt x="74257" y="16192"/>
                </a:lnTo>
                <a:lnTo>
                  <a:pt x="79183" y="23909"/>
                </a:lnTo>
                <a:lnTo>
                  <a:pt x="82203" y="40481"/>
                </a:lnTo>
                <a:lnTo>
                  <a:pt x="79679" y="56446"/>
                </a:lnTo>
                <a:lnTo>
                  <a:pt x="72829" y="68616"/>
                </a:lnTo>
                <a:lnTo>
                  <a:pt x="62734" y="78054"/>
                </a:lnTo>
                <a:lnTo>
                  <a:pt x="37496" y="93917"/>
                </a:lnTo>
                <a:lnTo>
                  <a:pt x="27648" y="101381"/>
                </a:lnTo>
                <a:lnTo>
                  <a:pt x="21452" y="108693"/>
                </a:lnTo>
                <a:lnTo>
                  <a:pt x="18229" y="115095"/>
                </a:lnTo>
                <a:lnTo>
                  <a:pt x="17305" y="119826"/>
                </a:lnTo>
                <a:lnTo>
                  <a:pt x="82203" y="119826"/>
                </a:lnTo>
                <a:lnTo>
                  <a:pt x="82203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325004" y="2758866"/>
            <a:ext cx="83820" cy="136525"/>
          </a:xfrm>
          <a:custGeom>
            <a:avLst/>
            <a:gdLst/>
            <a:ahLst/>
            <a:cxnLst/>
            <a:rect l="l" t="t" r="r" b="b"/>
            <a:pathLst>
              <a:path w="83820" h="136525">
                <a:moveTo>
                  <a:pt x="17305" y="72867"/>
                </a:moveTo>
                <a:lnTo>
                  <a:pt x="4326" y="72867"/>
                </a:lnTo>
                <a:lnTo>
                  <a:pt x="14421" y="0"/>
                </a:lnTo>
                <a:lnTo>
                  <a:pt x="76434" y="0"/>
                </a:lnTo>
                <a:lnTo>
                  <a:pt x="76434" y="16192"/>
                </a:lnTo>
                <a:lnTo>
                  <a:pt x="25958" y="16192"/>
                </a:lnTo>
                <a:lnTo>
                  <a:pt x="20190" y="53436"/>
                </a:lnTo>
                <a:lnTo>
                  <a:pt x="65837" y="53436"/>
                </a:lnTo>
                <a:lnTo>
                  <a:pt x="71026" y="56877"/>
                </a:lnTo>
                <a:lnTo>
                  <a:pt x="73048" y="59913"/>
                </a:lnTo>
                <a:lnTo>
                  <a:pt x="40380" y="59913"/>
                </a:lnTo>
                <a:lnTo>
                  <a:pt x="33935" y="60798"/>
                </a:lnTo>
                <a:lnTo>
                  <a:pt x="27761" y="63354"/>
                </a:lnTo>
                <a:lnTo>
                  <a:pt x="22128" y="67427"/>
                </a:lnTo>
                <a:lnTo>
                  <a:pt x="17305" y="72867"/>
                </a:lnTo>
                <a:close/>
              </a:path>
              <a:path w="83820" h="136525">
                <a:moveTo>
                  <a:pt x="65837" y="53436"/>
                </a:moveTo>
                <a:lnTo>
                  <a:pt x="20190" y="53436"/>
                </a:lnTo>
                <a:lnTo>
                  <a:pt x="25958" y="50197"/>
                </a:lnTo>
                <a:lnTo>
                  <a:pt x="33169" y="45339"/>
                </a:lnTo>
                <a:lnTo>
                  <a:pt x="43264" y="45339"/>
                </a:lnTo>
                <a:lnTo>
                  <a:pt x="58092" y="48299"/>
                </a:lnTo>
                <a:lnTo>
                  <a:pt x="65837" y="53436"/>
                </a:lnTo>
                <a:close/>
              </a:path>
              <a:path w="83820" h="136525">
                <a:moveTo>
                  <a:pt x="71672" y="121445"/>
                </a:moveTo>
                <a:lnTo>
                  <a:pt x="41822" y="121445"/>
                </a:lnTo>
                <a:lnTo>
                  <a:pt x="52345" y="118915"/>
                </a:lnTo>
                <a:lnTo>
                  <a:pt x="60029" y="112134"/>
                </a:lnTo>
                <a:lnTo>
                  <a:pt x="64739" y="102317"/>
                </a:lnTo>
                <a:lnTo>
                  <a:pt x="66339" y="90679"/>
                </a:lnTo>
                <a:lnTo>
                  <a:pt x="64311" y="77674"/>
                </a:lnTo>
                <a:lnTo>
                  <a:pt x="58768" y="68009"/>
                </a:lnTo>
                <a:lnTo>
                  <a:pt x="50520" y="61987"/>
                </a:lnTo>
                <a:lnTo>
                  <a:pt x="40380" y="59913"/>
                </a:lnTo>
                <a:lnTo>
                  <a:pt x="73048" y="59913"/>
                </a:lnTo>
                <a:lnTo>
                  <a:pt x="80175" y="70615"/>
                </a:lnTo>
                <a:lnTo>
                  <a:pt x="83645" y="89060"/>
                </a:lnTo>
                <a:lnTo>
                  <a:pt x="81932" y="102545"/>
                </a:lnTo>
                <a:lnTo>
                  <a:pt x="75352" y="118004"/>
                </a:lnTo>
                <a:lnTo>
                  <a:pt x="71672" y="121445"/>
                </a:lnTo>
                <a:close/>
              </a:path>
              <a:path w="83820" h="136525">
                <a:moveTo>
                  <a:pt x="38938" y="136019"/>
                </a:moveTo>
                <a:lnTo>
                  <a:pt x="26567" y="134526"/>
                </a:lnTo>
                <a:lnTo>
                  <a:pt x="14601" y="128934"/>
                </a:lnTo>
                <a:lnTo>
                  <a:pt x="5070" y="117574"/>
                </a:lnTo>
                <a:lnTo>
                  <a:pt x="0" y="98775"/>
                </a:lnTo>
                <a:lnTo>
                  <a:pt x="15863" y="98775"/>
                </a:lnTo>
                <a:lnTo>
                  <a:pt x="18500" y="109149"/>
                </a:lnTo>
                <a:lnTo>
                  <a:pt x="23975" y="116183"/>
                </a:lnTo>
                <a:lnTo>
                  <a:pt x="31885" y="120180"/>
                </a:lnTo>
                <a:lnTo>
                  <a:pt x="41822" y="121445"/>
                </a:lnTo>
                <a:lnTo>
                  <a:pt x="71672" y="121445"/>
                </a:lnTo>
                <a:lnTo>
                  <a:pt x="61742" y="130731"/>
                </a:lnTo>
                <a:lnTo>
                  <a:pt x="38938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228379" y="3102152"/>
            <a:ext cx="82550" cy="134620"/>
          </a:xfrm>
          <a:custGeom>
            <a:avLst/>
            <a:gdLst/>
            <a:ahLst/>
            <a:cxnLst/>
            <a:rect l="l" t="t" r="r" b="b"/>
            <a:pathLst>
              <a:path w="82550" h="134619">
                <a:moveTo>
                  <a:pt x="17305" y="48578"/>
                </a:moveTo>
                <a:lnTo>
                  <a:pt x="2884" y="48578"/>
                </a:lnTo>
                <a:lnTo>
                  <a:pt x="7593" y="21860"/>
                </a:lnTo>
                <a:lnTo>
                  <a:pt x="18928" y="7286"/>
                </a:lnTo>
                <a:lnTo>
                  <a:pt x="32696" y="1214"/>
                </a:lnTo>
                <a:lnTo>
                  <a:pt x="44706" y="0"/>
                </a:lnTo>
                <a:lnTo>
                  <a:pt x="59083" y="2681"/>
                </a:lnTo>
                <a:lnTo>
                  <a:pt x="71026" y="10525"/>
                </a:lnTo>
                <a:lnTo>
                  <a:pt x="73626" y="14573"/>
                </a:lnTo>
                <a:lnTo>
                  <a:pt x="41822" y="14573"/>
                </a:lnTo>
                <a:lnTo>
                  <a:pt x="29068" y="18520"/>
                </a:lnTo>
                <a:lnTo>
                  <a:pt x="21992" y="27932"/>
                </a:lnTo>
                <a:lnTo>
                  <a:pt x="18703" y="39166"/>
                </a:lnTo>
                <a:lnTo>
                  <a:pt x="17305" y="48578"/>
                </a:lnTo>
                <a:close/>
              </a:path>
              <a:path w="82550" h="134619">
                <a:moveTo>
                  <a:pt x="82203" y="134399"/>
                </a:moveTo>
                <a:lnTo>
                  <a:pt x="0" y="134399"/>
                </a:lnTo>
                <a:lnTo>
                  <a:pt x="2050" y="116031"/>
                </a:lnTo>
                <a:lnTo>
                  <a:pt x="7751" y="101609"/>
                </a:lnTo>
                <a:lnTo>
                  <a:pt x="16427" y="90223"/>
                </a:lnTo>
                <a:lnTo>
                  <a:pt x="27401" y="80963"/>
                </a:lnTo>
                <a:lnTo>
                  <a:pt x="44706" y="71248"/>
                </a:lnTo>
                <a:lnTo>
                  <a:pt x="52954" y="65277"/>
                </a:lnTo>
                <a:lnTo>
                  <a:pt x="59849" y="58698"/>
                </a:lnTo>
                <a:lnTo>
                  <a:pt x="64581" y="50298"/>
                </a:lnTo>
                <a:lnTo>
                  <a:pt x="66339" y="38862"/>
                </a:lnTo>
                <a:lnTo>
                  <a:pt x="65145" y="30968"/>
                </a:lnTo>
                <a:lnTo>
                  <a:pt x="61111" y="23074"/>
                </a:lnTo>
                <a:lnTo>
                  <a:pt x="53562" y="17002"/>
                </a:lnTo>
                <a:lnTo>
                  <a:pt x="41822" y="14573"/>
                </a:lnTo>
                <a:lnTo>
                  <a:pt x="73626" y="14573"/>
                </a:lnTo>
                <a:lnTo>
                  <a:pt x="79183" y="23226"/>
                </a:lnTo>
                <a:lnTo>
                  <a:pt x="82203" y="40481"/>
                </a:lnTo>
                <a:lnTo>
                  <a:pt x="79679" y="56219"/>
                </a:lnTo>
                <a:lnTo>
                  <a:pt x="72829" y="68009"/>
                </a:lnTo>
                <a:lnTo>
                  <a:pt x="62734" y="77370"/>
                </a:lnTo>
                <a:lnTo>
                  <a:pt x="50475" y="85821"/>
                </a:lnTo>
                <a:lnTo>
                  <a:pt x="37496" y="92298"/>
                </a:lnTo>
                <a:lnTo>
                  <a:pt x="27648" y="100470"/>
                </a:lnTo>
                <a:lnTo>
                  <a:pt x="21452" y="107884"/>
                </a:lnTo>
                <a:lnTo>
                  <a:pt x="18229" y="114386"/>
                </a:lnTo>
                <a:lnTo>
                  <a:pt x="17305" y="119826"/>
                </a:lnTo>
                <a:lnTo>
                  <a:pt x="82203" y="119826"/>
                </a:lnTo>
                <a:lnTo>
                  <a:pt x="82203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323562" y="3102152"/>
            <a:ext cx="86995" cy="134620"/>
          </a:xfrm>
          <a:custGeom>
            <a:avLst/>
            <a:gdLst/>
            <a:ahLst/>
            <a:cxnLst/>
            <a:rect l="l" t="t" r="r" b="b"/>
            <a:pathLst>
              <a:path w="86995" h="134619">
                <a:moveTo>
                  <a:pt x="86529" y="102014"/>
                </a:moveTo>
                <a:lnTo>
                  <a:pt x="0" y="102014"/>
                </a:lnTo>
                <a:lnTo>
                  <a:pt x="0" y="85821"/>
                </a:lnTo>
                <a:lnTo>
                  <a:pt x="56244" y="0"/>
                </a:lnTo>
                <a:lnTo>
                  <a:pt x="67781" y="0"/>
                </a:lnTo>
                <a:lnTo>
                  <a:pt x="67781" y="25908"/>
                </a:lnTo>
                <a:lnTo>
                  <a:pt x="53359" y="25908"/>
                </a:lnTo>
                <a:lnTo>
                  <a:pt x="14421" y="87440"/>
                </a:lnTo>
                <a:lnTo>
                  <a:pt x="86529" y="87440"/>
                </a:lnTo>
                <a:lnTo>
                  <a:pt x="86529" y="102014"/>
                </a:lnTo>
                <a:close/>
              </a:path>
              <a:path w="86995" h="134619">
                <a:moveTo>
                  <a:pt x="67781" y="87440"/>
                </a:moveTo>
                <a:lnTo>
                  <a:pt x="53359" y="87440"/>
                </a:lnTo>
                <a:lnTo>
                  <a:pt x="53359" y="25908"/>
                </a:lnTo>
                <a:lnTo>
                  <a:pt x="67781" y="25908"/>
                </a:lnTo>
                <a:lnTo>
                  <a:pt x="67781" y="87440"/>
                </a:lnTo>
                <a:close/>
              </a:path>
              <a:path w="86995" h="134619">
                <a:moveTo>
                  <a:pt x="67781" y="134399"/>
                </a:moveTo>
                <a:lnTo>
                  <a:pt x="53359" y="134399"/>
                </a:lnTo>
                <a:lnTo>
                  <a:pt x="53359" y="102014"/>
                </a:lnTo>
                <a:lnTo>
                  <a:pt x="67781" y="102014"/>
                </a:lnTo>
                <a:lnTo>
                  <a:pt x="67781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228379" y="3447058"/>
            <a:ext cx="82550" cy="136525"/>
          </a:xfrm>
          <a:custGeom>
            <a:avLst/>
            <a:gdLst/>
            <a:ahLst/>
            <a:cxnLst/>
            <a:rect l="l" t="t" r="r" b="b"/>
            <a:pathLst>
              <a:path w="82550" h="136525">
                <a:moveTo>
                  <a:pt x="17305" y="48578"/>
                </a:moveTo>
                <a:lnTo>
                  <a:pt x="2884" y="48578"/>
                </a:lnTo>
                <a:lnTo>
                  <a:pt x="7593" y="22543"/>
                </a:lnTo>
                <a:lnTo>
                  <a:pt x="18928" y="7893"/>
                </a:lnTo>
                <a:lnTo>
                  <a:pt x="32696" y="1442"/>
                </a:lnTo>
                <a:lnTo>
                  <a:pt x="44706" y="0"/>
                </a:lnTo>
                <a:lnTo>
                  <a:pt x="59083" y="2909"/>
                </a:lnTo>
                <a:lnTo>
                  <a:pt x="71026" y="11132"/>
                </a:lnTo>
                <a:lnTo>
                  <a:pt x="74257" y="16192"/>
                </a:lnTo>
                <a:lnTo>
                  <a:pt x="41822" y="16192"/>
                </a:lnTo>
                <a:lnTo>
                  <a:pt x="29068" y="19886"/>
                </a:lnTo>
                <a:lnTo>
                  <a:pt x="21992" y="28742"/>
                </a:lnTo>
                <a:lnTo>
                  <a:pt x="18703" y="39419"/>
                </a:lnTo>
                <a:lnTo>
                  <a:pt x="17305" y="48578"/>
                </a:lnTo>
                <a:close/>
              </a:path>
              <a:path w="82550" h="136525">
                <a:moveTo>
                  <a:pt x="82203" y="136019"/>
                </a:moveTo>
                <a:lnTo>
                  <a:pt x="0" y="136019"/>
                </a:lnTo>
                <a:lnTo>
                  <a:pt x="2050" y="117422"/>
                </a:lnTo>
                <a:lnTo>
                  <a:pt x="7751" y="102621"/>
                </a:lnTo>
                <a:lnTo>
                  <a:pt x="16427" y="91160"/>
                </a:lnTo>
                <a:lnTo>
                  <a:pt x="27401" y="82583"/>
                </a:lnTo>
                <a:lnTo>
                  <a:pt x="44706" y="71248"/>
                </a:lnTo>
                <a:lnTo>
                  <a:pt x="52954" y="65530"/>
                </a:lnTo>
                <a:lnTo>
                  <a:pt x="59849" y="59508"/>
                </a:lnTo>
                <a:lnTo>
                  <a:pt x="64581" y="51665"/>
                </a:lnTo>
                <a:lnTo>
                  <a:pt x="66339" y="40481"/>
                </a:lnTo>
                <a:lnTo>
                  <a:pt x="65145" y="31904"/>
                </a:lnTo>
                <a:lnTo>
                  <a:pt x="61111" y="24086"/>
                </a:lnTo>
                <a:lnTo>
                  <a:pt x="53562" y="18393"/>
                </a:lnTo>
                <a:lnTo>
                  <a:pt x="41822" y="16192"/>
                </a:lnTo>
                <a:lnTo>
                  <a:pt x="74257" y="16192"/>
                </a:lnTo>
                <a:lnTo>
                  <a:pt x="79183" y="23909"/>
                </a:lnTo>
                <a:lnTo>
                  <a:pt x="82203" y="40481"/>
                </a:lnTo>
                <a:lnTo>
                  <a:pt x="79679" y="56446"/>
                </a:lnTo>
                <a:lnTo>
                  <a:pt x="72829" y="68616"/>
                </a:lnTo>
                <a:lnTo>
                  <a:pt x="62734" y="78054"/>
                </a:lnTo>
                <a:lnTo>
                  <a:pt x="37496" y="93917"/>
                </a:lnTo>
                <a:lnTo>
                  <a:pt x="27648" y="101381"/>
                </a:lnTo>
                <a:lnTo>
                  <a:pt x="21452" y="108693"/>
                </a:lnTo>
                <a:lnTo>
                  <a:pt x="18229" y="115095"/>
                </a:lnTo>
                <a:lnTo>
                  <a:pt x="17305" y="119826"/>
                </a:lnTo>
                <a:lnTo>
                  <a:pt x="82203" y="119826"/>
                </a:lnTo>
                <a:lnTo>
                  <a:pt x="82203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326446" y="3447058"/>
            <a:ext cx="83820" cy="139700"/>
          </a:xfrm>
          <a:custGeom>
            <a:avLst/>
            <a:gdLst/>
            <a:ahLst/>
            <a:cxnLst/>
            <a:rect l="l" t="t" r="r" b="b"/>
            <a:pathLst>
              <a:path w="83820" h="139700">
                <a:moveTo>
                  <a:pt x="17305" y="45339"/>
                </a:moveTo>
                <a:lnTo>
                  <a:pt x="2884" y="45339"/>
                </a:lnTo>
                <a:lnTo>
                  <a:pt x="4506" y="29374"/>
                </a:lnTo>
                <a:lnTo>
                  <a:pt x="10455" y="14775"/>
                </a:lnTo>
                <a:lnTo>
                  <a:pt x="22353" y="4124"/>
                </a:lnTo>
                <a:lnTo>
                  <a:pt x="41822" y="0"/>
                </a:lnTo>
                <a:lnTo>
                  <a:pt x="57190" y="2833"/>
                </a:lnTo>
                <a:lnTo>
                  <a:pt x="68502" y="10525"/>
                </a:lnTo>
                <a:lnTo>
                  <a:pt x="71995" y="16192"/>
                </a:lnTo>
                <a:lnTo>
                  <a:pt x="40380" y="16192"/>
                </a:lnTo>
                <a:lnTo>
                  <a:pt x="27648" y="19380"/>
                </a:lnTo>
                <a:lnTo>
                  <a:pt x="20731" y="27122"/>
                </a:lnTo>
                <a:lnTo>
                  <a:pt x="17869" y="36686"/>
                </a:lnTo>
                <a:lnTo>
                  <a:pt x="17305" y="45339"/>
                </a:lnTo>
                <a:close/>
              </a:path>
              <a:path w="83820" h="139700">
                <a:moveTo>
                  <a:pt x="69329" y="59913"/>
                </a:moveTo>
                <a:lnTo>
                  <a:pt x="40380" y="59913"/>
                </a:lnTo>
                <a:lnTo>
                  <a:pt x="48853" y="58648"/>
                </a:lnTo>
                <a:lnTo>
                  <a:pt x="56244" y="54650"/>
                </a:lnTo>
                <a:lnTo>
                  <a:pt x="61472" y="47616"/>
                </a:lnTo>
                <a:lnTo>
                  <a:pt x="63455" y="37243"/>
                </a:lnTo>
                <a:lnTo>
                  <a:pt x="62486" y="30538"/>
                </a:lnTo>
                <a:lnTo>
                  <a:pt x="58948" y="23681"/>
                </a:lnTo>
                <a:lnTo>
                  <a:pt x="51895" y="18343"/>
                </a:lnTo>
                <a:lnTo>
                  <a:pt x="40380" y="16192"/>
                </a:lnTo>
                <a:lnTo>
                  <a:pt x="71995" y="16192"/>
                </a:lnTo>
                <a:lnTo>
                  <a:pt x="75488" y="21860"/>
                </a:lnTo>
                <a:lnTo>
                  <a:pt x="77876" y="35624"/>
                </a:lnTo>
                <a:lnTo>
                  <a:pt x="76434" y="47237"/>
                </a:lnTo>
                <a:lnTo>
                  <a:pt x="72829" y="55662"/>
                </a:lnTo>
                <a:lnTo>
                  <a:pt x="69329" y="59913"/>
                </a:lnTo>
                <a:close/>
              </a:path>
              <a:path w="83820" h="139700">
                <a:moveTo>
                  <a:pt x="74045" y="124684"/>
                </a:moveTo>
                <a:lnTo>
                  <a:pt x="40380" y="124684"/>
                </a:lnTo>
                <a:lnTo>
                  <a:pt x="51129" y="122685"/>
                </a:lnTo>
                <a:lnTo>
                  <a:pt x="59308" y="117195"/>
                </a:lnTo>
                <a:lnTo>
                  <a:pt x="64514" y="108972"/>
                </a:lnTo>
                <a:lnTo>
                  <a:pt x="66339" y="98775"/>
                </a:lnTo>
                <a:lnTo>
                  <a:pt x="63477" y="85163"/>
                </a:lnTo>
                <a:lnTo>
                  <a:pt x="56424" y="77320"/>
                </a:lnTo>
                <a:lnTo>
                  <a:pt x="47478" y="73727"/>
                </a:lnTo>
                <a:lnTo>
                  <a:pt x="38938" y="72867"/>
                </a:lnTo>
                <a:lnTo>
                  <a:pt x="31727" y="72867"/>
                </a:lnTo>
                <a:lnTo>
                  <a:pt x="31727" y="58293"/>
                </a:lnTo>
                <a:lnTo>
                  <a:pt x="34611" y="58293"/>
                </a:lnTo>
                <a:lnTo>
                  <a:pt x="37496" y="59913"/>
                </a:lnTo>
                <a:lnTo>
                  <a:pt x="69329" y="59913"/>
                </a:lnTo>
                <a:lnTo>
                  <a:pt x="68142" y="61355"/>
                </a:lnTo>
                <a:lnTo>
                  <a:pt x="63455" y="64771"/>
                </a:lnTo>
                <a:lnTo>
                  <a:pt x="71477" y="68439"/>
                </a:lnTo>
                <a:lnTo>
                  <a:pt x="77876" y="74689"/>
                </a:lnTo>
                <a:lnTo>
                  <a:pt x="82113" y="83670"/>
                </a:lnTo>
                <a:lnTo>
                  <a:pt x="83645" y="95537"/>
                </a:lnTo>
                <a:lnTo>
                  <a:pt x="81144" y="111932"/>
                </a:lnTo>
                <a:lnTo>
                  <a:pt x="74045" y="124684"/>
                </a:lnTo>
                <a:close/>
              </a:path>
              <a:path w="83820" h="139700">
                <a:moveTo>
                  <a:pt x="40380" y="139257"/>
                </a:moveTo>
                <a:lnTo>
                  <a:pt x="30285" y="139257"/>
                </a:lnTo>
                <a:lnTo>
                  <a:pt x="23074" y="137638"/>
                </a:lnTo>
                <a:lnTo>
                  <a:pt x="17305" y="132780"/>
                </a:lnTo>
                <a:lnTo>
                  <a:pt x="9126" y="126252"/>
                </a:lnTo>
                <a:lnTo>
                  <a:pt x="3785" y="116992"/>
                </a:lnTo>
                <a:lnTo>
                  <a:pt x="878" y="105910"/>
                </a:lnTo>
                <a:lnTo>
                  <a:pt x="0" y="93917"/>
                </a:lnTo>
                <a:lnTo>
                  <a:pt x="14421" y="93917"/>
                </a:lnTo>
                <a:lnTo>
                  <a:pt x="16044" y="104190"/>
                </a:lnTo>
                <a:lnTo>
                  <a:pt x="19829" y="114158"/>
                </a:lnTo>
                <a:lnTo>
                  <a:pt x="27401" y="121698"/>
                </a:lnTo>
                <a:lnTo>
                  <a:pt x="40380" y="124684"/>
                </a:lnTo>
                <a:lnTo>
                  <a:pt x="74045" y="124684"/>
                </a:lnTo>
                <a:lnTo>
                  <a:pt x="73369" y="125898"/>
                </a:lnTo>
                <a:lnTo>
                  <a:pt x="59917" y="135614"/>
                </a:lnTo>
                <a:lnTo>
                  <a:pt x="40380" y="139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228379" y="3793583"/>
            <a:ext cx="82550" cy="134620"/>
          </a:xfrm>
          <a:custGeom>
            <a:avLst/>
            <a:gdLst/>
            <a:ahLst/>
            <a:cxnLst/>
            <a:rect l="l" t="t" r="r" b="b"/>
            <a:pathLst>
              <a:path w="82550" h="134620">
                <a:moveTo>
                  <a:pt x="17305" y="48578"/>
                </a:moveTo>
                <a:lnTo>
                  <a:pt x="2884" y="48578"/>
                </a:lnTo>
                <a:lnTo>
                  <a:pt x="7593" y="21860"/>
                </a:lnTo>
                <a:lnTo>
                  <a:pt x="18928" y="7286"/>
                </a:lnTo>
                <a:lnTo>
                  <a:pt x="32696" y="1214"/>
                </a:lnTo>
                <a:lnTo>
                  <a:pt x="44706" y="0"/>
                </a:lnTo>
                <a:lnTo>
                  <a:pt x="59083" y="2681"/>
                </a:lnTo>
                <a:lnTo>
                  <a:pt x="71026" y="10525"/>
                </a:lnTo>
                <a:lnTo>
                  <a:pt x="73626" y="14573"/>
                </a:lnTo>
                <a:lnTo>
                  <a:pt x="41822" y="14573"/>
                </a:lnTo>
                <a:lnTo>
                  <a:pt x="29068" y="18520"/>
                </a:lnTo>
                <a:lnTo>
                  <a:pt x="21992" y="27932"/>
                </a:lnTo>
                <a:lnTo>
                  <a:pt x="18703" y="39166"/>
                </a:lnTo>
                <a:lnTo>
                  <a:pt x="17305" y="48578"/>
                </a:lnTo>
                <a:close/>
              </a:path>
              <a:path w="82550" h="134620">
                <a:moveTo>
                  <a:pt x="82203" y="134399"/>
                </a:moveTo>
                <a:lnTo>
                  <a:pt x="0" y="134399"/>
                </a:lnTo>
                <a:lnTo>
                  <a:pt x="2050" y="116031"/>
                </a:lnTo>
                <a:lnTo>
                  <a:pt x="7751" y="101609"/>
                </a:lnTo>
                <a:lnTo>
                  <a:pt x="16427" y="90223"/>
                </a:lnTo>
                <a:lnTo>
                  <a:pt x="27401" y="80963"/>
                </a:lnTo>
                <a:lnTo>
                  <a:pt x="44706" y="71248"/>
                </a:lnTo>
                <a:lnTo>
                  <a:pt x="52954" y="65277"/>
                </a:lnTo>
                <a:lnTo>
                  <a:pt x="59849" y="58698"/>
                </a:lnTo>
                <a:lnTo>
                  <a:pt x="64581" y="50298"/>
                </a:lnTo>
                <a:lnTo>
                  <a:pt x="66339" y="38862"/>
                </a:lnTo>
                <a:lnTo>
                  <a:pt x="65145" y="30968"/>
                </a:lnTo>
                <a:lnTo>
                  <a:pt x="61111" y="23074"/>
                </a:lnTo>
                <a:lnTo>
                  <a:pt x="53562" y="17002"/>
                </a:lnTo>
                <a:lnTo>
                  <a:pt x="41822" y="14573"/>
                </a:lnTo>
                <a:lnTo>
                  <a:pt x="73626" y="14573"/>
                </a:lnTo>
                <a:lnTo>
                  <a:pt x="79183" y="23226"/>
                </a:lnTo>
                <a:lnTo>
                  <a:pt x="82203" y="40481"/>
                </a:lnTo>
                <a:lnTo>
                  <a:pt x="79679" y="56219"/>
                </a:lnTo>
                <a:lnTo>
                  <a:pt x="72829" y="68009"/>
                </a:lnTo>
                <a:lnTo>
                  <a:pt x="62734" y="77370"/>
                </a:lnTo>
                <a:lnTo>
                  <a:pt x="50475" y="85821"/>
                </a:lnTo>
                <a:lnTo>
                  <a:pt x="37496" y="92298"/>
                </a:lnTo>
                <a:lnTo>
                  <a:pt x="27648" y="100470"/>
                </a:lnTo>
                <a:lnTo>
                  <a:pt x="21452" y="107884"/>
                </a:lnTo>
                <a:lnTo>
                  <a:pt x="18229" y="114386"/>
                </a:lnTo>
                <a:lnTo>
                  <a:pt x="17305" y="119826"/>
                </a:lnTo>
                <a:lnTo>
                  <a:pt x="82203" y="119826"/>
                </a:lnTo>
                <a:lnTo>
                  <a:pt x="82203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325004" y="3793583"/>
            <a:ext cx="82550" cy="134620"/>
          </a:xfrm>
          <a:custGeom>
            <a:avLst/>
            <a:gdLst/>
            <a:ahLst/>
            <a:cxnLst/>
            <a:rect l="l" t="t" r="r" b="b"/>
            <a:pathLst>
              <a:path w="82550" h="134620">
                <a:moveTo>
                  <a:pt x="17305" y="48578"/>
                </a:moveTo>
                <a:lnTo>
                  <a:pt x="2884" y="48578"/>
                </a:lnTo>
                <a:lnTo>
                  <a:pt x="7593" y="21860"/>
                </a:lnTo>
                <a:lnTo>
                  <a:pt x="18928" y="7286"/>
                </a:lnTo>
                <a:lnTo>
                  <a:pt x="32696" y="1214"/>
                </a:lnTo>
                <a:lnTo>
                  <a:pt x="44706" y="0"/>
                </a:lnTo>
                <a:lnTo>
                  <a:pt x="59083" y="2681"/>
                </a:lnTo>
                <a:lnTo>
                  <a:pt x="71026" y="10525"/>
                </a:lnTo>
                <a:lnTo>
                  <a:pt x="73626" y="14573"/>
                </a:lnTo>
                <a:lnTo>
                  <a:pt x="41822" y="14573"/>
                </a:lnTo>
                <a:lnTo>
                  <a:pt x="28460" y="18520"/>
                </a:lnTo>
                <a:lnTo>
                  <a:pt x="21452" y="27932"/>
                </a:lnTo>
                <a:lnTo>
                  <a:pt x="18500" y="39166"/>
                </a:lnTo>
                <a:lnTo>
                  <a:pt x="17305" y="48578"/>
                </a:lnTo>
                <a:close/>
              </a:path>
              <a:path w="82550" h="134620">
                <a:moveTo>
                  <a:pt x="82203" y="134399"/>
                </a:moveTo>
                <a:lnTo>
                  <a:pt x="0" y="134399"/>
                </a:lnTo>
                <a:lnTo>
                  <a:pt x="2050" y="116031"/>
                </a:lnTo>
                <a:lnTo>
                  <a:pt x="7751" y="101609"/>
                </a:lnTo>
                <a:lnTo>
                  <a:pt x="16427" y="90223"/>
                </a:lnTo>
                <a:lnTo>
                  <a:pt x="27401" y="80963"/>
                </a:lnTo>
                <a:lnTo>
                  <a:pt x="43264" y="71248"/>
                </a:lnTo>
                <a:lnTo>
                  <a:pt x="52345" y="65277"/>
                </a:lnTo>
                <a:lnTo>
                  <a:pt x="59669" y="58698"/>
                </a:lnTo>
                <a:lnTo>
                  <a:pt x="64559" y="50298"/>
                </a:lnTo>
                <a:lnTo>
                  <a:pt x="66339" y="38862"/>
                </a:lnTo>
                <a:lnTo>
                  <a:pt x="64942" y="30968"/>
                </a:lnTo>
                <a:lnTo>
                  <a:pt x="60570" y="23074"/>
                </a:lnTo>
                <a:lnTo>
                  <a:pt x="52954" y="17002"/>
                </a:lnTo>
                <a:lnTo>
                  <a:pt x="41822" y="14573"/>
                </a:lnTo>
                <a:lnTo>
                  <a:pt x="73626" y="14573"/>
                </a:lnTo>
                <a:lnTo>
                  <a:pt x="79183" y="23226"/>
                </a:lnTo>
                <a:lnTo>
                  <a:pt x="82203" y="40481"/>
                </a:lnTo>
                <a:lnTo>
                  <a:pt x="79656" y="56219"/>
                </a:lnTo>
                <a:lnTo>
                  <a:pt x="72648" y="68009"/>
                </a:lnTo>
                <a:lnTo>
                  <a:pt x="62125" y="77370"/>
                </a:lnTo>
                <a:lnTo>
                  <a:pt x="49033" y="85821"/>
                </a:lnTo>
                <a:lnTo>
                  <a:pt x="37496" y="92298"/>
                </a:lnTo>
                <a:lnTo>
                  <a:pt x="27017" y="100470"/>
                </a:lnTo>
                <a:lnTo>
                  <a:pt x="20731" y="107884"/>
                </a:lnTo>
                <a:lnTo>
                  <a:pt x="17418" y="114386"/>
                </a:lnTo>
                <a:lnTo>
                  <a:pt x="15863" y="119826"/>
                </a:lnTo>
                <a:lnTo>
                  <a:pt x="82203" y="119826"/>
                </a:lnTo>
                <a:lnTo>
                  <a:pt x="82203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241359" y="4138488"/>
            <a:ext cx="43815" cy="136525"/>
          </a:xfrm>
          <a:custGeom>
            <a:avLst/>
            <a:gdLst/>
            <a:ahLst/>
            <a:cxnLst/>
            <a:rect l="l" t="t" r="r" b="b"/>
            <a:pathLst>
              <a:path w="43814" h="136525">
                <a:moveTo>
                  <a:pt x="43264" y="136019"/>
                </a:moveTo>
                <a:lnTo>
                  <a:pt x="27401" y="136019"/>
                </a:lnTo>
                <a:lnTo>
                  <a:pt x="27401" y="40481"/>
                </a:lnTo>
                <a:lnTo>
                  <a:pt x="0" y="40481"/>
                </a:lnTo>
                <a:lnTo>
                  <a:pt x="0" y="25908"/>
                </a:lnTo>
                <a:lnTo>
                  <a:pt x="12258" y="24365"/>
                </a:lnTo>
                <a:lnTo>
                  <a:pt x="21271" y="20848"/>
                </a:lnTo>
                <a:lnTo>
                  <a:pt x="27581" y="13384"/>
                </a:lnTo>
                <a:lnTo>
                  <a:pt x="31727" y="0"/>
                </a:lnTo>
                <a:lnTo>
                  <a:pt x="43264" y="0"/>
                </a:lnTo>
                <a:lnTo>
                  <a:pt x="43264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326446" y="4138488"/>
            <a:ext cx="82550" cy="139700"/>
          </a:xfrm>
          <a:custGeom>
            <a:avLst/>
            <a:gdLst/>
            <a:ahLst/>
            <a:cxnLst/>
            <a:rect l="l" t="t" r="r" b="b"/>
            <a:pathLst>
              <a:path w="82550" h="139700">
                <a:moveTo>
                  <a:pt x="40380" y="139257"/>
                </a:moveTo>
                <a:lnTo>
                  <a:pt x="4258" y="109528"/>
                </a:lnTo>
                <a:lnTo>
                  <a:pt x="0" y="72867"/>
                </a:lnTo>
                <a:lnTo>
                  <a:pt x="1915" y="49185"/>
                </a:lnTo>
                <a:lnTo>
                  <a:pt x="8833" y="25503"/>
                </a:lnTo>
                <a:lnTo>
                  <a:pt x="22511" y="7286"/>
                </a:lnTo>
                <a:lnTo>
                  <a:pt x="44706" y="0"/>
                </a:lnTo>
                <a:lnTo>
                  <a:pt x="55996" y="1695"/>
                </a:lnTo>
                <a:lnTo>
                  <a:pt x="66880" y="7489"/>
                </a:lnTo>
                <a:lnTo>
                  <a:pt x="73593" y="16192"/>
                </a:lnTo>
                <a:lnTo>
                  <a:pt x="44706" y="16192"/>
                </a:lnTo>
                <a:lnTo>
                  <a:pt x="29857" y="21986"/>
                </a:lnTo>
                <a:lnTo>
                  <a:pt x="21091" y="35826"/>
                </a:lnTo>
                <a:lnTo>
                  <a:pt x="16922" y="52398"/>
                </a:lnTo>
                <a:lnTo>
                  <a:pt x="15863" y="66390"/>
                </a:lnTo>
                <a:lnTo>
                  <a:pt x="34339" y="66390"/>
                </a:lnTo>
                <a:lnTo>
                  <a:pt x="31299" y="67048"/>
                </a:lnTo>
                <a:lnTo>
                  <a:pt x="23615" y="73272"/>
                </a:lnTo>
                <a:lnTo>
                  <a:pt x="18905" y="82532"/>
                </a:lnTo>
                <a:lnTo>
                  <a:pt x="17305" y="93917"/>
                </a:lnTo>
                <a:lnTo>
                  <a:pt x="18928" y="104873"/>
                </a:lnTo>
                <a:lnTo>
                  <a:pt x="23795" y="114766"/>
                </a:lnTo>
                <a:lnTo>
                  <a:pt x="31907" y="121926"/>
                </a:lnTo>
                <a:lnTo>
                  <a:pt x="43264" y="124684"/>
                </a:lnTo>
                <a:lnTo>
                  <a:pt x="71865" y="124684"/>
                </a:lnTo>
                <a:lnTo>
                  <a:pt x="70665" y="126303"/>
                </a:lnTo>
                <a:lnTo>
                  <a:pt x="65933" y="131743"/>
                </a:lnTo>
                <a:lnTo>
                  <a:pt x="59849" y="135816"/>
                </a:lnTo>
                <a:lnTo>
                  <a:pt x="51602" y="138372"/>
                </a:lnTo>
                <a:lnTo>
                  <a:pt x="40380" y="139257"/>
                </a:lnTo>
                <a:close/>
              </a:path>
              <a:path w="82550" h="139700">
                <a:moveTo>
                  <a:pt x="79318" y="35624"/>
                </a:moveTo>
                <a:lnTo>
                  <a:pt x="64897" y="35624"/>
                </a:lnTo>
                <a:lnTo>
                  <a:pt x="62959" y="27805"/>
                </a:lnTo>
                <a:lnTo>
                  <a:pt x="59128" y="21657"/>
                </a:lnTo>
                <a:lnTo>
                  <a:pt x="53134" y="17634"/>
                </a:lnTo>
                <a:lnTo>
                  <a:pt x="44706" y="16192"/>
                </a:lnTo>
                <a:lnTo>
                  <a:pt x="73593" y="16192"/>
                </a:lnTo>
                <a:lnTo>
                  <a:pt x="75330" y="18444"/>
                </a:lnTo>
                <a:lnTo>
                  <a:pt x="79318" y="35624"/>
                </a:lnTo>
                <a:close/>
              </a:path>
              <a:path w="82550" h="139700">
                <a:moveTo>
                  <a:pt x="34339" y="66390"/>
                </a:moveTo>
                <a:lnTo>
                  <a:pt x="15863" y="66390"/>
                </a:lnTo>
                <a:lnTo>
                  <a:pt x="19964" y="60444"/>
                </a:lnTo>
                <a:lnTo>
                  <a:pt x="25958" y="55257"/>
                </a:lnTo>
                <a:lnTo>
                  <a:pt x="34116" y="51589"/>
                </a:lnTo>
                <a:lnTo>
                  <a:pt x="44706" y="50197"/>
                </a:lnTo>
                <a:lnTo>
                  <a:pt x="56649" y="52221"/>
                </a:lnTo>
                <a:lnTo>
                  <a:pt x="68863" y="59103"/>
                </a:lnTo>
                <a:lnTo>
                  <a:pt x="73023" y="64771"/>
                </a:lnTo>
                <a:lnTo>
                  <a:pt x="41822" y="64771"/>
                </a:lnTo>
                <a:lnTo>
                  <a:pt x="34339" y="66390"/>
                </a:lnTo>
                <a:close/>
              </a:path>
              <a:path w="82550" h="139700">
                <a:moveTo>
                  <a:pt x="71865" y="124684"/>
                </a:moveTo>
                <a:lnTo>
                  <a:pt x="43264" y="124684"/>
                </a:lnTo>
                <a:lnTo>
                  <a:pt x="52954" y="122381"/>
                </a:lnTo>
                <a:lnTo>
                  <a:pt x="60210" y="115980"/>
                </a:lnTo>
                <a:lnTo>
                  <a:pt x="64762" y="106239"/>
                </a:lnTo>
                <a:lnTo>
                  <a:pt x="66339" y="93917"/>
                </a:lnTo>
                <a:lnTo>
                  <a:pt x="65145" y="83898"/>
                </a:lnTo>
                <a:lnTo>
                  <a:pt x="61111" y="74486"/>
                </a:lnTo>
                <a:lnTo>
                  <a:pt x="53562" y="67503"/>
                </a:lnTo>
                <a:lnTo>
                  <a:pt x="41822" y="64771"/>
                </a:lnTo>
                <a:lnTo>
                  <a:pt x="73023" y="64771"/>
                </a:lnTo>
                <a:lnTo>
                  <a:pt x="78372" y="72057"/>
                </a:lnTo>
                <a:lnTo>
                  <a:pt x="82203" y="92298"/>
                </a:lnTo>
                <a:lnTo>
                  <a:pt x="81617" y="102393"/>
                </a:lnTo>
                <a:lnTo>
                  <a:pt x="79679" y="111122"/>
                </a:lnTo>
                <a:lnTo>
                  <a:pt x="76119" y="118940"/>
                </a:lnTo>
                <a:lnTo>
                  <a:pt x="71865" y="12468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103771" y="2064197"/>
            <a:ext cx="45085" cy="136525"/>
          </a:xfrm>
          <a:custGeom>
            <a:avLst/>
            <a:gdLst/>
            <a:ahLst/>
            <a:cxnLst/>
            <a:rect l="l" t="t" r="r" b="b"/>
            <a:pathLst>
              <a:path w="45085" h="136525">
                <a:moveTo>
                  <a:pt x="44706" y="136019"/>
                </a:moveTo>
                <a:lnTo>
                  <a:pt x="28843" y="136019"/>
                </a:lnTo>
                <a:lnTo>
                  <a:pt x="28843" y="40481"/>
                </a:lnTo>
                <a:lnTo>
                  <a:pt x="0" y="40481"/>
                </a:lnTo>
                <a:lnTo>
                  <a:pt x="0" y="25908"/>
                </a:lnTo>
                <a:lnTo>
                  <a:pt x="12889" y="24365"/>
                </a:lnTo>
                <a:lnTo>
                  <a:pt x="21992" y="20848"/>
                </a:lnTo>
                <a:lnTo>
                  <a:pt x="28392" y="13384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188859" y="2067435"/>
            <a:ext cx="82550" cy="136525"/>
          </a:xfrm>
          <a:custGeom>
            <a:avLst/>
            <a:gdLst/>
            <a:ahLst/>
            <a:cxnLst/>
            <a:rect l="l" t="t" r="r" b="b"/>
            <a:pathLst>
              <a:path w="82550" h="136525">
                <a:moveTo>
                  <a:pt x="17305" y="72867"/>
                </a:moveTo>
                <a:lnTo>
                  <a:pt x="4326" y="72867"/>
                </a:lnTo>
                <a:lnTo>
                  <a:pt x="12979" y="0"/>
                </a:lnTo>
                <a:lnTo>
                  <a:pt x="76434" y="0"/>
                </a:lnTo>
                <a:lnTo>
                  <a:pt x="76434" y="16192"/>
                </a:lnTo>
                <a:lnTo>
                  <a:pt x="24516" y="16192"/>
                </a:lnTo>
                <a:lnTo>
                  <a:pt x="18748" y="53436"/>
                </a:lnTo>
                <a:lnTo>
                  <a:pt x="64747" y="53436"/>
                </a:lnTo>
                <a:lnTo>
                  <a:pt x="69764" y="56877"/>
                </a:lnTo>
                <a:lnTo>
                  <a:pt x="71751" y="59913"/>
                </a:lnTo>
                <a:lnTo>
                  <a:pt x="30285" y="59913"/>
                </a:lnTo>
                <a:lnTo>
                  <a:pt x="23074" y="64771"/>
                </a:lnTo>
                <a:lnTo>
                  <a:pt x="17305" y="72867"/>
                </a:lnTo>
                <a:close/>
              </a:path>
              <a:path w="82550" h="136525">
                <a:moveTo>
                  <a:pt x="64747" y="53436"/>
                </a:moveTo>
                <a:lnTo>
                  <a:pt x="18748" y="53436"/>
                </a:lnTo>
                <a:lnTo>
                  <a:pt x="23390" y="50804"/>
                </a:lnTo>
                <a:lnTo>
                  <a:pt x="28843" y="48173"/>
                </a:lnTo>
                <a:lnTo>
                  <a:pt x="35378" y="46149"/>
                </a:lnTo>
                <a:lnTo>
                  <a:pt x="43264" y="45339"/>
                </a:lnTo>
                <a:lnTo>
                  <a:pt x="57258" y="48299"/>
                </a:lnTo>
                <a:lnTo>
                  <a:pt x="64747" y="53436"/>
                </a:lnTo>
                <a:close/>
              </a:path>
              <a:path w="82550" h="136525">
                <a:moveTo>
                  <a:pt x="71085" y="121445"/>
                </a:moveTo>
                <a:lnTo>
                  <a:pt x="40380" y="121445"/>
                </a:lnTo>
                <a:lnTo>
                  <a:pt x="51129" y="118915"/>
                </a:lnTo>
                <a:lnTo>
                  <a:pt x="59308" y="112134"/>
                </a:lnTo>
                <a:lnTo>
                  <a:pt x="64514" y="102317"/>
                </a:lnTo>
                <a:lnTo>
                  <a:pt x="66339" y="90679"/>
                </a:lnTo>
                <a:lnTo>
                  <a:pt x="64288" y="77674"/>
                </a:lnTo>
                <a:lnTo>
                  <a:pt x="58587" y="68009"/>
                </a:lnTo>
                <a:lnTo>
                  <a:pt x="49912" y="61987"/>
                </a:lnTo>
                <a:lnTo>
                  <a:pt x="38938" y="59913"/>
                </a:lnTo>
                <a:lnTo>
                  <a:pt x="71751" y="59913"/>
                </a:lnTo>
                <a:lnTo>
                  <a:pt x="78755" y="70615"/>
                </a:lnTo>
                <a:lnTo>
                  <a:pt x="82203" y="89060"/>
                </a:lnTo>
                <a:lnTo>
                  <a:pt x="80715" y="102545"/>
                </a:lnTo>
                <a:lnTo>
                  <a:pt x="74631" y="118004"/>
                </a:lnTo>
                <a:lnTo>
                  <a:pt x="71085" y="121445"/>
                </a:lnTo>
                <a:close/>
              </a:path>
              <a:path w="82550" h="136525">
                <a:moveTo>
                  <a:pt x="38938" y="136019"/>
                </a:moveTo>
                <a:lnTo>
                  <a:pt x="26567" y="134526"/>
                </a:lnTo>
                <a:lnTo>
                  <a:pt x="14601" y="128934"/>
                </a:lnTo>
                <a:lnTo>
                  <a:pt x="5070" y="117574"/>
                </a:lnTo>
                <a:lnTo>
                  <a:pt x="0" y="98775"/>
                </a:lnTo>
                <a:lnTo>
                  <a:pt x="15863" y="98775"/>
                </a:lnTo>
                <a:lnTo>
                  <a:pt x="18477" y="109149"/>
                </a:lnTo>
                <a:lnTo>
                  <a:pt x="23795" y="116183"/>
                </a:lnTo>
                <a:lnTo>
                  <a:pt x="31276" y="120180"/>
                </a:lnTo>
                <a:lnTo>
                  <a:pt x="40380" y="121445"/>
                </a:lnTo>
                <a:lnTo>
                  <a:pt x="71085" y="121445"/>
                </a:lnTo>
                <a:lnTo>
                  <a:pt x="61517" y="130731"/>
                </a:lnTo>
                <a:lnTo>
                  <a:pt x="38938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103771" y="2410722"/>
            <a:ext cx="45085" cy="134620"/>
          </a:xfrm>
          <a:custGeom>
            <a:avLst/>
            <a:gdLst/>
            <a:ahLst/>
            <a:cxnLst/>
            <a:rect l="l" t="t" r="r" b="b"/>
            <a:pathLst>
              <a:path w="45085" h="134619">
                <a:moveTo>
                  <a:pt x="44706" y="134399"/>
                </a:moveTo>
                <a:lnTo>
                  <a:pt x="28843" y="134399"/>
                </a:lnTo>
                <a:lnTo>
                  <a:pt x="28843" y="38862"/>
                </a:lnTo>
                <a:lnTo>
                  <a:pt x="0" y="38862"/>
                </a:lnTo>
                <a:lnTo>
                  <a:pt x="0" y="25908"/>
                </a:lnTo>
                <a:lnTo>
                  <a:pt x="12889" y="24137"/>
                </a:lnTo>
                <a:lnTo>
                  <a:pt x="21992" y="20240"/>
                </a:lnTo>
                <a:lnTo>
                  <a:pt x="28392" y="12701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188859" y="2413960"/>
            <a:ext cx="82550" cy="136525"/>
          </a:xfrm>
          <a:custGeom>
            <a:avLst/>
            <a:gdLst/>
            <a:ahLst/>
            <a:cxnLst/>
            <a:rect l="l" t="t" r="r" b="b"/>
            <a:pathLst>
              <a:path w="82550" h="136525">
                <a:moveTo>
                  <a:pt x="17305" y="72867"/>
                </a:moveTo>
                <a:lnTo>
                  <a:pt x="4326" y="71248"/>
                </a:lnTo>
                <a:lnTo>
                  <a:pt x="12979" y="0"/>
                </a:lnTo>
                <a:lnTo>
                  <a:pt x="76434" y="0"/>
                </a:lnTo>
                <a:lnTo>
                  <a:pt x="76434" y="16192"/>
                </a:lnTo>
                <a:lnTo>
                  <a:pt x="24516" y="16192"/>
                </a:lnTo>
                <a:lnTo>
                  <a:pt x="18748" y="53436"/>
                </a:lnTo>
                <a:lnTo>
                  <a:pt x="65661" y="53436"/>
                </a:lnTo>
                <a:lnTo>
                  <a:pt x="69764" y="56067"/>
                </a:lnTo>
                <a:lnTo>
                  <a:pt x="72387" y="59913"/>
                </a:lnTo>
                <a:lnTo>
                  <a:pt x="30285" y="59913"/>
                </a:lnTo>
                <a:lnTo>
                  <a:pt x="23074" y="64771"/>
                </a:lnTo>
                <a:lnTo>
                  <a:pt x="17305" y="72867"/>
                </a:lnTo>
                <a:close/>
              </a:path>
              <a:path w="82550" h="136525">
                <a:moveTo>
                  <a:pt x="65661" y="53436"/>
                </a:moveTo>
                <a:lnTo>
                  <a:pt x="18748" y="53436"/>
                </a:lnTo>
                <a:lnTo>
                  <a:pt x="23390" y="50121"/>
                </a:lnTo>
                <a:lnTo>
                  <a:pt x="28843" y="47566"/>
                </a:lnTo>
                <a:lnTo>
                  <a:pt x="35378" y="45921"/>
                </a:lnTo>
                <a:lnTo>
                  <a:pt x="43264" y="45339"/>
                </a:lnTo>
                <a:lnTo>
                  <a:pt x="57258" y="48046"/>
                </a:lnTo>
                <a:lnTo>
                  <a:pt x="65661" y="53436"/>
                </a:lnTo>
                <a:close/>
              </a:path>
              <a:path w="82550" h="136525">
                <a:moveTo>
                  <a:pt x="70928" y="121445"/>
                </a:moveTo>
                <a:lnTo>
                  <a:pt x="40380" y="121445"/>
                </a:lnTo>
                <a:lnTo>
                  <a:pt x="51129" y="118890"/>
                </a:lnTo>
                <a:lnTo>
                  <a:pt x="59308" y="111932"/>
                </a:lnTo>
                <a:lnTo>
                  <a:pt x="64514" y="101634"/>
                </a:lnTo>
                <a:lnTo>
                  <a:pt x="66339" y="89060"/>
                </a:lnTo>
                <a:lnTo>
                  <a:pt x="64288" y="76308"/>
                </a:lnTo>
                <a:lnTo>
                  <a:pt x="58587" y="67199"/>
                </a:lnTo>
                <a:lnTo>
                  <a:pt x="49912" y="61734"/>
                </a:lnTo>
                <a:lnTo>
                  <a:pt x="38938" y="59913"/>
                </a:lnTo>
                <a:lnTo>
                  <a:pt x="72387" y="59913"/>
                </a:lnTo>
                <a:lnTo>
                  <a:pt x="78755" y="69249"/>
                </a:lnTo>
                <a:lnTo>
                  <a:pt x="82203" y="87440"/>
                </a:lnTo>
                <a:lnTo>
                  <a:pt x="80715" y="101862"/>
                </a:lnTo>
                <a:lnTo>
                  <a:pt x="74631" y="117802"/>
                </a:lnTo>
                <a:lnTo>
                  <a:pt x="70928" y="121445"/>
                </a:lnTo>
                <a:close/>
              </a:path>
              <a:path w="82550" h="136525">
                <a:moveTo>
                  <a:pt x="38938" y="136019"/>
                </a:moveTo>
                <a:lnTo>
                  <a:pt x="26567" y="134298"/>
                </a:lnTo>
                <a:lnTo>
                  <a:pt x="14601" y="128327"/>
                </a:lnTo>
                <a:lnTo>
                  <a:pt x="5070" y="116891"/>
                </a:lnTo>
                <a:lnTo>
                  <a:pt x="0" y="98775"/>
                </a:lnTo>
                <a:lnTo>
                  <a:pt x="15863" y="98775"/>
                </a:lnTo>
                <a:lnTo>
                  <a:pt x="18477" y="108466"/>
                </a:lnTo>
                <a:lnTo>
                  <a:pt x="23795" y="115575"/>
                </a:lnTo>
                <a:lnTo>
                  <a:pt x="31276" y="119952"/>
                </a:lnTo>
                <a:lnTo>
                  <a:pt x="40380" y="121445"/>
                </a:lnTo>
                <a:lnTo>
                  <a:pt x="70928" y="121445"/>
                </a:lnTo>
                <a:lnTo>
                  <a:pt x="61517" y="130705"/>
                </a:lnTo>
                <a:lnTo>
                  <a:pt x="38938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103771" y="2755627"/>
            <a:ext cx="45085" cy="136525"/>
          </a:xfrm>
          <a:custGeom>
            <a:avLst/>
            <a:gdLst/>
            <a:ahLst/>
            <a:cxnLst/>
            <a:rect l="l" t="t" r="r" b="b"/>
            <a:pathLst>
              <a:path w="45085" h="136525">
                <a:moveTo>
                  <a:pt x="44706" y="136019"/>
                </a:moveTo>
                <a:lnTo>
                  <a:pt x="28843" y="136019"/>
                </a:lnTo>
                <a:lnTo>
                  <a:pt x="28843" y="40481"/>
                </a:lnTo>
                <a:lnTo>
                  <a:pt x="0" y="40481"/>
                </a:lnTo>
                <a:lnTo>
                  <a:pt x="0" y="25908"/>
                </a:lnTo>
                <a:lnTo>
                  <a:pt x="12889" y="24365"/>
                </a:lnTo>
                <a:lnTo>
                  <a:pt x="21992" y="20848"/>
                </a:lnTo>
                <a:lnTo>
                  <a:pt x="28392" y="13384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187416" y="2755627"/>
            <a:ext cx="85090" cy="136525"/>
          </a:xfrm>
          <a:custGeom>
            <a:avLst/>
            <a:gdLst/>
            <a:ahLst/>
            <a:cxnLst/>
            <a:rect l="l" t="t" r="r" b="b"/>
            <a:pathLst>
              <a:path w="85089" h="136525">
                <a:moveTo>
                  <a:pt x="85087" y="103633"/>
                </a:moveTo>
                <a:lnTo>
                  <a:pt x="0" y="103633"/>
                </a:lnTo>
                <a:lnTo>
                  <a:pt x="0" y="85821"/>
                </a:lnTo>
                <a:lnTo>
                  <a:pt x="54802" y="0"/>
                </a:lnTo>
                <a:lnTo>
                  <a:pt x="67781" y="0"/>
                </a:lnTo>
                <a:lnTo>
                  <a:pt x="67781" y="27527"/>
                </a:lnTo>
                <a:lnTo>
                  <a:pt x="51917" y="27527"/>
                </a:lnTo>
                <a:lnTo>
                  <a:pt x="14421" y="89060"/>
                </a:lnTo>
                <a:lnTo>
                  <a:pt x="85087" y="89060"/>
                </a:lnTo>
                <a:lnTo>
                  <a:pt x="85087" y="103633"/>
                </a:lnTo>
                <a:close/>
              </a:path>
              <a:path w="85089" h="136525">
                <a:moveTo>
                  <a:pt x="67781" y="89060"/>
                </a:moveTo>
                <a:lnTo>
                  <a:pt x="53359" y="89060"/>
                </a:lnTo>
                <a:lnTo>
                  <a:pt x="53359" y="27527"/>
                </a:lnTo>
                <a:lnTo>
                  <a:pt x="67781" y="27527"/>
                </a:lnTo>
                <a:lnTo>
                  <a:pt x="67781" y="89060"/>
                </a:lnTo>
                <a:close/>
              </a:path>
              <a:path w="85089" h="136525">
                <a:moveTo>
                  <a:pt x="67781" y="136019"/>
                </a:moveTo>
                <a:lnTo>
                  <a:pt x="53359" y="136019"/>
                </a:lnTo>
                <a:lnTo>
                  <a:pt x="53359" y="103633"/>
                </a:lnTo>
                <a:lnTo>
                  <a:pt x="67781" y="103633"/>
                </a:lnTo>
                <a:lnTo>
                  <a:pt x="67781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103771" y="3102152"/>
            <a:ext cx="45085" cy="134620"/>
          </a:xfrm>
          <a:custGeom>
            <a:avLst/>
            <a:gdLst/>
            <a:ahLst/>
            <a:cxnLst/>
            <a:rect l="l" t="t" r="r" b="b"/>
            <a:pathLst>
              <a:path w="45085" h="134619">
                <a:moveTo>
                  <a:pt x="44706" y="134399"/>
                </a:moveTo>
                <a:lnTo>
                  <a:pt x="28843" y="134399"/>
                </a:lnTo>
                <a:lnTo>
                  <a:pt x="28843" y="38862"/>
                </a:lnTo>
                <a:lnTo>
                  <a:pt x="0" y="38862"/>
                </a:lnTo>
                <a:lnTo>
                  <a:pt x="0" y="25908"/>
                </a:lnTo>
                <a:lnTo>
                  <a:pt x="12889" y="24137"/>
                </a:lnTo>
                <a:lnTo>
                  <a:pt x="21992" y="20240"/>
                </a:lnTo>
                <a:lnTo>
                  <a:pt x="28392" y="12701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188859" y="3102152"/>
            <a:ext cx="83820" cy="139700"/>
          </a:xfrm>
          <a:custGeom>
            <a:avLst/>
            <a:gdLst/>
            <a:ahLst/>
            <a:cxnLst/>
            <a:rect l="l" t="t" r="r" b="b"/>
            <a:pathLst>
              <a:path w="83820" h="139700">
                <a:moveTo>
                  <a:pt x="17305" y="43720"/>
                </a:moveTo>
                <a:lnTo>
                  <a:pt x="2884" y="43720"/>
                </a:lnTo>
                <a:lnTo>
                  <a:pt x="4506" y="28691"/>
                </a:lnTo>
                <a:lnTo>
                  <a:pt x="10455" y="14573"/>
                </a:lnTo>
                <a:lnTo>
                  <a:pt x="22353" y="4098"/>
                </a:lnTo>
                <a:lnTo>
                  <a:pt x="41822" y="0"/>
                </a:lnTo>
                <a:lnTo>
                  <a:pt x="57416" y="2606"/>
                </a:lnTo>
                <a:lnTo>
                  <a:pt x="69223" y="9918"/>
                </a:lnTo>
                <a:lnTo>
                  <a:pt x="72317" y="14573"/>
                </a:lnTo>
                <a:lnTo>
                  <a:pt x="41822" y="14573"/>
                </a:lnTo>
                <a:lnTo>
                  <a:pt x="29068" y="17761"/>
                </a:lnTo>
                <a:lnTo>
                  <a:pt x="21992" y="25503"/>
                </a:lnTo>
                <a:lnTo>
                  <a:pt x="18703" y="35067"/>
                </a:lnTo>
                <a:lnTo>
                  <a:pt x="17305" y="43720"/>
                </a:lnTo>
                <a:close/>
              </a:path>
              <a:path w="83820" h="139700">
                <a:moveTo>
                  <a:pt x="74602" y="123064"/>
                </a:moveTo>
                <a:lnTo>
                  <a:pt x="41822" y="123064"/>
                </a:lnTo>
                <a:lnTo>
                  <a:pt x="51962" y="121293"/>
                </a:lnTo>
                <a:lnTo>
                  <a:pt x="60210" y="116183"/>
                </a:lnTo>
                <a:lnTo>
                  <a:pt x="65753" y="108036"/>
                </a:lnTo>
                <a:lnTo>
                  <a:pt x="67781" y="97156"/>
                </a:lnTo>
                <a:lnTo>
                  <a:pt x="64897" y="83797"/>
                </a:lnTo>
                <a:lnTo>
                  <a:pt x="57686" y="76510"/>
                </a:lnTo>
                <a:lnTo>
                  <a:pt x="48312" y="73474"/>
                </a:lnTo>
                <a:lnTo>
                  <a:pt x="38938" y="72867"/>
                </a:lnTo>
                <a:lnTo>
                  <a:pt x="33169" y="72867"/>
                </a:lnTo>
                <a:lnTo>
                  <a:pt x="33169" y="58293"/>
                </a:lnTo>
                <a:lnTo>
                  <a:pt x="40380" y="58293"/>
                </a:lnTo>
                <a:lnTo>
                  <a:pt x="48853" y="57256"/>
                </a:lnTo>
                <a:lnTo>
                  <a:pt x="56244" y="53638"/>
                </a:lnTo>
                <a:lnTo>
                  <a:pt x="61472" y="46680"/>
                </a:lnTo>
                <a:lnTo>
                  <a:pt x="63455" y="35624"/>
                </a:lnTo>
                <a:lnTo>
                  <a:pt x="62508" y="28919"/>
                </a:lnTo>
                <a:lnTo>
                  <a:pt x="59128" y="22062"/>
                </a:lnTo>
                <a:lnTo>
                  <a:pt x="52503" y="16724"/>
                </a:lnTo>
                <a:lnTo>
                  <a:pt x="41822" y="14573"/>
                </a:lnTo>
                <a:lnTo>
                  <a:pt x="72317" y="14573"/>
                </a:lnTo>
                <a:lnTo>
                  <a:pt x="76704" y="21177"/>
                </a:lnTo>
                <a:lnTo>
                  <a:pt x="79318" y="35624"/>
                </a:lnTo>
                <a:lnTo>
                  <a:pt x="77854" y="46528"/>
                </a:lnTo>
                <a:lnTo>
                  <a:pt x="74091" y="54852"/>
                </a:lnTo>
                <a:lnTo>
                  <a:pt x="68975" y="60444"/>
                </a:lnTo>
                <a:lnTo>
                  <a:pt x="63455" y="63151"/>
                </a:lnTo>
                <a:lnTo>
                  <a:pt x="71477" y="67756"/>
                </a:lnTo>
                <a:lnTo>
                  <a:pt x="77876" y="74486"/>
                </a:lnTo>
                <a:lnTo>
                  <a:pt x="82113" y="83645"/>
                </a:lnTo>
                <a:lnTo>
                  <a:pt x="83645" y="95537"/>
                </a:lnTo>
                <a:lnTo>
                  <a:pt x="81144" y="111249"/>
                </a:lnTo>
                <a:lnTo>
                  <a:pt x="74602" y="123064"/>
                </a:lnTo>
                <a:close/>
              </a:path>
              <a:path w="83820" h="139700">
                <a:moveTo>
                  <a:pt x="40380" y="139257"/>
                </a:moveTo>
                <a:lnTo>
                  <a:pt x="31727" y="139257"/>
                </a:lnTo>
                <a:lnTo>
                  <a:pt x="24516" y="136019"/>
                </a:lnTo>
                <a:lnTo>
                  <a:pt x="1509" y="104999"/>
                </a:lnTo>
                <a:lnTo>
                  <a:pt x="0" y="93917"/>
                </a:lnTo>
                <a:lnTo>
                  <a:pt x="15863" y="93917"/>
                </a:lnTo>
                <a:lnTo>
                  <a:pt x="16674" y="103937"/>
                </a:lnTo>
                <a:lnTo>
                  <a:pt x="20190" y="113349"/>
                </a:lnTo>
                <a:lnTo>
                  <a:pt x="28032" y="120332"/>
                </a:lnTo>
                <a:lnTo>
                  <a:pt x="41822" y="123064"/>
                </a:lnTo>
                <a:lnTo>
                  <a:pt x="74602" y="123064"/>
                </a:lnTo>
                <a:lnTo>
                  <a:pt x="73369" y="125291"/>
                </a:lnTo>
                <a:lnTo>
                  <a:pt x="59917" y="135386"/>
                </a:lnTo>
                <a:lnTo>
                  <a:pt x="40380" y="139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103771" y="3447058"/>
            <a:ext cx="45085" cy="136525"/>
          </a:xfrm>
          <a:custGeom>
            <a:avLst/>
            <a:gdLst/>
            <a:ahLst/>
            <a:cxnLst/>
            <a:rect l="l" t="t" r="r" b="b"/>
            <a:pathLst>
              <a:path w="45085" h="136525">
                <a:moveTo>
                  <a:pt x="44706" y="136019"/>
                </a:moveTo>
                <a:lnTo>
                  <a:pt x="28843" y="136019"/>
                </a:lnTo>
                <a:lnTo>
                  <a:pt x="28843" y="40481"/>
                </a:lnTo>
                <a:lnTo>
                  <a:pt x="0" y="40481"/>
                </a:lnTo>
                <a:lnTo>
                  <a:pt x="0" y="25908"/>
                </a:lnTo>
                <a:lnTo>
                  <a:pt x="12889" y="24365"/>
                </a:lnTo>
                <a:lnTo>
                  <a:pt x="21992" y="20848"/>
                </a:lnTo>
                <a:lnTo>
                  <a:pt x="28392" y="13384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187416" y="3447058"/>
            <a:ext cx="82550" cy="136525"/>
          </a:xfrm>
          <a:custGeom>
            <a:avLst/>
            <a:gdLst/>
            <a:ahLst/>
            <a:cxnLst/>
            <a:rect l="l" t="t" r="r" b="b"/>
            <a:pathLst>
              <a:path w="82550" h="136525">
                <a:moveTo>
                  <a:pt x="18748" y="48578"/>
                </a:moveTo>
                <a:lnTo>
                  <a:pt x="2884" y="48578"/>
                </a:lnTo>
                <a:lnTo>
                  <a:pt x="7593" y="22543"/>
                </a:lnTo>
                <a:lnTo>
                  <a:pt x="18928" y="7893"/>
                </a:lnTo>
                <a:lnTo>
                  <a:pt x="32696" y="1442"/>
                </a:lnTo>
                <a:lnTo>
                  <a:pt x="44706" y="0"/>
                </a:lnTo>
                <a:lnTo>
                  <a:pt x="59691" y="2909"/>
                </a:lnTo>
                <a:lnTo>
                  <a:pt x="71567" y="11132"/>
                </a:lnTo>
                <a:lnTo>
                  <a:pt x="74663" y="16192"/>
                </a:lnTo>
                <a:lnTo>
                  <a:pt x="43264" y="16192"/>
                </a:lnTo>
                <a:lnTo>
                  <a:pt x="29699" y="19886"/>
                </a:lnTo>
                <a:lnTo>
                  <a:pt x="22353" y="28742"/>
                </a:lnTo>
                <a:lnTo>
                  <a:pt x="19333" y="39419"/>
                </a:lnTo>
                <a:lnTo>
                  <a:pt x="18748" y="48578"/>
                </a:lnTo>
                <a:close/>
              </a:path>
              <a:path w="82550" h="136525">
                <a:moveTo>
                  <a:pt x="82203" y="136019"/>
                </a:moveTo>
                <a:lnTo>
                  <a:pt x="0" y="136019"/>
                </a:lnTo>
                <a:lnTo>
                  <a:pt x="2884" y="117422"/>
                </a:lnTo>
                <a:lnTo>
                  <a:pt x="28843" y="82583"/>
                </a:lnTo>
                <a:lnTo>
                  <a:pt x="53562" y="65530"/>
                </a:lnTo>
                <a:lnTo>
                  <a:pt x="60390" y="59508"/>
                </a:lnTo>
                <a:lnTo>
                  <a:pt x="64784" y="51665"/>
                </a:lnTo>
                <a:lnTo>
                  <a:pt x="66339" y="40481"/>
                </a:lnTo>
                <a:lnTo>
                  <a:pt x="65167" y="31904"/>
                </a:lnTo>
                <a:lnTo>
                  <a:pt x="61291" y="24086"/>
                </a:lnTo>
                <a:lnTo>
                  <a:pt x="54171" y="18393"/>
                </a:lnTo>
                <a:lnTo>
                  <a:pt x="43264" y="16192"/>
                </a:lnTo>
                <a:lnTo>
                  <a:pt x="74663" y="16192"/>
                </a:lnTo>
                <a:lnTo>
                  <a:pt x="79386" y="23909"/>
                </a:lnTo>
                <a:lnTo>
                  <a:pt x="82203" y="40481"/>
                </a:lnTo>
                <a:lnTo>
                  <a:pt x="79679" y="56446"/>
                </a:lnTo>
                <a:lnTo>
                  <a:pt x="72829" y="68616"/>
                </a:lnTo>
                <a:lnTo>
                  <a:pt x="62734" y="78054"/>
                </a:lnTo>
                <a:lnTo>
                  <a:pt x="37496" y="93917"/>
                </a:lnTo>
                <a:lnTo>
                  <a:pt x="27648" y="101381"/>
                </a:lnTo>
                <a:lnTo>
                  <a:pt x="21452" y="108693"/>
                </a:lnTo>
                <a:lnTo>
                  <a:pt x="18229" y="115095"/>
                </a:lnTo>
                <a:lnTo>
                  <a:pt x="17305" y="119826"/>
                </a:lnTo>
                <a:lnTo>
                  <a:pt x="82203" y="119826"/>
                </a:lnTo>
                <a:lnTo>
                  <a:pt x="82203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103771" y="3793583"/>
            <a:ext cx="45085" cy="134620"/>
          </a:xfrm>
          <a:custGeom>
            <a:avLst/>
            <a:gdLst/>
            <a:ahLst/>
            <a:cxnLst/>
            <a:rect l="l" t="t" r="r" b="b"/>
            <a:pathLst>
              <a:path w="45085" h="134620">
                <a:moveTo>
                  <a:pt x="44706" y="134399"/>
                </a:moveTo>
                <a:lnTo>
                  <a:pt x="28843" y="134399"/>
                </a:lnTo>
                <a:lnTo>
                  <a:pt x="28843" y="38862"/>
                </a:lnTo>
                <a:lnTo>
                  <a:pt x="0" y="38862"/>
                </a:lnTo>
                <a:lnTo>
                  <a:pt x="0" y="25908"/>
                </a:lnTo>
                <a:lnTo>
                  <a:pt x="12889" y="24137"/>
                </a:lnTo>
                <a:lnTo>
                  <a:pt x="21992" y="20240"/>
                </a:lnTo>
                <a:lnTo>
                  <a:pt x="28392" y="12701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200396" y="3793583"/>
            <a:ext cx="45085" cy="134620"/>
          </a:xfrm>
          <a:custGeom>
            <a:avLst/>
            <a:gdLst/>
            <a:ahLst/>
            <a:cxnLst/>
            <a:rect l="l" t="t" r="r" b="b"/>
            <a:pathLst>
              <a:path w="45085" h="134620">
                <a:moveTo>
                  <a:pt x="44706" y="134399"/>
                </a:moveTo>
                <a:lnTo>
                  <a:pt x="28843" y="134399"/>
                </a:lnTo>
                <a:lnTo>
                  <a:pt x="28843" y="38862"/>
                </a:lnTo>
                <a:lnTo>
                  <a:pt x="0" y="38862"/>
                </a:lnTo>
                <a:lnTo>
                  <a:pt x="0" y="25908"/>
                </a:lnTo>
                <a:lnTo>
                  <a:pt x="12889" y="24137"/>
                </a:lnTo>
                <a:lnTo>
                  <a:pt x="21992" y="20240"/>
                </a:lnTo>
                <a:lnTo>
                  <a:pt x="28392" y="12701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152805" y="4138488"/>
            <a:ext cx="43815" cy="136525"/>
          </a:xfrm>
          <a:custGeom>
            <a:avLst/>
            <a:gdLst/>
            <a:ahLst/>
            <a:cxnLst/>
            <a:rect l="l" t="t" r="r" b="b"/>
            <a:pathLst>
              <a:path w="43814" h="136525">
                <a:moveTo>
                  <a:pt x="43264" y="136019"/>
                </a:moveTo>
                <a:lnTo>
                  <a:pt x="27401" y="136019"/>
                </a:lnTo>
                <a:lnTo>
                  <a:pt x="27401" y="40481"/>
                </a:lnTo>
                <a:lnTo>
                  <a:pt x="0" y="40481"/>
                </a:lnTo>
                <a:lnTo>
                  <a:pt x="0" y="25908"/>
                </a:lnTo>
                <a:lnTo>
                  <a:pt x="12258" y="24365"/>
                </a:lnTo>
                <a:lnTo>
                  <a:pt x="21271" y="20848"/>
                </a:lnTo>
                <a:lnTo>
                  <a:pt x="27581" y="13384"/>
                </a:lnTo>
                <a:lnTo>
                  <a:pt x="31727" y="0"/>
                </a:lnTo>
                <a:lnTo>
                  <a:pt x="43264" y="0"/>
                </a:lnTo>
                <a:lnTo>
                  <a:pt x="43264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966184" y="2064197"/>
            <a:ext cx="43815" cy="136525"/>
          </a:xfrm>
          <a:custGeom>
            <a:avLst/>
            <a:gdLst/>
            <a:ahLst/>
            <a:cxnLst/>
            <a:rect l="l" t="t" r="r" b="b"/>
            <a:pathLst>
              <a:path w="43814" h="136525">
                <a:moveTo>
                  <a:pt x="43264" y="136019"/>
                </a:moveTo>
                <a:lnTo>
                  <a:pt x="27401" y="136019"/>
                </a:lnTo>
                <a:lnTo>
                  <a:pt x="27401" y="40481"/>
                </a:lnTo>
                <a:lnTo>
                  <a:pt x="0" y="40481"/>
                </a:lnTo>
                <a:lnTo>
                  <a:pt x="0" y="25908"/>
                </a:lnTo>
                <a:lnTo>
                  <a:pt x="12258" y="24365"/>
                </a:lnTo>
                <a:lnTo>
                  <a:pt x="21271" y="20848"/>
                </a:lnTo>
                <a:lnTo>
                  <a:pt x="27581" y="13384"/>
                </a:lnTo>
                <a:lnTo>
                  <a:pt x="31727" y="0"/>
                </a:lnTo>
                <a:lnTo>
                  <a:pt x="43264" y="0"/>
                </a:lnTo>
                <a:lnTo>
                  <a:pt x="43264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049829" y="2067435"/>
            <a:ext cx="83820" cy="136525"/>
          </a:xfrm>
          <a:custGeom>
            <a:avLst/>
            <a:gdLst/>
            <a:ahLst/>
            <a:cxnLst/>
            <a:rect l="l" t="t" r="r" b="b"/>
            <a:pathLst>
              <a:path w="83820" h="136525">
                <a:moveTo>
                  <a:pt x="17305" y="72867"/>
                </a:moveTo>
                <a:lnTo>
                  <a:pt x="4326" y="72867"/>
                </a:lnTo>
                <a:lnTo>
                  <a:pt x="14421" y="0"/>
                </a:lnTo>
                <a:lnTo>
                  <a:pt x="76434" y="0"/>
                </a:lnTo>
                <a:lnTo>
                  <a:pt x="76434" y="16192"/>
                </a:lnTo>
                <a:lnTo>
                  <a:pt x="25958" y="16192"/>
                </a:lnTo>
                <a:lnTo>
                  <a:pt x="20190" y="53436"/>
                </a:lnTo>
                <a:lnTo>
                  <a:pt x="65837" y="53436"/>
                </a:lnTo>
                <a:lnTo>
                  <a:pt x="71026" y="56877"/>
                </a:lnTo>
                <a:lnTo>
                  <a:pt x="73048" y="59913"/>
                </a:lnTo>
                <a:lnTo>
                  <a:pt x="40380" y="59913"/>
                </a:lnTo>
                <a:lnTo>
                  <a:pt x="33935" y="60798"/>
                </a:lnTo>
                <a:lnTo>
                  <a:pt x="27761" y="63354"/>
                </a:lnTo>
                <a:lnTo>
                  <a:pt x="22128" y="67427"/>
                </a:lnTo>
                <a:lnTo>
                  <a:pt x="17305" y="72867"/>
                </a:lnTo>
                <a:close/>
              </a:path>
              <a:path w="83820" h="136525">
                <a:moveTo>
                  <a:pt x="65837" y="53436"/>
                </a:moveTo>
                <a:lnTo>
                  <a:pt x="20190" y="53436"/>
                </a:lnTo>
                <a:lnTo>
                  <a:pt x="25958" y="50197"/>
                </a:lnTo>
                <a:lnTo>
                  <a:pt x="33169" y="45339"/>
                </a:lnTo>
                <a:lnTo>
                  <a:pt x="43264" y="45339"/>
                </a:lnTo>
                <a:lnTo>
                  <a:pt x="58092" y="48299"/>
                </a:lnTo>
                <a:lnTo>
                  <a:pt x="65837" y="53436"/>
                </a:lnTo>
                <a:close/>
              </a:path>
              <a:path w="83820" h="136525">
                <a:moveTo>
                  <a:pt x="71672" y="121445"/>
                </a:moveTo>
                <a:lnTo>
                  <a:pt x="41822" y="121445"/>
                </a:lnTo>
                <a:lnTo>
                  <a:pt x="52345" y="118915"/>
                </a:lnTo>
                <a:lnTo>
                  <a:pt x="60029" y="112134"/>
                </a:lnTo>
                <a:lnTo>
                  <a:pt x="64739" y="102317"/>
                </a:lnTo>
                <a:lnTo>
                  <a:pt x="66339" y="90679"/>
                </a:lnTo>
                <a:lnTo>
                  <a:pt x="64311" y="77674"/>
                </a:lnTo>
                <a:lnTo>
                  <a:pt x="58768" y="68009"/>
                </a:lnTo>
                <a:lnTo>
                  <a:pt x="50520" y="61987"/>
                </a:lnTo>
                <a:lnTo>
                  <a:pt x="40380" y="59913"/>
                </a:lnTo>
                <a:lnTo>
                  <a:pt x="73048" y="59913"/>
                </a:lnTo>
                <a:lnTo>
                  <a:pt x="80175" y="70615"/>
                </a:lnTo>
                <a:lnTo>
                  <a:pt x="83645" y="89060"/>
                </a:lnTo>
                <a:lnTo>
                  <a:pt x="81932" y="102545"/>
                </a:lnTo>
                <a:lnTo>
                  <a:pt x="75352" y="118004"/>
                </a:lnTo>
                <a:lnTo>
                  <a:pt x="71672" y="121445"/>
                </a:lnTo>
                <a:close/>
              </a:path>
              <a:path w="83820" h="136525">
                <a:moveTo>
                  <a:pt x="38938" y="136019"/>
                </a:moveTo>
                <a:lnTo>
                  <a:pt x="26567" y="134526"/>
                </a:lnTo>
                <a:lnTo>
                  <a:pt x="14601" y="128934"/>
                </a:lnTo>
                <a:lnTo>
                  <a:pt x="5070" y="117574"/>
                </a:lnTo>
                <a:lnTo>
                  <a:pt x="0" y="98775"/>
                </a:lnTo>
                <a:lnTo>
                  <a:pt x="15863" y="98775"/>
                </a:lnTo>
                <a:lnTo>
                  <a:pt x="18500" y="109149"/>
                </a:lnTo>
                <a:lnTo>
                  <a:pt x="23975" y="116183"/>
                </a:lnTo>
                <a:lnTo>
                  <a:pt x="31885" y="120180"/>
                </a:lnTo>
                <a:lnTo>
                  <a:pt x="41822" y="121445"/>
                </a:lnTo>
                <a:lnTo>
                  <a:pt x="71672" y="121445"/>
                </a:lnTo>
                <a:lnTo>
                  <a:pt x="61742" y="130731"/>
                </a:lnTo>
                <a:lnTo>
                  <a:pt x="38938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966184" y="2410722"/>
            <a:ext cx="43815" cy="134620"/>
          </a:xfrm>
          <a:custGeom>
            <a:avLst/>
            <a:gdLst/>
            <a:ahLst/>
            <a:cxnLst/>
            <a:rect l="l" t="t" r="r" b="b"/>
            <a:pathLst>
              <a:path w="43814" h="134619">
                <a:moveTo>
                  <a:pt x="43264" y="134399"/>
                </a:moveTo>
                <a:lnTo>
                  <a:pt x="27401" y="134399"/>
                </a:lnTo>
                <a:lnTo>
                  <a:pt x="27401" y="38862"/>
                </a:lnTo>
                <a:lnTo>
                  <a:pt x="0" y="38862"/>
                </a:lnTo>
                <a:lnTo>
                  <a:pt x="0" y="25908"/>
                </a:lnTo>
                <a:lnTo>
                  <a:pt x="12258" y="24137"/>
                </a:lnTo>
                <a:lnTo>
                  <a:pt x="21271" y="20240"/>
                </a:lnTo>
                <a:lnTo>
                  <a:pt x="27581" y="12701"/>
                </a:lnTo>
                <a:lnTo>
                  <a:pt x="31727" y="0"/>
                </a:lnTo>
                <a:lnTo>
                  <a:pt x="43264" y="0"/>
                </a:lnTo>
                <a:lnTo>
                  <a:pt x="43264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049829" y="2410722"/>
            <a:ext cx="82550" cy="134620"/>
          </a:xfrm>
          <a:custGeom>
            <a:avLst/>
            <a:gdLst/>
            <a:ahLst/>
            <a:cxnLst/>
            <a:rect l="l" t="t" r="r" b="b"/>
            <a:pathLst>
              <a:path w="82550" h="134619">
                <a:moveTo>
                  <a:pt x="17305" y="48578"/>
                </a:moveTo>
                <a:lnTo>
                  <a:pt x="2884" y="48578"/>
                </a:lnTo>
                <a:lnTo>
                  <a:pt x="7593" y="21860"/>
                </a:lnTo>
                <a:lnTo>
                  <a:pt x="18928" y="7286"/>
                </a:lnTo>
                <a:lnTo>
                  <a:pt x="32696" y="1214"/>
                </a:lnTo>
                <a:lnTo>
                  <a:pt x="44706" y="0"/>
                </a:lnTo>
                <a:lnTo>
                  <a:pt x="59083" y="2681"/>
                </a:lnTo>
                <a:lnTo>
                  <a:pt x="71026" y="10525"/>
                </a:lnTo>
                <a:lnTo>
                  <a:pt x="73626" y="14573"/>
                </a:lnTo>
                <a:lnTo>
                  <a:pt x="41822" y="14573"/>
                </a:lnTo>
                <a:lnTo>
                  <a:pt x="28460" y="18520"/>
                </a:lnTo>
                <a:lnTo>
                  <a:pt x="21452" y="27932"/>
                </a:lnTo>
                <a:lnTo>
                  <a:pt x="18500" y="39166"/>
                </a:lnTo>
                <a:lnTo>
                  <a:pt x="17305" y="48578"/>
                </a:lnTo>
                <a:close/>
              </a:path>
              <a:path w="82550" h="134619">
                <a:moveTo>
                  <a:pt x="82203" y="134399"/>
                </a:moveTo>
                <a:lnTo>
                  <a:pt x="0" y="134399"/>
                </a:lnTo>
                <a:lnTo>
                  <a:pt x="2050" y="116031"/>
                </a:lnTo>
                <a:lnTo>
                  <a:pt x="7751" y="101609"/>
                </a:lnTo>
                <a:lnTo>
                  <a:pt x="16427" y="90223"/>
                </a:lnTo>
                <a:lnTo>
                  <a:pt x="27401" y="80963"/>
                </a:lnTo>
                <a:lnTo>
                  <a:pt x="43264" y="71248"/>
                </a:lnTo>
                <a:lnTo>
                  <a:pt x="52345" y="65277"/>
                </a:lnTo>
                <a:lnTo>
                  <a:pt x="59669" y="58698"/>
                </a:lnTo>
                <a:lnTo>
                  <a:pt x="64559" y="50298"/>
                </a:lnTo>
                <a:lnTo>
                  <a:pt x="66339" y="38862"/>
                </a:lnTo>
                <a:lnTo>
                  <a:pt x="64942" y="30968"/>
                </a:lnTo>
                <a:lnTo>
                  <a:pt x="60570" y="23074"/>
                </a:lnTo>
                <a:lnTo>
                  <a:pt x="52954" y="17002"/>
                </a:lnTo>
                <a:lnTo>
                  <a:pt x="41822" y="14573"/>
                </a:lnTo>
                <a:lnTo>
                  <a:pt x="73626" y="14573"/>
                </a:lnTo>
                <a:lnTo>
                  <a:pt x="79183" y="23226"/>
                </a:lnTo>
                <a:lnTo>
                  <a:pt x="82203" y="40481"/>
                </a:lnTo>
                <a:lnTo>
                  <a:pt x="79656" y="56219"/>
                </a:lnTo>
                <a:lnTo>
                  <a:pt x="72648" y="68009"/>
                </a:lnTo>
                <a:lnTo>
                  <a:pt x="62125" y="77370"/>
                </a:lnTo>
                <a:lnTo>
                  <a:pt x="49033" y="85821"/>
                </a:lnTo>
                <a:lnTo>
                  <a:pt x="37496" y="92298"/>
                </a:lnTo>
                <a:lnTo>
                  <a:pt x="27017" y="100470"/>
                </a:lnTo>
                <a:lnTo>
                  <a:pt x="20731" y="107884"/>
                </a:lnTo>
                <a:lnTo>
                  <a:pt x="17418" y="114386"/>
                </a:lnTo>
                <a:lnTo>
                  <a:pt x="15863" y="119826"/>
                </a:lnTo>
                <a:lnTo>
                  <a:pt x="82203" y="119826"/>
                </a:lnTo>
                <a:lnTo>
                  <a:pt x="82203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966184" y="2755627"/>
            <a:ext cx="43815" cy="136525"/>
          </a:xfrm>
          <a:custGeom>
            <a:avLst/>
            <a:gdLst/>
            <a:ahLst/>
            <a:cxnLst/>
            <a:rect l="l" t="t" r="r" b="b"/>
            <a:pathLst>
              <a:path w="43814" h="136525">
                <a:moveTo>
                  <a:pt x="43264" y="136019"/>
                </a:moveTo>
                <a:lnTo>
                  <a:pt x="27401" y="136019"/>
                </a:lnTo>
                <a:lnTo>
                  <a:pt x="27401" y="40481"/>
                </a:lnTo>
                <a:lnTo>
                  <a:pt x="0" y="40481"/>
                </a:lnTo>
                <a:lnTo>
                  <a:pt x="0" y="25908"/>
                </a:lnTo>
                <a:lnTo>
                  <a:pt x="12258" y="24365"/>
                </a:lnTo>
                <a:lnTo>
                  <a:pt x="21271" y="20848"/>
                </a:lnTo>
                <a:lnTo>
                  <a:pt x="27581" y="13384"/>
                </a:lnTo>
                <a:lnTo>
                  <a:pt x="31727" y="0"/>
                </a:lnTo>
                <a:lnTo>
                  <a:pt x="43264" y="0"/>
                </a:lnTo>
                <a:lnTo>
                  <a:pt x="43264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061366" y="2755627"/>
            <a:ext cx="45085" cy="136525"/>
          </a:xfrm>
          <a:custGeom>
            <a:avLst/>
            <a:gdLst/>
            <a:ahLst/>
            <a:cxnLst/>
            <a:rect l="l" t="t" r="r" b="b"/>
            <a:pathLst>
              <a:path w="45085" h="136525">
                <a:moveTo>
                  <a:pt x="44706" y="136019"/>
                </a:moveTo>
                <a:lnTo>
                  <a:pt x="28843" y="136019"/>
                </a:lnTo>
                <a:lnTo>
                  <a:pt x="28843" y="40481"/>
                </a:lnTo>
                <a:lnTo>
                  <a:pt x="0" y="40481"/>
                </a:lnTo>
                <a:lnTo>
                  <a:pt x="0" y="25908"/>
                </a:lnTo>
                <a:lnTo>
                  <a:pt x="13092" y="24365"/>
                </a:lnTo>
                <a:lnTo>
                  <a:pt x="22533" y="20848"/>
                </a:lnTo>
                <a:lnTo>
                  <a:pt x="29000" y="13384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966184" y="3102152"/>
            <a:ext cx="43815" cy="134620"/>
          </a:xfrm>
          <a:custGeom>
            <a:avLst/>
            <a:gdLst/>
            <a:ahLst/>
            <a:cxnLst/>
            <a:rect l="l" t="t" r="r" b="b"/>
            <a:pathLst>
              <a:path w="43814" h="134619">
                <a:moveTo>
                  <a:pt x="43264" y="134399"/>
                </a:moveTo>
                <a:lnTo>
                  <a:pt x="27401" y="134399"/>
                </a:lnTo>
                <a:lnTo>
                  <a:pt x="27401" y="38862"/>
                </a:lnTo>
                <a:lnTo>
                  <a:pt x="0" y="38862"/>
                </a:lnTo>
                <a:lnTo>
                  <a:pt x="0" y="25908"/>
                </a:lnTo>
                <a:lnTo>
                  <a:pt x="12258" y="24137"/>
                </a:lnTo>
                <a:lnTo>
                  <a:pt x="21271" y="20240"/>
                </a:lnTo>
                <a:lnTo>
                  <a:pt x="27581" y="12701"/>
                </a:lnTo>
                <a:lnTo>
                  <a:pt x="31727" y="0"/>
                </a:lnTo>
                <a:lnTo>
                  <a:pt x="43264" y="0"/>
                </a:lnTo>
                <a:lnTo>
                  <a:pt x="43264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051271" y="3102152"/>
            <a:ext cx="82550" cy="139700"/>
          </a:xfrm>
          <a:custGeom>
            <a:avLst/>
            <a:gdLst/>
            <a:ahLst/>
            <a:cxnLst/>
            <a:rect l="l" t="t" r="r" b="b"/>
            <a:pathLst>
              <a:path w="82550" h="139700">
                <a:moveTo>
                  <a:pt x="41822" y="139257"/>
                </a:moveTo>
                <a:lnTo>
                  <a:pt x="20077" y="132249"/>
                </a:lnTo>
                <a:lnTo>
                  <a:pt x="7391" y="114766"/>
                </a:lnTo>
                <a:lnTo>
                  <a:pt x="1464" y="92121"/>
                </a:lnTo>
                <a:lnTo>
                  <a:pt x="0" y="69628"/>
                </a:lnTo>
                <a:lnTo>
                  <a:pt x="1464" y="46452"/>
                </a:lnTo>
                <a:lnTo>
                  <a:pt x="7391" y="23884"/>
                </a:lnTo>
                <a:lnTo>
                  <a:pt x="20077" y="6780"/>
                </a:lnTo>
                <a:lnTo>
                  <a:pt x="41822" y="0"/>
                </a:lnTo>
                <a:lnTo>
                  <a:pt x="62734" y="6780"/>
                </a:lnTo>
                <a:lnTo>
                  <a:pt x="68319" y="14573"/>
                </a:lnTo>
                <a:lnTo>
                  <a:pt x="41822" y="14573"/>
                </a:lnTo>
                <a:lnTo>
                  <a:pt x="30465" y="18393"/>
                </a:lnTo>
                <a:lnTo>
                  <a:pt x="22353" y="29349"/>
                </a:lnTo>
                <a:lnTo>
                  <a:pt x="17486" y="46680"/>
                </a:lnTo>
                <a:lnTo>
                  <a:pt x="15863" y="69628"/>
                </a:lnTo>
                <a:lnTo>
                  <a:pt x="17486" y="92323"/>
                </a:lnTo>
                <a:lnTo>
                  <a:pt x="22353" y="109098"/>
                </a:lnTo>
                <a:lnTo>
                  <a:pt x="30465" y="119497"/>
                </a:lnTo>
                <a:lnTo>
                  <a:pt x="41822" y="123064"/>
                </a:lnTo>
                <a:lnTo>
                  <a:pt x="69173" y="123064"/>
                </a:lnTo>
                <a:lnTo>
                  <a:pt x="62734" y="132249"/>
                </a:lnTo>
                <a:lnTo>
                  <a:pt x="41822" y="139257"/>
                </a:lnTo>
                <a:close/>
              </a:path>
              <a:path w="82550" h="139700">
                <a:moveTo>
                  <a:pt x="69173" y="123064"/>
                </a:moveTo>
                <a:lnTo>
                  <a:pt x="41822" y="123064"/>
                </a:lnTo>
                <a:lnTo>
                  <a:pt x="52954" y="119497"/>
                </a:lnTo>
                <a:lnTo>
                  <a:pt x="60570" y="109098"/>
                </a:lnTo>
                <a:lnTo>
                  <a:pt x="64942" y="92323"/>
                </a:lnTo>
                <a:lnTo>
                  <a:pt x="66339" y="69628"/>
                </a:lnTo>
                <a:lnTo>
                  <a:pt x="64942" y="46680"/>
                </a:lnTo>
                <a:lnTo>
                  <a:pt x="60570" y="29349"/>
                </a:lnTo>
                <a:lnTo>
                  <a:pt x="52954" y="18393"/>
                </a:lnTo>
                <a:lnTo>
                  <a:pt x="41822" y="14573"/>
                </a:lnTo>
                <a:lnTo>
                  <a:pt x="68319" y="14573"/>
                </a:lnTo>
                <a:lnTo>
                  <a:pt x="74992" y="23884"/>
                </a:lnTo>
                <a:lnTo>
                  <a:pt x="80761" y="46452"/>
                </a:lnTo>
                <a:lnTo>
                  <a:pt x="82203" y="69628"/>
                </a:lnTo>
                <a:lnTo>
                  <a:pt x="80761" y="92121"/>
                </a:lnTo>
                <a:lnTo>
                  <a:pt x="74992" y="114766"/>
                </a:lnTo>
                <a:lnTo>
                  <a:pt x="69173" y="1230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003680" y="3447058"/>
            <a:ext cx="81280" cy="139700"/>
          </a:xfrm>
          <a:custGeom>
            <a:avLst/>
            <a:gdLst/>
            <a:ahLst/>
            <a:cxnLst/>
            <a:rect l="l" t="t" r="r" b="b"/>
            <a:pathLst>
              <a:path w="81279" h="139700">
                <a:moveTo>
                  <a:pt x="37496" y="90679"/>
                </a:moveTo>
                <a:lnTo>
                  <a:pt x="22511" y="87719"/>
                </a:lnTo>
                <a:lnTo>
                  <a:pt x="10635" y="79142"/>
                </a:lnTo>
                <a:lnTo>
                  <a:pt x="2816" y="65403"/>
                </a:lnTo>
                <a:lnTo>
                  <a:pt x="0" y="46958"/>
                </a:lnTo>
                <a:lnTo>
                  <a:pt x="2433" y="29374"/>
                </a:lnTo>
                <a:lnTo>
                  <a:pt x="9734" y="14371"/>
                </a:lnTo>
                <a:lnTo>
                  <a:pt x="21902" y="3921"/>
                </a:lnTo>
                <a:lnTo>
                  <a:pt x="38938" y="0"/>
                </a:lnTo>
                <a:lnTo>
                  <a:pt x="61900" y="6679"/>
                </a:lnTo>
                <a:lnTo>
                  <a:pt x="69183" y="16192"/>
                </a:lnTo>
                <a:lnTo>
                  <a:pt x="38938" y="16192"/>
                </a:lnTo>
                <a:lnTo>
                  <a:pt x="29248" y="18242"/>
                </a:lnTo>
                <a:lnTo>
                  <a:pt x="21992" y="24086"/>
                </a:lnTo>
                <a:lnTo>
                  <a:pt x="17441" y="33271"/>
                </a:lnTo>
                <a:lnTo>
                  <a:pt x="15863" y="45339"/>
                </a:lnTo>
                <a:lnTo>
                  <a:pt x="18274" y="61077"/>
                </a:lnTo>
                <a:lnTo>
                  <a:pt x="24336" y="70438"/>
                </a:lnTo>
                <a:lnTo>
                  <a:pt x="32290" y="74942"/>
                </a:lnTo>
                <a:lnTo>
                  <a:pt x="40380" y="76105"/>
                </a:lnTo>
                <a:lnTo>
                  <a:pt x="65040" y="76105"/>
                </a:lnTo>
                <a:lnTo>
                  <a:pt x="61021" y="81115"/>
                </a:lnTo>
                <a:lnTo>
                  <a:pt x="54081" y="86226"/>
                </a:lnTo>
                <a:lnTo>
                  <a:pt x="46059" y="89515"/>
                </a:lnTo>
                <a:lnTo>
                  <a:pt x="37496" y="90679"/>
                </a:lnTo>
                <a:close/>
              </a:path>
              <a:path w="81279" h="139700">
                <a:moveTo>
                  <a:pt x="65040" y="76105"/>
                </a:moveTo>
                <a:lnTo>
                  <a:pt x="40380" y="76105"/>
                </a:lnTo>
                <a:lnTo>
                  <a:pt x="47027" y="74916"/>
                </a:lnTo>
                <a:lnTo>
                  <a:pt x="54621" y="70236"/>
                </a:lnTo>
                <a:lnTo>
                  <a:pt x="60863" y="60393"/>
                </a:lnTo>
                <a:lnTo>
                  <a:pt x="63455" y="43720"/>
                </a:lnTo>
                <a:lnTo>
                  <a:pt x="62057" y="33271"/>
                </a:lnTo>
                <a:lnTo>
                  <a:pt x="57686" y="24491"/>
                </a:lnTo>
                <a:lnTo>
                  <a:pt x="50070" y="18444"/>
                </a:lnTo>
                <a:lnTo>
                  <a:pt x="38938" y="16192"/>
                </a:lnTo>
                <a:lnTo>
                  <a:pt x="69183" y="16192"/>
                </a:lnTo>
                <a:lnTo>
                  <a:pt x="74451" y="23074"/>
                </a:lnTo>
                <a:lnTo>
                  <a:pt x="79701" y="43720"/>
                </a:lnTo>
                <a:lnTo>
                  <a:pt x="80761" y="63151"/>
                </a:lnTo>
                <a:lnTo>
                  <a:pt x="80208" y="74486"/>
                </a:lnTo>
                <a:lnTo>
                  <a:pt x="66339" y="74486"/>
                </a:lnTo>
                <a:lnTo>
                  <a:pt x="65040" y="76105"/>
                </a:lnTo>
                <a:close/>
              </a:path>
              <a:path w="81279" h="139700">
                <a:moveTo>
                  <a:pt x="64586" y="124684"/>
                </a:moveTo>
                <a:lnTo>
                  <a:pt x="37496" y="124684"/>
                </a:lnTo>
                <a:lnTo>
                  <a:pt x="48087" y="121850"/>
                </a:lnTo>
                <a:lnTo>
                  <a:pt x="56244" y="112944"/>
                </a:lnTo>
                <a:lnTo>
                  <a:pt x="62238" y="97358"/>
                </a:lnTo>
                <a:lnTo>
                  <a:pt x="66339" y="74486"/>
                </a:lnTo>
                <a:lnTo>
                  <a:pt x="80208" y="74486"/>
                </a:lnTo>
                <a:lnTo>
                  <a:pt x="79882" y="81191"/>
                </a:lnTo>
                <a:lnTo>
                  <a:pt x="74812" y="106669"/>
                </a:lnTo>
                <a:lnTo>
                  <a:pt x="64586" y="124684"/>
                </a:lnTo>
                <a:close/>
              </a:path>
              <a:path w="81279" h="139700">
                <a:moveTo>
                  <a:pt x="37496" y="139257"/>
                </a:moveTo>
                <a:lnTo>
                  <a:pt x="19694" y="135513"/>
                </a:lnTo>
                <a:lnTo>
                  <a:pt x="8652" y="126303"/>
                </a:lnTo>
                <a:lnTo>
                  <a:pt x="3019" y="114664"/>
                </a:lnTo>
                <a:lnTo>
                  <a:pt x="1442" y="103633"/>
                </a:lnTo>
                <a:lnTo>
                  <a:pt x="17305" y="103633"/>
                </a:lnTo>
                <a:lnTo>
                  <a:pt x="18635" y="112387"/>
                </a:lnTo>
                <a:lnTo>
                  <a:pt x="22533" y="119016"/>
                </a:lnTo>
                <a:lnTo>
                  <a:pt x="28865" y="123216"/>
                </a:lnTo>
                <a:lnTo>
                  <a:pt x="37496" y="124684"/>
                </a:lnTo>
                <a:lnTo>
                  <a:pt x="64586" y="124684"/>
                </a:lnTo>
                <a:lnTo>
                  <a:pt x="61900" y="129415"/>
                </a:lnTo>
                <a:lnTo>
                  <a:pt x="37496" y="139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003680" y="3793583"/>
            <a:ext cx="82550" cy="139700"/>
          </a:xfrm>
          <a:custGeom>
            <a:avLst/>
            <a:gdLst/>
            <a:ahLst/>
            <a:cxnLst/>
            <a:rect l="l" t="t" r="r" b="b"/>
            <a:pathLst>
              <a:path w="82550" h="139700">
                <a:moveTo>
                  <a:pt x="40380" y="139257"/>
                </a:moveTo>
                <a:lnTo>
                  <a:pt x="4867" y="118991"/>
                </a:lnTo>
                <a:lnTo>
                  <a:pt x="0" y="95537"/>
                </a:lnTo>
                <a:lnTo>
                  <a:pt x="1329" y="84556"/>
                </a:lnTo>
                <a:lnTo>
                  <a:pt x="5227" y="75701"/>
                </a:lnTo>
                <a:lnTo>
                  <a:pt x="11559" y="68667"/>
                </a:lnTo>
                <a:lnTo>
                  <a:pt x="20190" y="63151"/>
                </a:lnTo>
                <a:lnTo>
                  <a:pt x="13227" y="58875"/>
                </a:lnTo>
                <a:lnTo>
                  <a:pt x="7751" y="53233"/>
                </a:lnTo>
                <a:lnTo>
                  <a:pt x="4168" y="46073"/>
                </a:lnTo>
                <a:lnTo>
                  <a:pt x="2884" y="37243"/>
                </a:lnTo>
                <a:lnTo>
                  <a:pt x="4687" y="25275"/>
                </a:lnTo>
                <a:lnTo>
                  <a:pt x="10816" y="13156"/>
                </a:lnTo>
                <a:lnTo>
                  <a:pt x="22353" y="3769"/>
                </a:lnTo>
                <a:lnTo>
                  <a:pt x="40380" y="0"/>
                </a:lnTo>
                <a:lnTo>
                  <a:pt x="57190" y="3036"/>
                </a:lnTo>
                <a:lnTo>
                  <a:pt x="68863" y="10930"/>
                </a:lnTo>
                <a:lnTo>
                  <a:pt x="71131" y="14573"/>
                </a:lnTo>
                <a:lnTo>
                  <a:pt x="38938" y="14573"/>
                </a:lnTo>
                <a:lnTo>
                  <a:pt x="29091" y="16724"/>
                </a:lnTo>
                <a:lnTo>
                  <a:pt x="22894" y="22062"/>
                </a:lnTo>
                <a:lnTo>
                  <a:pt x="19671" y="28919"/>
                </a:lnTo>
                <a:lnTo>
                  <a:pt x="18748" y="35624"/>
                </a:lnTo>
                <a:lnTo>
                  <a:pt x="20505" y="44378"/>
                </a:lnTo>
                <a:lnTo>
                  <a:pt x="25237" y="51007"/>
                </a:lnTo>
                <a:lnTo>
                  <a:pt x="32133" y="55207"/>
                </a:lnTo>
                <a:lnTo>
                  <a:pt x="40380" y="56674"/>
                </a:lnTo>
                <a:lnTo>
                  <a:pt x="70133" y="56674"/>
                </a:lnTo>
                <a:lnTo>
                  <a:pt x="66925" y="59963"/>
                </a:lnTo>
                <a:lnTo>
                  <a:pt x="62012" y="63151"/>
                </a:lnTo>
                <a:lnTo>
                  <a:pt x="71860" y="70261"/>
                </a:lnTo>
                <a:lnTo>
                  <a:pt x="72581" y="71248"/>
                </a:lnTo>
                <a:lnTo>
                  <a:pt x="40380" y="71248"/>
                </a:lnTo>
                <a:lnTo>
                  <a:pt x="29248" y="73474"/>
                </a:lnTo>
                <a:lnTo>
                  <a:pt x="21632" y="79344"/>
                </a:lnTo>
                <a:lnTo>
                  <a:pt x="17260" y="87643"/>
                </a:lnTo>
                <a:lnTo>
                  <a:pt x="15863" y="97156"/>
                </a:lnTo>
                <a:lnTo>
                  <a:pt x="16877" y="105303"/>
                </a:lnTo>
                <a:lnTo>
                  <a:pt x="20731" y="113754"/>
                </a:lnTo>
                <a:lnTo>
                  <a:pt x="28640" y="120383"/>
                </a:lnTo>
                <a:lnTo>
                  <a:pt x="41822" y="123064"/>
                </a:lnTo>
                <a:lnTo>
                  <a:pt x="73653" y="123064"/>
                </a:lnTo>
                <a:lnTo>
                  <a:pt x="72108" y="125898"/>
                </a:lnTo>
                <a:lnTo>
                  <a:pt x="59083" y="135614"/>
                </a:lnTo>
                <a:lnTo>
                  <a:pt x="40380" y="139257"/>
                </a:lnTo>
                <a:close/>
              </a:path>
              <a:path w="82550" h="139700">
                <a:moveTo>
                  <a:pt x="70133" y="56674"/>
                </a:moveTo>
                <a:lnTo>
                  <a:pt x="40380" y="56674"/>
                </a:lnTo>
                <a:lnTo>
                  <a:pt x="49236" y="54979"/>
                </a:lnTo>
                <a:lnTo>
                  <a:pt x="56064" y="50399"/>
                </a:lnTo>
                <a:lnTo>
                  <a:pt x="60458" y="43695"/>
                </a:lnTo>
                <a:lnTo>
                  <a:pt x="62012" y="35624"/>
                </a:lnTo>
                <a:lnTo>
                  <a:pt x="60841" y="28236"/>
                </a:lnTo>
                <a:lnTo>
                  <a:pt x="56965" y="21455"/>
                </a:lnTo>
                <a:lnTo>
                  <a:pt x="49844" y="16496"/>
                </a:lnTo>
                <a:lnTo>
                  <a:pt x="38938" y="14573"/>
                </a:lnTo>
                <a:lnTo>
                  <a:pt x="71131" y="14573"/>
                </a:lnTo>
                <a:lnTo>
                  <a:pt x="75668" y="21860"/>
                </a:lnTo>
                <a:lnTo>
                  <a:pt x="77876" y="34004"/>
                </a:lnTo>
                <a:lnTo>
                  <a:pt x="76209" y="46301"/>
                </a:lnTo>
                <a:lnTo>
                  <a:pt x="72108" y="54650"/>
                </a:lnTo>
                <a:lnTo>
                  <a:pt x="70133" y="56674"/>
                </a:lnTo>
                <a:close/>
              </a:path>
              <a:path w="82550" h="139700">
                <a:moveTo>
                  <a:pt x="73653" y="123064"/>
                </a:moveTo>
                <a:lnTo>
                  <a:pt x="41822" y="123064"/>
                </a:lnTo>
                <a:lnTo>
                  <a:pt x="49686" y="121976"/>
                </a:lnTo>
                <a:lnTo>
                  <a:pt x="57145" y="118004"/>
                </a:lnTo>
                <a:lnTo>
                  <a:pt x="62711" y="110085"/>
                </a:lnTo>
                <a:lnTo>
                  <a:pt x="64897" y="97156"/>
                </a:lnTo>
                <a:lnTo>
                  <a:pt x="63094" y="85593"/>
                </a:lnTo>
                <a:lnTo>
                  <a:pt x="58046" y="77522"/>
                </a:lnTo>
                <a:lnTo>
                  <a:pt x="50295" y="72791"/>
                </a:lnTo>
                <a:lnTo>
                  <a:pt x="40380" y="71248"/>
                </a:lnTo>
                <a:lnTo>
                  <a:pt x="72581" y="71248"/>
                </a:lnTo>
                <a:lnTo>
                  <a:pt x="78056" y="78737"/>
                </a:lnTo>
                <a:lnTo>
                  <a:pt x="81279" y="87516"/>
                </a:lnTo>
                <a:lnTo>
                  <a:pt x="82203" y="95537"/>
                </a:lnTo>
                <a:lnTo>
                  <a:pt x="79724" y="111932"/>
                </a:lnTo>
                <a:lnTo>
                  <a:pt x="73653" y="1230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013775" y="4138488"/>
            <a:ext cx="45085" cy="136525"/>
          </a:xfrm>
          <a:custGeom>
            <a:avLst/>
            <a:gdLst/>
            <a:ahLst/>
            <a:cxnLst/>
            <a:rect l="l" t="t" r="r" b="b"/>
            <a:pathLst>
              <a:path w="45085" h="136525">
                <a:moveTo>
                  <a:pt x="44706" y="136019"/>
                </a:moveTo>
                <a:lnTo>
                  <a:pt x="28843" y="136019"/>
                </a:lnTo>
                <a:lnTo>
                  <a:pt x="28843" y="38862"/>
                </a:lnTo>
                <a:lnTo>
                  <a:pt x="0" y="38862"/>
                </a:lnTo>
                <a:lnTo>
                  <a:pt x="0" y="25908"/>
                </a:lnTo>
                <a:lnTo>
                  <a:pt x="12889" y="24365"/>
                </a:lnTo>
                <a:lnTo>
                  <a:pt x="21992" y="20848"/>
                </a:lnTo>
                <a:lnTo>
                  <a:pt x="28392" y="13384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827154" y="2064197"/>
            <a:ext cx="45085" cy="136525"/>
          </a:xfrm>
          <a:custGeom>
            <a:avLst/>
            <a:gdLst/>
            <a:ahLst/>
            <a:cxnLst/>
            <a:rect l="l" t="t" r="r" b="b"/>
            <a:pathLst>
              <a:path w="45085" h="136525">
                <a:moveTo>
                  <a:pt x="44706" y="136019"/>
                </a:moveTo>
                <a:lnTo>
                  <a:pt x="28843" y="136019"/>
                </a:lnTo>
                <a:lnTo>
                  <a:pt x="28843" y="40481"/>
                </a:lnTo>
                <a:lnTo>
                  <a:pt x="0" y="40481"/>
                </a:lnTo>
                <a:lnTo>
                  <a:pt x="0" y="25908"/>
                </a:lnTo>
                <a:lnTo>
                  <a:pt x="12889" y="24365"/>
                </a:lnTo>
                <a:lnTo>
                  <a:pt x="21992" y="20848"/>
                </a:lnTo>
                <a:lnTo>
                  <a:pt x="28392" y="13384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912241" y="2067435"/>
            <a:ext cx="82550" cy="136525"/>
          </a:xfrm>
          <a:custGeom>
            <a:avLst/>
            <a:gdLst/>
            <a:ahLst/>
            <a:cxnLst/>
            <a:rect l="l" t="t" r="r" b="b"/>
            <a:pathLst>
              <a:path w="82550" h="136525">
                <a:moveTo>
                  <a:pt x="17305" y="72867"/>
                </a:moveTo>
                <a:lnTo>
                  <a:pt x="4326" y="72867"/>
                </a:lnTo>
                <a:lnTo>
                  <a:pt x="12979" y="0"/>
                </a:lnTo>
                <a:lnTo>
                  <a:pt x="74992" y="0"/>
                </a:lnTo>
                <a:lnTo>
                  <a:pt x="74992" y="16192"/>
                </a:lnTo>
                <a:lnTo>
                  <a:pt x="24516" y="16192"/>
                </a:lnTo>
                <a:lnTo>
                  <a:pt x="18748" y="53436"/>
                </a:lnTo>
                <a:lnTo>
                  <a:pt x="64747" y="53436"/>
                </a:lnTo>
                <a:lnTo>
                  <a:pt x="69764" y="56877"/>
                </a:lnTo>
                <a:lnTo>
                  <a:pt x="71751" y="59913"/>
                </a:lnTo>
                <a:lnTo>
                  <a:pt x="30285" y="59913"/>
                </a:lnTo>
                <a:lnTo>
                  <a:pt x="23074" y="64771"/>
                </a:lnTo>
                <a:lnTo>
                  <a:pt x="17305" y="72867"/>
                </a:lnTo>
                <a:close/>
              </a:path>
              <a:path w="82550" h="136525">
                <a:moveTo>
                  <a:pt x="64747" y="53436"/>
                </a:moveTo>
                <a:lnTo>
                  <a:pt x="18748" y="53436"/>
                </a:lnTo>
                <a:lnTo>
                  <a:pt x="23390" y="50121"/>
                </a:lnTo>
                <a:lnTo>
                  <a:pt x="28843" y="47566"/>
                </a:lnTo>
                <a:lnTo>
                  <a:pt x="35378" y="45921"/>
                </a:lnTo>
                <a:lnTo>
                  <a:pt x="43264" y="45339"/>
                </a:lnTo>
                <a:lnTo>
                  <a:pt x="57258" y="48299"/>
                </a:lnTo>
                <a:lnTo>
                  <a:pt x="64747" y="53436"/>
                </a:lnTo>
                <a:close/>
              </a:path>
              <a:path w="82550" h="136525">
                <a:moveTo>
                  <a:pt x="71085" y="121445"/>
                </a:moveTo>
                <a:lnTo>
                  <a:pt x="40380" y="121445"/>
                </a:lnTo>
                <a:lnTo>
                  <a:pt x="51129" y="118915"/>
                </a:lnTo>
                <a:lnTo>
                  <a:pt x="59308" y="112134"/>
                </a:lnTo>
                <a:lnTo>
                  <a:pt x="64514" y="102317"/>
                </a:lnTo>
                <a:lnTo>
                  <a:pt x="66339" y="90679"/>
                </a:lnTo>
                <a:lnTo>
                  <a:pt x="64288" y="77674"/>
                </a:lnTo>
                <a:lnTo>
                  <a:pt x="58587" y="68009"/>
                </a:lnTo>
                <a:lnTo>
                  <a:pt x="49912" y="61987"/>
                </a:lnTo>
                <a:lnTo>
                  <a:pt x="38938" y="59913"/>
                </a:lnTo>
                <a:lnTo>
                  <a:pt x="71751" y="59913"/>
                </a:lnTo>
                <a:lnTo>
                  <a:pt x="78755" y="70615"/>
                </a:lnTo>
                <a:lnTo>
                  <a:pt x="82203" y="89060"/>
                </a:lnTo>
                <a:lnTo>
                  <a:pt x="80715" y="102545"/>
                </a:lnTo>
                <a:lnTo>
                  <a:pt x="74631" y="118004"/>
                </a:lnTo>
                <a:lnTo>
                  <a:pt x="71085" y="121445"/>
                </a:lnTo>
                <a:close/>
              </a:path>
              <a:path w="82550" h="136525">
                <a:moveTo>
                  <a:pt x="38938" y="136019"/>
                </a:moveTo>
                <a:lnTo>
                  <a:pt x="26567" y="134526"/>
                </a:lnTo>
                <a:lnTo>
                  <a:pt x="14601" y="128934"/>
                </a:lnTo>
                <a:lnTo>
                  <a:pt x="5070" y="117574"/>
                </a:lnTo>
                <a:lnTo>
                  <a:pt x="0" y="98775"/>
                </a:lnTo>
                <a:lnTo>
                  <a:pt x="15863" y="98775"/>
                </a:lnTo>
                <a:lnTo>
                  <a:pt x="18477" y="109149"/>
                </a:lnTo>
                <a:lnTo>
                  <a:pt x="23795" y="116183"/>
                </a:lnTo>
                <a:lnTo>
                  <a:pt x="31276" y="120180"/>
                </a:lnTo>
                <a:lnTo>
                  <a:pt x="40380" y="121445"/>
                </a:lnTo>
                <a:lnTo>
                  <a:pt x="71085" y="121445"/>
                </a:lnTo>
                <a:lnTo>
                  <a:pt x="61517" y="130731"/>
                </a:lnTo>
                <a:lnTo>
                  <a:pt x="38938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827154" y="2410722"/>
            <a:ext cx="45085" cy="134620"/>
          </a:xfrm>
          <a:custGeom>
            <a:avLst/>
            <a:gdLst/>
            <a:ahLst/>
            <a:cxnLst/>
            <a:rect l="l" t="t" r="r" b="b"/>
            <a:pathLst>
              <a:path w="45085" h="134619">
                <a:moveTo>
                  <a:pt x="44706" y="134399"/>
                </a:moveTo>
                <a:lnTo>
                  <a:pt x="28843" y="134399"/>
                </a:lnTo>
                <a:lnTo>
                  <a:pt x="28843" y="38862"/>
                </a:lnTo>
                <a:lnTo>
                  <a:pt x="0" y="38862"/>
                </a:lnTo>
                <a:lnTo>
                  <a:pt x="0" y="25908"/>
                </a:lnTo>
                <a:lnTo>
                  <a:pt x="12889" y="24137"/>
                </a:lnTo>
                <a:lnTo>
                  <a:pt x="21992" y="20240"/>
                </a:lnTo>
                <a:lnTo>
                  <a:pt x="28392" y="12701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912241" y="2410722"/>
            <a:ext cx="83820" cy="139700"/>
          </a:xfrm>
          <a:custGeom>
            <a:avLst/>
            <a:gdLst/>
            <a:ahLst/>
            <a:cxnLst/>
            <a:rect l="l" t="t" r="r" b="b"/>
            <a:pathLst>
              <a:path w="83820" h="139700">
                <a:moveTo>
                  <a:pt x="41822" y="139257"/>
                </a:moveTo>
                <a:lnTo>
                  <a:pt x="20685" y="132249"/>
                </a:lnTo>
                <a:lnTo>
                  <a:pt x="7931" y="114766"/>
                </a:lnTo>
                <a:lnTo>
                  <a:pt x="1667" y="92121"/>
                </a:lnTo>
                <a:lnTo>
                  <a:pt x="0" y="69628"/>
                </a:lnTo>
                <a:lnTo>
                  <a:pt x="1667" y="46452"/>
                </a:lnTo>
                <a:lnTo>
                  <a:pt x="7931" y="23884"/>
                </a:lnTo>
                <a:lnTo>
                  <a:pt x="20685" y="6780"/>
                </a:lnTo>
                <a:lnTo>
                  <a:pt x="41822" y="0"/>
                </a:lnTo>
                <a:lnTo>
                  <a:pt x="62959" y="6780"/>
                </a:lnTo>
                <a:lnTo>
                  <a:pt x="68770" y="14573"/>
                </a:lnTo>
                <a:lnTo>
                  <a:pt x="41822" y="14573"/>
                </a:lnTo>
                <a:lnTo>
                  <a:pt x="30690" y="18393"/>
                </a:lnTo>
                <a:lnTo>
                  <a:pt x="23074" y="29349"/>
                </a:lnTo>
                <a:lnTo>
                  <a:pt x="18703" y="46680"/>
                </a:lnTo>
                <a:lnTo>
                  <a:pt x="17305" y="69628"/>
                </a:lnTo>
                <a:lnTo>
                  <a:pt x="18703" y="92323"/>
                </a:lnTo>
                <a:lnTo>
                  <a:pt x="23074" y="109098"/>
                </a:lnTo>
                <a:lnTo>
                  <a:pt x="30690" y="119497"/>
                </a:lnTo>
                <a:lnTo>
                  <a:pt x="41822" y="123064"/>
                </a:lnTo>
                <a:lnTo>
                  <a:pt x="69659" y="123064"/>
                </a:lnTo>
                <a:lnTo>
                  <a:pt x="62959" y="132249"/>
                </a:lnTo>
                <a:lnTo>
                  <a:pt x="41822" y="139257"/>
                </a:lnTo>
                <a:close/>
              </a:path>
              <a:path w="83820" h="139700">
                <a:moveTo>
                  <a:pt x="69659" y="123064"/>
                </a:moveTo>
                <a:lnTo>
                  <a:pt x="41822" y="123064"/>
                </a:lnTo>
                <a:lnTo>
                  <a:pt x="52954" y="119497"/>
                </a:lnTo>
                <a:lnTo>
                  <a:pt x="60570" y="109098"/>
                </a:lnTo>
                <a:lnTo>
                  <a:pt x="64942" y="92323"/>
                </a:lnTo>
                <a:lnTo>
                  <a:pt x="66339" y="69628"/>
                </a:lnTo>
                <a:lnTo>
                  <a:pt x="64942" y="46680"/>
                </a:lnTo>
                <a:lnTo>
                  <a:pt x="60570" y="29349"/>
                </a:lnTo>
                <a:lnTo>
                  <a:pt x="52954" y="18393"/>
                </a:lnTo>
                <a:lnTo>
                  <a:pt x="41822" y="14573"/>
                </a:lnTo>
                <a:lnTo>
                  <a:pt x="68770" y="14573"/>
                </a:lnTo>
                <a:lnTo>
                  <a:pt x="75713" y="23884"/>
                </a:lnTo>
                <a:lnTo>
                  <a:pt x="81977" y="46452"/>
                </a:lnTo>
                <a:lnTo>
                  <a:pt x="83645" y="69628"/>
                </a:lnTo>
                <a:lnTo>
                  <a:pt x="81977" y="92121"/>
                </a:lnTo>
                <a:lnTo>
                  <a:pt x="75713" y="114766"/>
                </a:lnTo>
                <a:lnTo>
                  <a:pt x="69659" y="1230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866092" y="2755627"/>
            <a:ext cx="81280" cy="139700"/>
          </a:xfrm>
          <a:custGeom>
            <a:avLst/>
            <a:gdLst/>
            <a:ahLst/>
            <a:cxnLst/>
            <a:rect l="l" t="t" r="r" b="b"/>
            <a:pathLst>
              <a:path w="81279" h="139700">
                <a:moveTo>
                  <a:pt x="37496" y="90679"/>
                </a:moveTo>
                <a:lnTo>
                  <a:pt x="21902" y="87719"/>
                </a:lnTo>
                <a:lnTo>
                  <a:pt x="10095" y="79142"/>
                </a:lnTo>
                <a:lnTo>
                  <a:pt x="2613" y="65403"/>
                </a:lnTo>
                <a:lnTo>
                  <a:pt x="0" y="46958"/>
                </a:lnTo>
                <a:lnTo>
                  <a:pt x="2411" y="29374"/>
                </a:lnTo>
                <a:lnTo>
                  <a:pt x="9554" y="14371"/>
                </a:lnTo>
                <a:lnTo>
                  <a:pt x="21294" y="3921"/>
                </a:lnTo>
                <a:lnTo>
                  <a:pt x="37496" y="0"/>
                </a:lnTo>
                <a:lnTo>
                  <a:pt x="60683" y="6679"/>
                </a:lnTo>
                <a:lnTo>
                  <a:pt x="68253" y="16192"/>
                </a:lnTo>
                <a:lnTo>
                  <a:pt x="38938" y="16192"/>
                </a:lnTo>
                <a:lnTo>
                  <a:pt x="29023" y="18242"/>
                </a:lnTo>
                <a:lnTo>
                  <a:pt x="21271" y="24086"/>
                </a:lnTo>
                <a:lnTo>
                  <a:pt x="16224" y="33271"/>
                </a:lnTo>
                <a:lnTo>
                  <a:pt x="14421" y="45339"/>
                </a:lnTo>
                <a:lnTo>
                  <a:pt x="16832" y="61077"/>
                </a:lnTo>
                <a:lnTo>
                  <a:pt x="22894" y="70438"/>
                </a:lnTo>
                <a:lnTo>
                  <a:pt x="30848" y="74942"/>
                </a:lnTo>
                <a:lnTo>
                  <a:pt x="38938" y="76105"/>
                </a:lnTo>
                <a:lnTo>
                  <a:pt x="63801" y="76105"/>
                </a:lnTo>
                <a:lnTo>
                  <a:pt x="60413" y="81115"/>
                </a:lnTo>
                <a:lnTo>
                  <a:pt x="53900" y="86226"/>
                </a:lnTo>
                <a:lnTo>
                  <a:pt x="46036" y="89515"/>
                </a:lnTo>
                <a:lnTo>
                  <a:pt x="37496" y="90679"/>
                </a:lnTo>
                <a:close/>
              </a:path>
              <a:path w="81279" h="139700">
                <a:moveTo>
                  <a:pt x="63801" y="76105"/>
                </a:moveTo>
                <a:lnTo>
                  <a:pt x="38938" y="76105"/>
                </a:lnTo>
                <a:lnTo>
                  <a:pt x="46194" y="74916"/>
                </a:lnTo>
                <a:lnTo>
                  <a:pt x="53720" y="70236"/>
                </a:lnTo>
                <a:lnTo>
                  <a:pt x="59624" y="60393"/>
                </a:lnTo>
                <a:lnTo>
                  <a:pt x="62012" y="43720"/>
                </a:lnTo>
                <a:lnTo>
                  <a:pt x="60841" y="33271"/>
                </a:lnTo>
                <a:lnTo>
                  <a:pt x="56965" y="24491"/>
                </a:lnTo>
                <a:lnTo>
                  <a:pt x="49844" y="18444"/>
                </a:lnTo>
                <a:lnTo>
                  <a:pt x="38938" y="16192"/>
                </a:lnTo>
                <a:lnTo>
                  <a:pt x="68253" y="16192"/>
                </a:lnTo>
                <a:lnTo>
                  <a:pt x="73730" y="23074"/>
                </a:lnTo>
                <a:lnTo>
                  <a:pt x="79476" y="43720"/>
                </a:lnTo>
                <a:lnTo>
                  <a:pt x="80761" y="63151"/>
                </a:lnTo>
                <a:lnTo>
                  <a:pt x="80067" y="74486"/>
                </a:lnTo>
                <a:lnTo>
                  <a:pt x="64897" y="74486"/>
                </a:lnTo>
                <a:lnTo>
                  <a:pt x="63801" y="76105"/>
                </a:lnTo>
                <a:close/>
              </a:path>
              <a:path w="81279" h="139700">
                <a:moveTo>
                  <a:pt x="63472" y="124684"/>
                </a:moveTo>
                <a:lnTo>
                  <a:pt x="36054" y="124684"/>
                </a:lnTo>
                <a:lnTo>
                  <a:pt x="47456" y="121850"/>
                </a:lnTo>
                <a:lnTo>
                  <a:pt x="55883" y="112944"/>
                </a:lnTo>
                <a:lnTo>
                  <a:pt x="61607" y="97358"/>
                </a:lnTo>
                <a:lnTo>
                  <a:pt x="64897" y="74486"/>
                </a:lnTo>
                <a:lnTo>
                  <a:pt x="80067" y="74486"/>
                </a:lnTo>
                <a:lnTo>
                  <a:pt x="79656" y="81191"/>
                </a:lnTo>
                <a:lnTo>
                  <a:pt x="74091" y="106669"/>
                </a:lnTo>
                <a:lnTo>
                  <a:pt x="63472" y="124684"/>
                </a:lnTo>
                <a:close/>
              </a:path>
              <a:path w="81279" h="139700">
                <a:moveTo>
                  <a:pt x="36054" y="139257"/>
                </a:moveTo>
                <a:lnTo>
                  <a:pt x="19086" y="135513"/>
                </a:lnTo>
                <a:lnTo>
                  <a:pt x="8472" y="126303"/>
                </a:lnTo>
                <a:lnTo>
                  <a:pt x="2996" y="114664"/>
                </a:lnTo>
                <a:lnTo>
                  <a:pt x="1442" y="103633"/>
                </a:lnTo>
                <a:lnTo>
                  <a:pt x="15863" y="103633"/>
                </a:lnTo>
                <a:lnTo>
                  <a:pt x="18004" y="112387"/>
                </a:lnTo>
                <a:lnTo>
                  <a:pt x="22173" y="119016"/>
                </a:lnTo>
                <a:lnTo>
                  <a:pt x="28234" y="123216"/>
                </a:lnTo>
                <a:lnTo>
                  <a:pt x="36054" y="124684"/>
                </a:lnTo>
                <a:lnTo>
                  <a:pt x="63472" y="124684"/>
                </a:lnTo>
                <a:lnTo>
                  <a:pt x="60683" y="129415"/>
                </a:lnTo>
                <a:lnTo>
                  <a:pt x="36054" y="139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864650" y="3102152"/>
            <a:ext cx="82550" cy="139700"/>
          </a:xfrm>
          <a:custGeom>
            <a:avLst/>
            <a:gdLst/>
            <a:ahLst/>
            <a:cxnLst/>
            <a:rect l="l" t="t" r="r" b="b"/>
            <a:pathLst>
              <a:path w="82550" h="139700">
                <a:moveTo>
                  <a:pt x="41822" y="139257"/>
                </a:moveTo>
                <a:lnTo>
                  <a:pt x="5475" y="118991"/>
                </a:lnTo>
                <a:lnTo>
                  <a:pt x="0" y="95537"/>
                </a:lnTo>
                <a:lnTo>
                  <a:pt x="1329" y="84556"/>
                </a:lnTo>
                <a:lnTo>
                  <a:pt x="5227" y="75701"/>
                </a:lnTo>
                <a:lnTo>
                  <a:pt x="11559" y="68667"/>
                </a:lnTo>
                <a:lnTo>
                  <a:pt x="20190" y="63151"/>
                </a:lnTo>
                <a:lnTo>
                  <a:pt x="13452" y="58875"/>
                </a:lnTo>
                <a:lnTo>
                  <a:pt x="8472" y="53233"/>
                </a:lnTo>
                <a:lnTo>
                  <a:pt x="5385" y="46073"/>
                </a:lnTo>
                <a:lnTo>
                  <a:pt x="4326" y="37243"/>
                </a:lnTo>
                <a:lnTo>
                  <a:pt x="5903" y="25275"/>
                </a:lnTo>
                <a:lnTo>
                  <a:pt x="11537" y="13156"/>
                </a:lnTo>
                <a:lnTo>
                  <a:pt x="22578" y="3769"/>
                </a:lnTo>
                <a:lnTo>
                  <a:pt x="40380" y="0"/>
                </a:lnTo>
                <a:lnTo>
                  <a:pt x="57799" y="3263"/>
                </a:lnTo>
                <a:lnTo>
                  <a:pt x="69404" y="11537"/>
                </a:lnTo>
                <a:lnTo>
                  <a:pt x="71188" y="14573"/>
                </a:lnTo>
                <a:lnTo>
                  <a:pt x="40380" y="14573"/>
                </a:lnTo>
                <a:lnTo>
                  <a:pt x="29924" y="16724"/>
                </a:lnTo>
                <a:lnTo>
                  <a:pt x="23795" y="22062"/>
                </a:lnTo>
                <a:lnTo>
                  <a:pt x="20911" y="28919"/>
                </a:lnTo>
                <a:lnTo>
                  <a:pt x="20190" y="35624"/>
                </a:lnTo>
                <a:lnTo>
                  <a:pt x="21925" y="44378"/>
                </a:lnTo>
                <a:lnTo>
                  <a:pt x="26499" y="51007"/>
                </a:lnTo>
                <a:lnTo>
                  <a:pt x="32966" y="55207"/>
                </a:lnTo>
                <a:lnTo>
                  <a:pt x="40380" y="56674"/>
                </a:lnTo>
                <a:lnTo>
                  <a:pt x="70133" y="56674"/>
                </a:lnTo>
                <a:lnTo>
                  <a:pt x="66925" y="59963"/>
                </a:lnTo>
                <a:lnTo>
                  <a:pt x="62012" y="63151"/>
                </a:lnTo>
                <a:lnTo>
                  <a:pt x="72468" y="70261"/>
                </a:lnTo>
                <a:lnTo>
                  <a:pt x="73182" y="71248"/>
                </a:lnTo>
                <a:lnTo>
                  <a:pt x="41822" y="71248"/>
                </a:lnTo>
                <a:lnTo>
                  <a:pt x="30465" y="73474"/>
                </a:lnTo>
                <a:lnTo>
                  <a:pt x="22353" y="79344"/>
                </a:lnTo>
                <a:lnTo>
                  <a:pt x="17486" y="87643"/>
                </a:lnTo>
                <a:lnTo>
                  <a:pt x="15863" y="97156"/>
                </a:lnTo>
                <a:lnTo>
                  <a:pt x="17080" y="105303"/>
                </a:lnTo>
                <a:lnTo>
                  <a:pt x="21271" y="113754"/>
                </a:lnTo>
                <a:lnTo>
                  <a:pt x="29248" y="120383"/>
                </a:lnTo>
                <a:lnTo>
                  <a:pt x="41822" y="123064"/>
                </a:lnTo>
                <a:lnTo>
                  <a:pt x="74273" y="123064"/>
                </a:lnTo>
                <a:lnTo>
                  <a:pt x="72829" y="125898"/>
                </a:lnTo>
                <a:lnTo>
                  <a:pt x="60300" y="135614"/>
                </a:lnTo>
                <a:lnTo>
                  <a:pt x="41822" y="139257"/>
                </a:lnTo>
                <a:close/>
              </a:path>
              <a:path w="82550" h="139700">
                <a:moveTo>
                  <a:pt x="70133" y="56674"/>
                </a:moveTo>
                <a:lnTo>
                  <a:pt x="40380" y="56674"/>
                </a:lnTo>
                <a:lnTo>
                  <a:pt x="49236" y="54979"/>
                </a:lnTo>
                <a:lnTo>
                  <a:pt x="56064" y="50399"/>
                </a:lnTo>
                <a:lnTo>
                  <a:pt x="60458" y="43695"/>
                </a:lnTo>
                <a:lnTo>
                  <a:pt x="62012" y="35624"/>
                </a:lnTo>
                <a:lnTo>
                  <a:pt x="61066" y="28919"/>
                </a:lnTo>
                <a:lnTo>
                  <a:pt x="57686" y="22062"/>
                </a:lnTo>
                <a:lnTo>
                  <a:pt x="51061" y="16724"/>
                </a:lnTo>
                <a:lnTo>
                  <a:pt x="40380" y="14573"/>
                </a:lnTo>
                <a:lnTo>
                  <a:pt x="71188" y="14573"/>
                </a:lnTo>
                <a:lnTo>
                  <a:pt x="75871" y="22543"/>
                </a:lnTo>
                <a:lnTo>
                  <a:pt x="77876" y="34004"/>
                </a:lnTo>
                <a:lnTo>
                  <a:pt x="76209" y="46301"/>
                </a:lnTo>
                <a:lnTo>
                  <a:pt x="72108" y="54650"/>
                </a:lnTo>
                <a:lnTo>
                  <a:pt x="70133" y="56674"/>
                </a:lnTo>
                <a:close/>
              </a:path>
              <a:path w="82550" h="139700">
                <a:moveTo>
                  <a:pt x="74273" y="123064"/>
                </a:moveTo>
                <a:lnTo>
                  <a:pt x="41822" y="123064"/>
                </a:lnTo>
                <a:lnTo>
                  <a:pt x="50520" y="122204"/>
                </a:lnTo>
                <a:lnTo>
                  <a:pt x="58407" y="118611"/>
                </a:lnTo>
                <a:lnTo>
                  <a:pt x="64131" y="110768"/>
                </a:lnTo>
                <a:lnTo>
                  <a:pt x="66339" y="97156"/>
                </a:lnTo>
                <a:lnTo>
                  <a:pt x="64333" y="85593"/>
                </a:lnTo>
                <a:lnTo>
                  <a:pt x="58948" y="77522"/>
                </a:lnTo>
                <a:lnTo>
                  <a:pt x="51129" y="72791"/>
                </a:lnTo>
                <a:lnTo>
                  <a:pt x="41822" y="71248"/>
                </a:lnTo>
                <a:lnTo>
                  <a:pt x="73182" y="71248"/>
                </a:lnTo>
                <a:lnTo>
                  <a:pt x="78597" y="78737"/>
                </a:lnTo>
                <a:lnTo>
                  <a:pt x="81482" y="87516"/>
                </a:lnTo>
                <a:lnTo>
                  <a:pt x="82203" y="95537"/>
                </a:lnTo>
                <a:lnTo>
                  <a:pt x="79949" y="111932"/>
                </a:lnTo>
                <a:lnTo>
                  <a:pt x="74273" y="1230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864650" y="3450296"/>
            <a:ext cx="83820" cy="133350"/>
          </a:xfrm>
          <a:custGeom>
            <a:avLst/>
            <a:gdLst/>
            <a:ahLst/>
            <a:cxnLst/>
            <a:rect l="l" t="t" r="r" b="b"/>
            <a:pathLst>
              <a:path w="83820" h="133350">
                <a:moveTo>
                  <a:pt x="33169" y="132780"/>
                </a:moveTo>
                <a:lnTo>
                  <a:pt x="17305" y="132780"/>
                </a:lnTo>
                <a:lnTo>
                  <a:pt x="23547" y="103178"/>
                </a:lnTo>
                <a:lnTo>
                  <a:pt x="34792" y="72057"/>
                </a:lnTo>
                <a:lnTo>
                  <a:pt x="49551" y="42151"/>
                </a:lnTo>
                <a:lnTo>
                  <a:pt x="66339" y="16192"/>
                </a:lnTo>
                <a:lnTo>
                  <a:pt x="0" y="16192"/>
                </a:lnTo>
                <a:lnTo>
                  <a:pt x="0" y="0"/>
                </a:lnTo>
                <a:lnTo>
                  <a:pt x="83645" y="0"/>
                </a:lnTo>
                <a:lnTo>
                  <a:pt x="83645" y="14573"/>
                </a:lnTo>
                <a:lnTo>
                  <a:pt x="71499" y="30766"/>
                </a:lnTo>
                <a:lnTo>
                  <a:pt x="56785" y="56674"/>
                </a:lnTo>
                <a:lnTo>
                  <a:pt x="42881" y="91084"/>
                </a:lnTo>
                <a:lnTo>
                  <a:pt x="33169" y="1327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864650" y="3793583"/>
            <a:ext cx="82550" cy="139700"/>
          </a:xfrm>
          <a:custGeom>
            <a:avLst/>
            <a:gdLst/>
            <a:ahLst/>
            <a:cxnLst/>
            <a:rect l="l" t="t" r="r" b="b"/>
            <a:pathLst>
              <a:path w="82550" h="139700">
                <a:moveTo>
                  <a:pt x="40380" y="139257"/>
                </a:moveTo>
                <a:lnTo>
                  <a:pt x="5475" y="108592"/>
                </a:lnTo>
                <a:lnTo>
                  <a:pt x="0" y="71248"/>
                </a:lnTo>
                <a:lnTo>
                  <a:pt x="1915" y="47819"/>
                </a:lnTo>
                <a:lnTo>
                  <a:pt x="8833" y="24693"/>
                </a:lnTo>
                <a:lnTo>
                  <a:pt x="22511" y="7033"/>
                </a:lnTo>
                <a:lnTo>
                  <a:pt x="44706" y="0"/>
                </a:lnTo>
                <a:lnTo>
                  <a:pt x="55996" y="1695"/>
                </a:lnTo>
                <a:lnTo>
                  <a:pt x="66880" y="7489"/>
                </a:lnTo>
                <a:lnTo>
                  <a:pt x="72344" y="14573"/>
                </a:lnTo>
                <a:lnTo>
                  <a:pt x="44706" y="14573"/>
                </a:lnTo>
                <a:lnTo>
                  <a:pt x="29857" y="20367"/>
                </a:lnTo>
                <a:lnTo>
                  <a:pt x="21091" y="34207"/>
                </a:lnTo>
                <a:lnTo>
                  <a:pt x="16922" y="50779"/>
                </a:lnTo>
                <a:lnTo>
                  <a:pt x="15863" y="64771"/>
                </a:lnTo>
                <a:lnTo>
                  <a:pt x="35087" y="64771"/>
                </a:lnTo>
                <a:lnTo>
                  <a:pt x="31299" y="65681"/>
                </a:lnTo>
                <a:lnTo>
                  <a:pt x="23615" y="72462"/>
                </a:lnTo>
                <a:lnTo>
                  <a:pt x="18905" y="82279"/>
                </a:lnTo>
                <a:lnTo>
                  <a:pt x="17305" y="93917"/>
                </a:lnTo>
                <a:lnTo>
                  <a:pt x="18928" y="104620"/>
                </a:lnTo>
                <a:lnTo>
                  <a:pt x="23795" y="113956"/>
                </a:lnTo>
                <a:lnTo>
                  <a:pt x="31907" y="120560"/>
                </a:lnTo>
                <a:lnTo>
                  <a:pt x="43264" y="123064"/>
                </a:lnTo>
                <a:lnTo>
                  <a:pt x="72800" y="123064"/>
                </a:lnTo>
                <a:lnTo>
                  <a:pt x="70665" y="126303"/>
                </a:lnTo>
                <a:lnTo>
                  <a:pt x="65933" y="131060"/>
                </a:lnTo>
                <a:lnTo>
                  <a:pt x="59849" y="135209"/>
                </a:lnTo>
                <a:lnTo>
                  <a:pt x="51602" y="138144"/>
                </a:lnTo>
                <a:lnTo>
                  <a:pt x="40380" y="139257"/>
                </a:lnTo>
                <a:close/>
              </a:path>
              <a:path w="82550" h="139700">
                <a:moveTo>
                  <a:pt x="79318" y="35624"/>
                </a:moveTo>
                <a:lnTo>
                  <a:pt x="64897" y="35624"/>
                </a:lnTo>
                <a:lnTo>
                  <a:pt x="62959" y="27552"/>
                </a:lnTo>
                <a:lnTo>
                  <a:pt x="59128" y="20848"/>
                </a:lnTo>
                <a:lnTo>
                  <a:pt x="53134" y="16268"/>
                </a:lnTo>
                <a:lnTo>
                  <a:pt x="44706" y="14573"/>
                </a:lnTo>
                <a:lnTo>
                  <a:pt x="72344" y="14573"/>
                </a:lnTo>
                <a:lnTo>
                  <a:pt x="75330" y="18444"/>
                </a:lnTo>
                <a:lnTo>
                  <a:pt x="79318" y="35624"/>
                </a:lnTo>
                <a:close/>
              </a:path>
              <a:path w="82550" h="139700">
                <a:moveTo>
                  <a:pt x="35087" y="64771"/>
                </a:moveTo>
                <a:lnTo>
                  <a:pt x="15863" y="64771"/>
                </a:lnTo>
                <a:lnTo>
                  <a:pt x="19964" y="59508"/>
                </a:lnTo>
                <a:lnTo>
                  <a:pt x="25958" y="54245"/>
                </a:lnTo>
                <a:lnTo>
                  <a:pt x="34116" y="50197"/>
                </a:lnTo>
                <a:lnTo>
                  <a:pt x="44706" y="48578"/>
                </a:lnTo>
                <a:lnTo>
                  <a:pt x="56649" y="50855"/>
                </a:lnTo>
                <a:lnTo>
                  <a:pt x="68863" y="58293"/>
                </a:lnTo>
                <a:lnTo>
                  <a:pt x="72282" y="63151"/>
                </a:lnTo>
                <a:lnTo>
                  <a:pt x="41822" y="63151"/>
                </a:lnTo>
                <a:lnTo>
                  <a:pt x="35087" y="64771"/>
                </a:lnTo>
                <a:close/>
              </a:path>
              <a:path w="82550" h="139700">
                <a:moveTo>
                  <a:pt x="72800" y="123064"/>
                </a:moveTo>
                <a:lnTo>
                  <a:pt x="43264" y="123064"/>
                </a:lnTo>
                <a:lnTo>
                  <a:pt x="52954" y="120762"/>
                </a:lnTo>
                <a:lnTo>
                  <a:pt x="60210" y="114361"/>
                </a:lnTo>
                <a:lnTo>
                  <a:pt x="64762" y="104620"/>
                </a:lnTo>
                <a:lnTo>
                  <a:pt x="66339" y="92298"/>
                </a:lnTo>
                <a:lnTo>
                  <a:pt x="65145" y="82962"/>
                </a:lnTo>
                <a:lnTo>
                  <a:pt x="61111" y="73474"/>
                </a:lnTo>
                <a:lnTo>
                  <a:pt x="53562" y="66111"/>
                </a:lnTo>
                <a:lnTo>
                  <a:pt x="41822" y="63151"/>
                </a:lnTo>
                <a:lnTo>
                  <a:pt x="72282" y="63151"/>
                </a:lnTo>
                <a:lnTo>
                  <a:pt x="78372" y="71804"/>
                </a:lnTo>
                <a:lnTo>
                  <a:pt x="82203" y="92298"/>
                </a:lnTo>
                <a:lnTo>
                  <a:pt x="81617" y="101483"/>
                </a:lnTo>
                <a:lnTo>
                  <a:pt x="79679" y="109908"/>
                </a:lnTo>
                <a:lnTo>
                  <a:pt x="76119" y="118029"/>
                </a:lnTo>
                <a:lnTo>
                  <a:pt x="72800" y="1230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876187" y="4138488"/>
            <a:ext cx="43815" cy="136525"/>
          </a:xfrm>
          <a:custGeom>
            <a:avLst/>
            <a:gdLst/>
            <a:ahLst/>
            <a:cxnLst/>
            <a:rect l="l" t="t" r="r" b="b"/>
            <a:pathLst>
              <a:path w="43814" h="136525">
                <a:moveTo>
                  <a:pt x="43264" y="136019"/>
                </a:moveTo>
                <a:lnTo>
                  <a:pt x="27401" y="136019"/>
                </a:lnTo>
                <a:lnTo>
                  <a:pt x="27401" y="38862"/>
                </a:lnTo>
                <a:lnTo>
                  <a:pt x="0" y="38862"/>
                </a:lnTo>
                <a:lnTo>
                  <a:pt x="0" y="25908"/>
                </a:lnTo>
                <a:lnTo>
                  <a:pt x="12258" y="24365"/>
                </a:lnTo>
                <a:lnTo>
                  <a:pt x="21271" y="20848"/>
                </a:lnTo>
                <a:lnTo>
                  <a:pt x="27581" y="13384"/>
                </a:lnTo>
                <a:lnTo>
                  <a:pt x="31727" y="0"/>
                </a:lnTo>
                <a:lnTo>
                  <a:pt x="43264" y="0"/>
                </a:lnTo>
                <a:lnTo>
                  <a:pt x="43264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689566" y="2064197"/>
            <a:ext cx="43815" cy="136525"/>
          </a:xfrm>
          <a:custGeom>
            <a:avLst/>
            <a:gdLst/>
            <a:ahLst/>
            <a:cxnLst/>
            <a:rect l="l" t="t" r="r" b="b"/>
            <a:pathLst>
              <a:path w="43815" h="136525">
                <a:moveTo>
                  <a:pt x="43264" y="136019"/>
                </a:moveTo>
                <a:lnTo>
                  <a:pt x="27401" y="136019"/>
                </a:lnTo>
                <a:lnTo>
                  <a:pt x="27401" y="40481"/>
                </a:lnTo>
                <a:lnTo>
                  <a:pt x="0" y="40481"/>
                </a:lnTo>
                <a:lnTo>
                  <a:pt x="0" y="25908"/>
                </a:lnTo>
                <a:lnTo>
                  <a:pt x="12258" y="24365"/>
                </a:lnTo>
                <a:lnTo>
                  <a:pt x="21271" y="20848"/>
                </a:lnTo>
                <a:lnTo>
                  <a:pt x="27581" y="13384"/>
                </a:lnTo>
                <a:lnTo>
                  <a:pt x="31727" y="0"/>
                </a:lnTo>
                <a:lnTo>
                  <a:pt x="43264" y="0"/>
                </a:lnTo>
                <a:lnTo>
                  <a:pt x="43264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773212" y="2067435"/>
            <a:ext cx="83820" cy="136525"/>
          </a:xfrm>
          <a:custGeom>
            <a:avLst/>
            <a:gdLst/>
            <a:ahLst/>
            <a:cxnLst/>
            <a:rect l="l" t="t" r="r" b="b"/>
            <a:pathLst>
              <a:path w="83820" h="136525">
                <a:moveTo>
                  <a:pt x="17305" y="72867"/>
                </a:moveTo>
                <a:lnTo>
                  <a:pt x="4326" y="72867"/>
                </a:lnTo>
                <a:lnTo>
                  <a:pt x="14421" y="0"/>
                </a:lnTo>
                <a:lnTo>
                  <a:pt x="76434" y="0"/>
                </a:lnTo>
                <a:lnTo>
                  <a:pt x="76434" y="16192"/>
                </a:lnTo>
                <a:lnTo>
                  <a:pt x="24516" y="16192"/>
                </a:lnTo>
                <a:lnTo>
                  <a:pt x="20190" y="53436"/>
                </a:lnTo>
                <a:lnTo>
                  <a:pt x="65837" y="53436"/>
                </a:lnTo>
                <a:lnTo>
                  <a:pt x="71026" y="56877"/>
                </a:lnTo>
                <a:lnTo>
                  <a:pt x="73048" y="59913"/>
                </a:lnTo>
                <a:lnTo>
                  <a:pt x="40380" y="59913"/>
                </a:lnTo>
                <a:lnTo>
                  <a:pt x="33935" y="60798"/>
                </a:lnTo>
                <a:lnTo>
                  <a:pt x="27761" y="63354"/>
                </a:lnTo>
                <a:lnTo>
                  <a:pt x="22128" y="67427"/>
                </a:lnTo>
                <a:lnTo>
                  <a:pt x="17305" y="72867"/>
                </a:lnTo>
                <a:close/>
              </a:path>
              <a:path w="83820" h="136525">
                <a:moveTo>
                  <a:pt x="65837" y="53436"/>
                </a:moveTo>
                <a:lnTo>
                  <a:pt x="20190" y="53436"/>
                </a:lnTo>
                <a:lnTo>
                  <a:pt x="24516" y="48578"/>
                </a:lnTo>
                <a:lnTo>
                  <a:pt x="33169" y="45339"/>
                </a:lnTo>
                <a:lnTo>
                  <a:pt x="43264" y="45339"/>
                </a:lnTo>
                <a:lnTo>
                  <a:pt x="58092" y="48299"/>
                </a:lnTo>
                <a:lnTo>
                  <a:pt x="65837" y="53436"/>
                </a:lnTo>
                <a:close/>
              </a:path>
              <a:path w="83820" h="136525">
                <a:moveTo>
                  <a:pt x="71672" y="121445"/>
                </a:moveTo>
                <a:lnTo>
                  <a:pt x="41822" y="121445"/>
                </a:lnTo>
                <a:lnTo>
                  <a:pt x="52345" y="118915"/>
                </a:lnTo>
                <a:lnTo>
                  <a:pt x="60029" y="112134"/>
                </a:lnTo>
                <a:lnTo>
                  <a:pt x="64739" y="102317"/>
                </a:lnTo>
                <a:lnTo>
                  <a:pt x="66339" y="90679"/>
                </a:lnTo>
                <a:lnTo>
                  <a:pt x="64311" y="77674"/>
                </a:lnTo>
                <a:lnTo>
                  <a:pt x="58768" y="68009"/>
                </a:lnTo>
                <a:lnTo>
                  <a:pt x="50520" y="61987"/>
                </a:lnTo>
                <a:lnTo>
                  <a:pt x="40380" y="59913"/>
                </a:lnTo>
                <a:lnTo>
                  <a:pt x="73048" y="59913"/>
                </a:lnTo>
                <a:lnTo>
                  <a:pt x="80175" y="70615"/>
                </a:lnTo>
                <a:lnTo>
                  <a:pt x="83645" y="89060"/>
                </a:lnTo>
                <a:lnTo>
                  <a:pt x="81932" y="102545"/>
                </a:lnTo>
                <a:lnTo>
                  <a:pt x="75352" y="118004"/>
                </a:lnTo>
                <a:lnTo>
                  <a:pt x="71672" y="121445"/>
                </a:lnTo>
                <a:close/>
              </a:path>
              <a:path w="83820" h="136525">
                <a:moveTo>
                  <a:pt x="38938" y="136019"/>
                </a:moveTo>
                <a:lnTo>
                  <a:pt x="26567" y="134526"/>
                </a:lnTo>
                <a:lnTo>
                  <a:pt x="14601" y="128934"/>
                </a:lnTo>
                <a:lnTo>
                  <a:pt x="5070" y="117574"/>
                </a:lnTo>
                <a:lnTo>
                  <a:pt x="0" y="98775"/>
                </a:lnTo>
                <a:lnTo>
                  <a:pt x="15863" y="98775"/>
                </a:lnTo>
                <a:lnTo>
                  <a:pt x="18500" y="109149"/>
                </a:lnTo>
                <a:lnTo>
                  <a:pt x="23975" y="116183"/>
                </a:lnTo>
                <a:lnTo>
                  <a:pt x="31885" y="120180"/>
                </a:lnTo>
                <a:lnTo>
                  <a:pt x="41822" y="121445"/>
                </a:lnTo>
                <a:lnTo>
                  <a:pt x="71672" y="121445"/>
                </a:lnTo>
                <a:lnTo>
                  <a:pt x="61742" y="130731"/>
                </a:lnTo>
                <a:lnTo>
                  <a:pt x="38938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727063" y="2410722"/>
            <a:ext cx="82550" cy="139700"/>
          </a:xfrm>
          <a:custGeom>
            <a:avLst/>
            <a:gdLst/>
            <a:ahLst/>
            <a:cxnLst/>
            <a:rect l="l" t="t" r="r" b="b"/>
            <a:pathLst>
              <a:path w="82550" h="139700">
                <a:moveTo>
                  <a:pt x="40380" y="139257"/>
                </a:moveTo>
                <a:lnTo>
                  <a:pt x="4867" y="118991"/>
                </a:lnTo>
                <a:lnTo>
                  <a:pt x="0" y="95537"/>
                </a:lnTo>
                <a:lnTo>
                  <a:pt x="1329" y="84556"/>
                </a:lnTo>
                <a:lnTo>
                  <a:pt x="5227" y="75701"/>
                </a:lnTo>
                <a:lnTo>
                  <a:pt x="11559" y="68667"/>
                </a:lnTo>
                <a:lnTo>
                  <a:pt x="20190" y="63151"/>
                </a:lnTo>
                <a:lnTo>
                  <a:pt x="13227" y="58875"/>
                </a:lnTo>
                <a:lnTo>
                  <a:pt x="7751" y="53233"/>
                </a:lnTo>
                <a:lnTo>
                  <a:pt x="4168" y="46073"/>
                </a:lnTo>
                <a:lnTo>
                  <a:pt x="2884" y="37243"/>
                </a:lnTo>
                <a:lnTo>
                  <a:pt x="4687" y="25275"/>
                </a:lnTo>
                <a:lnTo>
                  <a:pt x="10816" y="13156"/>
                </a:lnTo>
                <a:lnTo>
                  <a:pt x="22353" y="3769"/>
                </a:lnTo>
                <a:lnTo>
                  <a:pt x="40380" y="0"/>
                </a:lnTo>
                <a:lnTo>
                  <a:pt x="57190" y="3263"/>
                </a:lnTo>
                <a:lnTo>
                  <a:pt x="68863" y="11537"/>
                </a:lnTo>
                <a:lnTo>
                  <a:pt x="70740" y="14573"/>
                </a:lnTo>
                <a:lnTo>
                  <a:pt x="38938" y="14573"/>
                </a:lnTo>
                <a:lnTo>
                  <a:pt x="29091" y="16724"/>
                </a:lnTo>
                <a:lnTo>
                  <a:pt x="22894" y="22062"/>
                </a:lnTo>
                <a:lnTo>
                  <a:pt x="19671" y="28919"/>
                </a:lnTo>
                <a:lnTo>
                  <a:pt x="18748" y="35624"/>
                </a:lnTo>
                <a:lnTo>
                  <a:pt x="20505" y="44378"/>
                </a:lnTo>
                <a:lnTo>
                  <a:pt x="25237" y="51007"/>
                </a:lnTo>
                <a:lnTo>
                  <a:pt x="32133" y="55207"/>
                </a:lnTo>
                <a:lnTo>
                  <a:pt x="40380" y="56674"/>
                </a:lnTo>
                <a:lnTo>
                  <a:pt x="70133" y="56674"/>
                </a:lnTo>
                <a:lnTo>
                  <a:pt x="66925" y="59963"/>
                </a:lnTo>
                <a:lnTo>
                  <a:pt x="62012" y="63151"/>
                </a:lnTo>
                <a:lnTo>
                  <a:pt x="71860" y="70261"/>
                </a:lnTo>
                <a:lnTo>
                  <a:pt x="72581" y="71248"/>
                </a:lnTo>
                <a:lnTo>
                  <a:pt x="40380" y="71248"/>
                </a:lnTo>
                <a:lnTo>
                  <a:pt x="29248" y="73474"/>
                </a:lnTo>
                <a:lnTo>
                  <a:pt x="21632" y="79344"/>
                </a:lnTo>
                <a:lnTo>
                  <a:pt x="17260" y="87643"/>
                </a:lnTo>
                <a:lnTo>
                  <a:pt x="15863" y="97156"/>
                </a:lnTo>
                <a:lnTo>
                  <a:pt x="16877" y="105303"/>
                </a:lnTo>
                <a:lnTo>
                  <a:pt x="20731" y="113754"/>
                </a:lnTo>
                <a:lnTo>
                  <a:pt x="28640" y="120383"/>
                </a:lnTo>
                <a:lnTo>
                  <a:pt x="41822" y="123064"/>
                </a:lnTo>
                <a:lnTo>
                  <a:pt x="73653" y="123064"/>
                </a:lnTo>
                <a:lnTo>
                  <a:pt x="72108" y="125898"/>
                </a:lnTo>
                <a:lnTo>
                  <a:pt x="59083" y="135614"/>
                </a:lnTo>
                <a:lnTo>
                  <a:pt x="40380" y="139257"/>
                </a:lnTo>
                <a:close/>
              </a:path>
              <a:path w="82550" h="139700">
                <a:moveTo>
                  <a:pt x="70133" y="56674"/>
                </a:moveTo>
                <a:lnTo>
                  <a:pt x="40380" y="56674"/>
                </a:lnTo>
                <a:lnTo>
                  <a:pt x="49236" y="54979"/>
                </a:lnTo>
                <a:lnTo>
                  <a:pt x="56064" y="50399"/>
                </a:lnTo>
                <a:lnTo>
                  <a:pt x="60458" y="43695"/>
                </a:lnTo>
                <a:lnTo>
                  <a:pt x="62012" y="35624"/>
                </a:lnTo>
                <a:lnTo>
                  <a:pt x="60841" y="28919"/>
                </a:lnTo>
                <a:lnTo>
                  <a:pt x="56965" y="22062"/>
                </a:lnTo>
                <a:lnTo>
                  <a:pt x="49844" y="16724"/>
                </a:lnTo>
                <a:lnTo>
                  <a:pt x="38938" y="14573"/>
                </a:lnTo>
                <a:lnTo>
                  <a:pt x="70740" y="14573"/>
                </a:lnTo>
                <a:lnTo>
                  <a:pt x="75668" y="22543"/>
                </a:lnTo>
                <a:lnTo>
                  <a:pt x="77876" y="34004"/>
                </a:lnTo>
                <a:lnTo>
                  <a:pt x="76209" y="46301"/>
                </a:lnTo>
                <a:lnTo>
                  <a:pt x="72108" y="54650"/>
                </a:lnTo>
                <a:lnTo>
                  <a:pt x="70133" y="56674"/>
                </a:lnTo>
                <a:close/>
              </a:path>
              <a:path w="82550" h="139700">
                <a:moveTo>
                  <a:pt x="73653" y="123064"/>
                </a:moveTo>
                <a:lnTo>
                  <a:pt x="41822" y="123064"/>
                </a:lnTo>
                <a:lnTo>
                  <a:pt x="49686" y="122204"/>
                </a:lnTo>
                <a:lnTo>
                  <a:pt x="57145" y="118611"/>
                </a:lnTo>
                <a:lnTo>
                  <a:pt x="62711" y="110768"/>
                </a:lnTo>
                <a:lnTo>
                  <a:pt x="64897" y="97156"/>
                </a:lnTo>
                <a:lnTo>
                  <a:pt x="63094" y="85593"/>
                </a:lnTo>
                <a:lnTo>
                  <a:pt x="58046" y="77522"/>
                </a:lnTo>
                <a:lnTo>
                  <a:pt x="50295" y="72791"/>
                </a:lnTo>
                <a:lnTo>
                  <a:pt x="40380" y="71248"/>
                </a:lnTo>
                <a:lnTo>
                  <a:pt x="72581" y="71248"/>
                </a:lnTo>
                <a:lnTo>
                  <a:pt x="78056" y="78737"/>
                </a:lnTo>
                <a:lnTo>
                  <a:pt x="81279" y="87516"/>
                </a:lnTo>
                <a:lnTo>
                  <a:pt x="82203" y="95537"/>
                </a:lnTo>
                <a:lnTo>
                  <a:pt x="79724" y="111932"/>
                </a:lnTo>
                <a:lnTo>
                  <a:pt x="73653" y="1230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25620" y="2758866"/>
            <a:ext cx="83820" cy="133350"/>
          </a:xfrm>
          <a:custGeom>
            <a:avLst/>
            <a:gdLst/>
            <a:ahLst/>
            <a:cxnLst/>
            <a:rect l="l" t="t" r="r" b="b"/>
            <a:pathLst>
              <a:path w="83820" h="133350">
                <a:moveTo>
                  <a:pt x="34611" y="132780"/>
                </a:moveTo>
                <a:lnTo>
                  <a:pt x="17305" y="132780"/>
                </a:lnTo>
                <a:lnTo>
                  <a:pt x="23547" y="103178"/>
                </a:lnTo>
                <a:lnTo>
                  <a:pt x="34792" y="72057"/>
                </a:lnTo>
                <a:lnTo>
                  <a:pt x="49551" y="42151"/>
                </a:lnTo>
                <a:lnTo>
                  <a:pt x="66339" y="16192"/>
                </a:lnTo>
                <a:lnTo>
                  <a:pt x="0" y="16192"/>
                </a:lnTo>
                <a:lnTo>
                  <a:pt x="0" y="0"/>
                </a:lnTo>
                <a:lnTo>
                  <a:pt x="83645" y="0"/>
                </a:lnTo>
                <a:lnTo>
                  <a:pt x="83645" y="14573"/>
                </a:lnTo>
                <a:lnTo>
                  <a:pt x="72333" y="30766"/>
                </a:lnTo>
                <a:lnTo>
                  <a:pt x="58046" y="56674"/>
                </a:lnTo>
                <a:lnTo>
                  <a:pt x="44301" y="91084"/>
                </a:lnTo>
                <a:lnTo>
                  <a:pt x="34611" y="1327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727063" y="3102152"/>
            <a:ext cx="82550" cy="139700"/>
          </a:xfrm>
          <a:custGeom>
            <a:avLst/>
            <a:gdLst/>
            <a:ahLst/>
            <a:cxnLst/>
            <a:rect l="l" t="t" r="r" b="b"/>
            <a:pathLst>
              <a:path w="82550" h="139700">
                <a:moveTo>
                  <a:pt x="40380" y="139257"/>
                </a:moveTo>
                <a:lnTo>
                  <a:pt x="4258" y="108592"/>
                </a:lnTo>
                <a:lnTo>
                  <a:pt x="0" y="71248"/>
                </a:lnTo>
                <a:lnTo>
                  <a:pt x="1690" y="47819"/>
                </a:lnTo>
                <a:lnTo>
                  <a:pt x="8112" y="24693"/>
                </a:lnTo>
                <a:lnTo>
                  <a:pt x="21294" y="7033"/>
                </a:lnTo>
                <a:lnTo>
                  <a:pt x="43264" y="0"/>
                </a:lnTo>
                <a:lnTo>
                  <a:pt x="54779" y="1695"/>
                </a:lnTo>
                <a:lnTo>
                  <a:pt x="66159" y="7489"/>
                </a:lnTo>
                <a:lnTo>
                  <a:pt x="71944" y="14573"/>
                </a:lnTo>
                <a:lnTo>
                  <a:pt x="43264" y="14573"/>
                </a:lnTo>
                <a:lnTo>
                  <a:pt x="29023" y="20367"/>
                </a:lnTo>
                <a:lnTo>
                  <a:pt x="20190" y="34207"/>
                </a:lnTo>
                <a:lnTo>
                  <a:pt x="15683" y="50779"/>
                </a:lnTo>
                <a:lnTo>
                  <a:pt x="14421" y="64771"/>
                </a:lnTo>
                <a:lnTo>
                  <a:pt x="34698" y="64771"/>
                </a:lnTo>
                <a:lnTo>
                  <a:pt x="30690" y="65681"/>
                </a:lnTo>
                <a:lnTo>
                  <a:pt x="23074" y="72462"/>
                </a:lnTo>
                <a:lnTo>
                  <a:pt x="18703" y="82279"/>
                </a:lnTo>
                <a:lnTo>
                  <a:pt x="17305" y="93917"/>
                </a:lnTo>
                <a:lnTo>
                  <a:pt x="18703" y="104620"/>
                </a:lnTo>
                <a:lnTo>
                  <a:pt x="23074" y="113956"/>
                </a:lnTo>
                <a:lnTo>
                  <a:pt x="30690" y="120560"/>
                </a:lnTo>
                <a:lnTo>
                  <a:pt x="41822" y="123064"/>
                </a:lnTo>
                <a:lnTo>
                  <a:pt x="72562" y="123064"/>
                </a:lnTo>
                <a:lnTo>
                  <a:pt x="70665" y="126303"/>
                </a:lnTo>
                <a:lnTo>
                  <a:pt x="65122" y="131060"/>
                </a:lnTo>
                <a:lnTo>
                  <a:pt x="58768" y="135209"/>
                </a:lnTo>
                <a:lnTo>
                  <a:pt x="50791" y="138144"/>
                </a:lnTo>
                <a:lnTo>
                  <a:pt x="40380" y="139257"/>
                </a:lnTo>
                <a:close/>
              </a:path>
              <a:path w="82550" h="139700">
                <a:moveTo>
                  <a:pt x="79318" y="35624"/>
                </a:moveTo>
                <a:lnTo>
                  <a:pt x="64897" y="35624"/>
                </a:lnTo>
                <a:lnTo>
                  <a:pt x="62125" y="27552"/>
                </a:lnTo>
                <a:lnTo>
                  <a:pt x="57866" y="20848"/>
                </a:lnTo>
                <a:lnTo>
                  <a:pt x="51714" y="16268"/>
                </a:lnTo>
                <a:lnTo>
                  <a:pt x="43264" y="14573"/>
                </a:lnTo>
                <a:lnTo>
                  <a:pt x="71944" y="14573"/>
                </a:lnTo>
                <a:lnTo>
                  <a:pt x="75105" y="18444"/>
                </a:lnTo>
                <a:lnTo>
                  <a:pt x="79318" y="35624"/>
                </a:lnTo>
                <a:close/>
              </a:path>
              <a:path w="82550" h="139700">
                <a:moveTo>
                  <a:pt x="34698" y="64771"/>
                </a:moveTo>
                <a:lnTo>
                  <a:pt x="15863" y="64771"/>
                </a:lnTo>
                <a:lnTo>
                  <a:pt x="19131" y="59508"/>
                </a:lnTo>
                <a:lnTo>
                  <a:pt x="24697" y="54245"/>
                </a:lnTo>
                <a:lnTo>
                  <a:pt x="32696" y="50197"/>
                </a:lnTo>
                <a:lnTo>
                  <a:pt x="43264" y="48578"/>
                </a:lnTo>
                <a:lnTo>
                  <a:pt x="56041" y="50855"/>
                </a:lnTo>
                <a:lnTo>
                  <a:pt x="68682" y="58293"/>
                </a:lnTo>
                <a:lnTo>
                  <a:pt x="72158" y="63151"/>
                </a:lnTo>
                <a:lnTo>
                  <a:pt x="41822" y="63151"/>
                </a:lnTo>
                <a:lnTo>
                  <a:pt x="34698" y="64771"/>
                </a:lnTo>
                <a:close/>
              </a:path>
              <a:path w="82550" h="139700">
                <a:moveTo>
                  <a:pt x="72562" y="123064"/>
                </a:moveTo>
                <a:lnTo>
                  <a:pt x="41822" y="123064"/>
                </a:lnTo>
                <a:lnTo>
                  <a:pt x="51737" y="120762"/>
                </a:lnTo>
                <a:lnTo>
                  <a:pt x="59489" y="114361"/>
                </a:lnTo>
                <a:lnTo>
                  <a:pt x="64536" y="104620"/>
                </a:lnTo>
                <a:lnTo>
                  <a:pt x="66339" y="92298"/>
                </a:lnTo>
                <a:lnTo>
                  <a:pt x="65145" y="82962"/>
                </a:lnTo>
                <a:lnTo>
                  <a:pt x="61111" y="73474"/>
                </a:lnTo>
                <a:lnTo>
                  <a:pt x="53562" y="66111"/>
                </a:lnTo>
                <a:lnTo>
                  <a:pt x="41822" y="63151"/>
                </a:lnTo>
                <a:lnTo>
                  <a:pt x="72158" y="63151"/>
                </a:lnTo>
                <a:lnTo>
                  <a:pt x="78349" y="71804"/>
                </a:lnTo>
                <a:lnTo>
                  <a:pt x="82203" y="92298"/>
                </a:lnTo>
                <a:lnTo>
                  <a:pt x="81414" y="101483"/>
                </a:lnTo>
                <a:lnTo>
                  <a:pt x="79138" y="109908"/>
                </a:lnTo>
                <a:lnTo>
                  <a:pt x="75510" y="118029"/>
                </a:lnTo>
                <a:lnTo>
                  <a:pt x="72562" y="1230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25620" y="3450296"/>
            <a:ext cx="82550" cy="136525"/>
          </a:xfrm>
          <a:custGeom>
            <a:avLst/>
            <a:gdLst/>
            <a:ahLst/>
            <a:cxnLst/>
            <a:rect l="l" t="t" r="r" b="b"/>
            <a:pathLst>
              <a:path w="82550" h="136525">
                <a:moveTo>
                  <a:pt x="17305" y="72867"/>
                </a:moveTo>
                <a:lnTo>
                  <a:pt x="4326" y="72867"/>
                </a:lnTo>
                <a:lnTo>
                  <a:pt x="12979" y="0"/>
                </a:lnTo>
                <a:lnTo>
                  <a:pt x="76434" y="0"/>
                </a:lnTo>
                <a:lnTo>
                  <a:pt x="76434" y="16192"/>
                </a:lnTo>
                <a:lnTo>
                  <a:pt x="24516" y="16192"/>
                </a:lnTo>
                <a:lnTo>
                  <a:pt x="20190" y="53436"/>
                </a:lnTo>
                <a:lnTo>
                  <a:pt x="65441" y="53436"/>
                </a:lnTo>
                <a:lnTo>
                  <a:pt x="69764" y="56269"/>
                </a:lnTo>
                <a:lnTo>
                  <a:pt x="72162" y="59913"/>
                </a:lnTo>
                <a:lnTo>
                  <a:pt x="30285" y="59913"/>
                </a:lnTo>
                <a:lnTo>
                  <a:pt x="23074" y="64771"/>
                </a:lnTo>
                <a:lnTo>
                  <a:pt x="17305" y="72867"/>
                </a:lnTo>
                <a:close/>
              </a:path>
              <a:path w="82550" h="136525">
                <a:moveTo>
                  <a:pt x="65441" y="53436"/>
                </a:moveTo>
                <a:lnTo>
                  <a:pt x="20190" y="53436"/>
                </a:lnTo>
                <a:lnTo>
                  <a:pt x="24516" y="48578"/>
                </a:lnTo>
                <a:lnTo>
                  <a:pt x="31727" y="45339"/>
                </a:lnTo>
                <a:lnTo>
                  <a:pt x="43264" y="45339"/>
                </a:lnTo>
                <a:lnTo>
                  <a:pt x="57258" y="48072"/>
                </a:lnTo>
                <a:lnTo>
                  <a:pt x="65441" y="53436"/>
                </a:lnTo>
                <a:close/>
              </a:path>
              <a:path w="82550" h="136525">
                <a:moveTo>
                  <a:pt x="71085" y="121445"/>
                </a:moveTo>
                <a:lnTo>
                  <a:pt x="40380" y="121445"/>
                </a:lnTo>
                <a:lnTo>
                  <a:pt x="51129" y="118915"/>
                </a:lnTo>
                <a:lnTo>
                  <a:pt x="59308" y="112134"/>
                </a:lnTo>
                <a:lnTo>
                  <a:pt x="64514" y="102317"/>
                </a:lnTo>
                <a:lnTo>
                  <a:pt x="66339" y="90679"/>
                </a:lnTo>
                <a:lnTo>
                  <a:pt x="64288" y="77674"/>
                </a:lnTo>
                <a:lnTo>
                  <a:pt x="58587" y="68009"/>
                </a:lnTo>
                <a:lnTo>
                  <a:pt x="49912" y="61987"/>
                </a:lnTo>
                <a:lnTo>
                  <a:pt x="38938" y="59913"/>
                </a:lnTo>
                <a:lnTo>
                  <a:pt x="72162" y="59913"/>
                </a:lnTo>
                <a:lnTo>
                  <a:pt x="78755" y="69932"/>
                </a:lnTo>
                <a:lnTo>
                  <a:pt x="82203" y="89060"/>
                </a:lnTo>
                <a:lnTo>
                  <a:pt x="80715" y="102545"/>
                </a:lnTo>
                <a:lnTo>
                  <a:pt x="74631" y="118004"/>
                </a:lnTo>
                <a:lnTo>
                  <a:pt x="71085" y="121445"/>
                </a:lnTo>
                <a:close/>
              </a:path>
              <a:path w="82550" h="136525">
                <a:moveTo>
                  <a:pt x="38938" y="136019"/>
                </a:moveTo>
                <a:lnTo>
                  <a:pt x="26567" y="134526"/>
                </a:lnTo>
                <a:lnTo>
                  <a:pt x="14601" y="128934"/>
                </a:lnTo>
                <a:lnTo>
                  <a:pt x="5070" y="117574"/>
                </a:lnTo>
                <a:lnTo>
                  <a:pt x="0" y="98775"/>
                </a:lnTo>
                <a:lnTo>
                  <a:pt x="15863" y="98775"/>
                </a:lnTo>
                <a:lnTo>
                  <a:pt x="18477" y="109149"/>
                </a:lnTo>
                <a:lnTo>
                  <a:pt x="23795" y="116183"/>
                </a:lnTo>
                <a:lnTo>
                  <a:pt x="31276" y="120180"/>
                </a:lnTo>
                <a:lnTo>
                  <a:pt x="40380" y="121445"/>
                </a:lnTo>
                <a:lnTo>
                  <a:pt x="71085" y="121445"/>
                </a:lnTo>
                <a:lnTo>
                  <a:pt x="61517" y="130731"/>
                </a:lnTo>
                <a:lnTo>
                  <a:pt x="38938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724178" y="3793583"/>
            <a:ext cx="85090" cy="134620"/>
          </a:xfrm>
          <a:custGeom>
            <a:avLst/>
            <a:gdLst/>
            <a:ahLst/>
            <a:cxnLst/>
            <a:rect l="l" t="t" r="r" b="b"/>
            <a:pathLst>
              <a:path w="85090" h="134620">
                <a:moveTo>
                  <a:pt x="85087" y="102014"/>
                </a:moveTo>
                <a:lnTo>
                  <a:pt x="0" y="102014"/>
                </a:lnTo>
                <a:lnTo>
                  <a:pt x="0" y="85821"/>
                </a:lnTo>
                <a:lnTo>
                  <a:pt x="54802" y="0"/>
                </a:lnTo>
                <a:lnTo>
                  <a:pt x="67781" y="0"/>
                </a:lnTo>
                <a:lnTo>
                  <a:pt x="67781" y="25908"/>
                </a:lnTo>
                <a:lnTo>
                  <a:pt x="51917" y="25908"/>
                </a:lnTo>
                <a:lnTo>
                  <a:pt x="14421" y="87440"/>
                </a:lnTo>
                <a:lnTo>
                  <a:pt x="85087" y="87440"/>
                </a:lnTo>
                <a:lnTo>
                  <a:pt x="85087" y="102014"/>
                </a:lnTo>
                <a:close/>
              </a:path>
              <a:path w="85090" h="134620">
                <a:moveTo>
                  <a:pt x="67781" y="87440"/>
                </a:moveTo>
                <a:lnTo>
                  <a:pt x="53359" y="87440"/>
                </a:lnTo>
                <a:lnTo>
                  <a:pt x="53359" y="25908"/>
                </a:lnTo>
                <a:lnTo>
                  <a:pt x="67781" y="25908"/>
                </a:lnTo>
                <a:lnTo>
                  <a:pt x="67781" y="87440"/>
                </a:lnTo>
                <a:close/>
              </a:path>
              <a:path w="85090" h="134620">
                <a:moveTo>
                  <a:pt x="67781" y="134399"/>
                </a:moveTo>
                <a:lnTo>
                  <a:pt x="53359" y="134399"/>
                </a:lnTo>
                <a:lnTo>
                  <a:pt x="53359" y="102014"/>
                </a:lnTo>
                <a:lnTo>
                  <a:pt x="67781" y="102014"/>
                </a:lnTo>
                <a:lnTo>
                  <a:pt x="67781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37157" y="4138488"/>
            <a:ext cx="45085" cy="136525"/>
          </a:xfrm>
          <a:custGeom>
            <a:avLst/>
            <a:gdLst/>
            <a:ahLst/>
            <a:cxnLst/>
            <a:rect l="l" t="t" r="r" b="b"/>
            <a:pathLst>
              <a:path w="45084" h="136525">
                <a:moveTo>
                  <a:pt x="44706" y="136019"/>
                </a:moveTo>
                <a:lnTo>
                  <a:pt x="28843" y="136019"/>
                </a:lnTo>
                <a:lnTo>
                  <a:pt x="28843" y="38862"/>
                </a:lnTo>
                <a:lnTo>
                  <a:pt x="0" y="38862"/>
                </a:lnTo>
                <a:lnTo>
                  <a:pt x="0" y="25908"/>
                </a:lnTo>
                <a:lnTo>
                  <a:pt x="12889" y="24365"/>
                </a:lnTo>
                <a:lnTo>
                  <a:pt x="21992" y="20848"/>
                </a:lnTo>
                <a:lnTo>
                  <a:pt x="28392" y="13384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551979" y="2064197"/>
            <a:ext cx="43815" cy="136525"/>
          </a:xfrm>
          <a:custGeom>
            <a:avLst/>
            <a:gdLst/>
            <a:ahLst/>
            <a:cxnLst/>
            <a:rect l="l" t="t" r="r" b="b"/>
            <a:pathLst>
              <a:path w="43815" h="136525">
                <a:moveTo>
                  <a:pt x="43264" y="136019"/>
                </a:moveTo>
                <a:lnTo>
                  <a:pt x="27401" y="136019"/>
                </a:lnTo>
                <a:lnTo>
                  <a:pt x="27401" y="40481"/>
                </a:lnTo>
                <a:lnTo>
                  <a:pt x="0" y="40481"/>
                </a:lnTo>
                <a:lnTo>
                  <a:pt x="0" y="25908"/>
                </a:lnTo>
                <a:lnTo>
                  <a:pt x="12258" y="24365"/>
                </a:lnTo>
                <a:lnTo>
                  <a:pt x="21271" y="20848"/>
                </a:lnTo>
                <a:lnTo>
                  <a:pt x="27581" y="13384"/>
                </a:lnTo>
                <a:lnTo>
                  <a:pt x="31727" y="0"/>
                </a:lnTo>
                <a:lnTo>
                  <a:pt x="43264" y="0"/>
                </a:lnTo>
                <a:lnTo>
                  <a:pt x="43264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635624" y="2067435"/>
            <a:ext cx="83820" cy="136525"/>
          </a:xfrm>
          <a:custGeom>
            <a:avLst/>
            <a:gdLst/>
            <a:ahLst/>
            <a:cxnLst/>
            <a:rect l="l" t="t" r="r" b="b"/>
            <a:pathLst>
              <a:path w="83820" h="136525">
                <a:moveTo>
                  <a:pt x="17305" y="72867"/>
                </a:moveTo>
                <a:lnTo>
                  <a:pt x="4326" y="72867"/>
                </a:lnTo>
                <a:lnTo>
                  <a:pt x="14421" y="0"/>
                </a:lnTo>
                <a:lnTo>
                  <a:pt x="76434" y="0"/>
                </a:lnTo>
                <a:lnTo>
                  <a:pt x="76434" y="16192"/>
                </a:lnTo>
                <a:lnTo>
                  <a:pt x="25958" y="16192"/>
                </a:lnTo>
                <a:lnTo>
                  <a:pt x="20190" y="53436"/>
                </a:lnTo>
                <a:lnTo>
                  <a:pt x="65837" y="53436"/>
                </a:lnTo>
                <a:lnTo>
                  <a:pt x="71026" y="56877"/>
                </a:lnTo>
                <a:lnTo>
                  <a:pt x="73048" y="59913"/>
                </a:lnTo>
                <a:lnTo>
                  <a:pt x="40380" y="59913"/>
                </a:lnTo>
                <a:lnTo>
                  <a:pt x="33935" y="60798"/>
                </a:lnTo>
                <a:lnTo>
                  <a:pt x="27761" y="63354"/>
                </a:lnTo>
                <a:lnTo>
                  <a:pt x="22128" y="67427"/>
                </a:lnTo>
                <a:lnTo>
                  <a:pt x="17305" y="72867"/>
                </a:lnTo>
                <a:close/>
              </a:path>
              <a:path w="83820" h="136525">
                <a:moveTo>
                  <a:pt x="65837" y="53436"/>
                </a:moveTo>
                <a:lnTo>
                  <a:pt x="20190" y="53436"/>
                </a:lnTo>
                <a:lnTo>
                  <a:pt x="25958" y="48578"/>
                </a:lnTo>
                <a:lnTo>
                  <a:pt x="33169" y="45339"/>
                </a:lnTo>
                <a:lnTo>
                  <a:pt x="43264" y="45339"/>
                </a:lnTo>
                <a:lnTo>
                  <a:pt x="58092" y="48299"/>
                </a:lnTo>
                <a:lnTo>
                  <a:pt x="65837" y="53436"/>
                </a:lnTo>
                <a:close/>
              </a:path>
              <a:path w="83820" h="136525">
                <a:moveTo>
                  <a:pt x="71672" y="121445"/>
                </a:moveTo>
                <a:lnTo>
                  <a:pt x="41822" y="121445"/>
                </a:lnTo>
                <a:lnTo>
                  <a:pt x="52345" y="118915"/>
                </a:lnTo>
                <a:lnTo>
                  <a:pt x="60029" y="112134"/>
                </a:lnTo>
                <a:lnTo>
                  <a:pt x="64739" y="102317"/>
                </a:lnTo>
                <a:lnTo>
                  <a:pt x="66339" y="90679"/>
                </a:lnTo>
                <a:lnTo>
                  <a:pt x="64311" y="77674"/>
                </a:lnTo>
                <a:lnTo>
                  <a:pt x="58768" y="68009"/>
                </a:lnTo>
                <a:lnTo>
                  <a:pt x="50520" y="61987"/>
                </a:lnTo>
                <a:lnTo>
                  <a:pt x="40380" y="59913"/>
                </a:lnTo>
                <a:lnTo>
                  <a:pt x="73048" y="59913"/>
                </a:lnTo>
                <a:lnTo>
                  <a:pt x="80175" y="70615"/>
                </a:lnTo>
                <a:lnTo>
                  <a:pt x="83645" y="89060"/>
                </a:lnTo>
                <a:lnTo>
                  <a:pt x="81932" y="102545"/>
                </a:lnTo>
                <a:lnTo>
                  <a:pt x="75352" y="118004"/>
                </a:lnTo>
                <a:lnTo>
                  <a:pt x="71672" y="121445"/>
                </a:lnTo>
                <a:close/>
              </a:path>
              <a:path w="83820" h="136525">
                <a:moveTo>
                  <a:pt x="38938" y="136019"/>
                </a:moveTo>
                <a:lnTo>
                  <a:pt x="26567" y="134526"/>
                </a:lnTo>
                <a:lnTo>
                  <a:pt x="14601" y="128934"/>
                </a:lnTo>
                <a:lnTo>
                  <a:pt x="5070" y="117574"/>
                </a:lnTo>
                <a:lnTo>
                  <a:pt x="0" y="98775"/>
                </a:lnTo>
                <a:lnTo>
                  <a:pt x="15863" y="98775"/>
                </a:lnTo>
                <a:lnTo>
                  <a:pt x="18500" y="109149"/>
                </a:lnTo>
                <a:lnTo>
                  <a:pt x="23975" y="116183"/>
                </a:lnTo>
                <a:lnTo>
                  <a:pt x="31885" y="120180"/>
                </a:lnTo>
                <a:lnTo>
                  <a:pt x="41822" y="121445"/>
                </a:lnTo>
                <a:lnTo>
                  <a:pt x="71672" y="121445"/>
                </a:lnTo>
                <a:lnTo>
                  <a:pt x="61742" y="130731"/>
                </a:lnTo>
                <a:lnTo>
                  <a:pt x="38938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589475" y="2410722"/>
            <a:ext cx="82550" cy="139700"/>
          </a:xfrm>
          <a:custGeom>
            <a:avLst/>
            <a:gdLst/>
            <a:ahLst/>
            <a:cxnLst/>
            <a:rect l="l" t="t" r="r" b="b"/>
            <a:pathLst>
              <a:path w="82550" h="139700">
                <a:moveTo>
                  <a:pt x="40380" y="139257"/>
                </a:moveTo>
                <a:lnTo>
                  <a:pt x="4258" y="109275"/>
                </a:lnTo>
                <a:lnTo>
                  <a:pt x="0" y="71248"/>
                </a:lnTo>
                <a:lnTo>
                  <a:pt x="1915" y="47819"/>
                </a:lnTo>
                <a:lnTo>
                  <a:pt x="8833" y="24693"/>
                </a:lnTo>
                <a:lnTo>
                  <a:pt x="22511" y="7033"/>
                </a:lnTo>
                <a:lnTo>
                  <a:pt x="44706" y="0"/>
                </a:lnTo>
                <a:lnTo>
                  <a:pt x="55388" y="1695"/>
                </a:lnTo>
                <a:lnTo>
                  <a:pt x="66339" y="7489"/>
                </a:lnTo>
                <a:lnTo>
                  <a:pt x="72022" y="14573"/>
                </a:lnTo>
                <a:lnTo>
                  <a:pt x="43264" y="14573"/>
                </a:lnTo>
                <a:lnTo>
                  <a:pt x="29023" y="20367"/>
                </a:lnTo>
                <a:lnTo>
                  <a:pt x="20190" y="34207"/>
                </a:lnTo>
                <a:lnTo>
                  <a:pt x="15683" y="50779"/>
                </a:lnTo>
                <a:lnTo>
                  <a:pt x="14421" y="64771"/>
                </a:lnTo>
                <a:lnTo>
                  <a:pt x="34698" y="64771"/>
                </a:lnTo>
                <a:lnTo>
                  <a:pt x="30690" y="65681"/>
                </a:lnTo>
                <a:lnTo>
                  <a:pt x="23074" y="72462"/>
                </a:lnTo>
                <a:lnTo>
                  <a:pt x="18703" y="82279"/>
                </a:lnTo>
                <a:lnTo>
                  <a:pt x="17305" y="93917"/>
                </a:lnTo>
                <a:lnTo>
                  <a:pt x="18725" y="104620"/>
                </a:lnTo>
                <a:lnTo>
                  <a:pt x="23254" y="113956"/>
                </a:lnTo>
                <a:lnTo>
                  <a:pt x="31299" y="120560"/>
                </a:lnTo>
                <a:lnTo>
                  <a:pt x="43264" y="123064"/>
                </a:lnTo>
                <a:lnTo>
                  <a:pt x="72562" y="123064"/>
                </a:lnTo>
                <a:lnTo>
                  <a:pt x="70665" y="126303"/>
                </a:lnTo>
                <a:lnTo>
                  <a:pt x="65122" y="131060"/>
                </a:lnTo>
                <a:lnTo>
                  <a:pt x="58768" y="135209"/>
                </a:lnTo>
                <a:lnTo>
                  <a:pt x="50791" y="138144"/>
                </a:lnTo>
                <a:lnTo>
                  <a:pt x="40380" y="139257"/>
                </a:lnTo>
                <a:close/>
              </a:path>
              <a:path w="82550" h="139700">
                <a:moveTo>
                  <a:pt x="79318" y="35624"/>
                </a:moveTo>
                <a:lnTo>
                  <a:pt x="64897" y="35624"/>
                </a:lnTo>
                <a:lnTo>
                  <a:pt x="62125" y="27552"/>
                </a:lnTo>
                <a:lnTo>
                  <a:pt x="57866" y="20848"/>
                </a:lnTo>
                <a:lnTo>
                  <a:pt x="51714" y="16268"/>
                </a:lnTo>
                <a:lnTo>
                  <a:pt x="43264" y="14573"/>
                </a:lnTo>
                <a:lnTo>
                  <a:pt x="72022" y="14573"/>
                </a:lnTo>
                <a:lnTo>
                  <a:pt x="75127" y="18444"/>
                </a:lnTo>
                <a:lnTo>
                  <a:pt x="79318" y="35624"/>
                </a:lnTo>
                <a:close/>
              </a:path>
              <a:path w="82550" h="139700">
                <a:moveTo>
                  <a:pt x="34698" y="64771"/>
                </a:moveTo>
                <a:lnTo>
                  <a:pt x="15863" y="64771"/>
                </a:lnTo>
                <a:lnTo>
                  <a:pt x="19153" y="59508"/>
                </a:lnTo>
                <a:lnTo>
                  <a:pt x="24877" y="54245"/>
                </a:lnTo>
                <a:lnTo>
                  <a:pt x="33304" y="50197"/>
                </a:lnTo>
                <a:lnTo>
                  <a:pt x="44706" y="48578"/>
                </a:lnTo>
                <a:lnTo>
                  <a:pt x="56649" y="50855"/>
                </a:lnTo>
                <a:lnTo>
                  <a:pt x="68863" y="58293"/>
                </a:lnTo>
                <a:lnTo>
                  <a:pt x="72282" y="63151"/>
                </a:lnTo>
                <a:lnTo>
                  <a:pt x="41822" y="63151"/>
                </a:lnTo>
                <a:lnTo>
                  <a:pt x="34698" y="64771"/>
                </a:lnTo>
                <a:close/>
              </a:path>
              <a:path w="82550" h="139700">
                <a:moveTo>
                  <a:pt x="72562" y="123064"/>
                </a:moveTo>
                <a:lnTo>
                  <a:pt x="43264" y="123064"/>
                </a:lnTo>
                <a:lnTo>
                  <a:pt x="52954" y="120762"/>
                </a:lnTo>
                <a:lnTo>
                  <a:pt x="60210" y="114361"/>
                </a:lnTo>
                <a:lnTo>
                  <a:pt x="64762" y="104620"/>
                </a:lnTo>
                <a:lnTo>
                  <a:pt x="66339" y="92298"/>
                </a:lnTo>
                <a:lnTo>
                  <a:pt x="65145" y="82962"/>
                </a:lnTo>
                <a:lnTo>
                  <a:pt x="61111" y="73474"/>
                </a:lnTo>
                <a:lnTo>
                  <a:pt x="53562" y="66111"/>
                </a:lnTo>
                <a:lnTo>
                  <a:pt x="41822" y="63151"/>
                </a:lnTo>
                <a:lnTo>
                  <a:pt x="72282" y="63151"/>
                </a:lnTo>
                <a:lnTo>
                  <a:pt x="78372" y="71804"/>
                </a:lnTo>
                <a:lnTo>
                  <a:pt x="82203" y="92298"/>
                </a:lnTo>
                <a:lnTo>
                  <a:pt x="81414" y="101483"/>
                </a:lnTo>
                <a:lnTo>
                  <a:pt x="79138" y="109908"/>
                </a:lnTo>
                <a:lnTo>
                  <a:pt x="75510" y="118029"/>
                </a:lnTo>
                <a:lnTo>
                  <a:pt x="72562" y="12306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588032" y="2758866"/>
            <a:ext cx="82550" cy="136525"/>
          </a:xfrm>
          <a:custGeom>
            <a:avLst/>
            <a:gdLst/>
            <a:ahLst/>
            <a:cxnLst/>
            <a:rect l="l" t="t" r="r" b="b"/>
            <a:pathLst>
              <a:path w="82550" h="136525">
                <a:moveTo>
                  <a:pt x="17305" y="72867"/>
                </a:moveTo>
                <a:lnTo>
                  <a:pt x="4326" y="72867"/>
                </a:lnTo>
                <a:lnTo>
                  <a:pt x="12979" y="0"/>
                </a:lnTo>
                <a:lnTo>
                  <a:pt x="76434" y="0"/>
                </a:lnTo>
                <a:lnTo>
                  <a:pt x="76434" y="16192"/>
                </a:lnTo>
                <a:lnTo>
                  <a:pt x="24516" y="16192"/>
                </a:lnTo>
                <a:lnTo>
                  <a:pt x="20190" y="53436"/>
                </a:lnTo>
                <a:lnTo>
                  <a:pt x="65441" y="53436"/>
                </a:lnTo>
                <a:lnTo>
                  <a:pt x="69764" y="56269"/>
                </a:lnTo>
                <a:lnTo>
                  <a:pt x="72162" y="59913"/>
                </a:lnTo>
                <a:lnTo>
                  <a:pt x="40380" y="59913"/>
                </a:lnTo>
                <a:lnTo>
                  <a:pt x="33327" y="60798"/>
                </a:lnTo>
                <a:lnTo>
                  <a:pt x="27220" y="63354"/>
                </a:lnTo>
                <a:lnTo>
                  <a:pt x="21925" y="67427"/>
                </a:lnTo>
                <a:lnTo>
                  <a:pt x="17305" y="72867"/>
                </a:lnTo>
                <a:close/>
              </a:path>
              <a:path w="82550" h="136525">
                <a:moveTo>
                  <a:pt x="65441" y="53436"/>
                </a:moveTo>
                <a:lnTo>
                  <a:pt x="20190" y="53436"/>
                </a:lnTo>
                <a:lnTo>
                  <a:pt x="24516" y="48578"/>
                </a:lnTo>
                <a:lnTo>
                  <a:pt x="31727" y="45339"/>
                </a:lnTo>
                <a:lnTo>
                  <a:pt x="43264" y="45339"/>
                </a:lnTo>
                <a:lnTo>
                  <a:pt x="57258" y="48072"/>
                </a:lnTo>
                <a:lnTo>
                  <a:pt x="65441" y="53436"/>
                </a:lnTo>
                <a:close/>
              </a:path>
              <a:path w="82550" h="136525">
                <a:moveTo>
                  <a:pt x="71085" y="121445"/>
                </a:moveTo>
                <a:lnTo>
                  <a:pt x="40380" y="121445"/>
                </a:lnTo>
                <a:lnTo>
                  <a:pt x="51129" y="118915"/>
                </a:lnTo>
                <a:lnTo>
                  <a:pt x="59308" y="112134"/>
                </a:lnTo>
                <a:lnTo>
                  <a:pt x="64514" y="102317"/>
                </a:lnTo>
                <a:lnTo>
                  <a:pt x="66339" y="90679"/>
                </a:lnTo>
                <a:lnTo>
                  <a:pt x="64311" y="77674"/>
                </a:lnTo>
                <a:lnTo>
                  <a:pt x="58768" y="68009"/>
                </a:lnTo>
                <a:lnTo>
                  <a:pt x="50520" y="61987"/>
                </a:lnTo>
                <a:lnTo>
                  <a:pt x="40380" y="59913"/>
                </a:lnTo>
                <a:lnTo>
                  <a:pt x="72162" y="59913"/>
                </a:lnTo>
                <a:lnTo>
                  <a:pt x="78755" y="69932"/>
                </a:lnTo>
                <a:lnTo>
                  <a:pt x="82203" y="89060"/>
                </a:lnTo>
                <a:lnTo>
                  <a:pt x="80715" y="102545"/>
                </a:lnTo>
                <a:lnTo>
                  <a:pt x="74631" y="118004"/>
                </a:lnTo>
                <a:lnTo>
                  <a:pt x="71085" y="121445"/>
                </a:lnTo>
                <a:close/>
              </a:path>
              <a:path w="82550" h="136525">
                <a:moveTo>
                  <a:pt x="38938" y="136019"/>
                </a:moveTo>
                <a:lnTo>
                  <a:pt x="26567" y="134526"/>
                </a:lnTo>
                <a:lnTo>
                  <a:pt x="14601" y="128934"/>
                </a:lnTo>
                <a:lnTo>
                  <a:pt x="5070" y="117574"/>
                </a:lnTo>
                <a:lnTo>
                  <a:pt x="0" y="98775"/>
                </a:lnTo>
                <a:lnTo>
                  <a:pt x="15863" y="98775"/>
                </a:lnTo>
                <a:lnTo>
                  <a:pt x="18477" y="109149"/>
                </a:lnTo>
                <a:lnTo>
                  <a:pt x="23795" y="116183"/>
                </a:lnTo>
                <a:lnTo>
                  <a:pt x="31276" y="120180"/>
                </a:lnTo>
                <a:lnTo>
                  <a:pt x="40380" y="121445"/>
                </a:lnTo>
                <a:lnTo>
                  <a:pt x="71085" y="121445"/>
                </a:lnTo>
                <a:lnTo>
                  <a:pt x="61517" y="130731"/>
                </a:lnTo>
                <a:lnTo>
                  <a:pt x="38938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586591" y="3102152"/>
            <a:ext cx="85090" cy="134620"/>
          </a:xfrm>
          <a:custGeom>
            <a:avLst/>
            <a:gdLst/>
            <a:ahLst/>
            <a:cxnLst/>
            <a:rect l="l" t="t" r="r" b="b"/>
            <a:pathLst>
              <a:path w="85090" h="134619">
                <a:moveTo>
                  <a:pt x="85087" y="102014"/>
                </a:moveTo>
                <a:lnTo>
                  <a:pt x="0" y="102014"/>
                </a:lnTo>
                <a:lnTo>
                  <a:pt x="0" y="85821"/>
                </a:lnTo>
                <a:lnTo>
                  <a:pt x="54802" y="0"/>
                </a:lnTo>
                <a:lnTo>
                  <a:pt x="67781" y="0"/>
                </a:lnTo>
                <a:lnTo>
                  <a:pt x="67781" y="25908"/>
                </a:lnTo>
                <a:lnTo>
                  <a:pt x="51917" y="25908"/>
                </a:lnTo>
                <a:lnTo>
                  <a:pt x="14421" y="87440"/>
                </a:lnTo>
                <a:lnTo>
                  <a:pt x="85087" y="87440"/>
                </a:lnTo>
                <a:lnTo>
                  <a:pt x="85087" y="102014"/>
                </a:lnTo>
                <a:close/>
              </a:path>
              <a:path w="85090" h="134619">
                <a:moveTo>
                  <a:pt x="67781" y="87440"/>
                </a:moveTo>
                <a:lnTo>
                  <a:pt x="53359" y="87440"/>
                </a:lnTo>
                <a:lnTo>
                  <a:pt x="53359" y="25908"/>
                </a:lnTo>
                <a:lnTo>
                  <a:pt x="67781" y="25908"/>
                </a:lnTo>
                <a:lnTo>
                  <a:pt x="67781" y="87440"/>
                </a:lnTo>
                <a:close/>
              </a:path>
              <a:path w="85090" h="134619">
                <a:moveTo>
                  <a:pt x="67781" y="134399"/>
                </a:moveTo>
                <a:lnTo>
                  <a:pt x="53359" y="134399"/>
                </a:lnTo>
                <a:lnTo>
                  <a:pt x="53359" y="102014"/>
                </a:lnTo>
                <a:lnTo>
                  <a:pt x="67781" y="102014"/>
                </a:lnTo>
                <a:lnTo>
                  <a:pt x="67781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588032" y="3447058"/>
            <a:ext cx="83820" cy="139700"/>
          </a:xfrm>
          <a:custGeom>
            <a:avLst/>
            <a:gdLst/>
            <a:ahLst/>
            <a:cxnLst/>
            <a:rect l="l" t="t" r="r" b="b"/>
            <a:pathLst>
              <a:path w="83820" h="139700">
                <a:moveTo>
                  <a:pt x="17305" y="45339"/>
                </a:moveTo>
                <a:lnTo>
                  <a:pt x="2884" y="45339"/>
                </a:lnTo>
                <a:lnTo>
                  <a:pt x="4506" y="29374"/>
                </a:lnTo>
                <a:lnTo>
                  <a:pt x="10455" y="14775"/>
                </a:lnTo>
                <a:lnTo>
                  <a:pt x="22353" y="4124"/>
                </a:lnTo>
                <a:lnTo>
                  <a:pt x="41822" y="0"/>
                </a:lnTo>
                <a:lnTo>
                  <a:pt x="57416" y="2606"/>
                </a:lnTo>
                <a:lnTo>
                  <a:pt x="69223" y="9918"/>
                </a:lnTo>
                <a:lnTo>
                  <a:pt x="73393" y="16192"/>
                </a:lnTo>
                <a:lnTo>
                  <a:pt x="41822" y="16192"/>
                </a:lnTo>
                <a:lnTo>
                  <a:pt x="29068" y="19380"/>
                </a:lnTo>
                <a:lnTo>
                  <a:pt x="21992" y="27122"/>
                </a:lnTo>
                <a:lnTo>
                  <a:pt x="18703" y="36686"/>
                </a:lnTo>
                <a:lnTo>
                  <a:pt x="17305" y="45339"/>
                </a:lnTo>
                <a:close/>
              </a:path>
              <a:path w="83820" h="139700">
                <a:moveTo>
                  <a:pt x="69720" y="59913"/>
                </a:moveTo>
                <a:lnTo>
                  <a:pt x="40380" y="59913"/>
                </a:lnTo>
                <a:lnTo>
                  <a:pt x="48853" y="58648"/>
                </a:lnTo>
                <a:lnTo>
                  <a:pt x="56244" y="54650"/>
                </a:lnTo>
                <a:lnTo>
                  <a:pt x="61472" y="47616"/>
                </a:lnTo>
                <a:lnTo>
                  <a:pt x="63455" y="37243"/>
                </a:lnTo>
                <a:lnTo>
                  <a:pt x="62508" y="30538"/>
                </a:lnTo>
                <a:lnTo>
                  <a:pt x="59128" y="23681"/>
                </a:lnTo>
                <a:lnTo>
                  <a:pt x="52503" y="18343"/>
                </a:lnTo>
                <a:lnTo>
                  <a:pt x="41822" y="16192"/>
                </a:lnTo>
                <a:lnTo>
                  <a:pt x="73393" y="16192"/>
                </a:lnTo>
                <a:lnTo>
                  <a:pt x="76704" y="21177"/>
                </a:lnTo>
                <a:lnTo>
                  <a:pt x="79318" y="35624"/>
                </a:lnTo>
                <a:lnTo>
                  <a:pt x="77854" y="47211"/>
                </a:lnTo>
                <a:lnTo>
                  <a:pt x="74091" y="55460"/>
                </a:lnTo>
                <a:lnTo>
                  <a:pt x="69720" y="59913"/>
                </a:lnTo>
                <a:close/>
              </a:path>
              <a:path w="83820" h="139700">
                <a:moveTo>
                  <a:pt x="74045" y="124684"/>
                </a:moveTo>
                <a:lnTo>
                  <a:pt x="41822" y="124684"/>
                </a:lnTo>
                <a:lnTo>
                  <a:pt x="52571" y="122685"/>
                </a:lnTo>
                <a:lnTo>
                  <a:pt x="60751" y="117195"/>
                </a:lnTo>
                <a:lnTo>
                  <a:pt x="65956" y="108972"/>
                </a:lnTo>
                <a:lnTo>
                  <a:pt x="67781" y="98775"/>
                </a:lnTo>
                <a:lnTo>
                  <a:pt x="64919" y="85163"/>
                </a:lnTo>
                <a:lnTo>
                  <a:pt x="57866" y="77320"/>
                </a:lnTo>
                <a:lnTo>
                  <a:pt x="48920" y="73727"/>
                </a:lnTo>
                <a:lnTo>
                  <a:pt x="40380" y="72867"/>
                </a:lnTo>
                <a:lnTo>
                  <a:pt x="33169" y="72867"/>
                </a:lnTo>
                <a:lnTo>
                  <a:pt x="33169" y="58293"/>
                </a:lnTo>
                <a:lnTo>
                  <a:pt x="36054" y="58293"/>
                </a:lnTo>
                <a:lnTo>
                  <a:pt x="37496" y="59913"/>
                </a:lnTo>
                <a:lnTo>
                  <a:pt x="69720" y="59913"/>
                </a:lnTo>
                <a:lnTo>
                  <a:pt x="68975" y="60672"/>
                </a:lnTo>
                <a:lnTo>
                  <a:pt x="63455" y="63151"/>
                </a:lnTo>
                <a:lnTo>
                  <a:pt x="63455" y="64771"/>
                </a:lnTo>
                <a:lnTo>
                  <a:pt x="71477" y="68439"/>
                </a:lnTo>
                <a:lnTo>
                  <a:pt x="77876" y="74689"/>
                </a:lnTo>
                <a:lnTo>
                  <a:pt x="82113" y="83670"/>
                </a:lnTo>
                <a:lnTo>
                  <a:pt x="83645" y="95537"/>
                </a:lnTo>
                <a:lnTo>
                  <a:pt x="81144" y="111932"/>
                </a:lnTo>
                <a:lnTo>
                  <a:pt x="74045" y="124684"/>
                </a:lnTo>
                <a:close/>
              </a:path>
              <a:path w="83820" h="139700">
                <a:moveTo>
                  <a:pt x="40380" y="139257"/>
                </a:moveTo>
                <a:lnTo>
                  <a:pt x="31727" y="139257"/>
                </a:lnTo>
                <a:lnTo>
                  <a:pt x="24516" y="137638"/>
                </a:lnTo>
                <a:lnTo>
                  <a:pt x="18748" y="132780"/>
                </a:lnTo>
                <a:lnTo>
                  <a:pt x="9937" y="126252"/>
                </a:lnTo>
                <a:lnTo>
                  <a:pt x="4506" y="116992"/>
                </a:lnTo>
                <a:lnTo>
                  <a:pt x="1509" y="105910"/>
                </a:lnTo>
                <a:lnTo>
                  <a:pt x="0" y="93917"/>
                </a:lnTo>
                <a:lnTo>
                  <a:pt x="15863" y="93917"/>
                </a:lnTo>
                <a:lnTo>
                  <a:pt x="16674" y="104190"/>
                </a:lnTo>
                <a:lnTo>
                  <a:pt x="20190" y="114158"/>
                </a:lnTo>
                <a:lnTo>
                  <a:pt x="28032" y="121698"/>
                </a:lnTo>
                <a:lnTo>
                  <a:pt x="41822" y="124684"/>
                </a:lnTo>
                <a:lnTo>
                  <a:pt x="74045" y="124684"/>
                </a:lnTo>
                <a:lnTo>
                  <a:pt x="73369" y="125898"/>
                </a:lnTo>
                <a:lnTo>
                  <a:pt x="59917" y="135614"/>
                </a:lnTo>
                <a:lnTo>
                  <a:pt x="40380" y="139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586591" y="3793583"/>
            <a:ext cx="82550" cy="134620"/>
          </a:xfrm>
          <a:custGeom>
            <a:avLst/>
            <a:gdLst/>
            <a:ahLst/>
            <a:cxnLst/>
            <a:rect l="l" t="t" r="r" b="b"/>
            <a:pathLst>
              <a:path w="82550" h="134620">
                <a:moveTo>
                  <a:pt x="18748" y="48578"/>
                </a:moveTo>
                <a:lnTo>
                  <a:pt x="2884" y="48578"/>
                </a:lnTo>
                <a:lnTo>
                  <a:pt x="7593" y="21860"/>
                </a:lnTo>
                <a:lnTo>
                  <a:pt x="18928" y="7286"/>
                </a:lnTo>
                <a:lnTo>
                  <a:pt x="32696" y="1214"/>
                </a:lnTo>
                <a:lnTo>
                  <a:pt x="44706" y="0"/>
                </a:lnTo>
                <a:lnTo>
                  <a:pt x="59691" y="2681"/>
                </a:lnTo>
                <a:lnTo>
                  <a:pt x="71567" y="10525"/>
                </a:lnTo>
                <a:lnTo>
                  <a:pt x="74059" y="14573"/>
                </a:lnTo>
                <a:lnTo>
                  <a:pt x="43264" y="14573"/>
                </a:lnTo>
                <a:lnTo>
                  <a:pt x="29699" y="18520"/>
                </a:lnTo>
                <a:lnTo>
                  <a:pt x="22353" y="27932"/>
                </a:lnTo>
                <a:lnTo>
                  <a:pt x="19333" y="39166"/>
                </a:lnTo>
                <a:lnTo>
                  <a:pt x="18748" y="48578"/>
                </a:lnTo>
                <a:close/>
              </a:path>
              <a:path w="82550" h="134620">
                <a:moveTo>
                  <a:pt x="82203" y="134399"/>
                </a:moveTo>
                <a:lnTo>
                  <a:pt x="0" y="134399"/>
                </a:lnTo>
                <a:lnTo>
                  <a:pt x="2884" y="116031"/>
                </a:lnTo>
                <a:lnTo>
                  <a:pt x="9013" y="101609"/>
                </a:lnTo>
                <a:lnTo>
                  <a:pt x="17846" y="90223"/>
                </a:lnTo>
                <a:lnTo>
                  <a:pt x="28843" y="80963"/>
                </a:lnTo>
                <a:lnTo>
                  <a:pt x="44706" y="71248"/>
                </a:lnTo>
                <a:lnTo>
                  <a:pt x="53562" y="65277"/>
                </a:lnTo>
                <a:lnTo>
                  <a:pt x="60390" y="58698"/>
                </a:lnTo>
                <a:lnTo>
                  <a:pt x="64784" y="50298"/>
                </a:lnTo>
                <a:lnTo>
                  <a:pt x="66339" y="38862"/>
                </a:lnTo>
                <a:lnTo>
                  <a:pt x="65167" y="30968"/>
                </a:lnTo>
                <a:lnTo>
                  <a:pt x="61291" y="23074"/>
                </a:lnTo>
                <a:lnTo>
                  <a:pt x="54171" y="17002"/>
                </a:lnTo>
                <a:lnTo>
                  <a:pt x="43264" y="14573"/>
                </a:lnTo>
                <a:lnTo>
                  <a:pt x="74059" y="14573"/>
                </a:lnTo>
                <a:lnTo>
                  <a:pt x="79386" y="23226"/>
                </a:lnTo>
                <a:lnTo>
                  <a:pt x="82203" y="40481"/>
                </a:lnTo>
                <a:lnTo>
                  <a:pt x="79882" y="56219"/>
                </a:lnTo>
                <a:lnTo>
                  <a:pt x="73369" y="68009"/>
                </a:lnTo>
                <a:lnTo>
                  <a:pt x="63342" y="77370"/>
                </a:lnTo>
                <a:lnTo>
                  <a:pt x="50475" y="85821"/>
                </a:lnTo>
                <a:lnTo>
                  <a:pt x="37496" y="92298"/>
                </a:lnTo>
                <a:lnTo>
                  <a:pt x="27648" y="100445"/>
                </a:lnTo>
                <a:lnTo>
                  <a:pt x="21452" y="107681"/>
                </a:lnTo>
                <a:lnTo>
                  <a:pt x="18229" y="113703"/>
                </a:lnTo>
                <a:lnTo>
                  <a:pt x="17305" y="118207"/>
                </a:lnTo>
                <a:lnTo>
                  <a:pt x="82203" y="118207"/>
                </a:lnTo>
                <a:lnTo>
                  <a:pt x="82203" y="1343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599570" y="4138488"/>
            <a:ext cx="45085" cy="136525"/>
          </a:xfrm>
          <a:custGeom>
            <a:avLst/>
            <a:gdLst/>
            <a:ahLst/>
            <a:cxnLst/>
            <a:rect l="l" t="t" r="r" b="b"/>
            <a:pathLst>
              <a:path w="45084" h="136525">
                <a:moveTo>
                  <a:pt x="44706" y="136019"/>
                </a:moveTo>
                <a:lnTo>
                  <a:pt x="28843" y="136019"/>
                </a:lnTo>
                <a:lnTo>
                  <a:pt x="28843" y="38862"/>
                </a:lnTo>
                <a:lnTo>
                  <a:pt x="0" y="38862"/>
                </a:lnTo>
                <a:lnTo>
                  <a:pt x="0" y="25908"/>
                </a:lnTo>
                <a:lnTo>
                  <a:pt x="12889" y="24365"/>
                </a:lnTo>
                <a:lnTo>
                  <a:pt x="21992" y="20848"/>
                </a:lnTo>
                <a:lnTo>
                  <a:pt x="28392" y="13384"/>
                </a:lnTo>
                <a:lnTo>
                  <a:pt x="33169" y="0"/>
                </a:lnTo>
                <a:lnTo>
                  <a:pt x="44706" y="0"/>
                </a:lnTo>
                <a:lnTo>
                  <a:pt x="44706" y="1360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558357" y="2407483"/>
            <a:ext cx="72390" cy="137795"/>
          </a:xfrm>
          <a:custGeom>
            <a:avLst/>
            <a:gdLst/>
            <a:ahLst/>
            <a:cxnLst/>
            <a:rect l="l" t="t" r="r" b="b"/>
            <a:pathLst>
              <a:path w="72389" h="137794">
                <a:moveTo>
                  <a:pt x="14421" y="137638"/>
                </a:moveTo>
                <a:lnTo>
                  <a:pt x="0" y="137638"/>
                </a:lnTo>
                <a:lnTo>
                  <a:pt x="0" y="0"/>
                </a:lnTo>
                <a:lnTo>
                  <a:pt x="14421" y="0"/>
                </a:lnTo>
                <a:lnTo>
                  <a:pt x="14421" y="50197"/>
                </a:lnTo>
                <a:lnTo>
                  <a:pt x="40380" y="50197"/>
                </a:lnTo>
                <a:lnTo>
                  <a:pt x="30848" y="51842"/>
                </a:lnTo>
                <a:lnTo>
                  <a:pt x="22533" y="57281"/>
                </a:lnTo>
                <a:lnTo>
                  <a:pt x="16652" y="67275"/>
                </a:lnTo>
                <a:lnTo>
                  <a:pt x="14421" y="82583"/>
                </a:lnTo>
                <a:lnTo>
                  <a:pt x="14421" y="137638"/>
                </a:lnTo>
                <a:close/>
              </a:path>
              <a:path w="72389" h="137794">
                <a:moveTo>
                  <a:pt x="72108" y="137638"/>
                </a:moveTo>
                <a:lnTo>
                  <a:pt x="57686" y="137638"/>
                </a:lnTo>
                <a:lnTo>
                  <a:pt x="57686" y="72867"/>
                </a:lnTo>
                <a:lnTo>
                  <a:pt x="57010" y="63177"/>
                </a:lnTo>
                <a:lnTo>
                  <a:pt x="54441" y="56067"/>
                </a:lnTo>
                <a:lnTo>
                  <a:pt x="49168" y="51690"/>
                </a:lnTo>
                <a:lnTo>
                  <a:pt x="40380" y="50197"/>
                </a:lnTo>
                <a:lnTo>
                  <a:pt x="14421" y="50197"/>
                </a:lnTo>
                <a:lnTo>
                  <a:pt x="18500" y="45618"/>
                </a:lnTo>
                <a:lnTo>
                  <a:pt x="24336" y="40279"/>
                </a:lnTo>
                <a:lnTo>
                  <a:pt x="32065" y="35851"/>
                </a:lnTo>
                <a:lnTo>
                  <a:pt x="41822" y="34004"/>
                </a:lnTo>
                <a:lnTo>
                  <a:pt x="52030" y="35472"/>
                </a:lnTo>
                <a:lnTo>
                  <a:pt x="61832" y="40886"/>
                </a:lnTo>
                <a:lnTo>
                  <a:pt x="69201" y="51766"/>
                </a:lnTo>
                <a:lnTo>
                  <a:pt x="72108" y="69628"/>
                </a:lnTo>
                <a:lnTo>
                  <a:pt x="72108" y="137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662192" y="2444726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395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654981" y="2417199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 h="0">
                <a:moveTo>
                  <a:pt x="0" y="0"/>
                </a:moveTo>
                <a:lnTo>
                  <a:pt x="14421" y="0"/>
                </a:lnTo>
              </a:path>
            </a:pathLst>
          </a:custGeom>
          <a:ln w="194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688151" y="2441488"/>
            <a:ext cx="79375" cy="147955"/>
          </a:xfrm>
          <a:custGeom>
            <a:avLst/>
            <a:gdLst/>
            <a:ahLst/>
            <a:cxnLst/>
            <a:rect l="l" t="t" r="r" b="b"/>
            <a:pathLst>
              <a:path w="79375" h="147955">
                <a:moveTo>
                  <a:pt x="38938" y="106872"/>
                </a:moveTo>
                <a:lnTo>
                  <a:pt x="20077" y="101432"/>
                </a:lnTo>
                <a:lnTo>
                  <a:pt x="8112" y="87643"/>
                </a:lnTo>
                <a:lnTo>
                  <a:pt x="1825" y="69299"/>
                </a:lnTo>
                <a:lnTo>
                  <a:pt x="0" y="50197"/>
                </a:lnTo>
                <a:lnTo>
                  <a:pt x="2411" y="30740"/>
                </a:lnTo>
                <a:lnTo>
                  <a:pt x="9554" y="14775"/>
                </a:lnTo>
                <a:lnTo>
                  <a:pt x="21294" y="3972"/>
                </a:lnTo>
                <a:lnTo>
                  <a:pt x="37496" y="0"/>
                </a:lnTo>
                <a:lnTo>
                  <a:pt x="47861" y="1872"/>
                </a:lnTo>
                <a:lnTo>
                  <a:pt x="55523" y="6477"/>
                </a:lnTo>
                <a:lnTo>
                  <a:pt x="61021" y="12296"/>
                </a:lnTo>
                <a:lnTo>
                  <a:pt x="63759" y="16192"/>
                </a:lnTo>
                <a:lnTo>
                  <a:pt x="40380" y="16192"/>
                </a:lnTo>
                <a:lnTo>
                  <a:pt x="26815" y="20190"/>
                </a:lnTo>
                <a:lnTo>
                  <a:pt x="19469" y="29956"/>
                </a:lnTo>
                <a:lnTo>
                  <a:pt x="16449" y="42151"/>
                </a:lnTo>
                <a:lnTo>
                  <a:pt x="15863" y="53436"/>
                </a:lnTo>
                <a:lnTo>
                  <a:pt x="17260" y="69072"/>
                </a:lnTo>
                <a:lnTo>
                  <a:pt x="21632" y="81368"/>
                </a:lnTo>
                <a:lnTo>
                  <a:pt x="29248" y="89414"/>
                </a:lnTo>
                <a:lnTo>
                  <a:pt x="40380" y="92298"/>
                </a:lnTo>
                <a:lnTo>
                  <a:pt x="63455" y="92298"/>
                </a:lnTo>
                <a:lnTo>
                  <a:pt x="63455" y="93917"/>
                </a:lnTo>
                <a:lnTo>
                  <a:pt x="59624" y="98674"/>
                </a:lnTo>
                <a:lnTo>
                  <a:pt x="54441" y="102823"/>
                </a:lnTo>
                <a:lnTo>
                  <a:pt x="47636" y="105758"/>
                </a:lnTo>
                <a:lnTo>
                  <a:pt x="38938" y="106872"/>
                </a:lnTo>
                <a:close/>
              </a:path>
              <a:path w="79375" h="147955">
                <a:moveTo>
                  <a:pt x="79318" y="17812"/>
                </a:moveTo>
                <a:lnTo>
                  <a:pt x="64897" y="17812"/>
                </a:lnTo>
                <a:lnTo>
                  <a:pt x="64897" y="3238"/>
                </a:lnTo>
                <a:lnTo>
                  <a:pt x="79318" y="3238"/>
                </a:lnTo>
                <a:lnTo>
                  <a:pt x="79318" y="17812"/>
                </a:lnTo>
                <a:close/>
              </a:path>
              <a:path w="79375" h="147955">
                <a:moveTo>
                  <a:pt x="69028" y="132780"/>
                </a:moveTo>
                <a:lnTo>
                  <a:pt x="37496" y="132780"/>
                </a:lnTo>
                <a:lnTo>
                  <a:pt x="53112" y="128808"/>
                </a:lnTo>
                <a:lnTo>
                  <a:pt x="60751" y="119219"/>
                </a:lnTo>
                <a:lnTo>
                  <a:pt x="63252" y="107504"/>
                </a:lnTo>
                <a:lnTo>
                  <a:pt x="63455" y="97156"/>
                </a:lnTo>
                <a:lnTo>
                  <a:pt x="63455" y="92298"/>
                </a:lnTo>
                <a:lnTo>
                  <a:pt x="40380" y="92298"/>
                </a:lnTo>
                <a:lnTo>
                  <a:pt x="47861" y="90856"/>
                </a:lnTo>
                <a:lnTo>
                  <a:pt x="55883" y="85619"/>
                </a:lnTo>
                <a:lnTo>
                  <a:pt x="62283" y="75220"/>
                </a:lnTo>
                <a:lnTo>
                  <a:pt x="64897" y="58293"/>
                </a:lnTo>
                <a:lnTo>
                  <a:pt x="64108" y="44884"/>
                </a:lnTo>
                <a:lnTo>
                  <a:pt x="60751" y="31171"/>
                </a:lnTo>
                <a:lnTo>
                  <a:pt x="53337" y="20493"/>
                </a:lnTo>
                <a:lnTo>
                  <a:pt x="40380" y="16192"/>
                </a:lnTo>
                <a:lnTo>
                  <a:pt x="63759" y="16192"/>
                </a:lnTo>
                <a:lnTo>
                  <a:pt x="64897" y="17812"/>
                </a:lnTo>
                <a:lnTo>
                  <a:pt x="79318" y="17812"/>
                </a:lnTo>
                <a:lnTo>
                  <a:pt x="79318" y="95537"/>
                </a:lnTo>
                <a:lnTo>
                  <a:pt x="78665" y="109781"/>
                </a:lnTo>
                <a:lnTo>
                  <a:pt x="74091" y="126910"/>
                </a:lnTo>
                <a:lnTo>
                  <a:pt x="69028" y="132780"/>
                </a:lnTo>
                <a:close/>
              </a:path>
              <a:path w="79375" h="147955">
                <a:moveTo>
                  <a:pt x="37496" y="147354"/>
                </a:moveTo>
                <a:lnTo>
                  <a:pt x="27626" y="146417"/>
                </a:lnTo>
                <a:lnTo>
                  <a:pt x="16945" y="142293"/>
                </a:lnTo>
                <a:lnTo>
                  <a:pt x="7886" y="133008"/>
                </a:lnTo>
                <a:lnTo>
                  <a:pt x="2884" y="116587"/>
                </a:lnTo>
                <a:lnTo>
                  <a:pt x="17305" y="116587"/>
                </a:lnTo>
                <a:lnTo>
                  <a:pt x="21271" y="125949"/>
                </a:lnTo>
                <a:lnTo>
                  <a:pt x="27401" y="130756"/>
                </a:lnTo>
                <a:lnTo>
                  <a:pt x="33530" y="132527"/>
                </a:lnTo>
                <a:lnTo>
                  <a:pt x="37496" y="132780"/>
                </a:lnTo>
                <a:lnTo>
                  <a:pt x="69028" y="132780"/>
                </a:lnTo>
                <a:lnTo>
                  <a:pt x="61674" y="141307"/>
                </a:lnTo>
                <a:lnTo>
                  <a:pt x="37496" y="14735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789102" y="2407483"/>
            <a:ext cx="72390" cy="137795"/>
          </a:xfrm>
          <a:custGeom>
            <a:avLst/>
            <a:gdLst/>
            <a:ahLst/>
            <a:cxnLst/>
            <a:rect l="l" t="t" r="r" b="b"/>
            <a:pathLst>
              <a:path w="72389" h="137794">
                <a:moveTo>
                  <a:pt x="14421" y="137638"/>
                </a:moveTo>
                <a:lnTo>
                  <a:pt x="0" y="137638"/>
                </a:lnTo>
                <a:lnTo>
                  <a:pt x="0" y="0"/>
                </a:lnTo>
                <a:lnTo>
                  <a:pt x="14421" y="0"/>
                </a:lnTo>
                <a:lnTo>
                  <a:pt x="14421" y="50197"/>
                </a:lnTo>
                <a:lnTo>
                  <a:pt x="40380" y="50197"/>
                </a:lnTo>
                <a:lnTo>
                  <a:pt x="30848" y="51842"/>
                </a:lnTo>
                <a:lnTo>
                  <a:pt x="22533" y="57281"/>
                </a:lnTo>
                <a:lnTo>
                  <a:pt x="16652" y="67275"/>
                </a:lnTo>
                <a:lnTo>
                  <a:pt x="14421" y="82583"/>
                </a:lnTo>
                <a:lnTo>
                  <a:pt x="14421" y="137638"/>
                </a:lnTo>
                <a:close/>
              </a:path>
              <a:path w="72389" h="137794">
                <a:moveTo>
                  <a:pt x="72108" y="137638"/>
                </a:moveTo>
                <a:lnTo>
                  <a:pt x="57686" y="137638"/>
                </a:lnTo>
                <a:lnTo>
                  <a:pt x="57686" y="72867"/>
                </a:lnTo>
                <a:lnTo>
                  <a:pt x="57010" y="63177"/>
                </a:lnTo>
                <a:lnTo>
                  <a:pt x="54441" y="56067"/>
                </a:lnTo>
                <a:lnTo>
                  <a:pt x="49168" y="51690"/>
                </a:lnTo>
                <a:lnTo>
                  <a:pt x="40380" y="50197"/>
                </a:lnTo>
                <a:lnTo>
                  <a:pt x="14421" y="50197"/>
                </a:lnTo>
                <a:lnTo>
                  <a:pt x="18500" y="45618"/>
                </a:lnTo>
                <a:lnTo>
                  <a:pt x="24336" y="40279"/>
                </a:lnTo>
                <a:lnTo>
                  <a:pt x="32065" y="35851"/>
                </a:lnTo>
                <a:lnTo>
                  <a:pt x="41822" y="34004"/>
                </a:lnTo>
                <a:lnTo>
                  <a:pt x="52030" y="35472"/>
                </a:lnTo>
                <a:lnTo>
                  <a:pt x="61832" y="40886"/>
                </a:lnTo>
                <a:lnTo>
                  <a:pt x="69201" y="51766"/>
                </a:lnTo>
                <a:lnTo>
                  <a:pt x="72108" y="69628"/>
                </a:lnTo>
                <a:lnTo>
                  <a:pt x="72108" y="137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881401" y="2441488"/>
            <a:ext cx="81280" cy="107314"/>
          </a:xfrm>
          <a:custGeom>
            <a:avLst/>
            <a:gdLst/>
            <a:ahLst/>
            <a:cxnLst/>
            <a:rect l="l" t="t" r="r" b="b"/>
            <a:pathLst>
              <a:path w="81280" h="107314">
                <a:moveTo>
                  <a:pt x="53359" y="106872"/>
                </a:moveTo>
                <a:lnTo>
                  <a:pt x="38938" y="106872"/>
                </a:lnTo>
                <a:lnTo>
                  <a:pt x="22511" y="103127"/>
                </a:lnTo>
                <a:lnTo>
                  <a:pt x="10275" y="92703"/>
                </a:lnTo>
                <a:lnTo>
                  <a:pt x="2636" y="76814"/>
                </a:lnTo>
                <a:lnTo>
                  <a:pt x="0" y="56674"/>
                </a:lnTo>
                <a:lnTo>
                  <a:pt x="2478" y="34839"/>
                </a:lnTo>
                <a:lnTo>
                  <a:pt x="10095" y="16799"/>
                </a:lnTo>
                <a:lnTo>
                  <a:pt x="23119" y="4528"/>
                </a:lnTo>
                <a:lnTo>
                  <a:pt x="41822" y="0"/>
                </a:lnTo>
                <a:lnTo>
                  <a:pt x="58858" y="4351"/>
                </a:lnTo>
                <a:lnTo>
                  <a:pt x="70624" y="16192"/>
                </a:lnTo>
                <a:lnTo>
                  <a:pt x="40380" y="16192"/>
                </a:lnTo>
                <a:lnTo>
                  <a:pt x="30465" y="18697"/>
                </a:lnTo>
                <a:lnTo>
                  <a:pt x="22714" y="25301"/>
                </a:lnTo>
                <a:lnTo>
                  <a:pt x="17666" y="34637"/>
                </a:lnTo>
                <a:lnTo>
                  <a:pt x="15863" y="45339"/>
                </a:lnTo>
                <a:lnTo>
                  <a:pt x="79306" y="45339"/>
                </a:lnTo>
                <a:lnTo>
                  <a:pt x="80761" y="59913"/>
                </a:lnTo>
                <a:lnTo>
                  <a:pt x="15863" y="59913"/>
                </a:lnTo>
                <a:lnTo>
                  <a:pt x="17486" y="73854"/>
                </a:lnTo>
                <a:lnTo>
                  <a:pt x="22353" y="83999"/>
                </a:lnTo>
                <a:lnTo>
                  <a:pt x="30465" y="90198"/>
                </a:lnTo>
                <a:lnTo>
                  <a:pt x="41822" y="92298"/>
                </a:lnTo>
                <a:lnTo>
                  <a:pt x="71458" y="92298"/>
                </a:lnTo>
                <a:lnTo>
                  <a:pt x="70801" y="93361"/>
                </a:lnTo>
                <a:lnTo>
                  <a:pt x="63455" y="100395"/>
                </a:lnTo>
                <a:lnTo>
                  <a:pt x="59128" y="103633"/>
                </a:lnTo>
                <a:lnTo>
                  <a:pt x="53359" y="106872"/>
                </a:lnTo>
                <a:close/>
              </a:path>
              <a:path w="81280" h="107314">
                <a:moveTo>
                  <a:pt x="79306" y="45339"/>
                </a:moveTo>
                <a:lnTo>
                  <a:pt x="64897" y="45339"/>
                </a:lnTo>
                <a:lnTo>
                  <a:pt x="63702" y="34637"/>
                </a:lnTo>
                <a:lnTo>
                  <a:pt x="59669" y="25301"/>
                </a:lnTo>
                <a:lnTo>
                  <a:pt x="52120" y="18697"/>
                </a:lnTo>
                <a:lnTo>
                  <a:pt x="40380" y="16192"/>
                </a:lnTo>
                <a:lnTo>
                  <a:pt x="70624" y="16192"/>
                </a:lnTo>
                <a:lnTo>
                  <a:pt x="71026" y="16597"/>
                </a:lnTo>
                <a:lnTo>
                  <a:pt x="78327" y="35522"/>
                </a:lnTo>
                <a:lnTo>
                  <a:pt x="79306" y="45339"/>
                </a:lnTo>
                <a:close/>
              </a:path>
              <a:path w="81280" h="107314">
                <a:moveTo>
                  <a:pt x="71458" y="92298"/>
                </a:moveTo>
                <a:lnTo>
                  <a:pt x="41822" y="92298"/>
                </a:lnTo>
                <a:lnTo>
                  <a:pt x="51309" y="90401"/>
                </a:lnTo>
                <a:lnTo>
                  <a:pt x="58227" y="85619"/>
                </a:lnTo>
                <a:lnTo>
                  <a:pt x="62711" y="79319"/>
                </a:lnTo>
                <a:lnTo>
                  <a:pt x="64897" y="72867"/>
                </a:lnTo>
                <a:lnTo>
                  <a:pt x="79318" y="72867"/>
                </a:lnTo>
                <a:lnTo>
                  <a:pt x="78462" y="78079"/>
                </a:lnTo>
                <a:lnTo>
                  <a:pt x="75713" y="85416"/>
                </a:lnTo>
                <a:lnTo>
                  <a:pt x="71458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975141" y="2441488"/>
            <a:ext cx="75565" cy="107314"/>
          </a:xfrm>
          <a:custGeom>
            <a:avLst/>
            <a:gdLst/>
            <a:ahLst/>
            <a:cxnLst/>
            <a:rect l="l" t="t" r="r" b="b"/>
            <a:pathLst>
              <a:path w="75564" h="107314">
                <a:moveTo>
                  <a:pt x="68784" y="92298"/>
                </a:moveTo>
                <a:lnTo>
                  <a:pt x="38938" y="92298"/>
                </a:lnTo>
                <a:lnTo>
                  <a:pt x="46351" y="91362"/>
                </a:lnTo>
                <a:lnTo>
                  <a:pt x="52819" y="88452"/>
                </a:lnTo>
                <a:lnTo>
                  <a:pt x="57393" y="83417"/>
                </a:lnTo>
                <a:lnTo>
                  <a:pt x="59128" y="76105"/>
                </a:lnTo>
                <a:lnTo>
                  <a:pt x="59128" y="68009"/>
                </a:lnTo>
                <a:lnTo>
                  <a:pt x="41822" y="61532"/>
                </a:lnTo>
                <a:lnTo>
                  <a:pt x="24516" y="56674"/>
                </a:lnTo>
                <a:lnTo>
                  <a:pt x="15660" y="53562"/>
                </a:lnTo>
                <a:lnTo>
                  <a:pt x="8833" y="48780"/>
                </a:lnTo>
                <a:lnTo>
                  <a:pt x="4439" y="41873"/>
                </a:lnTo>
                <a:lnTo>
                  <a:pt x="2884" y="32385"/>
                </a:lnTo>
                <a:lnTo>
                  <a:pt x="5858" y="18444"/>
                </a:lnTo>
                <a:lnTo>
                  <a:pt x="13700" y="8298"/>
                </a:lnTo>
                <a:lnTo>
                  <a:pt x="24787" y="2099"/>
                </a:lnTo>
                <a:lnTo>
                  <a:pt x="37496" y="0"/>
                </a:lnTo>
                <a:lnTo>
                  <a:pt x="56289" y="4377"/>
                </a:lnTo>
                <a:lnTo>
                  <a:pt x="66699" y="14371"/>
                </a:lnTo>
                <a:lnTo>
                  <a:pt x="66782" y="14573"/>
                </a:lnTo>
                <a:lnTo>
                  <a:pt x="31727" y="14573"/>
                </a:lnTo>
                <a:lnTo>
                  <a:pt x="17305" y="16192"/>
                </a:lnTo>
                <a:lnTo>
                  <a:pt x="17305" y="37243"/>
                </a:lnTo>
                <a:lnTo>
                  <a:pt x="23074" y="40481"/>
                </a:lnTo>
                <a:lnTo>
                  <a:pt x="34611" y="43720"/>
                </a:lnTo>
                <a:lnTo>
                  <a:pt x="49033" y="46958"/>
                </a:lnTo>
                <a:lnTo>
                  <a:pt x="60998" y="51260"/>
                </a:lnTo>
                <a:lnTo>
                  <a:pt x="69043" y="57079"/>
                </a:lnTo>
                <a:lnTo>
                  <a:pt x="73572" y="64720"/>
                </a:lnTo>
                <a:lnTo>
                  <a:pt x="74992" y="74486"/>
                </a:lnTo>
                <a:lnTo>
                  <a:pt x="72198" y="87744"/>
                </a:lnTo>
                <a:lnTo>
                  <a:pt x="68784" y="92298"/>
                </a:lnTo>
                <a:close/>
              </a:path>
              <a:path w="75564" h="107314">
                <a:moveTo>
                  <a:pt x="72108" y="32385"/>
                </a:moveTo>
                <a:lnTo>
                  <a:pt x="57686" y="32385"/>
                </a:lnTo>
                <a:lnTo>
                  <a:pt x="56334" y="26869"/>
                </a:lnTo>
                <a:lnTo>
                  <a:pt x="53359" y="21050"/>
                </a:lnTo>
                <a:lnTo>
                  <a:pt x="47140" y="16445"/>
                </a:lnTo>
                <a:lnTo>
                  <a:pt x="36054" y="14573"/>
                </a:lnTo>
                <a:lnTo>
                  <a:pt x="66782" y="14573"/>
                </a:lnTo>
                <a:lnTo>
                  <a:pt x="71161" y="25275"/>
                </a:lnTo>
                <a:lnTo>
                  <a:pt x="72108" y="32385"/>
                </a:lnTo>
                <a:close/>
              </a:path>
              <a:path w="75564" h="107314">
                <a:moveTo>
                  <a:pt x="38938" y="106872"/>
                </a:moveTo>
                <a:lnTo>
                  <a:pt x="17846" y="103127"/>
                </a:lnTo>
                <a:lnTo>
                  <a:pt x="6489" y="93917"/>
                </a:lnTo>
                <a:lnTo>
                  <a:pt x="1622" y="82279"/>
                </a:lnTo>
                <a:lnTo>
                  <a:pt x="0" y="71248"/>
                </a:lnTo>
                <a:lnTo>
                  <a:pt x="14421" y="71248"/>
                </a:lnTo>
                <a:lnTo>
                  <a:pt x="15818" y="77952"/>
                </a:lnTo>
                <a:lnTo>
                  <a:pt x="19108" y="84809"/>
                </a:lnTo>
                <a:lnTo>
                  <a:pt x="26184" y="90148"/>
                </a:lnTo>
                <a:lnTo>
                  <a:pt x="38938" y="92298"/>
                </a:lnTo>
                <a:lnTo>
                  <a:pt x="68784" y="92298"/>
                </a:lnTo>
                <a:lnTo>
                  <a:pt x="64536" y="97966"/>
                </a:lnTo>
                <a:lnTo>
                  <a:pt x="53089" y="104544"/>
                </a:lnTo>
                <a:lnTo>
                  <a:pt x="38938" y="1068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058787" y="2417199"/>
            <a:ext cx="41910" cy="129539"/>
          </a:xfrm>
          <a:custGeom>
            <a:avLst/>
            <a:gdLst/>
            <a:ahLst/>
            <a:cxnLst/>
            <a:rect l="l" t="t" r="r" b="b"/>
            <a:pathLst>
              <a:path w="41910" h="129539">
                <a:moveTo>
                  <a:pt x="27401" y="27527"/>
                </a:moveTo>
                <a:lnTo>
                  <a:pt x="12979" y="27527"/>
                </a:lnTo>
                <a:lnTo>
                  <a:pt x="12979" y="0"/>
                </a:lnTo>
                <a:lnTo>
                  <a:pt x="27401" y="0"/>
                </a:lnTo>
                <a:lnTo>
                  <a:pt x="27401" y="27527"/>
                </a:lnTo>
                <a:close/>
              </a:path>
              <a:path w="41910" h="129539">
                <a:moveTo>
                  <a:pt x="41822" y="42101"/>
                </a:moveTo>
                <a:lnTo>
                  <a:pt x="0" y="42101"/>
                </a:lnTo>
                <a:lnTo>
                  <a:pt x="0" y="27527"/>
                </a:lnTo>
                <a:lnTo>
                  <a:pt x="41822" y="27527"/>
                </a:lnTo>
                <a:lnTo>
                  <a:pt x="41822" y="42101"/>
                </a:lnTo>
                <a:close/>
              </a:path>
              <a:path w="41910" h="129539">
                <a:moveTo>
                  <a:pt x="36054" y="129542"/>
                </a:moveTo>
                <a:lnTo>
                  <a:pt x="30285" y="129542"/>
                </a:lnTo>
                <a:lnTo>
                  <a:pt x="21497" y="127846"/>
                </a:lnTo>
                <a:lnTo>
                  <a:pt x="16224" y="123267"/>
                </a:lnTo>
                <a:lnTo>
                  <a:pt x="13655" y="116562"/>
                </a:lnTo>
                <a:lnTo>
                  <a:pt x="12979" y="108491"/>
                </a:lnTo>
                <a:lnTo>
                  <a:pt x="12979" y="42101"/>
                </a:lnTo>
                <a:lnTo>
                  <a:pt x="27401" y="42101"/>
                </a:lnTo>
                <a:lnTo>
                  <a:pt x="27401" y="114968"/>
                </a:lnTo>
                <a:lnTo>
                  <a:pt x="41822" y="114968"/>
                </a:lnTo>
                <a:lnTo>
                  <a:pt x="41822" y="127922"/>
                </a:lnTo>
                <a:lnTo>
                  <a:pt x="36054" y="12954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552588" y="2788013"/>
            <a:ext cx="85090" cy="107314"/>
          </a:xfrm>
          <a:custGeom>
            <a:avLst/>
            <a:gdLst/>
            <a:ahLst/>
            <a:cxnLst/>
            <a:rect l="l" t="t" r="r" b="b"/>
            <a:pathLst>
              <a:path w="85089" h="107314">
                <a:moveTo>
                  <a:pt x="18748" y="34004"/>
                </a:moveTo>
                <a:lnTo>
                  <a:pt x="4326" y="34004"/>
                </a:lnTo>
                <a:lnTo>
                  <a:pt x="7751" y="18444"/>
                </a:lnTo>
                <a:lnTo>
                  <a:pt x="15503" y="7893"/>
                </a:lnTo>
                <a:lnTo>
                  <a:pt x="27040" y="1897"/>
                </a:lnTo>
                <a:lnTo>
                  <a:pt x="41822" y="0"/>
                </a:lnTo>
                <a:lnTo>
                  <a:pt x="50047" y="657"/>
                </a:lnTo>
                <a:lnTo>
                  <a:pt x="61111" y="4048"/>
                </a:lnTo>
                <a:lnTo>
                  <a:pt x="70823" y="12296"/>
                </a:lnTo>
                <a:lnTo>
                  <a:pt x="71446" y="14573"/>
                </a:lnTo>
                <a:lnTo>
                  <a:pt x="38938" y="14573"/>
                </a:lnTo>
                <a:lnTo>
                  <a:pt x="28685" y="16471"/>
                </a:lnTo>
                <a:lnTo>
                  <a:pt x="22894" y="21252"/>
                </a:lnTo>
                <a:lnTo>
                  <a:pt x="20077" y="27552"/>
                </a:lnTo>
                <a:lnTo>
                  <a:pt x="18748" y="34004"/>
                </a:lnTo>
                <a:close/>
              </a:path>
              <a:path w="85089" h="107314">
                <a:moveTo>
                  <a:pt x="28843" y="106872"/>
                </a:moveTo>
                <a:lnTo>
                  <a:pt x="17035" y="104595"/>
                </a:lnTo>
                <a:lnTo>
                  <a:pt x="7931" y="98370"/>
                </a:lnTo>
                <a:lnTo>
                  <a:pt x="2073" y="89110"/>
                </a:lnTo>
                <a:lnTo>
                  <a:pt x="0" y="77725"/>
                </a:lnTo>
                <a:lnTo>
                  <a:pt x="833" y="69021"/>
                </a:lnTo>
                <a:lnTo>
                  <a:pt x="4506" y="59103"/>
                </a:lnTo>
                <a:lnTo>
                  <a:pt x="12776" y="50399"/>
                </a:lnTo>
                <a:lnTo>
                  <a:pt x="27401" y="45339"/>
                </a:lnTo>
                <a:lnTo>
                  <a:pt x="51917" y="42101"/>
                </a:lnTo>
                <a:lnTo>
                  <a:pt x="56244" y="42101"/>
                </a:lnTo>
                <a:lnTo>
                  <a:pt x="60570" y="40481"/>
                </a:lnTo>
                <a:lnTo>
                  <a:pt x="60570" y="30766"/>
                </a:lnTo>
                <a:lnTo>
                  <a:pt x="59218" y="23454"/>
                </a:lnTo>
                <a:lnTo>
                  <a:pt x="55162" y="18419"/>
                </a:lnTo>
                <a:lnTo>
                  <a:pt x="48402" y="15509"/>
                </a:lnTo>
                <a:lnTo>
                  <a:pt x="38938" y="14573"/>
                </a:lnTo>
                <a:lnTo>
                  <a:pt x="71446" y="14573"/>
                </a:lnTo>
                <a:lnTo>
                  <a:pt x="74992" y="27527"/>
                </a:lnTo>
                <a:lnTo>
                  <a:pt x="74992" y="51816"/>
                </a:lnTo>
                <a:lnTo>
                  <a:pt x="60570" y="51816"/>
                </a:lnTo>
                <a:lnTo>
                  <a:pt x="57934" y="53056"/>
                </a:lnTo>
                <a:lnTo>
                  <a:pt x="53540" y="54448"/>
                </a:lnTo>
                <a:lnTo>
                  <a:pt x="46171" y="56143"/>
                </a:lnTo>
                <a:lnTo>
                  <a:pt x="34611" y="58293"/>
                </a:lnTo>
                <a:lnTo>
                  <a:pt x="27401" y="59913"/>
                </a:lnTo>
                <a:lnTo>
                  <a:pt x="15863" y="61532"/>
                </a:lnTo>
                <a:lnTo>
                  <a:pt x="15863" y="85821"/>
                </a:lnTo>
                <a:lnTo>
                  <a:pt x="21632" y="92298"/>
                </a:lnTo>
                <a:lnTo>
                  <a:pt x="59045" y="92298"/>
                </a:lnTo>
                <a:lnTo>
                  <a:pt x="55613" y="95942"/>
                </a:lnTo>
                <a:lnTo>
                  <a:pt x="49033" y="101204"/>
                </a:lnTo>
                <a:lnTo>
                  <a:pt x="40290" y="105252"/>
                </a:lnTo>
                <a:lnTo>
                  <a:pt x="28843" y="106872"/>
                </a:lnTo>
                <a:close/>
              </a:path>
              <a:path w="85089" h="107314">
                <a:moveTo>
                  <a:pt x="59045" y="92298"/>
                </a:moveTo>
                <a:lnTo>
                  <a:pt x="31727" y="92298"/>
                </a:lnTo>
                <a:lnTo>
                  <a:pt x="42318" y="90552"/>
                </a:lnTo>
                <a:lnTo>
                  <a:pt x="51557" y="85619"/>
                </a:lnTo>
                <a:lnTo>
                  <a:pt x="58092" y="77952"/>
                </a:lnTo>
                <a:lnTo>
                  <a:pt x="60570" y="68009"/>
                </a:lnTo>
                <a:lnTo>
                  <a:pt x="60570" y="51816"/>
                </a:lnTo>
                <a:lnTo>
                  <a:pt x="74992" y="51816"/>
                </a:lnTo>
                <a:lnTo>
                  <a:pt x="74992" y="90679"/>
                </a:lnTo>
                <a:lnTo>
                  <a:pt x="60570" y="90679"/>
                </a:lnTo>
                <a:lnTo>
                  <a:pt x="59045" y="92298"/>
                </a:lnTo>
                <a:close/>
              </a:path>
              <a:path w="85089" h="107314">
                <a:moveTo>
                  <a:pt x="80761" y="105252"/>
                </a:moveTo>
                <a:lnTo>
                  <a:pt x="63455" y="105252"/>
                </a:lnTo>
                <a:lnTo>
                  <a:pt x="62012" y="97156"/>
                </a:lnTo>
                <a:lnTo>
                  <a:pt x="60570" y="90679"/>
                </a:lnTo>
                <a:lnTo>
                  <a:pt x="74992" y="90679"/>
                </a:lnTo>
                <a:lnTo>
                  <a:pt x="76434" y="92298"/>
                </a:lnTo>
                <a:lnTo>
                  <a:pt x="85087" y="92298"/>
                </a:lnTo>
                <a:lnTo>
                  <a:pt x="85087" y="103633"/>
                </a:lnTo>
                <a:lnTo>
                  <a:pt x="82203" y="103633"/>
                </a:lnTo>
                <a:lnTo>
                  <a:pt x="80761" y="105252"/>
                </a:lnTo>
                <a:close/>
              </a:path>
              <a:path w="85089" h="107314">
                <a:moveTo>
                  <a:pt x="85087" y="92298"/>
                </a:moveTo>
                <a:lnTo>
                  <a:pt x="83645" y="92298"/>
                </a:lnTo>
                <a:lnTo>
                  <a:pt x="85087" y="90679"/>
                </a:lnTo>
                <a:lnTo>
                  <a:pt x="8508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653539" y="2752389"/>
            <a:ext cx="78105" cy="142875"/>
          </a:xfrm>
          <a:custGeom>
            <a:avLst/>
            <a:gdLst/>
            <a:ahLst/>
            <a:cxnLst/>
            <a:rect l="l" t="t" r="r" b="b"/>
            <a:pathLst>
              <a:path w="78105" h="142875">
                <a:moveTo>
                  <a:pt x="12979" y="139257"/>
                </a:moveTo>
                <a:lnTo>
                  <a:pt x="0" y="139257"/>
                </a:lnTo>
                <a:lnTo>
                  <a:pt x="0" y="0"/>
                </a:lnTo>
                <a:lnTo>
                  <a:pt x="14421" y="0"/>
                </a:lnTo>
                <a:lnTo>
                  <a:pt x="14421" y="50197"/>
                </a:lnTo>
                <a:lnTo>
                  <a:pt x="37496" y="50197"/>
                </a:lnTo>
                <a:lnTo>
                  <a:pt x="24764" y="54751"/>
                </a:lnTo>
                <a:lnTo>
                  <a:pt x="17846" y="65985"/>
                </a:lnTo>
                <a:lnTo>
                  <a:pt x="14984" y="80255"/>
                </a:lnTo>
                <a:lnTo>
                  <a:pt x="14421" y="93917"/>
                </a:lnTo>
                <a:lnTo>
                  <a:pt x="16832" y="110161"/>
                </a:lnTo>
                <a:lnTo>
                  <a:pt x="22894" y="120636"/>
                </a:lnTo>
                <a:lnTo>
                  <a:pt x="30848" y="126252"/>
                </a:lnTo>
                <a:lnTo>
                  <a:pt x="31093" y="126303"/>
                </a:lnTo>
                <a:lnTo>
                  <a:pt x="12979" y="126303"/>
                </a:lnTo>
                <a:lnTo>
                  <a:pt x="12979" y="139257"/>
                </a:lnTo>
                <a:close/>
              </a:path>
              <a:path w="78105" h="142875">
                <a:moveTo>
                  <a:pt x="65724" y="127922"/>
                </a:moveTo>
                <a:lnTo>
                  <a:pt x="38938" y="127922"/>
                </a:lnTo>
                <a:lnTo>
                  <a:pt x="49236" y="124810"/>
                </a:lnTo>
                <a:lnTo>
                  <a:pt x="56424" y="116385"/>
                </a:lnTo>
                <a:lnTo>
                  <a:pt x="60638" y="104013"/>
                </a:lnTo>
                <a:lnTo>
                  <a:pt x="62012" y="89060"/>
                </a:lnTo>
                <a:lnTo>
                  <a:pt x="61629" y="77522"/>
                </a:lnTo>
                <a:lnTo>
                  <a:pt x="58948" y="64771"/>
                </a:lnTo>
                <a:lnTo>
                  <a:pt x="51669" y="54448"/>
                </a:lnTo>
                <a:lnTo>
                  <a:pt x="37496" y="50197"/>
                </a:lnTo>
                <a:lnTo>
                  <a:pt x="14421" y="50197"/>
                </a:lnTo>
                <a:lnTo>
                  <a:pt x="20100" y="43821"/>
                </a:lnTo>
                <a:lnTo>
                  <a:pt x="26319" y="39267"/>
                </a:lnTo>
                <a:lnTo>
                  <a:pt x="33079" y="36534"/>
                </a:lnTo>
                <a:lnTo>
                  <a:pt x="40380" y="35624"/>
                </a:lnTo>
                <a:lnTo>
                  <a:pt x="56582" y="39368"/>
                </a:lnTo>
                <a:lnTo>
                  <a:pt x="68322" y="49792"/>
                </a:lnTo>
                <a:lnTo>
                  <a:pt x="75465" y="65681"/>
                </a:lnTo>
                <a:lnTo>
                  <a:pt x="77876" y="85821"/>
                </a:lnTo>
                <a:lnTo>
                  <a:pt x="76051" y="104923"/>
                </a:lnTo>
                <a:lnTo>
                  <a:pt x="69764" y="123267"/>
                </a:lnTo>
                <a:lnTo>
                  <a:pt x="65724" y="127922"/>
                </a:lnTo>
                <a:close/>
              </a:path>
              <a:path w="78105" h="142875">
                <a:moveTo>
                  <a:pt x="38938" y="142496"/>
                </a:moveTo>
                <a:lnTo>
                  <a:pt x="28820" y="140876"/>
                </a:lnTo>
                <a:lnTo>
                  <a:pt x="21812" y="136828"/>
                </a:lnTo>
                <a:lnTo>
                  <a:pt x="17238" y="131566"/>
                </a:lnTo>
                <a:lnTo>
                  <a:pt x="14421" y="126303"/>
                </a:lnTo>
                <a:lnTo>
                  <a:pt x="31093" y="126303"/>
                </a:lnTo>
                <a:lnTo>
                  <a:pt x="38938" y="127922"/>
                </a:lnTo>
                <a:lnTo>
                  <a:pt x="65724" y="127922"/>
                </a:lnTo>
                <a:lnTo>
                  <a:pt x="57799" y="137056"/>
                </a:lnTo>
                <a:lnTo>
                  <a:pt x="38938" y="1424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745838" y="2788013"/>
            <a:ext cx="82550" cy="107314"/>
          </a:xfrm>
          <a:custGeom>
            <a:avLst/>
            <a:gdLst/>
            <a:ahLst/>
            <a:cxnLst/>
            <a:rect l="l" t="t" r="r" b="b"/>
            <a:pathLst>
              <a:path w="82550" h="107314">
                <a:moveTo>
                  <a:pt x="40380" y="106872"/>
                </a:moveTo>
                <a:lnTo>
                  <a:pt x="22511" y="102166"/>
                </a:lnTo>
                <a:lnTo>
                  <a:pt x="9914" y="89869"/>
                </a:lnTo>
                <a:lnTo>
                  <a:pt x="2456" y="72715"/>
                </a:lnTo>
                <a:lnTo>
                  <a:pt x="0" y="53436"/>
                </a:lnTo>
                <a:lnTo>
                  <a:pt x="2456" y="34156"/>
                </a:lnTo>
                <a:lnTo>
                  <a:pt x="9914" y="17002"/>
                </a:lnTo>
                <a:lnTo>
                  <a:pt x="22511" y="4706"/>
                </a:lnTo>
                <a:lnTo>
                  <a:pt x="40380" y="0"/>
                </a:lnTo>
                <a:lnTo>
                  <a:pt x="59083" y="4706"/>
                </a:lnTo>
                <a:lnTo>
                  <a:pt x="69535" y="14573"/>
                </a:lnTo>
                <a:lnTo>
                  <a:pt x="40380" y="14573"/>
                </a:lnTo>
                <a:lnTo>
                  <a:pt x="27198" y="18596"/>
                </a:lnTo>
                <a:lnTo>
                  <a:pt x="19288" y="28539"/>
                </a:lnTo>
                <a:lnTo>
                  <a:pt x="15435" y="41215"/>
                </a:lnTo>
                <a:lnTo>
                  <a:pt x="14421" y="53436"/>
                </a:lnTo>
                <a:lnTo>
                  <a:pt x="15435" y="64973"/>
                </a:lnTo>
                <a:lnTo>
                  <a:pt x="19288" y="77725"/>
                </a:lnTo>
                <a:lnTo>
                  <a:pt x="27198" y="88048"/>
                </a:lnTo>
                <a:lnTo>
                  <a:pt x="40380" y="92298"/>
                </a:lnTo>
                <a:lnTo>
                  <a:pt x="69535" y="92298"/>
                </a:lnTo>
                <a:lnTo>
                  <a:pt x="59083" y="102166"/>
                </a:lnTo>
                <a:lnTo>
                  <a:pt x="40380" y="106872"/>
                </a:lnTo>
                <a:close/>
              </a:path>
              <a:path w="82550" h="107314">
                <a:moveTo>
                  <a:pt x="69535" y="92298"/>
                </a:moveTo>
                <a:lnTo>
                  <a:pt x="40380" y="92298"/>
                </a:lnTo>
                <a:lnTo>
                  <a:pt x="53788" y="88048"/>
                </a:lnTo>
                <a:lnTo>
                  <a:pt x="62193" y="77725"/>
                </a:lnTo>
                <a:lnTo>
                  <a:pt x="66542" y="64973"/>
                </a:lnTo>
                <a:lnTo>
                  <a:pt x="67781" y="53436"/>
                </a:lnTo>
                <a:lnTo>
                  <a:pt x="66542" y="41215"/>
                </a:lnTo>
                <a:lnTo>
                  <a:pt x="62193" y="28539"/>
                </a:lnTo>
                <a:lnTo>
                  <a:pt x="53788" y="18596"/>
                </a:lnTo>
                <a:lnTo>
                  <a:pt x="40380" y="14573"/>
                </a:lnTo>
                <a:lnTo>
                  <a:pt x="69535" y="14573"/>
                </a:lnTo>
                <a:lnTo>
                  <a:pt x="72108" y="17002"/>
                </a:lnTo>
                <a:lnTo>
                  <a:pt x="79724" y="34156"/>
                </a:lnTo>
                <a:lnTo>
                  <a:pt x="82203" y="53436"/>
                </a:lnTo>
                <a:lnTo>
                  <a:pt x="79724" y="72715"/>
                </a:lnTo>
                <a:lnTo>
                  <a:pt x="72108" y="89869"/>
                </a:lnTo>
                <a:lnTo>
                  <a:pt x="69535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836694" y="2791251"/>
            <a:ext cx="83820" cy="100965"/>
          </a:xfrm>
          <a:custGeom>
            <a:avLst/>
            <a:gdLst/>
            <a:ahLst/>
            <a:cxnLst/>
            <a:rect l="l" t="t" r="r" b="b"/>
            <a:pathLst>
              <a:path w="83819" h="100964">
                <a:moveTo>
                  <a:pt x="49033" y="100395"/>
                </a:moveTo>
                <a:lnTo>
                  <a:pt x="33169" y="100395"/>
                </a:lnTo>
                <a:lnTo>
                  <a:pt x="0" y="0"/>
                </a:lnTo>
                <a:lnTo>
                  <a:pt x="17305" y="0"/>
                </a:lnTo>
                <a:lnTo>
                  <a:pt x="40380" y="80963"/>
                </a:lnTo>
                <a:lnTo>
                  <a:pt x="55732" y="80963"/>
                </a:lnTo>
                <a:lnTo>
                  <a:pt x="49033" y="100395"/>
                </a:lnTo>
                <a:close/>
              </a:path>
              <a:path w="83819" h="100964">
                <a:moveTo>
                  <a:pt x="55732" y="80963"/>
                </a:moveTo>
                <a:lnTo>
                  <a:pt x="41822" y="80963"/>
                </a:lnTo>
                <a:lnTo>
                  <a:pt x="66339" y="0"/>
                </a:lnTo>
                <a:lnTo>
                  <a:pt x="83645" y="0"/>
                </a:lnTo>
                <a:lnTo>
                  <a:pt x="55732" y="809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928992" y="2788013"/>
            <a:ext cx="82550" cy="107314"/>
          </a:xfrm>
          <a:custGeom>
            <a:avLst/>
            <a:gdLst/>
            <a:ahLst/>
            <a:cxnLst/>
            <a:rect l="l" t="t" r="r" b="b"/>
            <a:pathLst>
              <a:path w="82550" h="107314">
                <a:moveTo>
                  <a:pt x="40380" y="106872"/>
                </a:moveTo>
                <a:lnTo>
                  <a:pt x="23119" y="102874"/>
                </a:lnTo>
                <a:lnTo>
                  <a:pt x="10455" y="91893"/>
                </a:lnTo>
                <a:lnTo>
                  <a:pt x="2658" y="75448"/>
                </a:lnTo>
                <a:lnTo>
                  <a:pt x="0" y="55055"/>
                </a:lnTo>
                <a:lnTo>
                  <a:pt x="2501" y="33473"/>
                </a:lnTo>
                <a:lnTo>
                  <a:pt x="10275" y="15990"/>
                </a:lnTo>
                <a:lnTo>
                  <a:pt x="23728" y="4275"/>
                </a:lnTo>
                <a:lnTo>
                  <a:pt x="43264" y="0"/>
                </a:lnTo>
                <a:lnTo>
                  <a:pt x="60300" y="4098"/>
                </a:lnTo>
                <a:lnTo>
                  <a:pt x="71204" y="14573"/>
                </a:lnTo>
                <a:lnTo>
                  <a:pt x="40380" y="14573"/>
                </a:lnTo>
                <a:lnTo>
                  <a:pt x="31074" y="17103"/>
                </a:lnTo>
                <a:lnTo>
                  <a:pt x="23254" y="23884"/>
                </a:lnTo>
                <a:lnTo>
                  <a:pt x="17869" y="33701"/>
                </a:lnTo>
                <a:lnTo>
                  <a:pt x="15863" y="45339"/>
                </a:lnTo>
                <a:lnTo>
                  <a:pt x="80897" y="45339"/>
                </a:lnTo>
                <a:lnTo>
                  <a:pt x="82203" y="58293"/>
                </a:lnTo>
                <a:lnTo>
                  <a:pt x="15863" y="58293"/>
                </a:lnTo>
                <a:lnTo>
                  <a:pt x="17486" y="72487"/>
                </a:lnTo>
                <a:lnTo>
                  <a:pt x="22353" y="83190"/>
                </a:lnTo>
                <a:lnTo>
                  <a:pt x="30465" y="89945"/>
                </a:lnTo>
                <a:lnTo>
                  <a:pt x="41822" y="92298"/>
                </a:lnTo>
                <a:lnTo>
                  <a:pt x="70914" y="92298"/>
                </a:lnTo>
                <a:lnTo>
                  <a:pt x="64897" y="98775"/>
                </a:lnTo>
                <a:lnTo>
                  <a:pt x="61269" y="101407"/>
                </a:lnTo>
                <a:lnTo>
                  <a:pt x="56424" y="104038"/>
                </a:lnTo>
                <a:lnTo>
                  <a:pt x="49686" y="106062"/>
                </a:lnTo>
                <a:lnTo>
                  <a:pt x="40380" y="106872"/>
                </a:lnTo>
                <a:close/>
              </a:path>
              <a:path w="82550" h="107314">
                <a:moveTo>
                  <a:pt x="80897" y="45339"/>
                </a:moveTo>
                <a:lnTo>
                  <a:pt x="66339" y="45339"/>
                </a:lnTo>
                <a:lnTo>
                  <a:pt x="64311" y="33701"/>
                </a:lnTo>
                <a:lnTo>
                  <a:pt x="59849" y="23884"/>
                </a:lnTo>
                <a:lnTo>
                  <a:pt x="52143" y="17103"/>
                </a:lnTo>
                <a:lnTo>
                  <a:pt x="40380" y="14573"/>
                </a:lnTo>
                <a:lnTo>
                  <a:pt x="71204" y="14573"/>
                </a:lnTo>
                <a:lnTo>
                  <a:pt x="72468" y="15787"/>
                </a:lnTo>
                <a:lnTo>
                  <a:pt x="79769" y="34156"/>
                </a:lnTo>
                <a:lnTo>
                  <a:pt x="80897" y="45339"/>
                </a:lnTo>
                <a:close/>
              </a:path>
              <a:path w="82550" h="107314">
                <a:moveTo>
                  <a:pt x="70914" y="92298"/>
                </a:moveTo>
                <a:lnTo>
                  <a:pt x="41822" y="92298"/>
                </a:lnTo>
                <a:lnTo>
                  <a:pt x="51512" y="90148"/>
                </a:lnTo>
                <a:lnTo>
                  <a:pt x="58768" y="84809"/>
                </a:lnTo>
                <a:lnTo>
                  <a:pt x="63319" y="77952"/>
                </a:lnTo>
                <a:lnTo>
                  <a:pt x="64897" y="71248"/>
                </a:lnTo>
                <a:lnTo>
                  <a:pt x="80761" y="71248"/>
                </a:lnTo>
                <a:lnTo>
                  <a:pt x="79093" y="76460"/>
                </a:lnTo>
                <a:lnTo>
                  <a:pt x="76074" y="83797"/>
                </a:lnTo>
                <a:lnTo>
                  <a:pt x="71432" y="91742"/>
                </a:lnTo>
                <a:lnTo>
                  <a:pt x="70914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077535" y="2788013"/>
            <a:ext cx="73660" cy="104139"/>
          </a:xfrm>
          <a:custGeom>
            <a:avLst/>
            <a:gdLst/>
            <a:ahLst/>
            <a:cxnLst/>
            <a:rect l="l" t="t" r="r" b="b"/>
            <a:pathLst>
              <a:path w="73660" h="104139">
                <a:moveTo>
                  <a:pt x="31185" y="16192"/>
                </a:moveTo>
                <a:lnTo>
                  <a:pt x="14421" y="16192"/>
                </a:lnTo>
                <a:lnTo>
                  <a:pt x="17689" y="11613"/>
                </a:lnTo>
                <a:lnTo>
                  <a:pt x="23254" y="6274"/>
                </a:lnTo>
                <a:lnTo>
                  <a:pt x="31254" y="1846"/>
                </a:lnTo>
                <a:lnTo>
                  <a:pt x="41822" y="0"/>
                </a:lnTo>
                <a:lnTo>
                  <a:pt x="52255" y="1467"/>
                </a:lnTo>
                <a:lnTo>
                  <a:pt x="62553" y="6881"/>
                </a:lnTo>
                <a:lnTo>
                  <a:pt x="68113" y="14573"/>
                </a:lnTo>
                <a:lnTo>
                  <a:pt x="38938" y="14573"/>
                </a:lnTo>
                <a:lnTo>
                  <a:pt x="31457" y="16015"/>
                </a:lnTo>
                <a:lnTo>
                  <a:pt x="31185" y="16192"/>
                </a:lnTo>
                <a:close/>
              </a:path>
              <a:path w="73660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6192"/>
                </a:lnTo>
                <a:lnTo>
                  <a:pt x="31185" y="16192"/>
                </a:lnTo>
                <a:lnTo>
                  <a:pt x="23435" y="21252"/>
                </a:lnTo>
                <a:lnTo>
                  <a:pt x="17035" y="31651"/>
                </a:lnTo>
                <a:lnTo>
                  <a:pt x="14421" y="48578"/>
                </a:lnTo>
                <a:lnTo>
                  <a:pt x="14421" y="103633"/>
                </a:lnTo>
                <a:close/>
              </a:path>
              <a:path w="73660" h="104139">
                <a:moveTo>
                  <a:pt x="73550" y="103633"/>
                </a:moveTo>
                <a:lnTo>
                  <a:pt x="57686" y="103633"/>
                </a:lnTo>
                <a:lnTo>
                  <a:pt x="57686" y="42101"/>
                </a:lnTo>
                <a:lnTo>
                  <a:pt x="56785" y="30285"/>
                </a:lnTo>
                <a:lnTo>
                  <a:pt x="53720" y="21657"/>
                </a:lnTo>
                <a:lnTo>
                  <a:pt x="47951" y="16369"/>
                </a:lnTo>
                <a:lnTo>
                  <a:pt x="38938" y="14573"/>
                </a:lnTo>
                <a:lnTo>
                  <a:pt x="68113" y="14573"/>
                </a:lnTo>
                <a:lnTo>
                  <a:pt x="70418" y="17761"/>
                </a:lnTo>
                <a:lnTo>
                  <a:pt x="73550" y="35624"/>
                </a:lnTo>
                <a:lnTo>
                  <a:pt x="73550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168391" y="2788013"/>
            <a:ext cx="83820" cy="107314"/>
          </a:xfrm>
          <a:custGeom>
            <a:avLst/>
            <a:gdLst/>
            <a:ahLst/>
            <a:cxnLst/>
            <a:rect l="l" t="t" r="r" b="b"/>
            <a:pathLst>
              <a:path w="83819" h="107314">
                <a:moveTo>
                  <a:pt x="41822" y="106872"/>
                </a:moveTo>
                <a:lnTo>
                  <a:pt x="23119" y="102166"/>
                </a:lnTo>
                <a:lnTo>
                  <a:pt x="10095" y="89869"/>
                </a:lnTo>
                <a:lnTo>
                  <a:pt x="2478" y="72715"/>
                </a:lnTo>
                <a:lnTo>
                  <a:pt x="0" y="53436"/>
                </a:lnTo>
                <a:lnTo>
                  <a:pt x="2478" y="34156"/>
                </a:lnTo>
                <a:lnTo>
                  <a:pt x="10095" y="17002"/>
                </a:lnTo>
                <a:lnTo>
                  <a:pt x="23119" y="4706"/>
                </a:lnTo>
                <a:lnTo>
                  <a:pt x="41822" y="0"/>
                </a:lnTo>
                <a:lnTo>
                  <a:pt x="60525" y="4706"/>
                </a:lnTo>
                <a:lnTo>
                  <a:pt x="70977" y="14573"/>
                </a:lnTo>
                <a:lnTo>
                  <a:pt x="41822" y="14573"/>
                </a:lnTo>
                <a:lnTo>
                  <a:pt x="28640" y="18596"/>
                </a:lnTo>
                <a:lnTo>
                  <a:pt x="20731" y="28539"/>
                </a:lnTo>
                <a:lnTo>
                  <a:pt x="16877" y="41215"/>
                </a:lnTo>
                <a:lnTo>
                  <a:pt x="15863" y="53436"/>
                </a:lnTo>
                <a:lnTo>
                  <a:pt x="16877" y="64973"/>
                </a:lnTo>
                <a:lnTo>
                  <a:pt x="20731" y="77725"/>
                </a:lnTo>
                <a:lnTo>
                  <a:pt x="28640" y="88048"/>
                </a:lnTo>
                <a:lnTo>
                  <a:pt x="41822" y="92298"/>
                </a:lnTo>
                <a:lnTo>
                  <a:pt x="70977" y="92298"/>
                </a:lnTo>
                <a:lnTo>
                  <a:pt x="60525" y="102166"/>
                </a:lnTo>
                <a:lnTo>
                  <a:pt x="41822" y="106872"/>
                </a:lnTo>
                <a:close/>
              </a:path>
              <a:path w="83819" h="107314">
                <a:moveTo>
                  <a:pt x="70977" y="92298"/>
                </a:moveTo>
                <a:lnTo>
                  <a:pt x="41822" y="92298"/>
                </a:lnTo>
                <a:lnTo>
                  <a:pt x="55004" y="88048"/>
                </a:lnTo>
                <a:lnTo>
                  <a:pt x="62914" y="77725"/>
                </a:lnTo>
                <a:lnTo>
                  <a:pt x="66767" y="64973"/>
                </a:lnTo>
                <a:lnTo>
                  <a:pt x="67781" y="53436"/>
                </a:lnTo>
                <a:lnTo>
                  <a:pt x="66767" y="41215"/>
                </a:lnTo>
                <a:lnTo>
                  <a:pt x="62914" y="28539"/>
                </a:lnTo>
                <a:lnTo>
                  <a:pt x="55004" y="18596"/>
                </a:lnTo>
                <a:lnTo>
                  <a:pt x="41822" y="14573"/>
                </a:lnTo>
                <a:lnTo>
                  <a:pt x="70977" y="14573"/>
                </a:lnTo>
                <a:lnTo>
                  <a:pt x="73550" y="17002"/>
                </a:lnTo>
                <a:lnTo>
                  <a:pt x="81166" y="34156"/>
                </a:lnTo>
                <a:lnTo>
                  <a:pt x="83645" y="53436"/>
                </a:lnTo>
                <a:lnTo>
                  <a:pt x="81166" y="72715"/>
                </a:lnTo>
                <a:lnTo>
                  <a:pt x="73550" y="89869"/>
                </a:lnTo>
                <a:lnTo>
                  <a:pt x="7097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272226" y="2788013"/>
            <a:ext cx="43815" cy="104139"/>
          </a:xfrm>
          <a:custGeom>
            <a:avLst/>
            <a:gdLst/>
            <a:ahLst/>
            <a:cxnLst/>
            <a:rect l="l" t="t" r="r" b="b"/>
            <a:pathLst>
              <a:path w="43814" h="104139">
                <a:moveTo>
                  <a:pt x="30528" y="19431"/>
                </a:moveTo>
                <a:lnTo>
                  <a:pt x="14421" y="19431"/>
                </a:lnTo>
                <a:lnTo>
                  <a:pt x="19266" y="11613"/>
                </a:lnTo>
                <a:lnTo>
                  <a:pt x="25057" y="5465"/>
                </a:lnTo>
                <a:lnTo>
                  <a:pt x="31659" y="1442"/>
                </a:lnTo>
                <a:lnTo>
                  <a:pt x="38938" y="0"/>
                </a:lnTo>
                <a:lnTo>
                  <a:pt x="43264" y="0"/>
                </a:lnTo>
                <a:lnTo>
                  <a:pt x="43264" y="17812"/>
                </a:lnTo>
                <a:lnTo>
                  <a:pt x="37496" y="17812"/>
                </a:lnTo>
                <a:lnTo>
                  <a:pt x="30528" y="19431"/>
                </a:lnTo>
                <a:close/>
              </a:path>
              <a:path w="43814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9431"/>
                </a:lnTo>
                <a:lnTo>
                  <a:pt x="30528" y="19431"/>
                </a:lnTo>
                <a:lnTo>
                  <a:pt x="27806" y="20063"/>
                </a:lnTo>
                <a:lnTo>
                  <a:pt x="20550" y="26110"/>
                </a:lnTo>
                <a:lnTo>
                  <a:pt x="15998" y="34890"/>
                </a:lnTo>
                <a:lnTo>
                  <a:pt x="14421" y="45339"/>
                </a:lnTo>
                <a:lnTo>
                  <a:pt x="1442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327029" y="2788013"/>
            <a:ext cx="121285" cy="104139"/>
          </a:xfrm>
          <a:custGeom>
            <a:avLst/>
            <a:gdLst/>
            <a:ahLst/>
            <a:cxnLst/>
            <a:rect l="l" t="t" r="r" b="b"/>
            <a:pathLst>
              <a:path w="121285" h="104139">
                <a:moveTo>
                  <a:pt x="31427" y="16192"/>
                </a:moveTo>
                <a:lnTo>
                  <a:pt x="14421" y="16192"/>
                </a:lnTo>
                <a:lnTo>
                  <a:pt x="18297" y="11613"/>
                </a:lnTo>
                <a:lnTo>
                  <a:pt x="23795" y="6274"/>
                </a:lnTo>
                <a:lnTo>
                  <a:pt x="31457" y="1846"/>
                </a:lnTo>
                <a:lnTo>
                  <a:pt x="41822" y="0"/>
                </a:lnTo>
                <a:lnTo>
                  <a:pt x="51940" y="1846"/>
                </a:lnTo>
                <a:lnTo>
                  <a:pt x="58948" y="6274"/>
                </a:lnTo>
                <a:lnTo>
                  <a:pt x="63522" y="11613"/>
                </a:lnTo>
                <a:lnTo>
                  <a:pt x="65343" y="14573"/>
                </a:lnTo>
                <a:lnTo>
                  <a:pt x="38938" y="14573"/>
                </a:lnTo>
                <a:lnTo>
                  <a:pt x="31682" y="16015"/>
                </a:lnTo>
                <a:lnTo>
                  <a:pt x="31427" y="16192"/>
                </a:lnTo>
                <a:close/>
              </a:path>
              <a:path w="121285" h="104139">
                <a:moveTo>
                  <a:pt x="83630" y="16192"/>
                </a:moveTo>
                <a:lnTo>
                  <a:pt x="66339" y="16192"/>
                </a:lnTo>
                <a:lnTo>
                  <a:pt x="71634" y="9563"/>
                </a:lnTo>
                <a:lnTo>
                  <a:pt x="77335" y="4453"/>
                </a:lnTo>
                <a:lnTo>
                  <a:pt x="84388" y="1163"/>
                </a:lnTo>
                <a:lnTo>
                  <a:pt x="93740" y="0"/>
                </a:lnTo>
                <a:lnTo>
                  <a:pt x="101672" y="1214"/>
                </a:lnTo>
                <a:lnTo>
                  <a:pt x="110685" y="6072"/>
                </a:lnTo>
                <a:lnTo>
                  <a:pt x="116772" y="14573"/>
                </a:lnTo>
                <a:lnTo>
                  <a:pt x="89413" y="14573"/>
                </a:lnTo>
                <a:lnTo>
                  <a:pt x="83630" y="16192"/>
                </a:lnTo>
                <a:close/>
              </a:path>
              <a:path w="121285" h="104139">
                <a:moveTo>
                  <a:pt x="15863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6192"/>
                </a:lnTo>
                <a:lnTo>
                  <a:pt x="31427" y="16192"/>
                </a:lnTo>
                <a:lnTo>
                  <a:pt x="24156" y="21252"/>
                </a:lnTo>
                <a:lnTo>
                  <a:pt x="18252" y="31651"/>
                </a:lnTo>
                <a:lnTo>
                  <a:pt x="15863" y="48578"/>
                </a:lnTo>
                <a:lnTo>
                  <a:pt x="15863" y="103633"/>
                </a:lnTo>
                <a:close/>
              </a:path>
              <a:path w="121285" h="104139">
                <a:moveTo>
                  <a:pt x="67781" y="103633"/>
                </a:moveTo>
                <a:lnTo>
                  <a:pt x="53359" y="103633"/>
                </a:lnTo>
                <a:lnTo>
                  <a:pt x="53359" y="25908"/>
                </a:lnTo>
                <a:lnTo>
                  <a:pt x="50475" y="14573"/>
                </a:lnTo>
                <a:lnTo>
                  <a:pt x="65343" y="14573"/>
                </a:lnTo>
                <a:lnTo>
                  <a:pt x="66339" y="16192"/>
                </a:lnTo>
                <a:lnTo>
                  <a:pt x="83630" y="16192"/>
                </a:lnTo>
                <a:lnTo>
                  <a:pt x="80558" y="17052"/>
                </a:lnTo>
                <a:lnTo>
                  <a:pt x="73730" y="23479"/>
                </a:lnTo>
                <a:lnTo>
                  <a:pt x="69336" y="32334"/>
                </a:lnTo>
                <a:lnTo>
                  <a:pt x="67781" y="42101"/>
                </a:lnTo>
                <a:lnTo>
                  <a:pt x="67781" y="103633"/>
                </a:lnTo>
                <a:close/>
              </a:path>
              <a:path w="121285" h="104139">
                <a:moveTo>
                  <a:pt x="121141" y="103633"/>
                </a:moveTo>
                <a:lnTo>
                  <a:pt x="106719" y="103633"/>
                </a:lnTo>
                <a:lnTo>
                  <a:pt x="106719" y="38862"/>
                </a:lnTo>
                <a:lnTo>
                  <a:pt x="105841" y="28919"/>
                </a:lnTo>
                <a:lnTo>
                  <a:pt x="102934" y="21252"/>
                </a:lnTo>
                <a:lnTo>
                  <a:pt x="97593" y="16319"/>
                </a:lnTo>
                <a:lnTo>
                  <a:pt x="89413" y="14573"/>
                </a:lnTo>
                <a:lnTo>
                  <a:pt x="116772" y="14573"/>
                </a:lnTo>
                <a:lnTo>
                  <a:pt x="118076" y="16395"/>
                </a:lnTo>
                <a:lnTo>
                  <a:pt x="121141" y="34004"/>
                </a:lnTo>
                <a:lnTo>
                  <a:pt x="12114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466918" y="2788013"/>
            <a:ext cx="85090" cy="107314"/>
          </a:xfrm>
          <a:custGeom>
            <a:avLst/>
            <a:gdLst/>
            <a:ahLst/>
            <a:cxnLst/>
            <a:rect l="l" t="t" r="r" b="b"/>
            <a:pathLst>
              <a:path w="85089" h="107314">
                <a:moveTo>
                  <a:pt x="18748" y="34004"/>
                </a:moveTo>
                <a:lnTo>
                  <a:pt x="4326" y="34004"/>
                </a:lnTo>
                <a:lnTo>
                  <a:pt x="6940" y="18444"/>
                </a:lnTo>
                <a:lnTo>
                  <a:pt x="14421" y="7893"/>
                </a:lnTo>
                <a:lnTo>
                  <a:pt x="26229" y="1897"/>
                </a:lnTo>
                <a:lnTo>
                  <a:pt x="41822" y="0"/>
                </a:lnTo>
                <a:lnTo>
                  <a:pt x="50047" y="657"/>
                </a:lnTo>
                <a:lnTo>
                  <a:pt x="61111" y="4048"/>
                </a:lnTo>
                <a:lnTo>
                  <a:pt x="70823" y="12296"/>
                </a:lnTo>
                <a:lnTo>
                  <a:pt x="71446" y="14573"/>
                </a:lnTo>
                <a:lnTo>
                  <a:pt x="38938" y="14573"/>
                </a:lnTo>
                <a:lnTo>
                  <a:pt x="28482" y="16471"/>
                </a:lnTo>
                <a:lnTo>
                  <a:pt x="22353" y="21252"/>
                </a:lnTo>
                <a:lnTo>
                  <a:pt x="19469" y="27552"/>
                </a:lnTo>
                <a:lnTo>
                  <a:pt x="18748" y="34004"/>
                </a:lnTo>
                <a:close/>
              </a:path>
              <a:path w="85089" h="107314">
                <a:moveTo>
                  <a:pt x="27401" y="106872"/>
                </a:moveTo>
                <a:lnTo>
                  <a:pt x="16427" y="104595"/>
                </a:lnTo>
                <a:lnTo>
                  <a:pt x="7751" y="98370"/>
                </a:lnTo>
                <a:lnTo>
                  <a:pt x="2050" y="89110"/>
                </a:lnTo>
                <a:lnTo>
                  <a:pt x="0" y="77725"/>
                </a:lnTo>
                <a:lnTo>
                  <a:pt x="630" y="69021"/>
                </a:lnTo>
                <a:lnTo>
                  <a:pt x="3965" y="59103"/>
                </a:lnTo>
                <a:lnTo>
                  <a:pt x="12168" y="50399"/>
                </a:lnTo>
                <a:lnTo>
                  <a:pt x="27401" y="45339"/>
                </a:lnTo>
                <a:lnTo>
                  <a:pt x="51917" y="42101"/>
                </a:lnTo>
                <a:lnTo>
                  <a:pt x="56244" y="42101"/>
                </a:lnTo>
                <a:lnTo>
                  <a:pt x="59128" y="40481"/>
                </a:lnTo>
                <a:lnTo>
                  <a:pt x="59128" y="30766"/>
                </a:lnTo>
                <a:lnTo>
                  <a:pt x="58001" y="23454"/>
                </a:lnTo>
                <a:lnTo>
                  <a:pt x="54441" y="18419"/>
                </a:lnTo>
                <a:lnTo>
                  <a:pt x="48177" y="15509"/>
                </a:lnTo>
                <a:lnTo>
                  <a:pt x="38938" y="14573"/>
                </a:lnTo>
                <a:lnTo>
                  <a:pt x="71446" y="14573"/>
                </a:lnTo>
                <a:lnTo>
                  <a:pt x="74992" y="27527"/>
                </a:lnTo>
                <a:lnTo>
                  <a:pt x="74992" y="51816"/>
                </a:lnTo>
                <a:lnTo>
                  <a:pt x="59128" y="51816"/>
                </a:lnTo>
                <a:lnTo>
                  <a:pt x="57686" y="53436"/>
                </a:lnTo>
                <a:lnTo>
                  <a:pt x="53359" y="55055"/>
                </a:lnTo>
                <a:lnTo>
                  <a:pt x="34611" y="58293"/>
                </a:lnTo>
                <a:lnTo>
                  <a:pt x="27401" y="59913"/>
                </a:lnTo>
                <a:lnTo>
                  <a:pt x="15863" y="61532"/>
                </a:lnTo>
                <a:lnTo>
                  <a:pt x="15863" y="85821"/>
                </a:lnTo>
                <a:lnTo>
                  <a:pt x="20190" y="92298"/>
                </a:lnTo>
                <a:lnTo>
                  <a:pt x="58976" y="92298"/>
                </a:lnTo>
                <a:lnTo>
                  <a:pt x="55388" y="95942"/>
                </a:lnTo>
                <a:lnTo>
                  <a:pt x="48312" y="101204"/>
                </a:lnTo>
                <a:lnTo>
                  <a:pt x="39073" y="105252"/>
                </a:lnTo>
                <a:lnTo>
                  <a:pt x="27401" y="106872"/>
                </a:lnTo>
                <a:close/>
              </a:path>
              <a:path w="85089" h="107314">
                <a:moveTo>
                  <a:pt x="58976" y="92298"/>
                </a:moveTo>
                <a:lnTo>
                  <a:pt x="31727" y="92298"/>
                </a:lnTo>
                <a:lnTo>
                  <a:pt x="42093" y="90552"/>
                </a:lnTo>
                <a:lnTo>
                  <a:pt x="50836" y="85619"/>
                </a:lnTo>
                <a:lnTo>
                  <a:pt x="56875" y="77952"/>
                </a:lnTo>
                <a:lnTo>
                  <a:pt x="59128" y="68009"/>
                </a:lnTo>
                <a:lnTo>
                  <a:pt x="59128" y="51816"/>
                </a:lnTo>
                <a:lnTo>
                  <a:pt x="74992" y="51816"/>
                </a:lnTo>
                <a:lnTo>
                  <a:pt x="74992" y="90679"/>
                </a:lnTo>
                <a:lnTo>
                  <a:pt x="60570" y="90679"/>
                </a:lnTo>
                <a:lnTo>
                  <a:pt x="58976" y="92298"/>
                </a:lnTo>
                <a:close/>
              </a:path>
              <a:path w="85089" h="107314">
                <a:moveTo>
                  <a:pt x="79318" y="105252"/>
                </a:moveTo>
                <a:lnTo>
                  <a:pt x="63455" y="105252"/>
                </a:lnTo>
                <a:lnTo>
                  <a:pt x="60570" y="97156"/>
                </a:lnTo>
                <a:lnTo>
                  <a:pt x="60570" y="90679"/>
                </a:lnTo>
                <a:lnTo>
                  <a:pt x="74992" y="90679"/>
                </a:lnTo>
                <a:lnTo>
                  <a:pt x="76434" y="92298"/>
                </a:lnTo>
                <a:lnTo>
                  <a:pt x="85087" y="92298"/>
                </a:lnTo>
                <a:lnTo>
                  <a:pt x="85087" y="103633"/>
                </a:lnTo>
                <a:lnTo>
                  <a:pt x="82203" y="103633"/>
                </a:lnTo>
                <a:lnTo>
                  <a:pt x="79318" y="105252"/>
                </a:lnTo>
                <a:close/>
              </a:path>
              <a:path w="85089" h="107314">
                <a:moveTo>
                  <a:pt x="85087" y="92298"/>
                </a:moveTo>
                <a:lnTo>
                  <a:pt x="82203" y="92298"/>
                </a:lnTo>
                <a:lnTo>
                  <a:pt x="85087" y="90679"/>
                </a:lnTo>
                <a:lnTo>
                  <a:pt x="8508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575801" y="2752389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257"/>
                </a:lnTo>
              </a:path>
            </a:pathLst>
          </a:custGeom>
          <a:ln w="1586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558357" y="3132918"/>
            <a:ext cx="72390" cy="104139"/>
          </a:xfrm>
          <a:custGeom>
            <a:avLst/>
            <a:gdLst/>
            <a:ahLst/>
            <a:cxnLst/>
            <a:rect l="l" t="t" r="r" b="b"/>
            <a:pathLst>
              <a:path w="72389" h="104139">
                <a:moveTo>
                  <a:pt x="31136" y="17812"/>
                </a:moveTo>
                <a:lnTo>
                  <a:pt x="14421" y="17812"/>
                </a:lnTo>
                <a:lnTo>
                  <a:pt x="17689" y="12979"/>
                </a:lnTo>
                <a:lnTo>
                  <a:pt x="23254" y="7084"/>
                </a:lnTo>
                <a:lnTo>
                  <a:pt x="31254" y="2099"/>
                </a:lnTo>
                <a:lnTo>
                  <a:pt x="41822" y="0"/>
                </a:lnTo>
                <a:lnTo>
                  <a:pt x="52030" y="1467"/>
                </a:lnTo>
                <a:lnTo>
                  <a:pt x="61832" y="6881"/>
                </a:lnTo>
                <a:lnTo>
                  <a:pt x="68138" y="16192"/>
                </a:lnTo>
                <a:lnTo>
                  <a:pt x="38938" y="16192"/>
                </a:lnTo>
                <a:lnTo>
                  <a:pt x="31457" y="17609"/>
                </a:lnTo>
                <a:lnTo>
                  <a:pt x="31136" y="17812"/>
                </a:lnTo>
                <a:close/>
              </a:path>
              <a:path w="72389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7812"/>
                </a:lnTo>
                <a:lnTo>
                  <a:pt x="31136" y="17812"/>
                </a:lnTo>
                <a:lnTo>
                  <a:pt x="23435" y="22669"/>
                </a:lnTo>
                <a:lnTo>
                  <a:pt x="17035" y="32587"/>
                </a:lnTo>
                <a:lnTo>
                  <a:pt x="14421" y="48578"/>
                </a:lnTo>
                <a:lnTo>
                  <a:pt x="14421" y="103633"/>
                </a:lnTo>
                <a:close/>
              </a:path>
              <a:path w="72389" h="104139">
                <a:moveTo>
                  <a:pt x="72108" y="103633"/>
                </a:moveTo>
                <a:lnTo>
                  <a:pt x="57686" y="103633"/>
                </a:lnTo>
                <a:lnTo>
                  <a:pt x="57686" y="42101"/>
                </a:lnTo>
                <a:lnTo>
                  <a:pt x="56785" y="30538"/>
                </a:lnTo>
                <a:lnTo>
                  <a:pt x="53720" y="22467"/>
                </a:lnTo>
                <a:lnTo>
                  <a:pt x="47951" y="17736"/>
                </a:lnTo>
                <a:lnTo>
                  <a:pt x="38938" y="16192"/>
                </a:lnTo>
                <a:lnTo>
                  <a:pt x="68138" y="16192"/>
                </a:lnTo>
                <a:lnTo>
                  <a:pt x="69201" y="17761"/>
                </a:lnTo>
                <a:lnTo>
                  <a:pt x="72108" y="35624"/>
                </a:lnTo>
                <a:lnTo>
                  <a:pt x="72108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649213" y="3132918"/>
            <a:ext cx="83820" cy="107314"/>
          </a:xfrm>
          <a:custGeom>
            <a:avLst/>
            <a:gdLst/>
            <a:ahLst/>
            <a:cxnLst/>
            <a:rect l="l" t="t" r="r" b="b"/>
            <a:pathLst>
              <a:path w="83819" h="107314">
                <a:moveTo>
                  <a:pt x="41822" y="106872"/>
                </a:moveTo>
                <a:lnTo>
                  <a:pt x="23119" y="102166"/>
                </a:lnTo>
                <a:lnTo>
                  <a:pt x="10095" y="89869"/>
                </a:lnTo>
                <a:lnTo>
                  <a:pt x="2478" y="72715"/>
                </a:lnTo>
                <a:lnTo>
                  <a:pt x="0" y="53436"/>
                </a:lnTo>
                <a:lnTo>
                  <a:pt x="2478" y="34156"/>
                </a:lnTo>
                <a:lnTo>
                  <a:pt x="10095" y="17002"/>
                </a:lnTo>
                <a:lnTo>
                  <a:pt x="23119" y="4706"/>
                </a:lnTo>
                <a:lnTo>
                  <a:pt x="41822" y="0"/>
                </a:lnTo>
                <a:lnTo>
                  <a:pt x="60525" y="4706"/>
                </a:lnTo>
                <a:lnTo>
                  <a:pt x="70977" y="14573"/>
                </a:lnTo>
                <a:lnTo>
                  <a:pt x="41822" y="14573"/>
                </a:lnTo>
                <a:lnTo>
                  <a:pt x="28640" y="18824"/>
                </a:lnTo>
                <a:lnTo>
                  <a:pt x="20731" y="29146"/>
                </a:lnTo>
                <a:lnTo>
                  <a:pt x="16877" y="41898"/>
                </a:lnTo>
                <a:lnTo>
                  <a:pt x="15863" y="53436"/>
                </a:lnTo>
                <a:lnTo>
                  <a:pt x="16877" y="65656"/>
                </a:lnTo>
                <a:lnTo>
                  <a:pt x="20731" y="78332"/>
                </a:lnTo>
                <a:lnTo>
                  <a:pt x="28640" y="88275"/>
                </a:lnTo>
                <a:lnTo>
                  <a:pt x="41822" y="92298"/>
                </a:lnTo>
                <a:lnTo>
                  <a:pt x="70977" y="92298"/>
                </a:lnTo>
                <a:lnTo>
                  <a:pt x="60525" y="102166"/>
                </a:lnTo>
                <a:lnTo>
                  <a:pt x="41822" y="106872"/>
                </a:lnTo>
                <a:close/>
              </a:path>
              <a:path w="83819" h="107314">
                <a:moveTo>
                  <a:pt x="70977" y="92298"/>
                </a:moveTo>
                <a:lnTo>
                  <a:pt x="41822" y="92298"/>
                </a:lnTo>
                <a:lnTo>
                  <a:pt x="55004" y="88275"/>
                </a:lnTo>
                <a:lnTo>
                  <a:pt x="62914" y="78332"/>
                </a:lnTo>
                <a:lnTo>
                  <a:pt x="66767" y="65656"/>
                </a:lnTo>
                <a:lnTo>
                  <a:pt x="67781" y="53436"/>
                </a:lnTo>
                <a:lnTo>
                  <a:pt x="66767" y="41898"/>
                </a:lnTo>
                <a:lnTo>
                  <a:pt x="62914" y="29146"/>
                </a:lnTo>
                <a:lnTo>
                  <a:pt x="55004" y="18824"/>
                </a:lnTo>
                <a:lnTo>
                  <a:pt x="41822" y="14573"/>
                </a:lnTo>
                <a:lnTo>
                  <a:pt x="70977" y="14573"/>
                </a:lnTo>
                <a:lnTo>
                  <a:pt x="73550" y="17002"/>
                </a:lnTo>
                <a:lnTo>
                  <a:pt x="81166" y="34156"/>
                </a:lnTo>
                <a:lnTo>
                  <a:pt x="83645" y="53436"/>
                </a:lnTo>
                <a:lnTo>
                  <a:pt x="81166" y="72715"/>
                </a:lnTo>
                <a:lnTo>
                  <a:pt x="73550" y="89869"/>
                </a:lnTo>
                <a:lnTo>
                  <a:pt x="7097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753048" y="3132918"/>
            <a:ext cx="43815" cy="104139"/>
          </a:xfrm>
          <a:custGeom>
            <a:avLst/>
            <a:gdLst/>
            <a:ahLst/>
            <a:cxnLst/>
            <a:rect l="l" t="t" r="r" b="b"/>
            <a:pathLst>
              <a:path w="43814" h="104139">
                <a:moveTo>
                  <a:pt x="43264" y="19431"/>
                </a:moveTo>
                <a:lnTo>
                  <a:pt x="14421" y="19431"/>
                </a:lnTo>
                <a:lnTo>
                  <a:pt x="19063" y="11613"/>
                </a:lnTo>
                <a:lnTo>
                  <a:pt x="24516" y="5465"/>
                </a:lnTo>
                <a:lnTo>
                  <a:pt x="31051" y="1442"/>
                </a:lnTo>
                <a:lnTo>
                  <a:pt x="38938" y="0"/>
                </a:lnTo>
                <a:lnTo>
                  <a:pt x="41822" y="0"/>
                </a:lnTo>
                <a:lnTo>
                  <a:pt x="43264" y="1619"/>
                </a:lnTo>
                <a:lnTo>
                  <a:pt x="43264" y="19431"/>
                </a:lnTo>
                <a:close/>
              </a:path>
              <a:path w="43814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2979" y="3238"/>
                </a:lnTo>
                <a:lnTo>
                  <a:pt x="12979" y="19431"/>
                </a:lnTo>
                <a:lnTo>
                  <a:pt x="37496" y="19431"/>
                </a:lnTo>
                <a:lnTo>
                  <a:pt x="27806" y="21430"/>
                </a:lnTo>
                <a:lnTo>
                  <a:pt x="20550" y="26920"/>
                </a:lnTo>
                <a:lnTo>
                  <a:pt x="15998" y="35143"/>
                </a:lnTo>
                <a:lnTo>
                  <a:pt x="14421" y="45339"/>
                </a:lnTo>
                <a:lnTo>
                  <a:pt x="1442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807850" y="3132918"/>
            <a:ext cx="121285" cy="104139"/>
          </a:xfrm>
          <a:custGeom>
            <a:avLst/>
            <a:gdLst/>
            <a:ahLst/>
            <a:cxnLst/>
            <a:rect l="l" t="t" r="r" b="b"/>
            <a:pathLst>
              <a:path w="121285" h="104139">
                <a:moveTo>
                  <a:pt x="31381" y="17812"/>
                </a:moveTo>
                <a:lnTo>
                  <a:pt x="14421" y="17812"/>
                </a:lnTo>
                <a:lnTo>
                  <a:pt x="17689" y="12979"/>
                </a:lnTo>
                <a:lnTo>
                  <a:pt x="23254" y="7084"/>
                </a:lnTo>
                <a:lnTo>
                  <a:pt x="31254" y="2099"/>
                </a:lnTo>
                <a:lnTo>
                  <a:pt x="41822" y="0"/>
                </a:lnTo>
                <a:lnTo>
                  <a:pt x="51940" y="1846"/>
                </a:lnTo>
                <a:lnTo>
                  <a:pt x="58948" y="6274"/>
                </a:lnTo>
                <a:lnTo>
                  <a:pt x="63522" y="11613"/>
                </a:lnTo>
                <a:lnTo>
                  <a:pt x="66339" y="16192"/>
                </a:lnTo>
                <a:lnTo>
                  <a:pt x="38938" y="16192"/>
                </a:lnTo>
                <a:lnTo>
                  <a:pt x="31682" y="17609"/>
                </a:lnTo>
                <a:lnTo>
                  <a:pt x="31381" y="17812"/>
                </a:lnTo>
                <a:close/>
              </a:path>
              <a:path w="121285" h="104139">
                <a:moveTo>
                  <a:pt x="121141" y="103633"/>
                </a:moveTo>
                <a:lnTo>
                  <a:pt x="105277" y="103633"/>
                </a:lnTo>
                <a:lnTo>
                  <a:pt x="105277" y="38862"/>
                </a:lnTo>
                <a:lnTo>
                  <a:pt x="104624" y="29855"/>
                </a:lnTo>
                <a:lnTo>
                  <a:pt x="102213" y="22669"/>
                </a:lnTo>
                <a:lnTo>
                  <a:pt x="97368" y="17913"/>
                </a:lnTo>
                <a:lnTo>
                  <a:pt x="89413" y="16192"/>
                </a:lnTo>
                <a:lnTo>
                  <a:pt x="66339" y="16192"/>
                </a:lnTo>
                <a:lnTo>
                  <a:pt x="71634" y="10246"/>
                </a:lnTo>
                <a:lnTo>
                  <a:pt x="77335" y="5060"/>
                </a:lnTo>
                <a:lnTo>
                  <a:pt x="84388" y="1391"/>
                </a:lnTo>
                <a:lnTo>
                  <a:pt x="93740" y="0"/>
                </a:lnTo>
                <a:lnTo>
                  <a:pt x="101672" y="1442"/>
                </a:lnTo>
                <a:lnTo>
                  <a:pt x="110685" y="6679"/>
                </a:lnTo>
                <a:lnTo>
                  <a:pt x="118076" y="17078"/>
                </a:lnTo>
                <a:lnTo>
                  <a:pt x="121141" y="34004"/>
                </a:lnTo>
                <a:lnTo>
                  <a:pt x="121141" y="103633"/>
                </a:lnTo>
                <a:close/>
              </a:path>
              <a:path w="121285" h="104139">
                <a:moveTo>
                  <a:pt x="15863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7812"/>
                </a:lnTo>
                <a:lnTo>
                  <a:pt x="31381" y="17812"/>
                </a:lnTo>
                <a:lnTo>
                  <a:pt x="24156" y="22669"/>
                </a:lnTo>
                <a:lnTo>
                  <a:pt x="18252" y="32587"/>
                </a:lnTo>
                <a:lnTo>
                  <a:pt x="15863" y="48578"/>
                </a:lnTo>
                <a:lnTo>
                  <a:pt x="15863" y="103633"/>
                </a:lnTo>
                <a:close/>
              </a:path>
              <a:path w="121285" h="104139">
                <a:moveTo>
                  <a:pt x="67781" y="103633"/>
                </a:moveTo>
                <a:lnTo>
                  <a:pt x="53359" y="103633"/>
                </a:lnTo>
                <a:lnTo>
                  <a:pt x="53359" y="25908"/>
                </a:lnTo>
                <a:lnTo>
                  <a:pt x="50475" y="16192"/>
                </a:lnTo>
                <a:lnTo>
                  <a:pt x="89413" y="16192"/>
                </a:lnTo>
                <a:lnTo>
                  <a:pt x="80558" y="18419"/>
                </a:lnTo>
                <a:lnTo>
                  <a:pt x="73730" y="24289"/>
                </a:lnTo>
                <a:lnTo>
                  <a:pt x="69336" y="32587"/>
                </a:lnTo>
                <a:lnTo>
                  <a:pt x="67781" y="42101"/>
                </a:lnTo>
                <a:lnTo>
                  <a:pt x="6778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947740" y="3132918"/>
            <a:ext cx="83820" cy="107314"/>
          </a:xfrm>
          <a:custGeom>
            <a:avLst/>
            <a:gdLst/>
            <a:ahLst/>
            <a:cxnLst/>
            <a:rect l="l" t="t" r="r" b="b"/>
            <a:pathLst>
              <a:path w="83819" h="107314">
                <a:moveTo>
                  <a:pt x="17305" y="34004"/>
                </a:moveTo>
                <a:lnTo>
                  <a:pt x="4326" y="34004"/>
                </a:lnTo>
                <a:lnTo>
                  <a:pt x="6917" y="18444"/>
                </a:lnTo>
                <a:lnTo>
                  <a:pt x="14241" y="7893"/>
                </a:lnTo>
                <a:lnTo>
                  <a:pt x="25620" y="1897"/>
                </a:lnTo>
                <a:lnTo>
                  <a:pt x="40380" y="0"/>
                </a:lnTo>
                <a:lnTo>
                  <a:pt x="48605" y="910"/>
                </a:lnTo>
                <a:lnTo>
                  <a:pt x="59669" y="4857"/>
                </a:lnTo>
                <a:lnTo>
                  <a:pt x="69381" y="13662"/>
                </a:lnTo>
                <a:lnTo>
                  <a:pt x="69626" y="14573"/>
                </a:lnTo>
                <a:lnTo>
                  <a:pt x="38938" y="14573"/>
                </a:lnTo>
                <a:lnTo>
                  <a:pt x="28460" y="16471"/>
                </a:lnTo>
                <a:lnTo>
                  <a:pt x="22173" y="21252"/>
                </a:lnTo>
                <a:lnTo>
                  <a:pt x="18860" y="27552"/>
                </a:lnTo>
                <a:lnTo>
                  <a:pt x="17305" y="34004"/>
                </a:lnTo>
                <a:close/>
              </a:path>
              <a:path w="83819" h="107314">
                <a:moveTo>
                  <a:pt x="27401" y="106872"/>
                </a:moveTo>
                <a:lnTo>
                  <a:pt x="16427" y="104822"/>
                </a:lnTo>
                <a:lnTo>
                  <a:pt x="7751" y="98978"/>
                </a:lnTo>
                <a:lnTo>
                  <a:pt x="2050" y="89793"/>
                </a:lnTo>
                <a:lnTo>
                  <a:pt x="0" y="77725"/>
                </a:lnTo>
                <a:lnTo>
                  <a:pt x="630" y="69957"/>
                </a:lnTo>
                <a:lnTo>
                  <a:pt x="3965" y="60520"/>
                </a:lnTo>
                <a:lnTo>
                  <a:pt x="12168" y="51993"/>
                </a:lnTo>
                <a:lnTo>
                  <a:pt x="27401" y="46958"/>
                </a:lnTo>
                <a:lnTo>
                  <a:pt x="51917" y="43720"/>
                </a:lnTo>
                <a:lnTo>
                  <a:pt x="54802" y="42101"/>
                </a:lnTo>
                <a:lnTo>
                  <a:pt x="59128" y="40481"/>
                </a:lnTo>
                <a:lnTo>
                  <a:pt x="59128" y="30766"/>
                </a:lnTo>
                <a:lnTo>
                  <a:pt x="57799" y="24137"/>
                </a:lnTo>
                <a:lnTo>
                  <a:pt x="53900" y="19026"/>
                </a:lnTo>
                <a:lnTo>
                  <a:pt x="47568" y="15737"/>
                </a:lnTo>
                <a:lnTo>
                  <a:pt x="38938" y="14573"/>
                </a:lnTo>
                <a:lnTo>
                  <a:pt x="69626" y="14573"/>
                </a:lnTo>
                <a:lnTo>
                  <a:pt x="73550" y="29146"/>
                </a:lnTo>
                <a:lnTo>
                  <a:pt x="73550" y="53436"/>
                </a:lnTo>
                <a:lnTo>
                  <a:pt x="59128" y="53436"/>
                </a:lnTo>
                <a:lnTo>
                  <a:pt x="53359" y="56674"/>
                </a:lnTo>
                <a:lnTo>
                  <a:pt x="34611" y="59913"/>
                </a:lnTo>
                <a:lnTo>
                  <a:pt x="28415" y="60621"/>
                </a:lnTo>
                <a:lnTo>
                  <a:pt x="21812" y="63151"/>
                </a:lnTo>
                <a:lnTo>
                  <a:pt x="16562" y="68110"/>
                </a:lnTo>
                <a:lnTo>
                  <a:pt x="14421" y="76105"/>
                </a:lnTo>
                <a:lnTo>
                  <a:pt x="14421" y="85821"/>
                </a:lnTo>
                <a:lnTo>
                  <a:pt x="20190" y="92298"/>
                </a:lnTo>
                <a:lnTo>
                  <a:pt x="58976" y="92298"/>
                </a:lnTo>
                <a:lnTo>
                  <a:pt x="55388" y="95942"/>
                </a:lnTo>
                <a:lnTo>
                  <a:pt x="48312" y="101204"/>
                </a:lnTo>
                <a:lnTo>
                  <a:pt x="39073" y="105252"/>
                </a:lnTo>
                <a:lnTo>
                  <a:pt x="27401" y="106872"/>
                </a:lnTo>
                <a:close/>
              </a:path>
              <a:path w="83819" h="107314">
                <a:moveTo>
                  <a:pt x="58976" y="92298"/>
                </a:moveTo>
                <a:lnTo>
                  <a:pt x="31727" y="92298"/>
                </a:lnTo>
                <a:lnTo>
                  <a:pt x="41484" y="90578"/>
                </a:lnTo>
                <a:lnTo>
                  <a:pt x="50295" y="85821"/>
                </a:lnTo>
                <a:lnTo>
                  <a:pt x="56672" y="78636"/>
                </a:lnTo>
                <a:lnTo>
                  <a:pt x="59128" y="69628"/>
                </a:lnTo>
                <a:lnTo>
                  <a:pt x="59128" y="53436"/>
                </a:lnTo>
                <a:lnTo>
                  <a:pt x="73550" y="53436"/>
                </a:lnTo>
                <a:lnTo>
                  <a:pt x="73550" y="90679"/>
                </a:lnTo>
                <a:lnTo>
                  <a:pt x="60570" y="90679"/>
                </a:lnTo>
                <a:lnTo>
                  <a:pt x="58976" y="92298"/>
                </a:lnTo>
                <a:close/>
              </a:path>
              <a:path w="83819" h="107314">
                <a:moveTo>
                  <a:pt x="79318" y="106872"/>
                </a:moveTo>
                <a:lnTo>
                  <a:pt x="62012" y="106872"/>
                </a:lnTo>
                <a:lnTo>
                  <a:pt x="60570" y="98775"/>
                </a:lnTo>
                <a:lnTo>
                  <a:pt x="60570" y="90679"/>
                </a:lnTo>
                <a:lnTo>
                  <a:pt x="73550" y="90679"/>
                </a:lnTo>
                <a:lnTo>
                  <a:pt x="76434" y="92298"/>
                </a:lnTo>
                <a:lnTo>
                  <a:pt x="83645" y="92298"/>
                </a:lnTo>
                <a:lnTo>
                  <a:pt x="83645" y="103633"/>
                </a:lnTo>
                <a:lnTo>
                  <a:pt x="82203" y="105252"/>
                </a:lnTo>
                <a:lnTo>
                  <a:pt x="79318" y="1068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055902" y="3098913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0"/>
                </a:moveTo>
                <a:lnTo>
                  <a:pt x="0" y="137638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565567" y="3790344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5">
                <a:moveTo>
                  <a:pt x="0" y="0"/>
                </a:moveTo>
                <a:lnTo>
                  <a:pt x="0" y="137638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591526" y="3824349"/>
            <a:ext cx="83820" cy="107314"/>
          </a:xfrm>
          <a:custGeom>
            <a:avLst/>
            <a:gdLst/>
            <a:ahLst/>
            <a:cxnLst/>
            <a:rect l="l" t="t" r="r" b="b"/>
            <a:pathLst>
              <a:path w="83819" h="107314">
                <a:moveTo>
                  <a:pt x="41822" y="106872"/>
                </a:moveTo>
                <a:lnTo>
                  <a:pt x="23119" y="102166"/>
                </a:lnTo>
                <a:lnTo>
                  <a:pt x="10095" y="89869"/>
                </a:lnTo>
                <a:lnTo>
                  <a:pt x="2478" y="72715"/>
                </a:lnTo>
                <a:lnTo>
                  <a:pt x="0" y="53436"/>
                </a:lnTo>
                <a:lnTo>
                  <a:pt x="2478" y="34156"/>
                </a:lnTo>
                <a:lnTo>
                  <a:pt x="10095" y="17002"/>
                </a:lnTo>
                <a:lnTo>
                  <a:pt x="23119" y="4706"/>
                </a:lnTo>
                <a:lnTo>
                  <a:pt x="41822" y="0"/>
                </a:lnTo>
                <a:lnTo>
                  <a:pt x="60525" y="4706"/>
                </a:lnTo>
                <a:lnTo>
                  <a:pt x="70977" y="14573"/>
                </a:lnTo>
                <a:lnTo>
                  <a:pt x="41822" y="14573"/>
                </a:lnTo>
                <a:lnTo>
                  <a:pt x="28640" y="18824"/>
                </a:lnTo>
                <a:lnTo>
                  <a:pt x="20731" y="29146"/>
                </a:lnTo>
                <a:lnTo>
                  <a:pt x="16877" y="41898"/>
                </a:lnTo>
                <a:lnTo>
                  <a:pt x="15863" y="53436"/>
                </a:lnTo>
                <a:lnTo>
                  <a:pt x="16877" y="65656"/>
                </a:lnTo>
                <a:lnTo>
                  <a:pt x="20731" y="78332"/>
                </a:lnTo>
                <a:lnTo>
                  <a:pt x="28640" y="88275"/>
                </a:lnTo>
                <a:lnTo>
                  <a:pt x="41822" y="92298"/>
                </a:lnTo>
                <a:lnTo>
                  <a:pt x="70977" y="92298"/>
                </a:lnTo>
                <a:lnTo>
                  <a:pt x="60525" y="102166"/>
                </a:lnTo>
                <a:lnTo>
                  <a:pt x="41822" y="106872"/>
                </a:lnTo>
                <a:close/>
              </a:path>
              <a:path w="83819" h="107314">
                <a:moveTo>
                  <a:pt x="70977" y="92298"/>
                </a:moveTo>
                <a:lnTo>
                  <a:pt x="41822" y="92298"/>
                </a:lnTo>
                <a:lnTo>
                  <a:pt x="55004" y="88275"/>
                </a:lnTo>
                <a:lnTo>
                  <a:pt x="62914" y="78332"/>
                </a:lnTo>
                <a:lnTo>
                  <a:pt x="66767" y="65656"/>
                </a:lnTo>
                <a:lnTo>
                  <a:pt x="67781" y="53436"/>
                </a:lnTo>
                <a:lnTo>
                  <a:pt x="66767" y="41898"/>
                </a:lnTo>
                <a:lnTo>
                  <a:pt x="62914" y="29146"/>
                </a:lnTo>
                <a:lnTo>
                  <a:pt x="55004" y="18824"/>
                </a:lnTo>
                <a:lnTo>
                  <a:pt x="41822" y="14573"/>
                </a:lnTo>
                <a:lnTo>
                  <a:pt x="70977" y="14573"/>
                </a:lnTo>
                <a:lnTo>
                  <a:pt x="73550" y="17002"/>
                </a:lnTo>
                <a:lnTo>
                  <a:pt x="81166" y="34156"/>
                </a:lnTo>
                <a:lnTo>
                  <a:pt x="83645" y="53436"/>
                </a:lnTo>
                <a:lnTo>
                  <a:pt x="81166" y="72715"/>
                </a:lnTo>
                <a:lnTo>
                  <a:pt x="73550" y="89869"/>
                </a:lnTo>
                <a:lnTo>
                  <a:pt x="7097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683825" y="3827588"/>
            <a:ext cx="120014" cy="100965"/>
          </a:xfrm>
          <a:custGeom>
            <a:avLst/>
            <a:gdLst/>
            <a:ahLst/>
            <a:cxnLst/>
            <a:rect l="l" t="t" r="r" b="b"/>
            <a:pathLst>
              <a:path w="120014" h="100964">
                <a:moveTo>
                  <a:pt x="41822" y="100395"/>
                </a:moveTo>
                <a:lnTo>
                  <a:pt x="25958" y="100395"/>
                </a:lnTo>
                <a:lnTo>
                  <a:pt x="0" y="0"/>
                </a:lnTo>
                <a:lnTo>
                  <a:pt x="15863" y="0"/>
                </a:lnTo>
                <a:lnTo>
                  <a:pt x="33169" y="79344"/>
                </a:lnTo>
                <a:lnTo>
                  <a:pt x="46509" y="79344"/>
                </a:lnTo>
                <a:lnTo>
                  <a:pt x="41822" y="100395"/>
                </a:lnTo>
                <a:close/>
              </a:path>
              <a:path w="120014" h="100964">
                <a:moveTo>
                  <a:pt x="46509" y="79344"/>
                </a:moveTo>
                <a:lnTo>
                  <a:pt x="34611" y="79344"/>
                </a:lnTo>
                <a:lnTo>
                  <a:pt x="51917" y="0"/>
                </a:lnTo>
                <a:lnTo>
                  <a:pt x="67781" y="0"/>
                </a:lnTo>
                <a:lnTo>
                  <a:pt x="72726" y="22669"/>
                </a:lnTo>
                <a:lnTo>
                  <a:pt x="59128" y="22669"/>
                </a:lnTo>
                <a:lnTo>
                  <a:pt x="46509" y="79344"/>
                </a:lnTo>
                <a:close/>
              </a:path>
              <a:path w="120014" h="100964">
                <a:moveTo>
                  <a:pt x="99183" y="79344"/>
                </a:moveTo>
                <a:lnTo>
                  <a:pt x="86529" y="79344"/>
                </a:lnTo>
                <a:lnTo>
                  <a:pt x="103835" y="0"/>
                </a:lnTo>
                <a:lnTo>
                  <a:pt x="119699" y="0"/>
                </a:lnTo>
                <a:lnTo>
                  <a:pt x="99183" y="79344"/>
                </a:lnTo>
                <a:close/>
              </a:path>
              <a:path w="120014" h="100964">
                <a:moveTo>
                  <a:pt x="93740" y="100395"/>
                </a:moveTo>
                <a:lnTo>
                  <a:pt x="77876" y="100395"/>
                </a:lnTo>
                <a:lnTo>
                  <a:pt x="59128" y="22669"/>
                </a:lnTo>
                <a:lnTo>
                  <a:pt x="72726" y="22669"/>
                </a:lnTo>
                <a:lnTo>
                  <a:pt x="85087" y="79344"/>
                </a:lnTo>
                <a:lnTo>
                  <a:pt x="99183" y="79344"/>
                </a:lnTo>
                <a:lnTo>
                  <a:pt x="93740" y="1003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813619" y="3824349"/>
            <a:ext cx="81280" cy="107314"/>
          </a:xfrm>
          <a:custGeom>
            <a:avLst/>
            <a:gdLst/>
            <a:ahLst/>
            <a:cxnLst/>
            <a:rect l="l" t="t" r="r" b="b"/>
            <a:pathLst>
              <a:path w="81280" h="107314">
                <a:moveTo>
                  <a:pt x="54802" y="106872"/>
                </a:moveTo>
                <a:lnTo>
                  <a:pt x="40380" y="106872"/>
                </a:lnTo>
                <a:lnTo>
                  <a:pt x="23119" y="103127"/>
                </a:lnTo>
                <a:lnTo>
                  <a:pt x="10455" y="92703"/>
                </a:lnTo>
                <a:lnTo>
                  <a:pt x="2658" y="76814"/>
                </a:lnTo>
                <a:lnTo>
                  <a:pt x="0" y="56674"/>
                </a:lnTo>
                <a:lnTo>
                  <a:pt x="2501" y="34839"/>
                </a:lnTo>
                <a:lnTo>
                  <a:pt x="10275" y="16799"/>
                </a:lnTo>
                <a:lnTo>
                  <a:pt x="23728" y="4528"/>
                </a:lnTo>
                <a:lnTo>
                  <a:pt x="43264" y="0"/>
                </a:lnTo>
                <a:lnTo>
                  <a:pt x="60075" y="4351"/>
                </a:lnTo>
                <a:lnTo>
                  <a:pt x="71361" y="16192"/>
                </a:lnTo>
                <a:lnTo>
                  <a:pt x="40380" y="16192"/>
                </a:lnTo>
                <a:lnTo>
                  <a:pt x="31074" y="18697"/>
                </a:lnTo>
                <a:lnTo>
                  <a:pt x="23254" y="25301"/>
                </a:lnTo>
                <a:lnTo>
                  <a:pt x="17869" y="34637"/>
                </a:lnTo>
                <a:lnTo>
                  <a:pt x="15863" y="45339"/>
                </a:lnTo>
                <a:lnTo>
                  <a:pt x="79441" y="45339"/>
                </a:lnTo>
                <a:lnTo>
                  <a:pt x="80761" y="59913"/>
                </a:lnTo>
                <a:lnTo>
                  <a:pt x="15863" y="59913"/>
                </a:lnTo>
                <a:lnTo>
                  <a:pt x="17486" y="73854"/>
                </a:lnTo>
                <a:lnTo>
                  <a:pt x="22353" y="83999"/>
                </a:lnTo>
                <a:lnTo>
                  <a:pt x="30465" y="90198"/>
                </a:lnTo>
                <a:lnTo>
                  <a:pt x="41822" y="92298"/>
                </a:lnTo>
                <a:lnTo>
                  <a:pt x="71501" y="92298"/>
                </a:lnTo>
                <a:lnTo>
                  <a:pt x="70823" y="93361"/>
                </a:lnTo>
                <a:lnTo>
                  <a:pt x="63455" y="100395"/>
                </a:lnTo>
                <a:lnTo>
                  <a:pt x="60570" y="103633"/>
                </a:lnTo>
                <a:lnTo>
                  <a:pt x="54802" y="106872"/>
                </a:lnTo>
                <a:close/>
              </a:path>
              <a:path w="81280" h="107314">
                <a:moveTo>
                  <a:pt x="79441" y="45339"/>
                </a:moveTo>
                <a:lnTo>
                  <a:pt x="66339" y="45339"/>
                </a:lnTo>
                <a:lnTo>
                  <a:pt x="64311" y="34637"/>
                </a:lnTo>
                <a:lnTo>
                  <a:pt x="59849" y="25301"/>
                </a:lnTo>
                <a:lnTo>
                  <a:pt x="52143" y="18697"/>
                </a:lnTo>
                <a:lnTo>
                  <a:pt x="40380" y="16192"/>
                </a:lnTo>
                <a:lnTo>
                  <a:pt x="71361" y="16192"/>
                </a:lnTo>
                <a:lnTo>
                  <a:pt x="71747" y="16597"/>
                </a:lnTo>
                <a:lnTo>
                  <a:pt x="78552" y="35522"/>
                </a:lnTo>
                <a:lnTo>
                  <a:pt x="79441" y="45339"/>
                </a:lnTo>
                <a:close/>
              </a:path>
              <a:path w="81280" h="107314">
                <a:moveTo>
                  <a:pt x="71501" y="92298"/>
                </a:moveTo>
                <a:lnTo>
                  <a:pt x="41822" y="92298"/>
                </a:lnTo>
                <a:lnTo>
                  <a:pt x="51512" y="90173"/>
                </a:lnTo>
                <a:lnTo>
                  <a:pt x="58768" y="85011"/>
                </a:lnTo>
                <a:lnTo>
                  <a:pt x="63319" y="78636"/>
                </a:lnTo>
                <a:lnTo>
                  <a:pt x="64897" y="72867"/>
                </a:lnTo>
                <a:lnTo>
                  <a:pt x="80761" y="72867"/>
                </a:lnTo>
                <a:lnTo>
                  <a:pt x="79070" y="78079"/>
                </a:lnTo>
                <a:lnTo>
                  <a:pt x="75893" y="85416"/>
                </a:lnTo>
                <a:lnTo>
                  <a:pt x="71501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907360" y="3824349"/>
            <a:ext cx="75565" cy="107314"/>
          </a:xfrm>
          <a:custGeom>
            <a:avLst/>
            <a:gdLst/>
            <a:ahLst/>
            <a:cxnLst/>
            <a:rect l="l" t="t" r="r" b="b"/>
            <a:pathLst>
              <a:path w="75564" h="107314">
                <a:moveTo>
                  <a:pt x="68784" y="92298"/>
                </a:moveTo>
                <a:lnTo>
                  <a:pt x="38938" y="92298"/>
                </a:lnTo>
                <a:lnTo>
                  <a:pt x="46960" y="91362"/>
                </a:lnTo>
                <a:lnTo>
                  <a:pt x="53359" y="88452"/>
                </a:lnTo>
                <a:lnTo>
                  <a:pt x="57596" y="83417"/>
                </a:lnTo>
                <a:lnTo>
                  <a:pt x="59128" y="76105"/>
                </a:lnTo>
                <a:lnTo>
                  <a:pt x="59128" y="68009"/>
                </a:lnTo>
                <a:lnTo>
                  <a:pt x="41822" y="61532"/>
                </a:lnTo>
                <a:lnTo>
                  <a:pt x="24516" y="56674"/>
                </a:lnTo>
                <a:lnTo>
                  <a:pt x="15886" y="53562"/>
                </a:lnTo>
                <a:lnTo>
                  <a:pt x="9554" y="48780"/>
                </a:lnTo>
                <a:lnTo>
                  <a:pt x="5655" y="41873"/>
                </a:lnTo>
                <a:lnTo>
                  <a:pt x="4326" y="32385"/>
                </a:lnTo>
                <a:lnTo>
                  <a:pt x="7075" y="18444"/>
                </a:lnTo>
                <a:lnTo>
                  <a:pt x="14421" y="8298"/>
                </a:lnTo>
                <a:lnTo>
                  <a:pt x="25012" y="2099"/>
                </a:lnTo>
                <a:lnTo>
                  <a:pt x="37496" y="0"/>
                </a:lnTo>
                <a:lnTo>
                  <a:pt x="56289" y="4377"/>
                </a:lnTo>
                <a:lnTo>
                  <a:pt x="66699" y="14371"/>
                </a:lnTo>
                <a:lnTo>
                  <a:pt x="66782" y="14573"/>
                </a:lnTo>
                <a:lnTo>
                  <a:pt x="31727" y="14573"/>
                </a:lnTo>
                <a:lnTo>
                  <a:pt x="18748" y="16192"/>
                </a:lnTo>
                <a:lnTo>
                  <a:pt x="18748" y="37243"/>
                </a:lnTo>
                <a:lnTo>
                  <a:pt x="23074" y="38862"/>
                </a:lnTo>
                <a:lnTo>
                  <a:pt x="34611" y="43720"/>
                </a:lnTo>
                <a:lnTo>
                  <a:pt x="73572" y="64720"/>
                </a:lnTo>
                <a:lnTo>
                  <a:pt x="74992" y="74486"/>
                </a:lnTo>
                <a:lnTo>
                  <a:pt x="72198" y="87744"/>
                </a:lnTo>
                <a:lnTo>
                  <a:pt x="68784" y="92298"/>
                </a:lnTo>
                <a:close/>
              </a:path>
              <a:path w="75564" h="107314">
                <a:moveTo>
                  <a:pt x="72108" y="32385"/>
                </a:moveTo>
                <a:lnTo>
                  <a:pt x="57686" y="32385"/>
                </a:lnTo>
                <a:lnTo>
                  <a:pt x="56942" y="26869"/>
                </a:lnTo>
                <a:lnTo>
                  <a:pt x="53900" y="21050"/>
                </a:lnTo>
                <a:lnTo>
                  <a:pt x="47343" y="16445"/>
                </a:lnTo>
                <a:lnTo>
                  <a:pt x="36054" y="14573"/>
                </a:lnTo>
                <a:lnTo>
                  <a:pt x="66782" y="14573"/>
                </a:lnTo>
                <a:lnTo>
                  <a:pt x="71161" y="25275"/>
                </a:lnTo>
                <a:lnTo>
                  <a:pt x="72108" y="32385"/>
                </a:lnTo>
                <a:close/>
              </a:path>
              <a:path w="75564" h="107314">
                <a:moveTo>
                  <a:pt x="38938" y="106872"/>
                </a:moveTo>
                <a:lnTo>
                  <a:pt x="18455" y="103127"/>
                </a:lnTo>
                <a:lnTo>
                  <a:pt x="7030" y="93917"/>
                </a:lnTo>
                <a:lnTo>
                  <a:pt x="1825" y="82279"/>
                </a:lnTo>
                <a:lnTo>
                  <a:pt x="0" y="71248"/>
                </a:lnTo>
                <a:lnTo>
                  <a:pt x="15863" y="71248"/>
                </a:lnTo>
                <a:lnTo>
                  <a:pt x="16427" y="77952"/>
                </a:lnTo>
                <a:lnTo>
                  <a:pt x="19288" y="84809"/>
                </a:lnTo>
                <a:lnTo>
                  <a:pt x="26206" y="90148"/>
                </a:lnTo>
                <a:lnTo>
                  <a:pt x="38938" y="92298"/>
                </a:lnTo>
                <a:lnTo>
                  <a:pt x="68784" y="92298"/>
                </a:lnTo>
                <a:lnTo>
                  <a:pt x="64536" y="97966"/>
                </a:lnTo>
                <a:lnTo>
                  <a:pt x="53089" y="104544"/>
                </a:lnTo>
                <a:lnTo>
                  <a:pt x="38938" y="1068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991005" y="3800060"/>
            <a:ext cx="41910" cy="129539"/>
          </a:xfrm>
          <a:custGeom>
            <a:avLst/>
            <a:gdLst/>
            <a:ahLst/>
            <a:cxnLst/>
            <a:rect l="l" t="t" r="r" b="b"/>
            <a:pathLst>
              <a:path w="41910" h="129539">
                <a:moveTo>
                  <a:pt x="27401" y="27527"/>
                </a:moveTo>
                <a:lnTo>
                  <a:pt x="12979" y="27527"/>
                </a:lnTo>
                <a:lnTo>
                  <a:pt x="12979" y="0"/>
                </a:lnTo>
                <a:lnTo>
                  <a:pt x="27401" y="0"/>
                </a:lnTo>
                <a:lnTo>
                  <a:pt x="27401" y="27527"/>
                </a:lnTo>
                <a:close/>
              </a:path>
              <a:path w="41910" h="129539">
                <a:moveTo>
                  <a:pt x="41822" y="42101"/>
                </a:moveTo>
                <a:lnTo>
                  <a:pt x="0" y="42101"/>
                </a:lnTo>
                <a:lnTo>
                  <a:pt x="0" y="27527"/>
                </a:lnTo>
                <a:lnTo>
                  <a:pt x="41822" y="27527"/>
                </a:lnTo>
                <a:lnTo>
                  <a:pt x="41822" y="42101"/>
                </a:lnTo>
                <a:close/>
              </a:path>
              <a:path w="41910" h="129539">
                <a:moveTo>
                  <a:pt x="36054" y="129542"/>
                </a:moveTo>
                <a:lnTo>
                  <a:pt x="30285" y="129542"/>
                </a:lnTo>
                <a:lnTo>
                  <a:pt x="21497" y="127846"/>
                </a:lnTo>
                <a:lnTo>
                  <a:pt x="16224" y="123267"/>
                </a:lnTo>
                <a:lnTo>
                  <a:pt x="13655" y="116562"/>
                </a:lnTo>
                <a:lnTo>
                  <a:pt x="12979" y="108491"/>
                </a:lnTo>
                <a:lnTo>
                  <a:pt x="12979" y="42101"/>
                </a:lnTo>
                <a:lnTo>
                  <a:pt x="27401" y="42101"/>
                </a:lnTo>
                <a:lnTo>
                  <a:pt x="27401" y="114968"/>
                </a:lnTo>
                <a:lnTo>
                  <a:pt x="41822" y="114968"/>
                </a:lnTo>
                <a:lnTo>
                  <a:pt x="41822" y="127922"/>
                </a:lnTo>
                <a:lnTo>
                  <a:pt x="36054" y="12954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565567" y="4174113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395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558357" y="414496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 h="0">
                <a:moveTo>
                  <a:pt x="0" y="0"/>
                </a:moveTo>
                <a:lnTo>
                  <a:pt x="14421" y="0"/>
                </a:lnTo>
              </a:path>
            </a:pathLst>
          </a:custGeom>
          <a:ln w="1943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591526" y="4135250"/>
            <a:ext cx="79375" cy="142875"/>
          </a:xfrm>
          <a:custGeom>
            <a:avLst/>
            <a:gdLst/>
            <a:ahLst/>
            <a:cxnLst/>
            <a:rect l="l" t="t" r="r" b="b"/>
            <a:pathLst>
              <a:path w="79375" h="142875">
                <a:moveTo>
                  <a:pt x="79318" y="51816"/>
                </a:moveTo>
                <a:lnTo>
                  <a:pt x="63455" y="51816"/>
                </a:lnTo>
                <a:lnTo>
                  <a:pt x="63455" y="0"/>
                </a:lnTo>
                <a:lnTo>
                  <a:pt x="79318" y="0"/>
                </a:lnTo>
                <a:lnTo>
                  <a:pt x="79318" y="51816"/>
                </a:lnTo>
                <a:close/>
              </a:path>
              <a:path w="79375" h="142875">
                <a:moveTo>
                  <a:pt x="38938" y="142496"/>
                </a:moveTo>
                <a:lnTo>
                  <a:pt x="20077" y="137056"/>
                </a:lnTo>
                <a:lnTo>
                  <a:pt x="8112" y="123267"/>
                </a:lnTo>
                <a:lnTo>
                  <a:pt x="1825" y="104923"/>
                </a:lnTo>
                <a:lnTo>
                  <a:pt x="0" y="85821"/>
                </a:lnTo>
                <a:lnTo>
                  <a:pt x="2411" y="65681"/>
                </a:lnTo>
                <a:lnTo>
                  <a:pt x="9554" y="49792"/>
                </a:lnTo>
                <a:lnTo>
                  <a:pt x="21294" y="39368"/>
                </a:lnTo>
                <a:lnTo>
                  <a:pt x="37496" y="35624"/>
                </a:lnTo>
                <a:lnTo>
                  <a:pt x="47839" y="37471"/>
                </a:lnTo>
                <a:lnTo>
                  <a:pt x="55342" y="41898"/>
                </a:lnTo>
                <a:lnTo>
                  <a:pt x="60413" y="47237"/>
                </a:lnTo>
                <a:lnTo>
                  <a:pt x="62379" y="50197"/>
                </a:lnTo>
                <a:lnTo>
                  <a:pt x="40380" y="50197"/>
                </a:lnTo>
                <a:lnTo>
                  <a:pt x="26206" y="54448"/>
                </a:lnTo>
                <a:lnTo>
                  <a:pt x="18928" y="64771"/>
                </a:lnTo>
                <a:lnTo>
                  <a:pt x="16246" y="77522"/>
                </a:lnTo>
                <a:lnTo>
                  <a:pt x="15863" y="89060"/>
                </a:lnTo>
                <a:lnTo>
                  <a:pt x="17238" y="104013"/>
                </a:lnTo>
                <a:lnTo>
                  <a:pt x="21452" y="116385"/>
                </a:lnTo>
                <a:lnTo>
                  <a:pt x="28640" y="124810"/>
                </a:lnTo>
                <a:lnTo>
                  <a:pt x="38938" y="127922"/>
                </a:lnTo>
                <a:lnTo>
                  <a:pt x="62764" y="127922"/>
                </a:lnTo>
                <a:lnTo>
                  <a:pt x="59015" y="133615"/>
                </a:lnTo>
                <a:lnTo>
                  <a:pt x="52458" y="139055"/>
                </a:lnTo>
                <a:lnTo>
                  <a:pt x="45630" y="141762"/>
                </a:lnTo>
                <a:lnTo>
                  <a:pt x="38938" y="142496"/>
                </a:lnTo>
                <a:close/>
              </a:path>
              <a:path w="79375" h="142875">
                <a:moveTo>
                  <a:pt x="62764" y="127922"/>
                </a:moveTo>
                <a:lnTo>
                  <a:pt x="38938" y="127922"/>
                </a:lnTo>
                <a:lnTo>
                  <a:pt x="47027" y="126252"/>
                </a:lnTo>
                <a:lnTo>
                  <a:pt x="54982" y="120636"/>
                </a:lnTo>
                <a:lnTo>
                  <a:pt x="61043" y="110161"/>
                </a:lnTo>
                <a:lnTo>
                  <a:pt x="63455" y="93917"/>
                </a:lnTo>
                <a:lnTo>
                  <a:pt x="62891" y="80255"/>
                </a:lnTo>
                <a:lnTo>
                  <a:pt x="60029" y="65985"/>
                </a:lnTo>
                <a:lnTo>
                  <a:pt x="53112" y="54751"/>
                </a:lnTo>
                <a:lnTo>
                  <a:pt x="40380" y="50197"/>
                </a:lnTo>
                <a:lnTo>
                  <a:pt x="62379" y="50197"/>
                </a:lnTo>
                <a:lnTo>
                  <a:pt x="63455" y="51816"/>
                </a:lnTo>
                <a:lnTo>
                  <a:pt x="79318" y="51816"/>
                </a:lnTo>
                <a:lnTo>
                  <a:pt x="79318" y="124684"/>
                </a:lnTo>
                <a:lnTo>
                  <a:pt x="64897" y="124684"/>
                </a:lnTo>
                <a:lnTo>
                  <a:pt x="62764" y="127922"/>
                </a:lnTo>
                <a:close/>
              </a:path>
              <a:path w="79375" h="142875">
                <a:moveTo>
                  <a:pt x="79318" y="139257"/>
                </a:moveTo>
                <a:lnTo>
                  <a:pt x="64897" y="139257"/>
                </a:lnTo>
                <a:lnTo>
                  <a:pt x="64897" y="124684"/>
                </a:lnTo>
                <a:lnTo>
                  <a:pt x="79318" y="124684"/>
                </a:lnTo>
                <a:lnTo>
                  <a:pt x="79318" y="1392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700409" y="413525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257"/>
                </a:lnTo>
              </a:path>
            </a:pathLst>
          </a:custGeom>
          <a:ln w="1586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727089" y="4170874"/>
            <a:ext cx="81280" cy="107314"/>
          </a:xfrm>
          <a:custGeom>
            <a:avLst/>
            <a:gdLst/>
            <a:ahLst/>
            <a:cxnLst/>
            <a:rect l="l" t="t" r="r" b="b"/>
            <a:pathLst>
              <a:path w="81280" h="107314">
                <a:moveTo>
                  <a:pt x="54802" y="106872"/>
                </a:moveTo>
                <a:lnTo>
                  <a:pt x="40380" y="106872"/>
                </a:lnTo>
                <a:lnTo>
                  <a:pt x="23119" y="102874"/>
                </a:lnTo>
                <a:lnTo>
                  <a:pt x="10455" y="91893"/>
                </a:lnTo>
                <a:lnTo>
                  <a:pt x="2658" y="75448"/>
                </a:lnTo>
                <a:lnTo>
                  <a:pt x="0" y="55055"/>
                </a:lnTo>
                <a:lnTo>
                  <a:pt x="2501" y="33473"/>
                </a:lnTo>
                <a:lnTo>
                  <a:pt x="10275" y="15990"/>
                </a:lnTo>
                <a:lnTo>
                  <a:pt x="23728" y="4275"/>
                </a:lnTo>
                <a:lnTo>
                  <a:pt x="43264" y="0"/>
                </a:lnTo>
                <a:lnTo>
                  <a:pt x="60075" y="4098"/>
                </a:lnTo>
                <a:lnTo>
                  <a:pt x="70534" y="14573"/>
                </a:lnTo>
                <a:lnTo>
                  <a:pt x="40380" y="14573"/>
                </a:lnTo>
                <a:lnTo>
                  <a:pt x="31074" y="17103"/>
                </a:lnTo>
                <a:lnTo>
                  <a:pt x="23254" y="23884"/>
                </a:lnTo>
                <a:lnTo>
                  <a:pt x="17869" y="33701"/>
                </a:lnTo>
                <a:lnTo>
                  <a:pt x="15863" y="45339"/>
                </a:lnTo>
                <a:lnTo>
                  <a:pt x="79575" y="45339"/>
                </a:lnTo>
                <a:lnTo>
                  <a:pt x="80761" y="58293"/>
                </a:lnTo>
                <a:lnTo>
                  <a:pt x="15863" y="58293"/>
                </a:lnTo>
                <a:lnTo>
                  <a:pt x="17486" y="72487"/>
                </a:lnTo>
                <a:lnTo>
                  <a:pt x="22353" y="83190"/>
                </a:lnTo>
                <a:lnTo>
                  <a:pt x="30465" y="89945"/>
                </a:lnTo>
                <a:lnTo>
                  <a:pt x="41822" y="92298"/>
                </a:lnTo>
                <a:lnTo>
                  <a:pt x="70240" y="92298"/>
                </a:lnTo>
                <a:lnTo>
                  <a:pt x="63455" y="98775"/>
                </a:lnTo>
                <a:lnTo>
                  <a:pt x="60570" y="102014"/>
                </a:lnTo>
                <a:lnTo>
                  <a:pt x="54802" y="106872"/>
                </a:lnTo>
                <a:close/>
              </a:path>
              <a:path w="81280" h="107314">
                <a:moveTo>
                  <a:pt x="79575" y="45339"/>
                </a:moveTo>
                <a:lnTo>
                  <a:pt x="66339" y="45339"/>
                </a:lnTo>
                <a:lnTo>
                  <a:pt x="64311" y="33701"/>
                </a:lnTo>
                <a:lnTo>
                  <a:pt x="59849" y="23884"/>
                </a:lnTo>
                <a:lnTo>
                  <a:pt x="52143" y="17103"/>
                </a:lnTo>
                <a:lnTo>
                  <a:pt x="40380" y="14573"/>
                </a:lnTo>
                <a:lnTo>
                  <a:pt x="70534" y="14573"/>
                </a:lnTo>
                <a:lnTo>
                  <a:pt x="71747" y="15787"/>
                </a:lnTo>
                <a:lnTo>
                  <a:pt x="78552" y="34156"/>
                </a:lnTo>
                <a:lnTo>
                  <a:pt x="79575" y="45339"/>
                </a:lnTo>
                <a:close/>
              </a:path>
              <a:path w="81280" h="107314">
                <a:moveTo>
                  <a:pt x="70240" y="92298"/>
                </a:moveTo>
                <a:lnTo>
                  <a:pt x="41822" y="92298"/>
                </a:lnTo>
                <a:lnTo>
                  <a:pt x="51512" y="90148"/>
                </a:lnTo>
                <a:lnTo>
                  <a:pt x="58768" y="84809"/>
                </a:lnTo>
                <a:lnTo>
                  <a:pt x="63319" y="77952"/>
                </a:lnTo>
                <a:lnTo>
                  <a:pt x="64897" y="71248"/>
                </a:lnTo>
                <a:lnTo>
                  <a:pt x="80761" y="71248"/>
                </a:lnTo>
                <a:lnTo>
                  <a:pt x="79070" y="76460"/>
                </a:lnTo>
                <a:lnTo>
                  <a:pt x="75893" y="83797"/>
                </a:lnTo>
                <a:lnTo>
                  <a:pt x="70823" y="91742"/>
                </a:lnTo>
                <a:lnTo>
                  <a:pt x="70240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556914" y="3443819"/>
            <a:ext cx="78105" cy="142875"/>
          </a:xfrm>
          <a:custGeom>
            <a:avLst/>
            <a:gdLst/>
            <a:ahLst/>
            <a:cxnLst/>
            <a:rect l="l" t="t" r="r" b="b"/>
            <a:pathLst>
              <a:path w="78105" h="142875">
                <a:moveTo>
                  <a:pt x="14421" y="139257"/>
                </a:moveTo>
                <a:lnTo>
                  <a:pt x="0" y="139257"/>
                </a:lnTo>
                <a:lnTo>
                  <a:pt x="0" y="0"/>
                </a:lnTo>
                <a:lnTo>
                  <a:pt x="14421" y="0"/>
                </a:lnTo>
                <a:lnTo>
                  <a:pt x="14421" y="50197"/>
                </a:lnTo>
                <a:lnTo>
                  <a:pt x="38938" y="50197"/>
                </a:lnTo>
                <a:lnTo>
                  <a:pt x="25981" y="54751"/>
                </a:lnTo>
                <a:lnTo>
                  <a:pt x="18567" y="65985"/>
                </a:lnTo>
                <a:lnTo>
                  <a:pt x="15210" y="80255"/>
                </a:lnTo>
                <a:lnTo>
                  <a:pt x="14421" y="93917"/>
                </a:lnTo>
                <a:lnTo>
                  <a:pt x="16832" y="110161"/>
                </a:lnTo>
                <a:lnTo>
                  <a:pt x="22894" y="120636"/>
                </a:lnTo>
                <a:lnTo>
                  <a:pt x="30848" y="126252"/>
                </a:lnTo>
                <a:lnTo>
                  <a:pt x="31093" y="126303"/>
                </a:lnTo>
                <a:lnTo>
                  <a:pt x="14421" y="126303"/>
                </a:lnTo>
                <a:lnTo>
                  <a:pt x="14421" y="139257"/>
                </a:lnTo>
                <a:close/>
              </a:path>
              <a:path w="78105" h="142875">
                <a:moveTo>
                  <a:pt x="65724" y="127922"/>
                </a:moveTo>
                <a:lnTo>
                  <a:pt x="38938" y="127922"/>
                </a:lnTo>
                <a:lnTo>
                  <a:pt x="49461" y="124810"/>
                </a:lnTo>
                <a:lnTo>
                  <a:pt x="57145" y="116385"/>
                </a:lnTo>
                <a:lnTo>
                  <a:pt x="61855" y="104013"/>
                </a:lnTo>
                <a:lnTo>
                  <a:pt x="63455" y="89060"/>
                </a:lnTo>
                <a:lnTo>
                  <a:pt x="62869" y="77522"/>
                </a:lnTo>
                <a:lnTo>
                  <a:pt x="59849" y="64771"/>
                </a:lnTo>
                <a:lnTo>
                  <a:pt x="52503" y="54448"/>
                </a:lnTo>
                <a:lnTo>
                  <a:pt x="38938" y="50197"/>
                </a:lnTo>
                <a:lnTo>
                  <a:pt x="15863" y="50197"/>
                </a:lnTo>
                <a:lnTo>
                  <a:pt x="20731" y="43821"/>
                </a:lnTo>
                <a:lnTo>
                  <a:pt x="26679" y="39267"/>
                </a:lnTo>
                <a:lnTo>
                  <a:pt x="33710" y="36534"/>
                </a:lnTo>
                <a:lnTo>
                  <a:pt x="41822" y="35624"/>
                </a:lnTo>
                <a:lnTo>
                  <a:pt x="57190" y="39368"/>
                </a:lnTo>
                <a:lnTo>
                  <a:pt x="68502" y="49792"/>
                </a:lnTo>
                <a:lnTo>
                  <a:pt x="75488" y="65681"/>
                </a:lnTo>
                <a:lnTo>
                  <a:pt x="77876" y="85821"/>
                </a:lnTo>
                <a:lnTo>
                  <a:pt x="76051" y="104923"/>
                </a:lnTo>
                <a:lnTo>
                  <a:pt x="69764" y="123267"/>
                </a:lnTo>
                <a:lnTo>
                  <a:pt x="65724" y="127922"/>
                </a:lnTo>
                <a:close/>
              </a:path>
              <a:path w="78105" h="142875">
                <a:moveTo>
                  <a:pt x="38938" y="142496"/>
                </a:moveTo>
                <a:lnTo>
                  <a:pt x="29429" y="140876"/>
                </a:lnTo>
                <a:lnTo>
                  <a:pt x="22353" y="136828"/>
                </a:lnTo>
                <a:lnTo>
                  <a:pt x="17441" y="131566"/>
                </a:lnTo>
                <a:lnTo>
                  <a:pt x="14421" y="126303"/>
                </a:lnTo>
                <a:lnTo>
                  <a:pt x="31093" y="126303"/>
                </a:lnTo>
                <a:lnTo>
                  <a:pt x="38938" y="127922"/>
                </a:lnTo>
                <a:lnTo>
                  <a:pt x="65724" y="127922"/>
                </a:lnTo>
                <a:lnTo>
                  <a:pt x="57799" y="137056"/>
                </a:lnTo>
                <a:lnTo>
                  <a:pt x="38938" y="1424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649213" y="3479443"/>
            <a:ext cx="82550" cy="107314"/>
          </a:xfrm>
          <a:custGeom>
            <a:avLst/>
            <a:gdLst/>
            <a:ahLst/>
            <a:cxnLst/>
            <a:rect l="l" t="t" r="r" b="b"/>
            <a:pathLst>
              <a:path w="82550" h="107314">
                <a:moveTo>
                  <a:pt x="40380" y="106872"/>
                </a:moveTo>
                <a:lnTo>
                  <a:pt x="23728" y="102874"/>
                </a:lnTo>
                <a:lnTo>
                  <a:pt x="10996" y="91893"/>
                </a:lnTo>
                <a:lnTo>
                  <a:pt x="2861" y="75448"/>
                </a:lnTo>
                <a:lnTo>
                  <a:pt x="0" y="55055"/>
                </a:lnTo>
                <a:lnTo>
                  <a:pt x="2704" y="33473"/>
                </a:lnTo>
                <a:lnTo>
                  <a:pt x="10816" y="15990"/>
                </a:lnTo>
                <a:lnTo>
                  <a:pt x="24336" y="4275"/>
                </a:lnTo>
                <a:lnTo>
                  <a:pt x="43264" y="0"/>
                </a:lnTo>
                <a:lnTo>
                  <a:pt x="60300" y="4098"/>
                </a:lnTo>
                <a:lnTo>
                  <a:pt x="71204" y="14573"/>
                </a:lnTo>
                <a:lnTo>
                  <a:pt x="41822" y="14573"/>
                </a:lnTo>
                <a:lnTo>
                  <a:pt x="31907" y="17103"/>
                </a:lnTo>
                <a:lnTo>
                  <a:pt x="24156" y="23884"/>
                </a:lnTo>
                <a:lnTo>
                  <a:pt x="19108" y="33701"/>
                </a:lnTo>
                <a:lnTo>
                  <a:pt x="17305" y="45339"/>
                </a:lnTo>
                <a:lnTo>
                  <a:pt x="80897" y="45339"/>
                </a:lnTo>
                <a:lnTo>
                  <a:pt x="82203" y="58293"/>
                </a:lnTo>
                <a:lnTo>
                  <a:pt x="17305" y="58293"/>
                </a:lnTo>
                <a:lnTo>
                  <a:pt x="18928" y="72487"/>
                </a:lnTo>
                <a:lnTo>
                  <a:pt x="23795" y="83190"/>
                </a:lnTo>
                <a:lnTo>
                  <a:pt x="31907" y="89945"/>
                </a:lnTo>
                <a:lnTo>
                  <a:pt x="43264" y="92298"/>
                </a:lnTo>
                <a:lnTo>
                  <a:pt x="71661" y="92298"/>
                </a:lnTo>
                <a:lnTo>
                  <a:pt x="64897" y="98775"/>
                </a:lnTo>
                <a:lnTo>
                  <a:pt x="61269" y="101407"/>
                </a:lnTo>
                <a:lnTo>
                  <a:pt x="56424" y="104038"/>
                </a:lnTo>
                <a:lnTo>
                  <a:pt x="49686" y="106062"/>
                </a:lnTo>
                <a:lnTo>
                  <a:pt x="40380" y="106872"/>
                </a:lnTo>
                <a:close/>
              </a:path>
              <a:path w="82550" h="107314">
                <a:moveTo>
                  <a:pt x="80897" y="45339"/>
                </a:moveTo>
                <a:lnTo>
                  <a:pt x="66339" y="45339"/>
                </a:lnTo>
                <a:lnTo>
                  <a:pt x="65145" y="33701"/>
                </a:lnTo>
                <a:lnTo>
                  <a:pt x="61111" y="23884"/>
                </a:lnTo>
                <a:lnTo>
                  <a:pt x="53562" y="17103"/>
                </a:lnTo>
                <a:lnTo>
                  <a:pt x="41822" y="14573"/>
                </a:lnTo>
                <a:lnTo>
                  <a:pt x="71204" y="14573"/>
                </a:lnTo>
                <a:lnTo>
                  <a:pt x="72468" y="15787"/>
                </a:lnTo>
                <a:lnTo>
                  <a:pt x="79769" y="34156"/>
                </a:lnTo>
                <a:lnTo>
                  <a:pt x="80897" y="45339"/>
                </a:lnTo>
                <a:close/>
              </a:path>
              <a:path w="82550" h="107314">
                <a:moveTo>
                  <a:pt x="71661" y="92298"/>
                </a:moveTo>
                <a:lnTo>
                  <a:pt x="43264" y="92298"/>
                </a:lnTo>
                <a:lnTo>
                  <a:pt x="52751" y="90148"/>
                </a:lnTo>
                <a:lnTo>
                  <a:pt x="59669" y="84809"/>
                </a:lnTo>
                <a:lnTo>
                  <a:pt x="64153" y="77952"/>
                </a:lnTo>
                <a:lnTo>
                  <a:pt x="66339" y="71248"/>
                </a:lnTo>
                <a:lnTo>
                  <a:pt x="80761" y="71248"/>
                </a:lnTo>
                <a:lnTo>
                  <a:pt x="79904" y="76460"/>
                </a:lnTo>
                <a:lnTo>
                  <a:pt x="77155" y="83797"/>
                </a:lnTo>
                <a:lnTo>
                  <a:pt x="72243" y="91742"/>
                </a:lnTo>
                <a:lnTo>
                  <a:pt x="71661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758096" y="3443819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257"/>
                </a:lnTo>
              </a:path>
            </a:pathLst>
          </a:custGeom>
          <a:ln w="1586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783334" y="3479443"/>
            <a:ext cx="83820" cy="107314"/>
          </a:xfrm>
          <a:custGeom>
            <a:avLst/>
            <a:gdLst/>
            <a:ahLst/>
            <a:cxnLst/>
            <a:rect l="l" t="t" r="r" b="b"/>
            <a:pathLst>
              <a:path w="83819" h="107314">
                <a:moveTo>
                  <a:pt x="41822" y="106872"/>
                </a:moveTo>
                <a:lnTo>
                  <a:pt x="23119" y="102166"/>
                </a:lnTo>
                <a:lnTo>
                  <a:pt x="10095" y="89869"/>
                </a:lnTo>
                <a:lnTo>
                  <a:pt x="2478" y="72715"/>
                </a:lnTo>
                <a:lnTo>
                  <a:pt x="0" y="53436"/>
                </a:lnTo>
                <a:lnTo>
                  <a:pt x="2478" y="34156"/>
                </a:lnTo>
                <a:lnTo>
                  <a:pt x="10095" y="17002"/>
                </a:lnTo>
                <a:lnTo>
                  <a:pt x="23119" y="4706"/>
                </a:lnTo>
                <a:lnTo>
                  <a:pt x="41822" y="0"/>
                </a:lnTo>
                <a:lnTo>
                  <a:pt x="60525" y="4706"/>
                </a:lnTo>
                <a:lnTo>
                  <a:pt x="70977" y="14573"/>
                </a:lnTo>
                <a:lnTo>
                  <a:pt x="41822" y="14573"/>
                </a:lnTo>
                <a:lnTo>
                  <a:pt x="28640" y="18596"/>
                </a:lnTo>
                <a:lnTo>
                  <a:pt x="20731" y="28539"/>
                </a:lnTo>
                <a:lnTo>
                  <a:pt x="16877" y="41215"/>
                </a:lnTo>
                <a:lnTo>
                  <a:pt x="15863" y="53436"/>
                </a:lnTo>
                <a:lnTo>
                  <a:pt x="16877" y="64720"/>
                </a:lnTo>
                <a:lnTo>
                  <a:pt x="20731" y="76915"/>
                </a:lnTo>
                <a:lnTo>
                  <a:pt x="28640" y="86681"/>
                </a:lnTo>
                <a:lnTo>
                  <a:pt x="41822" y="90679"/>
                </a:lnTo>
                <a:lnTo>
                  <a:pt x="72692" y="90679"/>
                </a:lnTo>
                <a:lnTo>
                  <a:pt x="60525" y="102166"/>
                </a:lnTo>
                <a:lnTo>
                  <a:pt x="41822" y="106872"/>
                </a:lnTo>
                <a:close/>
              </a:path>
              <a:path w="83819" h="107314">
                <a:moveTo>
                  <a:pt x="72692" y="90679"/>
                </a:moveTo>
                <a:lnTo>
                  <a:pt x="41822" y="90679"/>
                </a:lnTo>
                <a:lnTo>
                  <a:pt x="55004" y="86681"/>
                </a:lnTo>
                <a:lnTo>
                  <a:pt x="62914" y="76915"/>
                </a:lnTo>
                <a:lnTo>
                  <a:pt x="66767" y="64720"/>
                </a:lnTo>
                <a:lnTo>
                  <a:pt x="67781" y="53436"/>
                </a:lnTo>
                <a:lnTo>
                  <a:pt x="66767" y="41215"/>
                </a:lnTo>
                <a:lnTo>
                  <a:pt x="62914" y="28539"/>
                </a:lnTo>
                <a:lnTo>
                  <a:pt x="55004" y="18596"/>
                </a:lnTo>
                <a:lnTo>
                  <a:pt x="41822" y="14573"/>
                </a:lnTo>
                <a:lnTo>
                  <a:pt x="70977" y="14573"/>
                </a:lnTo>
                <a:lnTo>
                  <a:pt x="73550" y="17002"/>
                </a:lnTo>
                <a:lnTo>
                  <a:pt x="81166" y="34156"/>
                </a:lnTo>
                <a:lnTo>
                  <a:pt x="83645" y="53436"/>
                </a:lnTo>
                <a:lnTo>
                  <a:pt x="81166" y="72715"/>
                </a:lnTo>
                <a:lnTo>
                  <a:pt x="73550" y="89869"/>
                </a:lnTo>
                <a:lnTo>
                  <a:pt x="72692" y="9067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875632" y="3482682"/>
            <a:ext cx="120014" cy="100965"/>
          </a:xfrm>
          <a:custGeom>
            <a:avLst/>
            <a:gdLst/>
            <a:ahLst/>
            <a:cxnLst/>
            <a:rect l="l" t="t" r="r" b="b"/>
            <a:pathLst>
              <a:path w="120014" h="100964">
                <a:moveTo>
                  <a:pt x="41822" y="100395"/>
                </a:moveTo>
                <a:lnTo>
                  <a:pt x="25958" y="100395"/>
                </a:lnTo>
                <a:lnTo>
                  <a:pt x="0" y="0"/>
                </a:lnTo>
                <a:lnTo>
                  <a:pt x="17305" y="0"/>
                </a:lnTo>
                <a:lnTo>
                  <a:pt x="34611" y="79344"/>
                </a:lnTo>
                <a:lnTo>
                  <a:pt x="46509" y="79344"/>
                </a:lnTo>
                <a:lnTo>
                  <a:pt x="41822" y="100395"/>
                </a:lnTo>
                <a:close/>
              </a:path>
              <a:path w="120014" h="100964">
                <a:moveTo>
                  <a:pt x="46509" y="79344"/>
                </a:moveTo>
                <a:lnTo>
                  <a:pt x="34611" y="79344"/>
                </a:lnTo>
                <a:lnTo>
                  <a:pt x="51917" y="0"/>
                </a:lnTo>
                <a:lnTo>
                  <a:pt x="69223" y="0"/>
                </a:lnTo>
                <a:lnTo>
                  <a:pt x="74168" y="22669"/>
                </a:lnTo>
                <a:lnTo>
                  <a:pt x="59128" y="22669"/>
                </a:lnTo>
                <a:lnTo>
                  <a:pt x="46509" y="79344"/>
                </a:lnTo>
                <a:close/>
              </a:path>
              <a:path w="120014" h="100964">
                <a:moveTo>
                  <a:pt x="99183" y="79344"/>
                </a:moveTo>
                <a:lnTo>
                  <a:pt x="86529" y="79344"/>
                </a:lnTo>
                <a:lnTo>
                  <a:pt x="105277" y="0"/>
                </a:lnTo>
                <a:lnTo>
                  <a:pt x="119699" y="0"/>
                </a:lnTo>
                <a:lnTo>
                  <a:pt x="99183" y="79344"/>
                </a:lnTo>
                <a:close/>
              </a:path>
              <a:path w="120014" h="100964">
                <a:moveTo>
                  <a:pt x="93740" y="100395"/>
                </a:moveTo>
                <a:lnTo>
                  <a:pt x="77876" y="100395"/>
                </a:lnTo>
                <a:lnTo>
                  <a:pt x="60570" y="22669"/>
                </a:lnTo>
                <a:lnTo>
                  <a:pt x="74168" y="22669"/>
                </a:lnTo>
                <a:lnTo>
                  <a:pt x="86529" y="79344"/>
                </a:lnTo>
                <a:lnTo>
                  <a:pt x="99183" y="79344"/>
                </a:lnTo>
                <a:lnTo>
                  <a:pt x="93740" y="1003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057344" y="3479443"/>
            <a:ext cx="73660" cy="104139"/>
          </a:xfrm>
          <a:custGeom>
            <a:avLst/>
            <a:gdLst/>
            <a:ahLst/>
            <a:cxnLst/>
            <a:rect l="l" t="t" r="r" b="b"/>
            <a:pathLst>
              <a:path w="73660" h="104139">
                <a:moveTo>
                  <a:pt x="31427" y="16192"/>
                </a:moveTo>
                <a:lnTo>
                  <a:pt x="15863" y="16192"/>
                </a:lnTo>
                <a:lnTo>
                  <a:pt x="19108" y="11613"/>
                </a:lnTo>
                <a:lnTo>
                  <a:pt x="24516" y="6274"/>
                </a:lnTo>
                <a:lnTo>
                  <a:pt x="32088" y="1846"/>
                </a:lnTo>
                <a:lnTo>
                  <a:pt x="41822" y="0"/>
                </a:lnTo>
                <a:lnTo>
                  <a:pt x="52864" y="1467"/>
                </a:lnTo>
                <a:lnTo>
                  <a:pt x="63094" y="6881"/>
                </a:lnTo>
                <a:lnTo>
                  <a:pt x="68415" y="14573"/>
                </a:lnTo>
                <a:lnTo>
                  <a:pt x="38938" y="14573"/>
                </a:lnTo>
                <a:lnTo>
                  <a:pt x="31682" y="16015"/>
                </a:lnTo>
                <a:lnTo>
                  <a:pt x="31427" y="16192"/>
                </a:lnTo>
                <a:close/>
              </a:path>
              <a:path w="73660" h="104139">
                <a:moveTo>
                  <a:pt x="15863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6192"/>
                </a:lnTo>
                <a:lnTo>
                  <a:pt x="31427" y="16192"/>
                </a:lnTo>
                <a:lnTo>
                  <a:pt x="24156" y="21252"/>
                </a:lnTo>
                <a:lnTo>
                  <a:pt x="18252" y="31651"/>
                </a:lnTo>
                <a:lnTo>
                  <a:pt x="15863" y="48578"/>
                </a:lnTo>
                <a:lnTo>
                  <a:pt x="15863" y="103633"/>
                </a:lnTo>
                <a:close/>
              </a:path>
              <a:path w="73660" h="104139">
                <a:moveTo>
                  <a:pt x="73550" y="103633"/>
                </a:moveTo>
                <a:lnTo>
                  <a:pt x="59128" y="103633"/>
                </a:lnTo>
                <a:lnTo>
                  <a:pt x="59128" y="42101"/>
                </a:lnTo>
                <a:lnTo>
                  <a:pt x="58204" y="30285"/>
                </a:lnTo>
                <a:lnTo>
                  <a:pt x="54982" y="21657"/>
                </a:lnTo>
                <a:lnTo>
                  <a:pt x="48785" y="16369"/>
                </a:lnTo>
                <a:lnTo>
                  <a:pt x="38938" y="14573"/>
                </a:lnTo>
                <a:lnTo>
                  <a:pt x="68415" y="14573"/>
                </a:lnTo>
                <a:lnTo>
                  <a:pt x="70620" y="17761"/>
                </a:lnTo>
                <a:lnTo>
                  <a:pt x="73550" y="35624"/>
                </a:lnTo>
                <a:lnTo>
                  <a:pt x="73550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149643" y="3479443"/>
            <a:ext cx="82550" cy="107314"/>
          </a:xfrm>
          <a:custGeom>
            <a:avLst/>
            <a:gdLst/>
            <a:ahLst/>
            <a:cxnLst/>
            <a:rect l="l" t="t" r="r" b="b"/>
            <a:pathLst>
              <a:path w="82550" h="107314">
                <a:moveTo>
                  <a:pt x="41822" y="106872"/>
                </a:moveTo>
                <a:lnTo>
                  <a:pt x="23119" y="102166"/>
                </a:lnTo>
                <a:lnTo>
                  <a:pt x="10095" y="89869"/>
                </a:lnTo>
                <a:lnTo>
                  <a:pt x="2478" y="72715"/>
                </a:lnTo>
                <a:lnTo>
                  <a:pt x="0" y="53436"/>
                </a:lnTo>
                <a:lnTo>
                  <a:pt x="2478" y="34156"/>
                </a:lnTo>
                <a:lnTo>
                  <a:pt x="10095" y="17002"/>
                </a:lnTo>
                <a:lnTo>
                  <a:pt x="23119" y="4706"/>
                </a:lnTo>
                <a:lnTo>
                  <a:pt x="41822" y="0"/>
                </a:lnTo>
                <a:lnTo>
                  <a:pt x="59691" y="4706"/>
                </a:lnTo>
                <a:lnTo>
                  <a:pt x="69800" y="14573"/>
                </a:lnTo>
                <a:lnTo>
                  <a:pt x="41822" y="14573"/>
                </a:lnTo>
                <a:lnTo>
                  <a:pt x="28415" y="18596"/>
                </a:lnTo>
                <a:lnTo>
                  <a:pt x="20009" y="28539"/>
                </a:lnTo>
                <a:lnTo>
                  <a:pt x="15660" y="41215"/>
                </a:lnTo>
                <a:lnTo>
                  <a:pt x="14421" y="53436"/>
                </a:lnTo>
                <a:lnTo>
                  <a:pt x="15660" y="64720"/>
                </a:lnTo>
                <a:lnTo>
                  <a:pt x="20009" y="76915"/>
                </a:lnTo>
                <a:lnTo>
                  <a:pt x="28415" y="86681"/>
                </a:lnTo>
                <a:lnTo>
                  <a:pt x="41822" y="90679"/>
                </a:lnTo>
                <a:lnTo>
                  <a:pt x="71458" y="90679"/>
                </a:lnTo>
                <a:lnTo>
                  <a:pt x="59691" y="102166"/>
                </a:lnTo>
                <a:lnTo>
                  <a:pt x="41822" y="106872"/>
                </a:lnTo>
                <a:close/>
              </a:path>
              <a:path w="82550" h="107314">
                <a:moveTo>
                  <a:pt x="71458" y="90679"/>
                </a:moveTo>
                <a:lnTo>
                  <a:pt x="41822" y="90679"/>
                </a:lnTo>
                <a:lnTo>
                  <a:pt x="55004" y="86681"/>
                </a:lnTo>
                <a:lnTo>
                  <a:pt x="62914" y="76915"/>
                </a:lnTo>
                <a:lnTo>
                  <a:pt x="66767" y="64720"/>
                </a:lnTo>
                <a:lnTo>
                  <a:pt x="67781" y="53436"/>
                </a:lnTo>
                <a:lnTo>
                  <a:pt x="66767" y="41215"/>
                </a:lnTo>
                <a:lnTo>
                  <a:pt x="62914" y="28539"/>
                </a:lnTo>
                <a:lnTo>
                  <a:pt x="55004" y="18596"/>
                </a:lnTo>
                <a:lnTo>
                  <a:pt x="41822" y="14573"/>
                </a:lnTo>
                <a:lnTo>
                  <a:pt x="69800" y="14573"/>
                </a:lnTo>
                <a:lnTo>
                  <a:pt x="72288" y="17002"/>
                </a:lnTo>
                <a:lnTo>
                  <a:pt x="79747" y="34156"/>
                </a:lnTo>
                <a:lnTo>
                  <a:pt x="82203" y="53436"/>
                </a:lnTo>
                <a:lnTo>
                  <a:pt x="79747" y="72715"/>
                </a:lnTo>
                <a:lnTo>
                  <a:pt x="72288" y="89869"/>
                </a:lnTo>
                <a:lnTo>
                  <a:pt x="71458" y="9067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252036" y="3479443"/>
            <a:ext cx="45085" cy="104139"/>
          </a:xfrm>
          <a:custGeom>
            <a:avLst/>
            <a:gdLst/>
            <a:ahLst/>
            <a:cxnLst/>
            <a:rect l="l" t="t" r="r" b="b"/>
            <a:pathLst>
              <a:path w="45085" h="104139">
                <a:moveTo>
                  <a:pt x="31970" y="19431"/>
                </a:moveTo>
                <a:lnTo>
                  <a:pt x="14421" y="19431"/>
                </a:lnTo>
                <a:lnTo>
                  <a:pt x="19897" y="11613"/>
                </a:lnTo>
                <a:lnTo>
                  <a:pt x="25778" y="5465"/>
                </a:lnTo>
                <a:lnTo>
                  <a:pt x="32471" y="1442"/>
                </a:lnTo>
                <a:lnTo>
                  <a:pt x="40380" y="0"/>
                </a:lnTo>
                <a:lnTo>
                  <a:pt x="44706" y="0"/>
                </a:lnTo>
                <a:lnTo>
                  <a:pt x="44706" y="17812"/>
                </a:lnTo>
                <a:lnTo>
                  <a:pt x="38938" y="17812"/>
                </a:lnTo>
                <a:lnTo>
                  <a:pt x="31970" y="19431"/>
                </a:lnTo>
                <a:close/>
              </a:path>
              <a:path w="45085" h="104139">
                <a:moveTo>
                  <a:pt x="15863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9431"/>
                </a:lnTo>
                <a:lnTo>
                  <a:pt x="31970" y="19431"/>
                </a:lnTo>
                <a:lnTo>
                  <a:pt x="29248" y="20063"/>
                </a:lnTo>
                <a:lnTo>
                  <a:pt x="21992" y="26110"/>
                </a:lnTo>
                <a:lnTo>
                  <a:pt x="17441" y="34890"/>
                </a:lnTo>
                <a:lnTo>
                  <a:pt x="15863" y="45339"/>
                </a:lnTo>
                <a:lnTo>
                  <a:pt x="15863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308281" y="3479443"/>
            <a:ext cx="121285" cy="104139"/>
          </a:xfrm>
          <a:custGeom>
            <a:avLst/>
            <a:gdLst/>
            <a:ahLst/>
            <a:cxnLst/>
            <a:rect l="l" t="t" r="r" b="b"/>
            <a:pathLst>
              <a:path w="121285" h="104139">
                <a:moveTo>
                  <a:pt x="31185" y="16192"/>
                </a:moveTo>
                <a:lnTo>
                  <a:pt x="14421" y="16192"/>
                </a:lnTo>
                <a:lnTo>
                  <a:pt x="17689" y="11613"/>
                </a:lnTo>
                <a:lnTo>
                  <a:pt x="23254" y="6274"/>
                </a:lnTo>
                <a:lnTo>
                  <a:pt x="31254" y="1846"/>
                </a:lnTo>
                <a:lnTo>
                  <a:pt x="41822" y="0"/>
                </a:lnTo>
                <a:lnTo>
                  <a:pt x="51917" y="1846"/>
                </a:lnTo>
                <a:lnTo>
                  <a:pt x="58768" y="6274"/>
                </a:lnTo>
                <a:lnTo>
                  <a:pt x="62914" y="11613"/>
                </a:lnTo>
                <a:lnTo>
                  <a:pt x="64196" y="14573"/>
                </a:lnTo>
                <a:lnTo>
                  <a:pt x="38938" y="14573"/>
                </a:lnTo>
                <a:lnTo>
                  <a:pt x="31457" y="16015"/>
                </a:lnTo>
                <a:lnTo>
                  <a:pt x="31185" y="16192"/>
                </a:lnTo>
                <a:close/>
              </a:path>
              <a:path w="121285" h="104139">
                <a:moveTo>
                  <a:pt x="83630" y="16192"/>
                </a:moveTo>
                <a:lnTo>
                  <a:pt x="64897" y="16192"/>
                </a:lnTo>
                <a:lnTo>
                  <a:pt x="71003" y="9563"/>
                </a:lnTo>
                <a:lnTo>
                  <a:pt x="76975" y="4453"/>
                </a:lnTo>
                <a:lnTo>
                  <a:pt x="83758" y="1163"/>
                </a:lnTo>
                <a:lnTo>
                  <a:pt x="92298" y="0"/>
                </a:lnTo>
                <a:lnTo>
                  <a:pt x="101063" y="1214"/>
                </a:lnTo>
                <a:lnTo>
                  <a:pt x="110505" y="6072"/>
                </a:lnTo>
                <a:lnTo>
                  <a:pt x="116722" y="14573"/>
                </a:lnTo>
                <a:lnTo>
                  <a:pt x="89413" y="14573"/>
                </a:lnTo>
                <a:lnTo>
                  <a:pt x="83630" y="16192"/>
                </a:lnTo>
                <a:close/>
              </a:path>
              <a:path w="121285" h="104139">
                <a:moveTo>
                  <a:pt x="14421" y="103633"/>
                </a:moveTo>
                <a:lnTo>
                  <a:pt x="0" y="103633"/>
                </a:lnTo>
                <a:lnTo>
                  <a:pt x="0" y="3238"/>
                </a:lnTo>
                <a:lnTo>
                  <a:pt x="14421" y="3238"/>
                </a:lnTo>
                <a:lnTo>
                  <a:pt x="14421" y="16192"/>
                </a:lnTo>
                <a:lnTo>
                  <a:pt x="31185" y="16192"/>
                </a:lnTo>
                <a:lnTo>
                  <a:pt x="23435" y="21252"/>
                </a:lnTo>
                <a:lnTo>
                  <a:pt x="17035" y="31651"/>
                </a:lnTo>
                <a:lnTo>
                  <a:pt x="14421" y="48578"/>
                </a:lnTo>
                <a:lnTo>
                  <a:pt x="14421" y="103633"/>
                </a:lnTo>
                <a:close/>
              </a:path>
              <a:path w="121285" h="104139">
                <a:moveTo>
                  <a:pt x="67781" y="103633"/>
                </a:moveTo>
                <a:lnTo>
                  <a:pt x="53359" y="103633"/>
                </a:lnTo>
                <a:lnTo>
                  <a:pt x="53359" y="25908"/>
                </a:lnTo>
                <a:lnTo>
                  <a:pt x="50475" y="14573"/>
                </a:lnTo>
                <a:lnTo>
                  <a:pt x="64196" y="14573"/>
                </a:lnTo>
                <a:lnTo>
                  <a:pt x="64897" y="16192"/>
                </a:lnTo>
                <a:lnTo>
                  <a:pt x="83630" y="16192"/>
                </a:lnTo>
                <a:lnTo>
                  <a:pt x="80558" y="17052"/>
                </a:lnTo>
                <a:lnTo>
                  <a:pt x="73730" y="23479"/>
                </a:lnTo>
                <a:lnTo>
                  <a:pt x="69336" y="32334"/>
                </a:lnTo>
                <a:lnTo>
                  <a:pt x="67781" y="42101"/>
                </a:lnTo>
                <a:lnTo>
                  <a:pt x="67781" y="103633"/>
                </a:lnTo>
                <a:close/>
              </a:path>
              <a:path w="121285" h="104139">
                <a:moveTo>
                  <a:pt x="121141" y="103633"/>
                </a:moveTo>
                <a:lnTo>
                  <a:pt x="105277" y="103633"/>
                </a:lnTo>
                <a:lnTo>
                  <a:pt x="105277" y="38862"/>
                </a:lnTo>
                <a:lnTo>
                  <a:pt x="104624" y="28919"/>
                </a:lnTo>
                <a:lnTo>
                  <a:pt x="102213" y="21252"/>
                </a:lnTo>
                <a:lnTo>
                  <a:pt x="97368" y="16319"/>
                </a:lnTo>
                <a:lnTo>
                  <a:pt x="89413" y="14573"/>
                </a:lnTo>
                <a:lnTo>
                  <a:pt x="116722" y="14573"/>
                </a:lnTo>
                <a:lnTo>
                  <a:pt x="118054" y="16395"/>
                </a:lnTo>
                <a:lnTo>
                  <a:pt x="121141" y="34004"/>
                </a:lnTo>
                <a:lnTo>
                  <a:pt x="121141" y="10363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446728" y="3479443"/>
            <a:ext cx="85090" cy="107314"/>
          </a:xfrm>
          <a:custGeom>
            <a:avLst/>
            <a:gdLst/>
            <a:ahLst/>
            <a:cxnLst/>
            <a:rect l="l" t="t" r="r" b="b"/>
            <a:pathLst>
              <a:path w="85089" h="107314">
                <a:moveTo>
                  <a:pt x="18748" y="34004"/>
                </a:moveTo>
                <a:lnTo>
                  <a:pt x="4326" y="34004"/>
                </a:lnTo>
                <a:lnTo>
                  <a:pt x="7751" y="18444"/>
                </a:lnTo>
                <a:lnTo>
                  <a:pt x="15503" y="7893"/>
                </a:lnTo>
                <a:lnTo>
                  <a:pt x="27040" y="1897"/>
                </a:lnTo>
                <a:lnTo>
                  <a:pt x="41822" y="0"/>
                </a:lnTo>
                <a:lnTo>
                  <a:pt x="50047" y="657"/>
                </a:lnTo>
                <a:lnTo>
                  <a:pt x="61111" y="4048"/>
                </a:lnTo>
                <a:lnTo>
                  <a:pt x="70823" y="12296"/>
                </a:lnTo>
                <a:lnTo>
                  <a:pt x="71446" y="14573"/>
                </a:lnTo>
                <a:lnTo>
                  <a:pt x="38938" y="14573"/>
                </a:lnTo>
                <a:lnTo>
                  <a:pt x="29293" y="16471"/>
                </a:lnTo>
                <a:lnTo>
                  <a:pt x="23435" y="21252"/>
                </a:lnTo>
                <a:lnTo>
                  <a:pt x="20280" y="27552"/>
                </a:lnTo>
                <a:lnTo>
                  <a:pt x="18748" y="34004"/>
                </a:lnTo>
                <a:close/>
              </a:path>
              <a:path w="85089" h="107314">
                <a:moveTo>
                  <a:pt x="28843" y="106872"/>
                </a:moveTo>
                <a:lnTo>
                  <a:pt x="17035" y="104595"/>
                </a:lnTo>
                <a:lnTo>
                  <a:pt x="7931" y="98370"/>
                </a:lnTo>
                <a:lnTo>
                  <a:pt x="2073" y="89110"/>
                </a:lnTo>
                <a:lnTo>
                  <a:pt x="0" y="77725"/>
                </a:lnTo>
                <a:lnTo>
                  <a:pt x="833" y="69021"/>
                </a:lnTo>
                <a:lnTo>
                  <a:pt x="4506" y="59103"/>
                </a:lnTo>
                <a:lnTo>
                  <a:pt x="12776" y="50399"/>
                </a:lnTo>
                <a:lnTo>
                  <a:pt x="27401" y="45339"/>
                </a:lnTo>
                <a:lnTo>
                  <a:pt x="53359" y="42101"/>
                </a:lnTo>
                <a:lnTo>
                  <a:pt x="56244" y="42101"/>
                </a:lnTo>
                <a:lnTo>
                  <a:pt x="60570" y="40481"/>
                </a:lnTo>
                <a:lnTo>
                  <a:pt x="60570" y="30766"/>
                </a:lnTo>
                <a:lnTo>
                  <a:pt x="59218" y="23454"/>
                </a:lnTo>
                <a:lnTo>
                  <a:pt x="55162" y="18419"/>
                </a:lnTo>
                <a:lnTo>
                  <a:pt x="48402" y="15509"/>
                </a:lnTo>
                <a:lnTo>
                  <a:pt x="38938" y="14573"/>
                </a:lnTo>
                <a:lnTo>
                  <a:pt x="71446" y="14573"/>
                </a:lnTo>
                <a:lnTo>
                  <a:pt x="74992" y="27527"/>
                </a:lnTo>
                <a:lnTo>
                  <a:pt x="74992" y="51816"/>
                </a:lnTo>
                <a:lnTo>
                  <a:pt x="60570" y="51816"/>
                </a:lnTo>
                <a:lnTo>
                  <a:pt x="54802" y="55055"/>
                </a:lnTo>
                <a:lnTo>
                  <a:pt x="17801" y="66719"/>
                </a:lnTo>
                <a:lnTo>
                  <a:pt x="15863" y="74486"/>
                </a:lnTo>
                <a:lnTo>
                  <a:pt x="15863" y="85821"/>
                </a:lnTo>
                <a:lnTo>
                  <a:pt x="21632" y="92298"/>
                </a:lnTo>
                <a:lnTo>
                  <a:pt x="59045" y="92298"/>
                </a:lnTo>
                <a:lnTo>
                  <a:pt x="55613" y="95942"/>
                </a:lnTo>
                <a:lnTo>
                  <a:pt x="49033" y="101204"/>
                </a:lnTo>
                <a:lnTo>
                  <a:pt x="40290" y="105252"/>
                </a:lnTo>
                <a:lnTo>
                  <a:pt x="28843" y="106872"/>
                </a:lnTo>
                <a:close/>
              </a:path>
              <a:path w="85089" h="107314">
                <a:moveTo>
                  <a:pt x="59045" y="92298"/>
                </a:moveTo>
                <a:lnTo>
                  <a:pt x="33169" y="92298"/>
                </a:lnTo>
                <a:lnTo>
                  <a:pt x="42926" y="90552"/>
                </a:lnTo>
                <a:lnTo>
                  <a:pt x="51737" y="85619"/>
                </a:lnTo>
                <a:lnTo>
                  <a:pt x="58114" y="77952"/>
                </a:lnTo>
                <a:lnTo>
                  <a:pt x="60570" y="68009"/>
                </a:lnTo>
                <a:lnTo>
                  <a:pt x="60570" y="51816"/>
                </a:lnTo>
                <a:lnTo>
                  <a:pt x="74992" y="51816"/>
                </a:lnTo>
                <a:lnTo>
                  <a:pt x="74992" y="90679"/>
                </a:lnTo>
                <a:lnTo>
                  <a:pt x="60570" y="90679"/>
                </a:lnTo>
                <a:lnTo>
                  <a:pt x="59045" y="92298"/>
                </a:lnTo>
                <a:close/>
              </a:path>
              <a:path w="85089" h="107314">
                <a:moveTo>
                  <a:pt x="80761" y="105252"/>
                </a:moveTo>
                <a:lnTo>
                  <a:pt x="63455" y="105252"/>
                </a:lnTo>
                <a:lnTo>
                  <a:pt x="62012" y="97156"/>
                </a:lnTo>
                <a:lnTo>
                  <a:pt x="60570" y="90679"/>
                </a:lnTo>
                <a:lnTo>
                  <a:pt x="74992" y="90679"/>
                </a:lnTo>
                <a:lnTo>
                  <a:pt x="77876" y="92298"/>
                </a:lnTo>
                <a:lnTo>
                  <a:pt x="85087" y="92298"/>
                </a:lnTo>
                <a:lnTo>
                  <a:pt x="85087" y="103633"/>
                </a:lnTo>
                <a:lnTo>
                  <a:pt x="82203" y="103633"/>
                </a:lnTo>
                <a:lnTo>
                  <a:pt x="80761" y="105252"/>
                </a:lnTo>
                <a:close/>
              </a:path>
              <a:path w="85089" h="107314">
                <a:moveTo>
                  <a:pt x="85087" y="92298"/>
                </a:moveTo>
                <a:lnTo>
                  <a:pt x="82203" y="92298"/>
                </a:lnTo>
                <a:lnTo>
                  <a:pt x="83645" y="90679"/>
                </a:lnTo>
                <a:lnTo>
                  <a:pt x="85087" y="90679"/>
                </a:lnTo>
                <a:lnTo>
                  <a:pt x="85087" y="922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556332" y="3443819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257"/>
                </a:lnTo>
              </a:path>
            </a:pathLst>
          </a:custGeom>
          <a:ln w="1442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7" name="object 187"/>
          <p:cNvGraphicFramePr>
            <a:graphicFrameLocks noGrp="1"/>
          </p:cNvGraphicFramePr>
          <p:nvPr/>
        </p:nvGraphicFramePr>
        <p:xfrm>
          <a:off x="1442453" y="1384102"/>
          <a:ext cx="6626859" cy="299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719"/>
                <a:gridCol w="863859"/>
                <a:gridCol w="862412"/>
                <a:gridCol w="860970"/>
                <a:gridCol w="862412"/>
                <a:gridCol w="860970"/>
                <a:gridCol w="860762"/>
              </a:tblGrid>
              <a:tr h="574842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705">
                      <a:solidFill>
                        <a:srgbClr val="231F20"/>
                      </a:solidFill>
                      <a:prstDash val="solid"/>
                    </a:lnR>
                    <a:lnB w="8981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705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B w="9705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B w="9705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B w="9705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B w="9705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B w="9705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B w="9705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34490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981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8981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05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05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05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05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05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T w="9705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4652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713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44905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981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44905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713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4652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981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44905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713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T w="9713">
                      <a:solidFill>
                        <a:srgbClr val="231F20"/>
                      </a:solidFill>
                      <a:prstDash val="solid"/>
                    </a:lnT>
                    <a:lnB w="9713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44907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981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8981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55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55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55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55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R w="8652">
                      <a:solidFill>
                        <a:srgbClr val="231F20"/>
                      </a:solidFill>
                      <a:prstDash val="solid"/>
                    </a:lnR>
                    <a:lnT w="9713">
                      <a:solidFill>
                        <a:srgbClr val="231F20"/>
                      </a:solidFill>
                      <a:prstDash val="solid"/>
                    </a:lnT>
                    <a:lnB w="955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652">
                      <a:solidFill>
                        <a:srgbClr val="231F20"/>
                      </a:solidFill>
                      <a:prstDash val="solid"/>
                    </a:lnL>
                    <a:lnT w="9713">
                      <a:solidFill>
                        <a:srgbClr val="231F20"/>
                      </a:solidFill>
                      <a:prstDash val="solid"/>
                    </a:lnT>
                    <a:lnB w="9558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</a:tbl>
          </a:graphicData>
        </a:graphic>
      </p:graphicFrame>
      <p:sp>
        <p:nvSpPr>
          <p:cNvPr id="188" name="object 18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89" name="object 18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90" name="object 19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793" y="169290"/>
            <a:ext cx="138049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</a:t>
            </a:r>
            <a:r>
              <a:rPr dirty="0" spc="-5"/>
              <a:t>o</a:t>
            </a:r>
            <a:r>
              <a:rPr dirty="0" spc="-5"/>
              <a:t>l</a:t>
            </a:r>
            <a:r>
              <a:rPr dirty="0" spc="-10"/>
              <a:t>a</a:t>
            </a:r>
            <a:r>
              <a:rPr dirty="0"/>
              <a:t>r</a:t>
            </a:r>
            <a:r>
              <a:rPr dirty="0" spc="-5"/>
              <a:t>i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12189" y="1120711"/>
            <a:ext cx="4901565" cy="4358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Priority-based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Six classes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>
                <a:latin typeface="Arial"/>
                <a:cs typeface="Arial"/>
              </a:rPr>
              <a:t>Time </a:t>
            </a:r>
            <a:r>
              <a:rPr dirty="0" sz="1800" spc="-10">
                <a:latin typeface="Arial"/>
                <a:cs typeface="Arial"/>
              </a:rPr>
              <a:t>sharing </a:t>
            </a:r>
            <a:r>
              <a:rPr dirty="0" sz="1800" spc="-5">
                <a:latin typeface="Arial"/>
                <a:cs typeface="Arial"/>
              </a:rPr>
              <a:t>(default)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(TS)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Interactive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(IA)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Real </a:t>
            </a:r>
            <a:r>
              <a:rPr dirty="0" sz="1800" spc="-5">
                <a:latin typeface="Arial"/>
                <a:cs typeface="Arial"/>
              </a:rPr>
              <a:t>time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(RT)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System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(SYS)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Fair Share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(FSS)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Fixed </a:t>
            </a:r>
            <a:r>
              <a:rPr dirty="0" sz="1800" spc="-5">
                <a:latin typeface="Arial"/>
                <a:cs typeface="Arial"/>
              </a:rPr>
              <a:t>priority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(FP)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Given thread can </a:t>
            </a:r>
            <a:r>
              <a:rPr dirty="0" sz="1800" spc="-10">
                <a:latin typeface="Arial"/>
                <a:cs typeface="Arial"/>
              </a:rPr>
              <a:t>be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class at a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Each class </a:t>
            </a:r>
            <a:r>
              <a:rPr dirty="0" sz="1800" spc="-10">
                <a:latin typeface="Arial"/>
                <a:cs typeface="Arial"/>
              </a:rPr>
              <a:t>has </a:t>
            </a:r>
            <a:r>
              <a:rPr dirty="0" sz="1800" spc="-5">
                <a:latin typeface="Arial"/>
                <a:cs typeface="Arial"/>
              </a:rPr>
              <a:t>its </a:t>
            </a:r>
            <a:r>
              <a:rPr dirty="0" sz="1800" spc="-20">
                <a:latin typeface="Arial"/>
                <a:cs typeface="Arial"/>
              </a:rPr>
              <a:t>own </a:t>
            </a:r>
            <a:r>
              <a:rPr dirty="0" sz="1800" spc="-10">
                <a:latin typeface="Arial"/>
                <a:cs typeface="Arial"/>
              </a:rPr>
              <a:t>scheduling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>
                <a:latin typeface="Arial"/>
                <a:cs typeface="Arial"/>
              </a:rPr>
              <a:t>Time </a:t>
            </a:r>
            <a:r>
              <a:rPr dirty="0" sz="1800" spc="-10">
                <a:latin typeface="Arial"/>
                <a:cs typeface="Arial"/>
              </a:rPr>
              <a:t>sharing </a:t>
            </a:r>
            <a:r>
              <a:rPr dirty="0" sz="1800" spc="-5">
                <a:latin typeface="Arial"/>
                <a:cs typeface="Arial"/>
              </a:rPr>
              <a:t>is multi-level </a:t>
            </a:r>
            <a:r>
              <a:rPr dirty="0" sz="1800" spc="-10">
                <a:latin typeface="Arial"/>
                <a:cs typeface="Arial"/>
              </a:rPr>
              <a:t>feedback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Loadable table configurable by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sysadmin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019" y="194690"/>
            <a:ext cx="437578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Solaris Dispatch</a:t>
            </a:r>
            <a:r>
              <a:rPr dirty="0" spc="-110"/>
              <a:t> </a:t>
            </a:r>
            <a:r>
              <a:rPr dirty="0" spc="-5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4026314" y="1551323"/>
            <a:ext cx="36195" cy="113030"/>
          </a:xfrm>
          <a:custGeom>
            <a:avLst/>
            <a:gdLst/>
            <a:ahLst/>
            <a:cxnLst/>
            <a:rect l="l" t="t" r="r" b="b"/>
            <a:pathLst>
              <a:path w="36195" h="113030">
                <a:moveTo>
                  <a:pt x="23498" y="23627"/>
                </a:moveTo>
                <a:lnTo>
                  <a:pt x="9893" y="23627"/>
                </a:lnTo>
                <a:lnTo>
                  <a:pt x="9893" y="0"/>
                </a:lnTo>
                <a:lnTo>
                  <a:pt x="23498" y="0"/>
                </a:lnTo>
                <a:lnTo>
                  <a:pt x="23498" y="23627"/>
                </a:lnTo>
                <a:close/>
              </a:path>
              <a:path w="36195" h="113030">
                <a:moveTo>
                  <a:pt x="35865" y="36135"/>
                </a:moveTo>
                <a:lnTo>
                  <a:pt x="0" y="36135"/>
                </a:lnTo>
                <a:lnTo>
                  <a:pt x="0" y="23627"/>
                </a:lnTo>
                <a:lnTo>
                  <a:pt x="35865" y="23627"/>
                </a:lnTo>
                <a:lnTo>
                  <a:pt x="35865" y="36135"/>
                </a:lnTo>
                <a:close/>
              </a:path>
              <a:path w="36195" h="113030">
                <a:moveTo>
                  <a:pt x="27208" y="112576"/>
                </a:moveTo>
                <a:lnTo>
                  <a:pt x="13604" y="112576"/>
                </a:lnTo>
                <a:lnTo>
                  <a:pt x="9893" y="104237"/>
                </a:lnTo>
                <a:lnTo>
                  <a:pt x="9893" y="36135"/>
                </a:lnTo>
                <a:lnTo>
                  <a:pt x="23498" y="36135"/>
                </a:lnTo>
                <a:lnTo>
                  <a:pt x="23498" y="98678"/>
                </a:lnTo>
                <a:lnTo>
                  <a:pt x="35865" y="98678"/>
                </a:lnTo>
                <a:lnTo>
                  <a:pt x="35865" y="111186"/>
                </a:lnTo>
                <a:lnTo>
                  <a:pt x="30918" y="111186"/>
                </a:lnTo>
                <a:lnTo>
                  <a:pt x="27208" y="1125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81968" y="1574950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30">
                <a:moveTo>
                  <a:pt x="0" y="0"/>
                </a:moveTo>
                <a:lnTo>
                  <a:pt x="0" y="87559"/>
                </a:lnTo>
              </a:path>
            </a:pathLst>
          </a:custGeom>
          <a:ln w="123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5784" y="15513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67" y="0"/>
                </a:lnTo>
              </a:path>
            </a:pathLst>
          </a:custGeom>
          <a:ln w="166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07939" y="1573561"/>
            <a:ext cx="104139" cy="89535"/>
          </a:xfrm>
          <a:custGeom>
            <a:avLst/>
            <a:gdLst/>
            <a:ahLst/>
            <a:cxnLst/>
            <a:rect l="l" t="t" r="r" b="b"/>
            <a:pathLst>
              <a:path w="104139" h="89535">
                <a:moveTo>
                  <a:pt x="26951" y="13898"/>
                </a:moveTo>
                <a:lnTo>
                  <a:pt x="12367" y="13898"/>
                </a:lnTo>
                <a:lnTo>
                  <a:pt x="15169" y="9967"/>
                </a:lnTo>
                <a:lnTo>
                  <a:pt x="19942" y="5385"/>
                </a:lnTo>
                <a:lnTo>
                  <a:pt x="26802" y="1585"/>
                </a:lnTo>
                <a:lnTo>
                  <a:pt x="35865" y="0"/>
                </a:lnTo>
                <a:lnTo>
                  <a:pt x="49469" y="0"/>
                </a:lnTo>
                <a:lnTo>
                  <a:pt x="54416" y="8339"/>
                </a:lnTo>
                <a:lnTo>
                  <a:pt x="56271" y="12508"/>
                </a:lnTo>
                <a:lnTo>
                  <a:pt x="33392" y="12508"/>
                </a:lnTo>
                <a:lnTo>
                  <a:pt x="27169" y="13746"/>
                </a:lnTo>
                <a:lnTo>
                  <a:pt x="26951" y="13898"/>
                </a:lnTo>
                <a:close/>
              </a:path>
              <a:path w="104139" h="89535">
                <a:moveTo>
                  <a:pt x="71217" y="13898"/>
                </a:moveTo>
                <a:lnTo>
                  <a:pt x="56890" y="13898"/>
                </a:lnTo>
                <a:lnTo>
                  <a:pt x="61431" y="8208"/>
                </a:lnTo>
                <a:lnTo>
                  <a:pt x="66320" y="3822"/>
                </a:lnTo>
                <a:lnTo>
                  <a:pt x="72368" y="998"/>
                </a:lnTo>
                <a:lnTo>
                  <a:pt x="80388" y="0"/>
                </a:lnTo>
                <a:lnTo>
                  <a:pt x="87190" y="1042"/>
                </a:lnTo>
                <a:lnTo>
                  <a:pt x="94920" y="5211"/>
                </a:lnTo>
                <a:lnTo>
                  <a:pt x="100140" y="12508"/>
                </a:lnTo>
                <a:lnTo>
                  <a:pt x="76678" y="12508"/>
                </a:lnTo>
                <a:lnTo>
                  <a:pt x="71217" y="13898"/>
                </a:lnTo>
                <a:close/>
              </a:path>
              <a:path w="104139" h="89535">
                <a:moveTo>
                  <a:pt x="13604" y="88949"/>
                </a:moveTo>
                <a:lnTo>
                  <a:pt x="0" y="88949"/>
                </a:lnTo>
                <a:lnTo>
                  <a:pt x="0" y="1389"/>
                </a:lnTo>
                <a:lnTo>
                  <a:pt x="12367" y="1389"/>
                </a:lnTo>
                <a:lnTo>
                  <a:pt x="12367" y="13898"/>
                </a:lnTo>
                <a:lnTo>
                  <a:pt x="26951" y="13898"/>
                </a:lnTo>
                <a:lnTo>
                  <a:pt x="20715" y="18241"/>
                </a:lnTo>
                <a:lnTo>
                  <a:pt x="15652" y="27166"/>
                </a:lnTo>
                <a:lnTo>
                  <a:pt x="13604" y="41695"/>
                </a:lnTo>
                <a:lnTo>
                  <a:pt x="13604" y="88949"/>
                </a:lnTo>
                <a:close/>
              </a:path>
              <a:path w="104139" h="89535">
                <a:moveTo>
                  <a:pt x="58127" y="88949"/>
                </a:moveTo>
                <a:lnTo>
                  <a:pt x="45759" y="88949"/>
                </a:lnTo>
                <a:lnTo>
                  <a:pt x="45759" y="20847"/>
                </a:lnTo>
                <a:lnTo>
                  <a:pt x="43286" y="12508"/>
                </a:lnTo>
                <a:lnTo>
                  <a:pt x="56271" y="12508"/>
                </a:lnTo>
                <a:lnTo>
                  <a:pt x="56890" y="13898"/>
                </a:lnTo>
                <a:lnTo>
                  <a:pt x="71217" y="13898"/>
                </a:lnTo>
                <a:lnTo>
                  <a:pt x="69083" y="14441"/>
                </a:lnTo>
                <a:lnTo>
                  <a:pt x="63228" y="19631"/>
                </a:lnTo>
                <a:lnTo>
                  <a:pt x="59460" y="27166"/>
                </a:lnTo>
                <a:lnTo>
                  <a:pt x="58127" y="36135"/>
                </a:lnTo>
                <a:lnTo>
                  <a:pt x="58127" y="88949"/>
                </a:lnTo>
                <a:close/>
              </a:path>
              <a:path w="104139" h="89535">
                <a:moveTo>
                  <a:pt x="103886" y="88949"/>
                </a:moveTo>
                <a:lnTo>
                  <a:pt x="90282" y="88949"/>
                </a:lnTo>
                <a:lnTo>
                  <a:pt x="90282" y="20847"/>
                </a:lnTo>
                <a:lnTo>
                  <a:pt x="87808" y="12508"/>
                </a:lnTo>
                <a:lnTo>
                  <a:pt x="100140" y="12508"/>
                </a:lnTo>
                <a:lnTo>
                  <a:pt x="101258" y="14072"/>
                </a:lnTo>
                <a:lnTo>
                  <a:pt x="103886" y="29186"/>
                </a:lnTo>
                <a:lnTo>
                  <a:pt x="103886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27904" y="1573561"/>
            <a:ext cx="70485" cy="90805"/>
          </a:xfrm>
          <a:custGeom>
            <a:avLst/>
            <a:gdLst/>
            <a:ahLst/>
            <a:cxnLst/>
            <a:rect l="l" t="t" r="r" b="b"/>
            <a:pathLst>
              <a:path w="70485" h="90805">
                <a:moveTo>
                  <a:pt x="46996" y="90339"/>
                </a:moveTo>
                <a:lnTo>
                  <a:pt x="34628" y="90339"/>
                </a:lnTo>
                <a:lnTo>
                  <a:pt x="19826" y="87125"/>
                </a:lnTo>
                <a:lnTo>
                  <a:pt x="8966" y="78178"/>
                </a:lnTo>
                <a:lnTo>
                  <a:pt x="2280" y="64540"/>
                </a:lnTo>
                <a:lnTo>
                  <a:pt x="0" y="47254"/>
                </a:lnTo>
                <a:lnTo>
                  <a:pt x="2144" y="28730"/>
                </a:lnTo>
                <a:lnTo>
                  <a:pt x="8811" y="13724"/>
                </a:lnTo>
                <a:lnTo>
                  <a:pt x="20348" y="3670"/>
                </a:lnTo>
                <a:lnTo>
                  <a:pt x="37102" y="0"/>
                </a:lnTo>
                <a:lnTo>
                  <a:pt x="51711" y="3518"/>
                </a:lnTo>
                <a:lnTo>
                  <a:pt x="61062" y="12508"/>
                </a:lnTo>
                <a:lnTo>
                  <a:pt x="35865" y="12508"/>
                </a:lnTo>
                <a:lnTo>
                  <a:pt x="27169" y="14680"/>
                </a:lnTo>
                <a:lnTo>
                  <a:pt x="20097" y="20500"/>
                </a:lnTo>
                <a:lnTo>
                  <a:pt x="15343" y="28925"/>
                </a:lnTo>
                <a:lnTo>
                  <a:pt x="13604" y="38915"/>
                </a:lnTo>
                <a:lnTo>
                  <a:pt x="69374" y="38915"/>
                </a:lnTo>
                <a:lnTo>
                  <a:pt x="70494" y="50034"/>
                </a:lnTo>
                <a:lnTo>
                  <a:pt x="13604" y="50034"/>
                </a:lnTo>
                <a:lnTo>
                  <a:pt x="14995" y="61999"/>
                </a:lnTo>
                <a:lnTo>
                  <a:pt x="19169" y="70707"/>
                </a:lnTo>
                <a:lnTo>
                  <a:pt x="26126" y="76028"/>
                </a:lnTo>
                <a:lnTo>
                  <a:pt x="35865" y="77830"/>
                </a:lnTo>
                <a:lnTo>
                  <a:pt x="62516" y="77830"/>
                </a:lnTo>
                <a:lnTo>
                  <a:pt x="61953" y="78742"/>
                </a:lnTo>
                <a:lnTo>
                  <a:pt x="55653" y="84780"/>
                </a:lnTo>
                <a:lnTo>
                  <a:pt x="51943" y="87559"/>
                </a:lnTo>
                <a:lnTo>
                  <a:pt x="46996" y="90339"/>
                </a:lnTo>
                <a:close/>
              </a:path>
              <a:path w="70485" h="90805">
                <a:moveTo>
                  <a:pt x="69374" y="38915"/>
                </a:moveTo>
                <a:lnTo>
                  <a:pt x="56890" y="38915"/>
                </a:lnTo>
                <a:lnTo>
                  <a:pt x="55170" y="28925"/>
                </a:lnTo>
                <a:lnTo>
                  <a:pt x="51479" y="20500"/>
                </a:lnTo>
                <a:lnTo>
                  <a:pt x="45237" y="14680"/>
                </a:lnTo>
                <a:lnTo>
                  <a:pt x="35865" y="12508"/>
                </a:lnTo>
                <a:lnTo>
                  <a:pt x="61062" y="12508"/>
                </a:lnTo>
                <a:lnTo>
                  <a:pt x="62146" y="13550"/>
                </a:lnTo>
                <a:lnTo>
                  <a:pt x="68407" y="29316"/>
                </a:lnTo>
                <a:lnTo>
                  <a:pt x="69374" y="38915"/>
                </a:lnTo>
                <a:close/>
              </a:path>
              <a:path w="70485" h="90805">
                <a:moveTo>
                  <a:pt x="62516" y="77830"/>
                </a:moveTo>
                <a:lnTo>
                  <a:pt x="35865" y="77830"/>
                </a:lnTo>
                <a:lnTo>
                  <a:pt x="44175" y="76202"/>
                </a:lnTo>
                <a:lnTo>
                  <a:pt x="50397" y="72097"/>
                </a:lnTo>
                <a:lnTo>
                  <a:pt x="54300" y="66690"/>
                </a:lnTo>
                <a:lnTo>
                  <a:pt x="55653" y="61152"/>
                </a:lnTo>
                <a:lnTo>
                  <a:pt x="69257" y="61152"/>
                </a:lnTo>
                <a:lnTo>
                  <a:pt x="68523" y="65626"/>
                </a:lnTo>
                <a:lnTo>
                  <a:pt x="66165" y="71924"/>
                </a:lnTo>
                <a:lnTo>
                  <a:pt x="62516" y="778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80378" y="1758409"/>
            <a:ext cx="68580" cy="123825"/>
          </a:xfrm>
          <a:custGeom>
            <a:avLst/>
            <a:gdLst/>
            <a:ahLst/>
            <a:cxnLst/>
            <a:rect l="l" t="t" r="r" b="b"/>
            <a:pathLst>
              <a:path w="68579" h="123825">
                <a:moveTo>
                  <a:pt x="44522" y="91729"/>
                </a:moveTo>
                <a:lnTo>
                  <a:pt x="34628" y="91729"/>
                </a:lnTo>
                <a:lnTo>
                  <a:pt x="18261" y="87060"/>
                </a:lnTo>
                <a:lnTo>
                  <a:pt x="7575" y="75224"/>
                </a:lnTo>
                <a:lnTo>
                  <a:pt x="1758" y="59480"/>
                </a:lnTo>
                <a:lnTo>
                  <a:pt x="0" y="43084"/>
                </a:lnTo>
                <a:lnTo>
                  <a:pt x="2241" y="26385"/>
                </a:lnTo>
                <a:lnTo>
                  <a:pt x="8657" y="12682"/>
                </a:lnTo>
                <a:lnTo>
                  <a:pt x="18783" y="3409"/>
                </a:lnTo>
                <a:lnTo>
                  <a:pt x="32155" y="0"/>
                </a:lnTo>
                <a:lnTo>
                  <a:pt x="41566" y="1606"/>
                </a:lnTo>
                <a:lnTo>
                  <a:pt x="48078" y="5559"/>
                </a:lnTo>
                <a:lnTo>
                  <a:pt x="52503" y="10554"/>
                </a:lnTo>
                <a:lnTo>
                  <a:pt x="53804" y="12508"/>
                </a:lnTo>
                <a:lnTo>
                  <a:pt x="34628" y="12508"/>
                </a:lnTo>
                <a:lnTo>
                  <a:pt x="22995" y="16156"/>
                </a:lnTo>
                <a:lnTo>
                  <a:pt x="16696" y="25017"/>
                </a:lnTo>
                <a:lnTo>
                  <a:pt x="14106" y="35962"/>
                </a:lnTo>
                <a:lnTo>
                  <a:pt x="13604" y="45864"/>
                </a:lnTo>
                <a:lnTo>
                  <a:pt x="14976" y="58698"/>
                </a:lnTo>
                <a:lnTo>
                  <a:pt x="19014" y="69318"/>
                </a:lnTo>
                <a:lnTo>
                  <a:pt x="25604" y="76549"/>
                </a:lnTo>
                <a:lnTo>
                  <a:pt x="34628" y="79220"/>
                </a:lnTo>
                <a:lnTo>
                  <a:pt x="54416" y="79220"/>
                </a:lnTo>
                <a:lnTo>
                  <a:pt x="51943" y="86169"/>
                </a:lnTo>
                <a:lnTo>
                  <a:pt x="44522" y="91729"/>
                </a:lnTo>
                <a:close/>
              </a:path>
              <a:path w="68579" h="123825">
                <a:moveTo>
                  <a:pt x="68021" y="15288"/>
                </a:moveTo>
                <a:lnTo>
                  <a:pt x="55653" y="15288"/>
                </a:lnTo>
                <a:lnTo>
                  <a:pt x="55653" y="2779"/>
                </a:lnTo>
                <a:lnTo>
                  <a:pt x="68021" y="2779"/>
                </a:lnTo>
                <a:lnTo>
                  <a:pt x="68021" y="15288"/>
                </a:lnTo>
                <a:close/>
              </a:path>
              <a:path w="68579" h="123825">
                <a:moveTo>
                  <a:pt x="68021" y="123695"/>
                </a:moveTo>
                <a:lnTo>
                  <a:pt x="55653" y="123695"/>
                </a:lnTo>
                <a:lnTo>
                  <a:pt x="55653" y="79220"/>
                </a:lnTo>
                <a:lnTo>
                  <a:pt x="34628" y="79220"/>
                </a:lnTo>
                <a:lnTo>
                  <a:pt x="41566" y="77787"/>
                </a:lnTo>
                <a:lnTo>
                  <a:pt x="48387" y="72966"/>
                </a:lnTo>
                <a:lnTo>
                  <a:pt x="53585" y="63975"/>
                </a:lnTo>
                <a:lnTo>
                  <a:pt x="55653" y="50034"/>
                </a:lnTo>
                <a:lnTo>
                  <a:pt x="54977" y="38307"/>
                </a:lnTo>
                <a:lnTo>
                  <a:pt x="52097" y="26059"/>
                </a:lnTo>
                <a:lnTo>
                  <a:pt x="45740" y="16417"/>
                </a:lnTo>
                <a:lnTo>
                  <a:pt x="34628" y="12508"/>
                </a:lnTo>
                <a:lnTo>
                  <a:pt x="53804" y="12508"/>
                </a:lnTo>
                <a:lnTo>
                  <a:pt x="55653" y="15288"/>
                </a:lnTo>
                <a:lnTo>
                  <a:pt x="68021" y="15288"/>
                </a:lnTo>
                <a:lnTo>
                  <a:pt x="68021" y="1236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68187" y="1761189"/>
            <a:ext cx="62230" cy="89535"/>
          </a:xfrm>
          <a:custGeom>
            <a:avLst/>
            <a:gdLst/>
            <a:ahLst/>
            <a:cxnLst/>
            <a:rect l="l" t="t" r="r" b="b"/>
            <a:pathLst>
              <a:path w="62229" h="89535">
                <a:moveTo>
                  <a:pt x="24734" y="88949"/>
                </a:moveTo>
                <a:lnTo>
                  <a:pt x="16174" y="87559"/>
                </a:lnTo>
                <a:lnTo>
                  <a:pt x="8193" y="83042"/>
                </a:lnTo>
                <a:lnTo>
                  <a:pt x="2299" y="74877"/>
                </a:lnTo>
                <a:lnTo>
                  <a:pt x="0" y="62542"/>
                </a:lnTo>
                <a:lnTo>
                  <a:pt x="0" y="0"/>
                </a:lnTo>
                <a:lnTo>
                  <a:pt x="13604" y="0"/>
                </a:lnTo>
                <a:lnTo>
                  <a:pt x="13604" y="70881"/>
                </a:lnTo>
                <a:lnTo>
                  <a:pt x="19787" y="76441"/>
                </a:lnTo>
                <a:lnTo>
                  <a:pt x="47666" y="76441"/>
                </a:lnTo>
                <a:lnTo>
                  <a:pt x="45257" y="80154"/>
                </a:lnTo>
                <a:lnTo>
                  <a:pt x="39885" y="84953"/>
                </a:lnTo>
                <a:lnTo>
                  <a:pt x="33121" y="87928"/>
                </a:lnTo>
                <a:lnTo>
                  <a:pt x="24734" y="88949"/>
                </a:lnTo>
                <a:close/>
              </a:path>
              <a:path w="62229" h="89535">
                <a:moveTo>
                  <a:pt x="47666" y="76441"/>
                </a:moveTo>
                <a:lnTo>
                  <a:pt x="28445" y="76441"/>
                </a:lnTo>
                <a:lnTo>
                  <a:pt x="38513" y="73639"/>
                </a:lnTo>
                <a:lnTo>
                  <a:pt x="44986" y="66538"/>
                </a:lnTo>
                <a:lnTo>
                  <a:pt x="48445" y="57091"/>
                </a:lnTo>
                <a:lnTo>
                  <a:pt x="49469" y="47254"/>
                </a:lnTo>
                <a:lnTo>
                  <a:pt x="49469" y="0"/>
                </a:lnTo>
                <a:lnTo>
                  <a:pt x="61837" y="0"/>
                </a:lnTo>
                <a:lnTo>
                  <a:pt x="61837" y="73661"/>
                </a:lnTo>
                <a:lnTo>
                  <a:pt x="49469" y="73661"/>
                </a:lnTo>
                <a:lnTo>
                  <a:pt x="47666" y="76441"/>
                </a:lnTo>
                <a:close/>
              </a:path>
              <a:path w="62229" h="89535">
                <a:moveTo>
                  <a:pt x="61837" y="86169"/>
                </a:moveTo>
                <a:lnTo>
                  <a:pt x="49469" y="86169"/>
                </a:lnTo>
                <a:lnTo>
                  <a:pt x="49469" y="73661"/>
                </a:lnTo>
                <a:lnTo>
                  <a:pt x="61837" y="73661"/>
                </a:lnTo>
                <a:lnTo>
                  <a:pt x="61837" y="861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46102" y="1758409"/>
            <a:ext cx="73025" cy="92075"/>
          </a:xfrm>
          <a:custGeom>
            <a:avLst/>
            <a:gdLst/>
            <a:ahLst/>
            <a:cxnLst/>
            <a:rect l="l" t="t" r="r" b="b"/>
            <a:pathLst>
              <a:path w="73025" h="92075">
                <a:moveTo>
                  <a:pt x="16077" y="29186"/>
                </a:moveTo>
                <a:lnTo>
                  <a:pt x="3710" y="29186"/>
                </a:lnTo>
                <a:lnTo>
                  <a:pt x="6473" y="15831"/>
                </a:lnTo>
                <a:lnTo>
                  <a:pt x="12831" y="6775"/>
                </a:lnTo>
                <a:lnTo>
                  <a:pt x="22667" y="1628"/>
                </a:lnTo>
                <a:lnTo>
                  <a:pt x="35865" y="0"/>
                </a:lnTo>
                <a:lnTo>
                  <a:pt x="42918" y="564"/>
                </a:lnTo>
                <a:lnTo>
                  <a:pt x="52407" y="3474"/>
                </a:lnTo>
                <a:lnTo>
                  <a:pt x="60735" y="10554"/>
                </a:lnTo>
                <a:lnTo>
                  <a:pt x="61270" y="12508"/>
                </a:lnTo>
                <a:lnTo>
                  <a:pt x="18551" y="12508"/>
                </a:lnTo>
                <a:lnTo>
                  <a:pt x="16077" y="22237"/>
                </a:lnTo>
                <a:lnTo>
                  <a:pt x="16077" y="29186"/>
                </a:lnTo>
                <a:close/>
              </a:path>
              <a:path w="73025" h="92075">
                <a:moveTo>
                  <a:pt x="23498" y="91729"/>
                </a:moveTo>
                <a:lnTo>
                  <a:pt x="14087" y="89970"/>
                </a:lnTo>
                <a:lnTo>
                  <a:pt x="6647" y="84953"/>
                </a:lnTo>
                <a:lnTo>
                  <a:pt x="1758" y="77070"/>
                </a:lnTo>
                <a:lnTo>
                  <a:pt x="0" y="66712"/>
                </a:lnTo>
                <a:lnTo>
                  <a:pt x="714" y="59828"/>
                </a:lnTo>
                <a:lnTo>
                  <a:pt x="3864" y="51250"/>
                </a:lnTo>
                <a:lnTo>
                  <a:pt x="10956" y="43454"/>
                </a:lnTo>
                <a:lnTo>
                  <a:pt x="23498" y="38915"/>
                </a:lnTo>
                <a:lnTo>
                  <a:pt x="44522" y="36135"/>
                </a:lnTo>
                <a:lnTo>
                  <a:pt x="48233" y="36135"/>
                </a:lnTo>
                <a:lnTo>
                  <a:pt x="51943" y="34745"/>
                </a:lnTo>
                <a:lnTo>
                  <a:pt x="51943" y="16678"/>
                </a:lnTo>
                <a:lnTo>
                  <a:pt x="45759" y="12508"/>
                </a:lnTo>
                <a:lnTo>
                  <a:pt x="61270" y="12508"/>
                </a:lnTo>
                <a:lnTo>
                  <a:pt x="64310" y="23627"/>
                </a:lnTo>
                <a:lnTo>
                  <a:pt x="64310" y="44474"/>
                </a:lnTo>
                <a:lnTo>
                  <a:pt x="50706" y="44474"/>
                </a:lnTo>
                <a:lnTo>
                  <a:pt x="49469" y="47254"/>
                </a:lnTo>
                <a:lnTo>
                  <a:pt x="45759" y="47254"/>
                </a:lnTo>
                <a:lnTo>
                  <a:pt x="29681" y="50034"/>
                </a:lnTo>
                <a:lnTo>
                  <a:pt x="23498" y="51423"/>
                </a:lnTo>
                <a:lnTo>
                  <a:pt x="13604" y="52813"/>
                </a:lnTo>
                <a:lnTo>
                  <a:pt x="13604" y="73661"/>
                </a:lnTo>
                <a:lnTo>
                  <a:pt x="17314" y="79220"/>
                </a:lnTo>
                <a:lnTo>
                  <a:pt x="50629" y="79220"/>
                </a:lnTo>
                <a:lnTo>
                  <a:pt x="47672" y="82347"/>
                </a:lnTo>
                <a:lnTo>
                  <a:pt x="41894" y="86864"/>
                </a:lnTo>
                <a:lnTo>
                  <a:pt x="34029" y="90339"/>
                </a:lnTo>
                <a:lnTo>
                  <a:pt x="23498" y="91729"/>
                </a:lnTo>
                <a:close/>
              </a:path>
              <a:path w="73025" h="92075">
                <a:moveTo>
                  <a:pt x="50629" y="79220"/>
                </a:moveTo>
                <a:lnTo>
                  <a:pt x="27208" y="79220"/>
                </a:lnTo>
                <a:lnTo>
                  <a:pt x="36097" y="77722"/>
                </a:lnTo>
                <a:lnTo>
                  <a:pt x="43595" y="73487"/>
                </a:lnTo>
                <a:lnTo>
                  <a:pt x="48774" y="66907"/>
                </a:lnTo>
                <a:lnTo>
                  <a:pt x="50706" y="58373"/>
                </a:lnTo>
                <a:lnTo>
                  <a:pt x="50706" y="44474"/>
                </a:lnTo>
                <a:lnTo>
                  <a:pt x="64310" y="44474"/>
                </a:lnTo>
                <a:lnTo>
                  <a:pt x="64310" y="77830"/>
                </a:lnTo>
                <a:lnTo>
                  <a:pt x="51943" y="77830"/>
                </a:lnTo>
                <a:lnTo>
                  <a:pt x="50629" y="79220"/>
                </a:lnTo>
                <a:close/>
              </a:path>
              <a:path w="73025" h="92075">
                <a:moveTo>
                  <a:pt x="68021" y="90339"/>
                </a:moveTo>
                <a:lnTo>
                  <a:pt x="54416" y="90339"/>
                </a:lnTo>
                <a:lnTo>
                  <a:pt x="51943" y="83390"/>
                </a:lnTo>
                <a:lnTo>
                  <a:pt x="51943" y="77830"/>
                </a:lnTo>
                <a:lnTo>
                  <a:pt x="64310" y="77830"/>
                </a:lnTo>
                <a:lnTo>
                  <a:pt x="65547" y="79220"/>
                </a:lnTo>
                <a:lnTo>
                  <a:pt x="72968" y="79220"/>
                </a:lnTo>
                <a:lnTo>
                  <a:pt x="72968" y="88949"/>
                </a:lnTo>
                <a:lnTo>
                  <a:pt x="70494" y="88949"/>
                </a:lnTo>
                <a:lnTo>
                  <a:pt x="68021" y="90339"/>
                </a:lnTo>
                <a:close/>
              </a:path>
              <a:path w="73025" h="92075">
                <a:moveTo>
                  <a:pt x="72968" y="79220"/>
                </a:moveTo>
                <a:lnTo>
                  <a:pt x="71731" y="79220"/>
                </a:lnTo>
                <a:lnTo>
                  <a:pt x="72968" y="77830"/>
                </a:lnTo>
                <a:lnTo>
                  <a:pt x="72968" y="792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32674" y="1758409"/>
            <a:ext cx="63500" cy="89535"/>
          </a:xfrm>
          <a:custGeom>
            <a:avLst/>
            <a:gdLst/>
            <a:ahLst/>
            <a:cxnLst/>
            <a:rect l="l" t="t" r="r" b="b"/>
            <a:pathLst>
              <a:path w="63500" h="89535">
                <a:moveTo>
                  <a:pt x="24955" y="15288"/>
                </a:moveTo>
                <a:lnTo>
                  <a:pt x="12367" y="15288"/>
                </a:lnTo>
                <a:lnTo>
                  <a:pt x="15691" y="10554"/>
                </a:lnTo>
                <a:lnTo>
                  <a:pt x="20406" y="5559"/>
                </a:lnTo>
                <a:lnTo>
                  <a:pt x="26976" y="1606"/>
                </a:lnTo>
                <a:lnTo>
                  <a:pt x="35865" y="0"/>
                </a:lnTo>
                <a:lnTo>
                  <a:pt x="45334" y="1259"/>
                </a:lnTo>
                <a:lnTo>
                  <a:pt x="54107" y="5906"/>
                </a:lnTo>
                <a:lnTo>
                  <a:pt x="58670" y="12508"/>
                </a:lnTo>
                <a:lnTo>
                  <a:pt x="33392" y="12508"/>
                </a:lnTo>
                <a:lnTo>
                  <a:pt x="27169" y="13746"/>
                </a:lnTo>
                <a:lnTo>
                  <a:pt x="24955" y="15288"/>
                </a:lnTo>
                <a:close/>
              </a:path>
              <a:path w="63500" h="89535">
                <a:moveTo>
                  <a:pt x="13604" y="88949"/>
                </a:moveTo>
                <a:lnTo>
                  <a:pt x="0" y="88949"/>
                </a:lnTo>
                <a:lnTo>
                  <a:pt x="0" y="2779"/>
                </a:lnTo>
                <a:lnTo>
                  <a:pt x="12367" y="2779"/>
                </a:lnTo>
                <a:lnTo>
                  <a:pt x="12367" y="15288"/>
                </a:lnTo>
                <a:lnTo>
                  <a:pt x="24955" y="15288"/>
                </a:lnTo>
                <a:lnTo>
                  <a:pt x="20715" y="18241"/>
                </a:lnTo>
                <a:lnTo>
                  <a:pt x="15652" y="27166"/>
                </a:lnTo>
                <a:lnTo>
                  <a:pt x="13604" y="41695"/>
                </a:lnTo>
                <a:lnTo>
                  <a:pt x="13604" y="88949"/>
                </a:lnTo>
                <a:close/>
              </a:path>
              <a:path w="63500" h="89535">
                <a:moveTo>
                  <a:pt x="63074" y="88949"/>
                </a:moveTo>
                <a:lnTo>
                  <a:pt x="49469" y="88949"/>
                </a:lnTo>
                <a:lnTo>
                  <a:pt x="49469" y="36135"/>
                </a:lnTo>
                <a:lnTo>
                  <a:pt x="48696" y="25994"/>
                </a:lnTo>
                <a:lnTo>
                  <a:pt x="46068" y="18589"/>
                </a:lnTo>
                <a:lnTo>
                  <a:pt x="41121" y="14050"/>
                </a:lnTo>
                <a:lnTo>
                  <a:pt x="33392" y="12508"/>
                </a:lnTo>
                <a:lnTo>
                  <a:pt x="58670" y="12508"/>
                </a:lnTo>
                <a:lnTo>
                  <a:pt x="60561" y="15244"/>
                </a:lnTo>
                <a:lnTo>
                  <a:pt x="63074" y="30576"/>
                </a:lnTo>
                <a:lnTo>
                  <a:pt x="63074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08116" y="1736171"/>
            <a:ext cx="36195" cy="113030"/>
          </a:xfrm>
          <a:custGeom>
            <a:avLst/>
            <a:gdLst/>
            <a:ahLst/>
            <a:cxnLst/>
            <a:rect l="l" t="t" r="r" b="b"/>
            <a:pathLst>
              <a:path w="36195" h="113030">
                <a:moveTo>
                  <a:pt x="23498" y="25017"/>
                </a:moveTo>
                <a:lnTo>
                  <a:pt x="9893" y="25017"/>
                </a:lnTo>
                <a:lnTo>
                  <a:pt x="9893" y="0"/>
                </a:lnTo>
                <a:lnTo>
                  <a:pt x="23498" y="0"/>
                </a:lnTo>
                <a:lnTo>
                  <a:pt x="23498" y="25017"/>
                </a:lnTo>
                <a:close/>
              </a:path>
              <a:path w="36195" h="113030">
                <a:moveTo>
                  <a:pt x="35865" y="36135"/>
                </a:moveTo>
                <a:lnTo>
                  <a:pt x="0" y="36135"/>
                </a:lnTo>
                <a:lnTo>
                  <a:pt x="0" y="25017"/>
                </a:lnTo>
                <a:lnTo>
                  <a:pt x="35865" y="25017"/>
                </a:lnTo>
                <a:lnTo>
                  <a:pt x="35865" y="36135"/>
                </a:lnTo>
                <a:close/>
              </a:path>
              <a:path w="36195" h="113030">
                <a:moveTo>
                  <a:pt x="27208" y="112576"/>
                </a:moveTo>
                <a:lnTo>
                  <a:pt x="12367" y="112576"/>
                </a:lnTo>
                <a:lnTo>
                  <a:pt x="9893" y="104237"/>
                </a:lnTo>
                <a:lnTo>
                  <a:pt x="9893" y="36135"/>
                </a:lnTo>
                <a:lnTo>
                  <a:pt x="23498" y="36135"/>
                </a:lnTo>
                <a:lnTo>
                  <a:pt x="23498" y="100068"/>
                </a:lnTo>
                <a:lnTo>
                  <a:pt x="35865" y="100068"/>
                </a:lnTo>
                <a:lnTo>
                  <a:pt x="35865" y="111186"/>
                </a:lnTo>
                <a:lnTo>
                  <a:pt x="30918" y="111186"/>
                </a:lnTo>
                <a:lnTo>
                  <a:pt x="27208" y="1125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57586" y="1761189"/>
            <a:ext cx="62230" cy="89535"/>
          </a:xfrm>
          <a:custGeom>
            <a:avLst/>
            <a:gdLst/>
            <a:ahLst/>
            <a:cxnLst/>
            <a:rect l="l" t="t" r="r" b="b"/>
            <a:pathLst>
              <a:path w="62229" h="89535">
                <a:moveTo>
                  <a:pt x="24734" y="88949"/>
                </a:moveTo>
                <a:lnTo>
                  <a:pt x="16174" y="87559"/>
                </a:lnTo>
                <a:lnTo>
                  <a:pt x="8193" y="83042"/>
                </a:lnTo>
                <a:lnTo>
                  <a:pt x="2299" y="74877"/>
                </a:lnTo>
                <a:lnTo>
                  <a:pt x="0" y="62542"/>
                </a:lnTo>
                <a:lnTo>
                  <a:pt x="0" y="0"/>
                </a:lnTo>
                <a:lnTo>
                  <a:pt x="12367" y="0"/>
                </a:lnTo>
                <a:lnTo>
                  <a:pt x="12367" y="70881"/>
                </a:lnTo>
                <a:lnTo>
                  <a:pt x="18551" y="76441"/>
                </a:lnTo>
                <a:lnTo>
                  <a:pt x="47443" y="76441"/>
                </a:lnTo>
                <a:lnTo>
                  <a:pt x="44735" y="80154"/>
                </a:lnTo>
                <a:lnTo>
                  <a:pt x="39421" y="84953"/>
                </a:lnTo>
                <a:lnTo>
                  <a:pt x="32947" y="87928"/>
                </a:lnTo>
                <a:lnTo>
                  <a:pt x="24734" y="88949"/>
                </a:lnTo>
                <a:close/>
              </a:path>
              <a:path w="62229" h="89535">
                <a:moveTo>
                  <a:pt x="47443" y="76441"/>
                </a:moveTo>
                <a:lnTo>
                  <a:pt x="27208" y="76441"/>
                </a:lnTo>
                <a:lnTo>
                  <a:pt x="37276" y="73639"/>
                </a:lnTo>
                <a:lnTo>
                  <a:pt x="43749" y="66538"/>
                </a:lnTo>
                <a:lnTo>
                  <a:pt x="47208" y="57091"/>
                </a:lnTo>
                <a:lnTo>
                  <a:pt x="48233" y="47254"/>
                </a:lnTo>
                <a:lnTo>
                  <a:pt x="48233" y="0"/>
                </a:lnTo>
                <a:lnTo>
                  <a:pt x="61837" y="0"/>
                </a:lnTo>
                <a:lnTo>
                  <a:pt x="61837" y="73661"/>
                </a:lnTo>
                <a:lnTo>
                  <a:pt x="49469" y="73661"/>
                </a:lnTo>
                <a:lnTo>
                  <a:pt x="47443" y="76441"/>
                </a:lnTo>
                <a:close/>
              </a:path>
              <a:path w="62229" h="89535">
                <a:moveTo>
                  <a:pt x="61837" y="86169"/>
                </a:moveTo>
                <a:lnTo>
                  <a:pt x="49469" y="86169"/>
                </a:lnTo>
                <a:lnTo>
                  <a:pt x="49469" y="73661"/>
                </a:lnTo>
                <a:lnTo>
                  <a:pt x="61837" y="73661"/>
                </a:lnTo>
                <a:lnTo>
                  <a:pt x="61837" y="861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39211" y="1758409"/>
            <a:ext cx="104139" cy="89535"/>
          </a:xfrm>
          <a:custGeom>
            <a:avLst/>
            <a:gdLst/>
            <a:ahLst/>
            <a:cxnLst/>
            <a:rect l="l" t="t" r="r" b="b"/>
            <a:pathLst>
              <a:path w="104139" h="89535">
                <a:moveTo>
                  <a:pt x="24616" y="15288"/>
                </a:moveTo>
                <a:lnTo>
                  <a:pt x="12367" y="15288"/>
                </a:lnTo>
                <a:lnTo>
                  <a:pt x="15169" y="10554"/>
                </a:lnTo>
                <a:lnTo>
                  <a:pt x="19942" y="5559"/>
                </a:lnTo>
                <a:lnTo>
                  <a:pt x="26802" y="1606"/>
                </a:lnTo>
                <a:lnTo>
                  <a:pt x="35865" y="0"/>
                </a:lnTo>
                <a:lnTo>
                  <a:pt x="49469" y="0"/>
                </a:lnTo>
                <a:lnTo>
                  <a:pt x="54416" y="9728"/>
                </a:lnTo>
                <a:lnTo>
                  <a:pt x="55241" y="12508"/>
                </a:lnTo>
                <a:lnTo>
                  <a:pt x="33392" y="12508"/>
                </a:lnTo>
                <a:lnTo>
                  <a:pt x="26976" y="13746"/>
                </a:lnTo>
                <a:lnTo>
                  <a:pt x="24616" y="15288"/>
                </a:lnTo>
                <a:close/>
              </a:path>
              <a:path w="104139" h="89535">
                <a:moveTo>
                  <a:pt x="71718" y="13898"/>
                </a:moveTo>
                <a:lnTo>
                  <a:pt x="55653" y="13898"/>
                </a:lnTo>
                <a:lnTo>
                  <a:pt x="60890" y="8208"/>
                </a:lnTo>
                <a:lnTo>
                  <a:pt x="66011" y="3822"/>
                </a:lnTo>
                <a:lnTo>
                  <a:pt x="71827" y="998"/>
                </a:lnTo>
                <a:lnTo>
                  <a:pt x="79151" y="0"/>
                </a:lnTo>
                <a:lnTo>
                  <a:pt x="86668" y="1042"/>
                </a:lnTo>
                <a:lnTo>
                  <a:pt x="94765" y="5211"/>
                </a:lnTo>
                <a:lnTo>
                  <a:pt x="100096" y="12508"/>
                </a:lnTo>
                <a:lnTo>
                  <a:pt x="76678" y="12508"/>
                </a:lnTo>
                <a:lnTo>
                  <a:pt x="71718" y="13898"/>
                </a:lnTo>
                <a:close/>
              </a:path>
              <a:path w="104139" h="89535">
                <a:moveTo>
                  <a:pt x="12367" y="88949"/>
                </a:moveTo>
                <a:lnTo>
                  <a:pt x="0" y="88949"/>
                </a:lnTo>
                <a:lnTo>
                  <a:pt x="0" y="2779"/>
                </a:lnTo>
                <a:lnTo>
                  <a:pt x="12367" y="2779"/>
                </a:lnTo>
                <a:lnTo>
                  <a:pt x="12367" y="15288"/>
                </a:lnTo>
                <a:lnTo>
                  <a:pt x="24616" y="15288"/>
                </a:lnTo>
                <a:lnTo>
                  <a:pt x="20097" y="18241"/>
                </a:lnTo>
                <a:lnTo>
                  <a:pt x="14609" y="27166"/>
                </a:lnTo>
                <a:lnTo>
                  <a:pt x="12367" y="41695"/>
                </a:lnTo>
                <a:lnTo>
                  <a:pt x="12367" y="88949"/>
                </a:lnTo>
                <a:close/>
              </a:path>
              <a:path w="104139" h="89535">
                <a:moveTo>
                  <a:pt x="58127" y="88949"/>
                </a:moveTo>
                <a:lnTo>
                  <a:pt x="45759" y="88949"/>
                </a:lnTo>
                <a:lnTo>
                  <a:pt x="45759" y="22237"/>
                </a:lnTo>
                <a:lnTo>
                  <a:pt x="43286" y="12508"/>
                </a:lnTo>
                <a:lnTo>
                  <a:pt x="55241" y="12508"/>
                </a:lnTo>
                <a:lnTo>
                  <a:pt x="55653" y="13898"/>
                </a:lnTo>
                <a:lnTo>
                  <a:pt x="71718" y="13898"/>
                </a:lnTo>
                <a:lnTo>
                  <a:pt x="69083" y="14636"/>
                </a:lnTo>
                <a:lnTo>
                  <a:pt x="63228" y="20152"/>
                </a:lnTo>
                <a:lnTo>
                  <a:pt x="59460" y="27753"/>
                </a:lnTo>
                <a:lnTo>
                  <a:pt x="58127" y="36135"/>
                </a:lnTo>
                <a:lnTo>
                  <a:pt x="58127" y="88949"/>
                </a:lnTo>
                <a:close/>
              </a:path>
              <a:path w="104139" h="89535">
                <a:moveTo>
                  <a:pt x="103886" y="88949"/>
                </a:moveTo>
                <a:lnTo>
                  <a:pt x="90282" y="88949"/>
                </a:lnTo>
                <a:lnTo>
                  <a:pt x="90282" y="20847"/>
                </a:lnTo>
                <a:lnTo>
                  <a:pt x="87808" y="12508"/>
                </a:lnTo>
                <a:lnTo>
                  <a:pt x="100096" y="12508"/>
                </a:lnTo>
                <a:lnTo>
                  <a:pt x="101239" y="14072"/>
                </a:lnTo>
                <a:lnTo>
                  <a:pt x="103886" y="29186"/>
                </a:lnTo>
                <a:lnTo>
                  <a:pt x="103886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08119" y="1758409"/>
            <a:ext cx="67310" cy="123825"/>
          </a:xfrm>
          <a:custGeom>
            <a:avLst/>
            <a:gdLst/>
            <a:ahLst/>
            <a:cxnLst/>
            <a:rect l="l" t="t" r="r" b="b"/>
            <a:pathLst>
              <a:path w="67310" h="123825">
                <a:moveTo>
                  <a:pt x="25119" y="15288"/>
                </a:moveTo>
                <a:lnTo>
                  <a:pt x="12367" y="15288"/>
                </a:lnTo>
                <a:lnTo>
                  <a:pt x="14976" y="10554"/>
                </a:lnTo>
                <a:lnTo>
                  <a:pt x="19324" y="5559"/>
                </a:lnTo>
                <a:lnTo>
                  <a:pt x="25759" y="1606"/>
                </a:lnTo>
                <a:lnTo>
                  <a:pt x="34628" y="0"/>
                </a:lnTo>
                <a:lnTo>
                  <a:pt x="48522" y="3409"/>
                </a:lnTo>
                <a:lnTo>
                  <a:pt x="58402" y="12508"/>
                </a:lnTo>
                <a:lnTo>
                  <a:pt x="33392" y="12508"/>
                </a:lnTo>
                <a:lnTo>
                  <a:pt x="25119" y="15288"/>
                </a:lnTo>
                <a:close/>
              </a:path>
              <a:path w="67310" h="123825">
                <a:moveTo>
                  <a:pt x="12367" y="123695"/>
                </a:moveTo>
                <a:lnTo>
                  <a:pt x="0" y="123695"/>
                </a:lnTo>
                <a:lnTo>
                  <a:pt x="0" y="2779"/>
                </a:lnTo>
                <a:lnTo>
                  <a:pt x="12367" y="2779"/>
                </a:lnTo>
                <a:lnTo>
                  <a:pt x="12367" y="15288"/>
                </a:lnTo>
                <a:lnTo>
                  <a:pt x="25119" y="15288"/>
                </a:lnTo>
                <a:lnTo>
                  <a:pt x="21759" y="16417"/>
                </a:lnTo>
                <a:lnTo>
                  <a:pt x="15459" y="26059"/>
                </a:lnTo>
                <a:lnTo>
                  <a:pt x="12869" y="38307"/>
                </a:lnTo>
                <a:lnTo>
                  <a:pt x="12367" y="50034"/>
                </a:lnTo>
                <a:lnTo>
                  <a:pt x="14435" y="63975"/>
                </a:lnTo>
                <a:lnTo>
                  <a:pt x="19633" y="72966"/>
                </a:lnTo>
                <a:lnTo>
                  <a:pt x="26454" y="77787"/>
                </a:lnTo>
                <a:lnTo>
                  <a:pt x="33392" y="79220"/>
                </a:lnTo>
                <a:lnTo>
                  <a:pt x="12367" y="79220"/>
                </a:lnTo>
                <a:lnTo>
                  <a:pt x="12367" y="123695"/>
                </a:lnTo>
                <a:close/>
              </a:path>
              <a:path w="67310" h="123825">
                <a:moveTo>
                  <a:pt x="33392" y="91729"/>
                </a:moveTo>
                <a:lnTo>
                  <a:pt x="23498" y="91729"/>
                </a:lnTo>
                <a:lnTo>
                  <a:pt x="16077" y="86169"/>
                </a:lnTo>
                <a:lnTo>
                  <a:pt x="12367" y="79220"/>
                </a:lnTo>
                <a:lnTo>
                  <a:pt x="33392" y="79220"/>
                </a:lnTo>
                <a:lnTo>
                  <a:pt x="42416" y="76549"/>
                </a:lnTo>
                <a:lnTo>
                  <a:pt x="49006" y="69318"/>
                </a:lnTo>
                <a:lnTo>
                  <a:pt x="53044" y="58698"/>
                </a:lnTo>
                <a:lnTo>
                  <a:pt x="54416" y="45864"/>
                </a:lnTo>
                <a:lnTo>
                  <a:pt x="53914" y="35962"/>
                </a:lnTo>
                <a:lnTo>
                  <a:pt x="51324" y="25017"/>
                </a:lnTo>
                <a:lnTo>
                  <a:pt x="45025" y="16156"/>
                </a:lnTo>
                <a:lnTo>
                  <a:pt x="33392" y="12508"/>
                </a:lnTo>
                <a:lnTo>
                  <a:pt x="58402" y="12508"/>
                </a:lnTo>
                <a:lnTo>
                  <a:pt x="58590" y="12682"/>
                </a:lnTo>
                <a:lnTo>
                  <a:pt x="64716" y="26385"/>
                </a:lnTo>
                <a:lnTo>
                  <a:pt x="66784" y="43084"/>
                </a:lnTo>
                <a:lnTo>
                  <a:pt x="65219" y="59480"/>
                </a:lnTo>
                <a:lnTo>
                  <a:pt x="59827" y="75224"/>
                </a:lnTo>
                <a:lnTo>
                  <a:pt x="49566" y="87060"/>
                </a:lnTo>
                <a:lnTo>
                  <a:pt x="33392" y="9172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93455" y="1758409"/>
            <a:ext cx="37465" cy="89535"/>
          </a:xfrm>
          <a:custGeom>
            <a:avLst/>
            <a:gdLst/>
            <a:ahLst/>
            <a:cxnLst/>
            <a:rect l="l" t="t" r="r" b="b"/>
            <a:pathLst>
              <a:path w="37464" h="89535">
                <a:moveTo>
                  <a:pt x="26180" y="16678"/>
                </a:moveTo>
                <a:lnTo>
                  <a:pt x="12367" y="16678"/>
                </a:lnTo>
                <a:lnTo>
                  <a:pt x="16522" y="9967"/>
                </a:lnTo>
                <a:lnTo>
                  <a:pt x="21488" y="4690"/>
                </a:lnTo>
                <a:lnTo>
                  <a:pt x="27150" y="1237"/>
                </a:lnTo>
                <a:lnTo>
                  <a:pt x="33392" y="0"/>
                </a:lnTo>
                <a:lnTo>
                  <a:pt x="37102" y="0"/>
                </a:lnTo>
                <a:lnTo>
                  <a:pt x="37102" y="15288"/>
                </a:lnTo>
                <a:lnTo>
                  <a:pt x="32155" y="15288"/>
                </a:lnTo>
                <a:lnTo>
                  <a:pt x="26180" y="16678"/>
                </a:lnTo>
                <a:close/>
              </a:path>
              <a:path w="37464" h="89535">
                <a:moveTo>
                  <a:pt x="12367" y="88949"/>
                </a:moveTo>
                <a:lnTo>
                  <a:pt x="0" y="88949"/>
                </a:lnTo>
                <a:lnTo>
                  <a:pt x="0" y="2779"/>
                </a:lnTo>
                <a:lnTo>
                  <a:pt x="12367" y="2779"/>
                </a:lnTo>
                <a:lnTo>
                  <a:pt x="12367" y="16678"/>
                </a:lnTo>
                <a:lnTo>
                  <a:pt x="26180" y="16678"/>
                </a:lnTo>
                <a:lnTo>
                  <a:pt x="23846" y="17220"/>
                </a:lnTo>
                <a:lnTo>
                  <a:pt x="17623" y="22411"/>
                </a:lnTo>
                <a:lnTo>
                  <a:pt x="13720" y="29946"/>
                </a:lnTo>
                <a:lnTo>
                  <a:pt x="12367" y="38915"/>
                </a:lnTo>
                <a:lnTo>
                  <a:pt x="12367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47872" y="176118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69"/>
                </a:lnTo>
              </a:path>
            </a:pathLst>
          </a:custGeom>
          <a:ln w="123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41688" y="17368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67" y="0"/>
                </a:lnTo>
              </a:path>
            </a:pathLst>
          </a:custGeom>
          <a:ln w="152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68896" y="1758409"/>
            <a:ext cx="71755" cy="92075"/>
          </a:xfrm>
          <a:custGeom>
            <a:avLst/>
            <a:gdLst/>
            <a:ahLst/>
            <a:cxnLst/>
            <a:rect l="l" t="t" r="r" b="b"/>
            <a:pathLst>
              <a:path w="71755" h="92075">
                <a:moveTo>
                  <a:pt x="35865" y="91729"/>
                </a:moveTo>
                <a:lnTo>
                  <a:pt x="19826" y="87690"/>
                </a:lnTo>
                <a:lnTo>
                  <a:pt x="8657" y="77135"/>
                </a:lnTo>
                <a:lnTo>
                  <a:pt x="2125" y="62412"/>
                </a:lnTo>
                <a:lnTo>
                  <a:pt x="0" y="45864"/>
                </a:lnTo>
                <a:lnTo>
                  <a:pt x="2125" y="29316"/>
                </a:lnTo>
                <a:lnTo>
                  <a:pt x="8657" y="14593"/>
                </a:lnTo>
                <a:lnTo>
                  <a:pt x="19826" y="4039"/>
                </a:lnTo>
                <a:lnTo>
                  <a:pt x="35865" y="0"/>
                </a:lnTo>
                <a:lnTo>
                  <a:pt x="51904" y="4039"/>
                </a:lnTo>
                <a:lnTo>
                  <a:pt x="60867" y="12508"/>
                </a:lnTo>
                <a:lnTo>
                  <a:pt x="35865" y="12508"/>
                </a:lnTo>
                <a:lnTo>
                  <a:pt x="24561" y="15961"/>
                </a:lnTo>
                <a:lnTo>
                  <a:pt x="17778" y="24495"/>
                </a:lnTo>
                <a:lnTo>
                  <a:pt x="14473" y="35375"/>
                </a:lnTo>
                <a:lnTo>
                  <a:pt x="13604" y="45864"/>
                </a:lnTo>
                <a:lnTo>
                  <a:pt x="14473" y="55767"/>
                </a:lnTo>
                <a:lnTo>
                  <a:pt x="17778" y="66712"/>
                </a:lnTo>
                <a:lnTo>
                  <a:pt x="24561" y="75572"/>
                </a:lnTo>
                <a:lnTo>
                  <a:pt x="35865" y="79220"/>
                </a:lnTo>
                <a:lnTo>
                  <a:pt x="60867" y="79220"/>
                </a:lnTo>
                <a:lnTo>
                  <a:pt x="51904" y="87690"/>
                </a:lnTo>
                <a:lnTo>
                  <a:pt x="35865" y="91729"/>
                </a:lnTo>
                <a:close/>
              </a:path>
              <a:path w="71755" h="92075">
                <a:moveTo>
                  <a:pt x="60867" y="79220"/>
                </a:moveTo>
                <a:lnTo>
                  <a:pt x="35865" y="79220"/>
                </a:lnTo>
                <a:lnTo>
                  <a:pt x="47170" y="75572"/>
                </a:lnTo>
                <a:lnTo>
                  <a:pt x="53953" y="66712"/>
                </a:lnTo>
                <a:lnTo>
                  <a:pt x="57257" y="55767"/>
                </a:lnTo>
                <a:lnTo>
                  <a:pt x="58127" y="45864"/>
                </a:lnTo>
                <a:lnTo>
                  <a:pt x="57257" y="35375"/>
                </a:lnTo>
                <a:lnTo>
                  <a:pt x="53953" y="24495"/>
                </a:lnTo>
                <a:lnTo>
                  <a:pt x="47170" y="15961"/>
                </a:lnTo>
                <a:lnTo>
                  <a:pt x="35865" y="12508"/>
                </a:lnTo>
                <a:lnTo>
                  <a:pt x="60867" y="12508"/>
                </a:lnTo>
                <a:lnTo>
                  <a:pt x="63074" y="14593"/>
                </a:lnTo>
                <a:lnTo>
                  <a:pt x="69605" y="29316"/>
                </a:lnTo>
                <a:lnTo>
                  <a:pt x="71731" y="45864"/>
                </a:lnTo>
                <a:lnTo>
                  <a:pt x="69605" y="62412"/>
                </a:lnTo>
                <a:lnTo>
                  <a:pt x="63074" y="77135"/>
                </a:lnTo>
                <a:lnTo>
                  <a:pt x="60867" y="792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57942" y="1758409"/>
            <a:ext cx="37465" cy="89535"/>
          </a:xfrm>
          <a:custGeom>
            <a:avLst/>
            <a:gdLst/>
            <a:ahLst/>
            <a:cxnLst/>
            <a:rect l="l" t="t" r="r" b="b"/>
            <a:pathLst>
              <a:path w="37464" h="89535">
                <a:moveTo>
                  <a:pt x="26694" y="16678"/>
                </a:moveTo>
                <a:lnTo>
                  <a:pt x="12367" y="16678"/>
                </a:lnTo>
                <a:lnTo>
                  <a:pt x="16541" y="9967"/>
                </a:lnTo>
                <a:lnTo>
                  <a:pt x="21643" y="4690"/>
                </a:lnTo>
                <a:lnTo>
                  <a:pt x="27672" y="1237"/>
                </a:lnTo>
                <a:lnTo>
                  <a:pt x="34628" y="0"/>
                </a:lnTo>
                <a:lnTo>
                  <a:pt x="37102" y="0"/>
                </a:lnTo>
                <a:lnTo>
                  <a:pt x="37102" y="15288"/>
                </a:lnTo>
                <a:lnTo>
                  <a:pt x="32155" y="15288"/>
                </a:lnTo>
                <a:lnTo>
                  <a:pt x="26694" y="16678"/>
                </a:lnTo>
                <a:close/>
              </a:path>
              <a:path w="37464" h="89535">
                <a:moveTo>
                  <a:pt x="13604" y="88949"/>
                </a:moveTo>
                <a:lnTo>
                  <a:pt x="0" y="88949"/>
                </a:lnTo>
                <a:lnTo>
                  <a:pt x="0" y="2779"/>
                </a:lnTo>
                <a:lnTo>
                  <a:pt x="12367" y="2779"/>
                </a:lnTo>
                <a:lnTo>
                  <a:pt x="12367" y="16678"/>
                </a:lnTo>
                <a:lnTo>
                  <a:pt x="26694" y="16678"/>
                </a:lnTo>
                <a:lnTo>
                  <a:pt x="24561" y="17220"/>
                </a:lnTo>
                <a:lnTo>
                  <a:pt x="18705" y="22411"/>
                </a:lnTo>
                <a:lnTo>
                  <a:pt x="14937" y="29946"/>
                </a:lnTo>
                <a:lnTo>
                  <a:pt x="13604" y="38915"/>
                </a:lnTo>
                <a:lnTo>
                  <a:pt x="13604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12359" y="176118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69"/>
                </a:lnTo>
              </a:path>
            </a:pathLst>
          </a:custGeom>
          <a:ln w="123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06175" y="17368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67" y="0"/>
                </a:lnTo>
              </a:path>
            </a:pathLst>
          </a:custGeom>
          <a:ln w="152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30910" y="1736171"/>
            <a:ext cx="36195" cy="113030"/>
          </a:xfrm>
          <a:custGeom>
            <a:avLst/>
            <a:gdLst/>
            <a:ahLst/>
            <a:cxnLst/>
            <a:rect l="l" t="t" r="r" b="b"/>
            <a:pathLst>
              <a:path w="36194" h="113030">
                <a:moveTo>
                  <a:pt x="23498" y="25017"/>
                </a:moveTo>
                <a:lnTo>
                  <a:pt x="11130" y="25017"/>
                </a:lnTo>
                <a:lnTo>
                  <a:pt x="11130" y="0"/>
                </a:lnTo>
                <a:lnTo>
                  <a:pt x="23498" y="0"/>
                </a:lnTo>
                <a:lnTo>
                  <a:pt x="23498" y="25017"/>
                </a:lnTo>
                <a:close/>
              </a:path>
              <a:path w="36194" h="113030">
                <a:moveTo>
                  <a:pt x="35865" y="36135"/>
                </a:moveTo>
                <a:lnTo>
                  <a:pt x="0" y="36135"/>
                </a:lnTo>
                <a:lnTo>
                  <a:pt x="0" y="25017"/>
                </a:lnTo>
                <a:lnTo>
                  <a:pt x="35865" y="25017"/>
                </a:lnTo>
                <a:lnTo>
                  <a:pt x="35865" y="36135"/>
                </a:lnTo>
                <a:close/>
              </a:path>
              <a:path w="36194" h="113030">
                <a:moveTo>
                  <a:pt x="27208" y="112576"/>
                </a:moveTo>
                <a:lnTo>
                  <a:pt x="13604" y="112576"/>
                </a:lnTo>
                <a:lnTo>
                  <a:pt x="11130" y="104237"/>
                </a:lnTo>
                <a:lnTo>
                  <a:pt x="11130" y="36135"/>
                </a:lnTo>
                <a:lnTo>
                  <a:pt x="23498" y="36135"/>
                </a:lnTo>
                <a:lnTo>
                  <a:pt x="23498" y="100068"/>
                </a:lnTo>
                <a:lnTo>
                  <a:pt x="35865" y="100068"/>
                </a:lnTo>
                <a:lnTo>
                  <a:pt x="35865" y="111186"/>
                </a:lnTo>
                <a:lnTo>
                  <a:pt x="30918" y="111186"/>
                </a:lnTo>
                <a:lnTo>
                  <a:pt x="27208" y="1125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71723" y="1761189"/>
            <a:ext cx="70485" cy="121285"/>
          </a:xfrm>
          <a:custGeom>
            <a:avLst/>
            <a:gdLst/>
            <a:ahLst/>
            <a:cxnLst/>
            <a:rect l="l" t="t" r="r" b="b"/>
            <a:pathLst>
              <a:path w="70485" h="121285">
                <a:moveTo>
                  <a:pt x="33828" y="108407"/>
                </a:moveTo>
                <a:lnTo>
                  <a:pt x="22261" y="108407"/>
                </a:lnTo>
                <a:lnTo>
                  <a:pt x="22261" y="107017"/>
                </a:lnTo>
                <a:lnTo>
                  <a:pt x="28445" y="88949"/>
                </a:lnTo>
                <a:lnTo>
                  <a:pt x="0" y="0"/>
                </a:lnTo>
                <a:lnTo>
                  <a:pt x="14840" y="0"/>
                </a:lnTo>
                <a:lnTo>
                  <a:pt x="35865" y="69491"/>
                </a:lnTo>
                <a:lnTo>
                  <a:pt x="48375" y="69491"/>
                </a:lnTo>
                <a:lnTo>
                  <a:pt x="43286" y="84780"/>
                </a:lnTo>
                <a:lnTo>
                  <a:pt x="35672" y="105084"/>
                </a:lnTo>
                <a:lnTo>
                  <a:pt x="33828" y="108407"/>
                </a:lnTo>
                <a:close/>
              </a:path>
              <a:path w="70485" h="121285">
                <a:moveTo>
                  <a:pt x="48375" y="69491"/>
                </a:moveTo>
                <a:lnTo>
                  <a:pt x="35865" y="69491"/>
                </a:lnTo>
                <a:lnTo>
                  <a:pt x="56890" y="0"/>
                </a:lnTo>
                <a:lnTo>
                  <a:pt x="70494" y="0"/>
                </a:lnTo>
                <a:lnTo>
                  <a:pt x="63982" y="20869"/>
                </a:lnTo>
                <a:lnTo>
                  <a:pt x="57354" y="41868"/>
                </a:lnTo>
                <a:lnTo>
                  <a:pt x="50494" y="63129"/>
                </a:lnTo>
                <a:lnTo>
                  <a:pt x="48375" y="69491"/>
                </a:lnTo>
                <a:close/>
              </a:path>
              <a:path w="70485" h="121285">
                <a:moveTo>
                  <a:pt x="12367" y="120915"/>
                </a:moveTo>
                <a:lnTo>
                  <a:pt x="7420" y="120915"/>
                </a:lnTo>
                <a:lnTo>
                  <a:pt x="7420" y="107017"/>
                </a:lnTo>
                <a:lnTo>
                  <a:pt x="8657" y="107017"/>
                </a:lnTo>
                <a:lnTo>
                  <a:pt x="11130" y="108407"/>
                </a:lnTo>
                <a:lnTo>
                  <a:pt x="33828" y="108407"/>
                </a:lnTo>
                <a:lnTo>
                  <a:pt x="29681" y="115877"/>
                </a:lnTo>
                <a:lnTo>
                  <a:pt x="22763" y="120155"/>
                </a:lnTo>
                <a:lnTo>
                  <a:pt x="12367" y="1209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24366" y="1387322"/>
            <a:ext cx="38735" cy="89535"/>
          </a:xfrm>
          <a:custGeom>
            <a:avLst/>
            <a:gdLst/>
            <a:ahLst/>
            <a:cxnLst/>
            <a:rect l="l" t="t" r="r" b="b"/>
            <a:pathLst>
              <a:path w="38735" h="89534">
                <a:moveTo>
                  <a:pt x="27416" y="16678"/>
                </a:moveTo>
                <a:lnTo>
                  <a:pt x="13604" y="16678"/>
                </a:lnTo>
                <a:lnTo>
                  <a:pt x="17584" y="9967"/>
                </a:lnTo>
                <a:lnTo>
                  <a:pt x="22261" y="4690"/>
                </a:lnTo>
                <a:lnTo>
                  <a:pt x="27865" y="1237"/>
                </a:lnTo>
                <a:lnTo>
                  <a:pt x="34628" y="0"/>
                </a:lnTo>
                <a:lnTo>
                  <a:pt x="37102" y="0"/>
                </a:lnTo>
                <a:lnTo>
                  <a:pt x="38339" y="1389"/>
                </a:lnTo>
                <a:lnTo>
                  <a:pt x="38339" y="15288"/>
                </a:lnTo>
                <a:lnTo>
                  <a:pt x="33392" y="15288"/>
                </a:lnTo>
                <a:lnTo>
                  <a:pt x="27416" y="16678"/>
                </a:lnTo>
                <a:close/>
              </a:path>
              <a:path w="38735" h="89534">
                <a:moveTo>
                  <a:pt x="13604" y="88949"/>
                </a:moveTo>
                <a:lnTo>
                  <a:pt x="0" y="88949"/>
                </a:lnTo>
                <a:lnTo>
                  <a:pt x="0" y="2779"/>
                </a:lnTo>
                <a:lnTo>
                  <a:pt x="12367" y="2779"/>
                </a:lnTo>
                <a:lnTo>
                  <a:pt x="12367" y="16678"/>
                </a:lnTo>
                <a:lnTo>
                  <a:pt x="27416" y="16678"/>
                </a:lnTo>
                <a:lnTo>
                  <a:pt x="25082" y="17220"/>
                </a:lnTo>
                <a:lnTo>
                  <a:pt x="18860" y="22411"/>
                </a:lnTo>
                <a:lnTo>
                  <a:pt x="14956" y="29946"/>
                </a:lnTo>
                <a:lnTo>
                  <a:pt x="13604" y="38915"/>
                </a:lnTo>
                <a:lnTo>
                  <a:pt x="13604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468888" y="1387322"/>
            <a:ext cx="70485" cy="92075"/>
          </a:xfrm>
          <a:custGeom>
            <a:avLst/>
            <a:gdLst/>
            <a:ahLst/>
            <a:cxnLst/>
            <a:rect l="l" t="t" r="r" b="b"/>
            <a:pathLst>
              <a:path w="70484" h="92075">
                <a:moveTo>
                  <a:pt x="46996" y="91729"/>
                </a:moveTo>
                <a:lnTo>
                  <a:pt x="34628" y="91729"/>
                </a:lnTo>
                <a:lnTo>
                  <a:pt x="19826" y="88515"/>
                </a:lnTo>
                <a:lnTo>
                  <a:pt x="8966" y="79568"/>
                </a:lnTo>
                <a:lnTo>
                  <a:pt x="2280" y="65930"/>
                </a:lnTo>
                <a:lnTo>
                  <a:pt x="0" y="48644"/>
                </a:lnTo>
                <a:lnTo>
                  <a:pt x="2144" y="29903"/>
                </a:lnTo>
                <a:lnTo>
                  <a:pt x="8811" y="14419"/>
                </a:lnTo>
                <a:lnTo>
                  <a:pt x="20348" y="3887"/>
                </a:lnTo>
                <a:lnTo>
                  <a:pt x="37102" y="0"/>
                </a:lnTo>
                <a:lnTo>
                  <a:pt x="51711" y="3735"/>
                </a:lnTo>
                <a:lnTo>
                  <a:pt x="61801" y="13898"/>
                </a:lnTo>
                <a:lnTo>
                  <a:pt x="34628" y="13898"/>
                </a:lnTo>
                <a:lnTo>
                  <a:pt x="26648" y="16048"/>
                </a:lnTo>
                <a:lnTo>
                  <a:pt x="19942" y="21716"/>
                </a:lnTo>
                <a:lnTo>
                  <a:pt x="15324" y="29729"/>
                </a:lnTo>
                <a:lnTo>
                  <a:pt x="13604" y="38915"/>
                </a:lnTo>
                <a:lnTo>
                  <a:pt x="69247" y="38915"/>
                </a:lnTo>
                <a:lnTo>
                  <a:pt x="70494" y="51423"/>
                </a:lnTo>
                <a:lnTo>
                  <a:pt x="13604" y="51423"/>
                </a:lnTo>
                <a:lnTo>
                  <a:pt x="14995" y="63389"/>
                </a:lnTo>
                <a:lnTo>
                  <a:pt x="19169" y="72097"/>
                </a:lnTo>
                <a:lnTo>
                  <a:pt x="26126" y="77418"/>
                </a:lnTo>
                <a:lnTo>
                  <a:pt x="35865" y="79220"/>
                </a:lnTo>
                <a:lnTo>
                  <a:pt x="62304" y="79220"/>
                </a:lnTo>
                <a:lnTo>
                  <a:pt x="61779" y="80132"/>
                </a:lnTo>
                <a:lnTo>
                  <a:pt x="55653" y="86169"/>
                </a:lnTo>
                <a:lnTo>
                  <a:pt x="51943" y="88949"/>
                </a:lnTo>
                <a:lnTo>
                  <a:pt x="46996" y="91729"/>
                </a:lnTo>
                <a:close/>
              </a:path>
              <a:path w="70484" h="92075">
                <a:moveTo>
                  <a:pt x="69247" y="38915"/>
                </a:moveTo>
                <a:lnTo>
                  <a:pt x="56890" y="38915"/>
                </a:lnTo>
                <a:lnTo>
                  <a:pt x="55151" y="29729"/>
                </a:lnTo>
                <a:lnTo>
                  <a:pt x="51324" y="21716"/>
                </a:lnTo>
                <a:lnTo>
                  <a:pt x="44716" y="16048"/>
                </a:lnTo>
                <a:lnTo>
                  <a:pt x="34628" y="13898"/>
                </a:lnTo>
                <a:lnTo>
                  <a:pt x="61801" y="13898"/>
                </a:lnTo>
                <a:lnTo>
                  <a:pt x="62146" y="14245"/>
                </a:lnTo>
                <a:lnTo>
                  <a:pt x="68407" y="30489"/>
                </a:lnTo>
                <a:lnTo>
                  <a:pt x="69247" y="38915"/>
                </a:lnTo>
                <a:close/>
              </a:path>
              <a:path w="70484" h="92075">
                <a:moveTo>
                  <a:pt x="62304" y="79220"/>
                </a:moveTo>
                <a:lnTo>
                  <a:pt x="35865" y="79220"/>
                </a:lnTo>
                <a:lnTo>
                  <a:pt x="44175" y="77396"/>
                </a:lnTo>
                <a:lnTo>
                  <a:pt x="50397" y="72966"/>
                </a:lnTo>
                <a:lnTo>
                  <a:pt x="54300" y="67493"/>
                </a:lnTo>
                <a:lnTo>
                  <a:pt x="55653" y="62542"/>
                </a:lnTo>
                <a:lnTo>
                  <a:pt x="69257" y="62542"/>
                </a:lnTo>
                <a:lnTo>
                  <a:pt x="68001" y="67016"/>
                </a:lnTo>
                <a:lnTo>
                  <a:pt x="65702" y="73313"/>
                </a:lnTo>
                <a:lnTo>
                  <a:pt x="62304" y="792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48040" y="1366475"/>
            <a:ext cx="34925" cy="111760"/>
          </a:xfrm>
          <a:custGeom>
            <a:avLst/>
            <a:gdLst/>
            <a:ahLst/>
            <a:cxnLst/>
            <a:rect l="l" t="t" r="r" b="b"/>
            <a:pathLst>
              <a:path w="34925" h="111759">
                <a:moveTo>
                  <a:pt x="23498" y="23627"/>
                </a:moveTo>
                <a:lnTo>
                  <a:pt x="9893" y="23627"/>
                </a:lnTo>
                <a:lnTo>
                  <a:pt x="9893" y="0"/>
                </a:lnTo>
                <a:lnTo>
                  <a:pt x="23498" y="0"/>
                </a:lnTo>
                <a:lnTo>
                  <a:pt x="23498" y="23627"/>
                </a:lnTo>
                <a:close/>
              </a:path>
              <a:path w="34925" h="111759">
                <a:moveTo>
                  <a:pt x="34628" y="36135"/>
                </a:moveTo>
                <a:lnTo>
                  <a:pt x="0" y="36135"/>
                </a:lnTo>
                <a:lnTo>
                  <a:pt x="0" y="23627"/>
                </a:lnTo>
                <a:lnTo>
                  <a:pt x="34628" y="23627"/>
                </a:lnTo>
                <a:lnTo>
                  <a:pt x="34628" y="36135"/>
                </a:lnTo>
                <a:close/>
              </a:path>
              <a:path w="34925" h="111759">
                <a:moveTo>
                  <a:pt x="30918" y="111186"/>
                </a:moveTo>
                <a:lnTo>
                  <a:pt x="12367" y="111186"/>
                </a:lnTo>
                <a:lnTo>
                  <a:pt x="9893" y="102847"/>
                </a:lnTo>
                <a:lnTo>
                  <a:pt x="9893" y="36135"/>
                </a:lnTo>
                <a:lnTo>
                  <a:pt x="23498" y="36135"/>
                </a:lnTo>
                <a:lnTo>
                  <a:pt x="23498" y="98678"/>
                </a:lnTo>
                <a:lnTo>
                  <a:pt x="34628" y="98678"/>
                </a:lnTo>
                <a:lnTo>
                  <a:pt x="34628" y="109797"/>
                </a:lnTo>
                <a:lnTo>
                  <a:pt x="30918" y="1111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96273" y="1390102"/>
            <a:ext cx="62230" cy="89535"/>
          </a:xfrm>
          <a:custGeom>
            <a:avLst/>
            <a:gdLst/>
            <a:ahLst/>
            <a:cxnLst/>
            <a:rect l="l" t="t" r="r" b="b"/>
            <a:pathLst>
              <a:path w="62229" h="89534">
                <a:moveTo>
                  <a:pt x="25971" y="88949"/>
                </a:moveTo>
                <a:lnTo>
                  <a:pt x="16696" y="87755"/>
                </a:lnTo>
                <a:lnTo>
                  <a:pt x="8348" y="83563"/>
                </a:lnTo>
                <a:lnTo>
                  <a:pt x="2318" y="75463"/>
                </a:lnTo>
                <a:lnTo>
                  <a:pt x="0" y="62542"/>
                </a:lnTo>
                <a:lnTo>
                  <a:pt x="0" y="0"/>
                </a:lnTo>
                <a:lnTo>
                  <a:pt x="13604" y="0"/>
                </a:lnTo>
                <a:lnTo>
                  <a:pt x="13604" y="72271"/>
                </a:lnTo>
                <a:lnTo>
                  <a:pt x="19787" y="76441"/>
                </a:lnTo>
                <a:lnTo>
                  <a:pt x="47749" y="76441"/>
                </a:lnTo>
                <a:lnTo>
                  <a:pt x="45450" y="80154"/>
                </a:lnTo>
                <a:lnTo>
                  <a:pt x="40503" y="84953"/>
                </a:lnTo>
                <a:lnTo>
                  <a:pt x="34165" y="87928"/>
                </a:lnTo>
                <a:lnTo>
                  <a:pt x="25971" y="88949"/>
                </a:lnTo>
                <a:close/>
              </a:path>
              <a:path w="62229" h="89534">
                <a:moveTo>
                  <a:pt x="47749" y="76441"/>
                </a:moveTo>
                <a:lnTo>
                  <a:pt x="28445" y="76441"/>
                </a:lnTo>
                <a:lnTo>
                  <a:pt x="38513" y="73639"/>
                </a:lnTo>
                <a:lnTo>
                  <a:pt x="44986" y="66538"/>
                </a:lnTo>
                <a:lnTo>
                  <a:pt x="48445" y="57091"/>
                </a:lnTo>
                <a:lnTo>
                  <a:pt x="49469" y="47254"/>
                </a:lnTo>
                <a:lnTo>
                  <a:pt x="49469" y="0"/>
                </a:lnTo>
                <a:lnTo>
                  <a:pt x="61837" y="0"/>
                </a:lnTo>
                <a:lnTo>
                  <a:pt x="61837" y="73661"/>
                </a:lnTo>
                <a:lnTo>
                  <a:pt x="49469" y="73661"/>
                </a:lnTo>
                <a:lnTo>
                  <a:pt x="47749" y="76441"/>
                </a:lnTo>
                <a:close/>
              </a:path>
              <a:path w="62229" h="89534">
                <a:moveTo>
                  <a:pt x="61837" y="86169"/>
                </a:moveTo>
                <a:lnTo>
                  <a:pt x="50706" y="86169"/>
                </a:lnTo>
                <a:lnTo>
                  <a:pt x="50706" y="73661"/>
                </a:lnTo>
                <a:lnTo>
                  <a:pt x="61837" y="73661"/>
                </a:lnTo>
                <a:lnTo>
                  <a:pt x="61837" y="861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80372" y="1387322"/>
            <a:ext cx="38735" cy="89535"/>
          </a:xfrm>
          <a:custGeom>
            <a:avLst/>
            <a:gdLst/>
            <a:ahLst/>
            <a:cxnLst/>
            <a:rect l="l" t="t" r="r" b="b"/>
            <a:pathLst>
              <a:path w="38734" h="89534">
                <a:moveTo>
                  <a:pt x="27416" y="16678"/>
                </a:moveTo>
                <a:lnTo>
                  <a:pt x="12367" y="16678"/>
                </a:lnTo>
                <a:lnTo>
                  <a:pt x="16541" y="9967"/>
                </a:lnTo>
                <a:lnTo>
                  <a:pt x="21643" y="4690"/>
                </a:lnTo>
                <a:lnTo>
                  <a:pt x="27672" y="1237"/>
                </a:lnTo>
                <a:lnTo>
                  <a:pt x="34628" y="0"/>
                </a:lnTo>
                <a:lnTo>
                  <a:pt x="37102" y="0"/>
                </a:lnTo>
                <a:lnTo>
                  <a:pt x="38339" y="1389"/>
                </a:lnTo>
                <a:lnTo>
                  <a:pt x="38339" y="15288"/>
                </a:lnTo>
                <a:lnTo>
                  <a:pt x="33392" y="15288"/>
                </a:lnTo>
                <a:lnTo>
                  <a:pt x="27416" y="16678"/>
                </a:lnTo>
                <a:close/>
              </a:path>
              <a:path w="38734" h="89534">
                <a:moveTo>
                  <a:pt x="13604" y="88949"/>
                </a:moveTo>
                <a:lnTo>
                  <a:pt x="0" y="88949"/>
                </a:lnTo>
                <a:lnTo>
                  <a:pt x="0" y="2779"/>
                </a:lnTo>
                <a:lnTo>
                  <a:pt x="12367" y="2779"/>
                </a:lnTo>
                <a:lnTo>
                  <a:pt x="12367" y="16678"/>
                </a:lnTo>
                <a:lnTo>
                  <a:pt x="27416" y="16678"/>
                </a:lnTo>
                <a:lnTo>
                  <a:pt x="25082" y="17220"/>
                </a:lnTo>
                <a:lnTo>
                  <a:pt x="18860" y="22411"/>
                </a:lnTo>
                <a:lnTo>
                  <a:pt x="14956" y="29946"/>
                </a:lnTo>
                <a:lnTo>
                  <a:pt x="13604" y="38915"/>
                </a:lnTo>
                <a:lnTo>
                  <a:pt x="13604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28605" y="1387322"/>
            <a:ext cx="62230" cy="89535"/>
          </a:xfrm>
          <a:custGeom>
            <a:avLst/>
            <a:gdLst/>
            <a:ahLst/>
            <a:cxnLst/>
            <a:rect l="l" t="t" r="r" b="b"/>
            <a:pathLst>
              <a:path w="62229" h="89534">
                <a:moveTo>
                  <a:pt x="26701" y="15288"/>
                </a:moveTo>
                <a:lnTo>
                  <a:pt x="12367" y="15288"/>
                </a:lnTo>
                <a:lnTo>
                  <a:pt x="15169" y="11140"/>
                </a:lnTo>
                <a:lnTo>
                  <a:pt x="19942" y="6080"/>
                </a:lnTo>
                <a:lnTo>
                  <a:pt x="26802" y="1802"/>
                </a:lnTo>
                <a:lnTo>
                  <a:pt x="35865" y="0"/>
                </a:lnTo>
                <a:lnTo>
                  <a:pt x="44619" y="1259"/>
                </a:lnTo>
                <a:lnTo>
                  <a:pt x="53025" y="5906"/>
                </a:lnTo>
                <a:lnTo>
                  <a:pt x="58433" y="13898"/>
                </a:lnTo>
                <a:lnTo>
                  <a:pt x="33392" y="13898"/>
                </a:lnTo>
                <a:lnTo>
                  <a:pt x="26976" y="15114"/>
                </a:lnTo>
                <a:lnTo>
                  <a:pt x="26701" y="15288"/>
                </a:lnTo>
                <a:close/>
              </a:path>
              <a:path w="62229" h="89534">
                <a:moveTo>
                  <a:pt x="12367" y="88949"/>
                </a:moveTo>
                <a:lnTo>
                  <a:pt x="0" y="88949"/>
                </a:lnTo>
                <a:lnTo>
                  <a:pt x="0" y="2779"/>
                </a:lnTo>
                <a:lnTo>
                  <a:pt x="12367" y="2779"/>
                </a:lnTo>
                <a:lnTo>
                  <a:pt x="12367" y="15288"/>
                </a:lnTo>
                <a:lnTo>
                  <a:pt x="26701" y="15288"/>
                </a:lnTo>
                <a:lnTo>
                  <a:pt x="20097" y="19457"/>
                </a:lnTo>
                <a:lnTo>
                  <a:pt x="14609" y="27970"/>
                </a:lnTo>
                <a:lnTo>
                  <a:pt x="12367" y="41695"/>
                </a:lnTo>
                <a:lnTo>
                  <a:pt x="12367" y="88949"/>
                </a:lnTo>
                <a:close/>
              </a:path>
              <a:path w="62229" h="89534">
                <a:moveTo>
                  <a:pt x="61837" y="88949"/>
                </a:moveTo>
                <a:lnTo>
                  <a:pt x="49469" y="88949"/>
                </a:lnTo>
                <a:lnTo>
                  <a:pt x="49469" y="36135"/>
                </a:lnTo>
                <a:lnTo>
                  <a:pt x="48696" y="26211"/>
                </a:lnTo>
                <a:lnTo>
                  <a:pt x="46068" y="19283"/>
                </a:lnTo>
                <a:lnTo>
                  <a:pt x="41121" y="15223"/>
                </a:lnTo>
                <a:lnTo>
                  <a:pt x="33392" y="13898"/>
                </a:lnTo>
                <a:lnTo>
                  <a:pt x="58433" y="13898"/>
                </a:lnTo>
                <a:lnTo>
                  <a:pt x="59344" y="15244"/>
                </a:lnTo>
                <a:lnTo>
                  <a:pt x="61837" y="30576"/>
                </a:lnTo>
                <a:lnTo>
                  <a:pt x="61837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40443" y="1541594"/>
            <a:ext cx="36195" cy="121285"/>
          </a:xfrm>
          <a:custGeom>
            <a:avLst/>
            <a:gdLst/>
            <a:ahLst/>
            <a:cxnLst/>
            <a:rect l="l" t="t" r="r" b="b"/>
            <a:pathLst>
              <a:path w="36195" h="121285">
                <a:moveTo>
                  <a:pt x="23498" y="33356"/>
                </a:moveTo>
                <a:lnTo>
                  <a:pt x="11130" y="33356"/>
                </a:lnTo>
                <a:lnTo>
                  <a:pt x="11130" y="19457"/>
                </a:lnTo>
                <a:lnTo>
                  <a:pt x="12309" y="10554"/>
                </a:lnTo>
                <a:lnTo>
                  <a:pt x="15923" y="4516"/>
                </a:lnTo>
                <a:lnTo>
                  <a:pt x="22087" y="1085"/>
                </a:lnTo>
                <a:lnTo>
                  <a:pt x="30918" y="0"/>
                </a:lnTo>
                <a:lnTo>
                  <a:pt x="35865" y="0"/>
                </a:lnTo>
                <a:lnTo>
                  <a:pt x="35865" y="12508"/>
                </a:lnTo>
                <a:lnTo>
                  <a:pt x="25971" y="12508"/>
                </a:lnTo>
                <a:lnTo>
                  <a:pt x="23498" y="16678"/>
                </a:lnTo>
                <a:lnTo>
                  <a:pt x="23498" y="33356"/>
                </a:lnTo>
                <a:close/>
              </a:path>
              <a:path w="36195" h="121285">
                <a:moveTo>
                  <a:pt x="35865" y="13898"/>
                </a:moveTo>
                <a:lnTo>
                  <a:pt x="34628" y="13898"/>
                </a:lnTo>
                <a:lnTo>
                  <a:pt x="32155" y="12508"/>
                </a:lnTo>
                <a:lnTo>
                  <a:pt x="35865" y="12508"/>
                </a:lnTo>
                <a:lnTo>
                  <a:pt x="35865" y="13898"/>
                </a:lnTo>
                <a:close/>
              </a:path>
              <a:path w="36195" h="121285">
                <a:moveTo>
                  <a:pt x="35865" y="45864"/>
                </a:moveTo>
                <a:lnTo>
                  <a:pt x="0" y="45864"/>
                </a:lnTo>
                <a:lnTo>
                  <a:pt x="0" y="33356"/>
                </a:lnTo>
                <a:lnTo>
                  <a:pt x="35865" y="33356"/>
                </a:lnTo>
                <a:lnTo>
                  <a:pt x="35865" y="45864"/>
                </a:lnTo>
                <a:close/>
              </a:path>
              <a:path w="36195" h="121285">
                <a:moveTo>
                  <a:pt x="23498" y="120915"/>
                </a:moveTo>
                <a:lnTo>
                  <a:pt x="11130" y="120915"/>
                </a:lnTo>
                <a:lnTo>
                  <a:pt x="11130" y="45864"/>
                </a:lnTo>
                <a:lnTo>
                  <a:pt x="23498" y="45864"/>
                </a:lnTo>
                <a:lnTo>
                  <a:pt x="23498" y="1209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91150" y="1573561"/>
            <a:ext cx="37465" cy="89535"/>
          </a:xfrm>
          <a:custGeom>
            <a:avLst/>
            <a:gdLst/>
            <a:ahLst/>
            <a:cxnLst/>
            <a:rect l="l" t="t" r="r" b="b"/>
            <a:pathLst>
              <a:path w="37465" h="89535">
                <a:moveTo>
                  <a:pt x="25507" y="16678"/>
                </a:moveTo>
                <a:lnTo>
                  <a:pt x="12367" y="16678"/>
                </a:lnTo>
                <a:lnTo>
                  <a:pt x="16522" y="9967"/>
                </a:lnTo>
                <a:lnTo>
                  <a:pt x="21488" y="4690"/>
                </a:lnTo>
                <a:lnTo>
                  <a:pt x="27150" y="1237"/>
                </a:lnTo>
                <a:lnTo>
                  <a:pt x="33392" y="0"/>
                </a:lnTo>
                <a:lnTo>
                  <a:pt x="37102" y="0"/>
                </a:lnTo>
                <a:lnTo>
                  <a:pt x="37102" y="15288"/>
                </a:lnTo>
                <a:lnTo>
                  <a:pt x="32155" y="15288"/>
                </a:lnTo>
                <a:lnTo>
                  <a:pt x="25507" y="16678"/>
                </a:lnTo>
                <a:close/>
              </a:path>
              <a:path w="37465" h="89535">
                <a:moveTo>
                  <a:pt x="12367" y="88949"/>
                </a:moveTo>
                <a:lnTo>
                  <a:pt x="0" y="88949"/>
                </a:lnTo>
                <a:lnTo>
                  <a:pt x="0" y="1389"/>
                </a:lnTo>
                <a:lnTo>
                  <a:pt x="12367" y="1389"/>
                </a:lnTo>
                <a:lnTo>
                  <a:pt x="12367" y="16678"/>
                </a:lnTo>
                <a:lnTo>
                  <a:pt x="25507" y="16678"/>
                </a:lnTo>
                <a:lnTo>
                  <a:pt x="23846" y="17025"/>
                </a:lnTo>
                <a:lnTo>
                  <a:pt x="17623" y="21889"/>
                </a:lnTo>
                <a:lnTo>
                  <a:pt x="13720" y="29360"/>
                </a:lnTo>
                <a:lnTo>
                  <a:pt x="12367" y="38915"/>
                </a:lnTo>
                <a:lnTo>
                  <a:pt x="12367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34436" y="1573561"/>
            <a:ext cx="71755" cy="90805"/>
          </a:xfrm>
          <a:custGeom>
            <a:avLst/>
            <a:gdLst/>
            <a:ahLst/>
            <a:cxnLst/>
            <a:rect l="l" t="t" r="r" b="b"/>
            <a:pathLst>
              <a:path w="71754" h="90805">
                <a:moveTo>
                  <a:pt x="35865" y="90339"/>
                </a:moveTo>
                <a:lnTo>
                  <a:pt x="19826" y="86517"/>
                </a:lnTo>
                <a:lnTo>
                  <a:pt x="8657" y="76441"/>
                </a:lnTo>
                <a:lnTo>
                  <a:pt x="2125" y="62195"/>
                </a:lnTo>
                <a:lnTo>
                  <a:pt x="0" y="45864"/>
                </a:lnTo>
                <a:lnTo>
                  <a:pt x="2125" y="28730"/>
                </a:lnTo>
                <a:lnTo>
                  <a:pt x="8657" y="14072"/>
                </a:lnTo>
                <a:lnTo>
                  <a:pt x="19826" y="3843"/>
                </a:lnTo>
                <a:lnTo>
                  <a:pt x="35865" y="0"/>
                </a:lnTo>
                <a:lnTo>
                  <a:pt x="51904" y="3843"/>
                </a:lnTo>
                <a:lnTo>
                  <a:pt x="61366" y="12508"/>
                </a:lnTo>
                <a:lnTo>
                  <a:pt x="35865" y="12508"/>
                </a:lnTo>
                <a:lnTo>
                  <a:pt x="24561" y="15961"/>
                </a:lnTo>
                <a:lnTo>
                  <a:pt x="17778" y="24495"/>
                </a:lnTo>
                <a:lnTo>
                  <a:pt x="14473" y="35375"/>
                </a:lnTo>
                <a:lnTo>
                  <a:pt x="13604" y="45864"/>
                </a:lnTo>
                <a:lnTo>
                  <a:pt x="14473" y="55550"/>
                </a:lnTo>
                <a:lnTo>
                  <a:pt x="17778" y="66017"/>
                </a:lnTo>
                <a:lnTo>
                  <a:pt x="24561" y="74399"/>
                </a:lnTo>
                <a:lnTo>
                  <a:pt x="35865" y="77830"/>
                </a:lnTo>
                <a:lnTo>
                  <a:pt x="61533" y="77830"/>
                </a:lnTo>
                <a:lnTo>
                  <a:pt x="51904" y="86517"/>
                </a:lnTo>
                <a:lnTo>
                  <a:pt x="35865" y="90339"/>
                </a:lnTo>
                <a:close/>
              </a:path>
              <a:path w="71754" h="90805">
                <a:moveTo>
                  <a:pt x="61533" y="77830"/>
                </a:moveTo>
                <a:lnTo>
                  <a:pt x="35865" y="77830"/>
                </a:lnTo>
                <a:lnTo>
                  <a:pt x="47170" y="74399"/>
                </a:lnTo>
                <a:lnTo>
                  <a:pt x="53953" y="66017"/>
                </a:lnTo>
                <a:lnTo>
                  <a:pt x="57257" y="55550"/>
                </a:lnTo>
                <a:lnTo>
                  <a:pt x="58127" y="45864"/>
                </a:lnTo>
                <a:lnTo>
                  <a:pt x="57257" y="35375"/>
                </a:lnTo>
                <a:lnTo>
                  <a:pt x="53953" y="24495"/>
                </a:lnTo>
                <a:lnTo>
                  <a:pt x="47170" y="15961"/>
                </a:lnTo>
                <a:lnTo>
                  <a:pt x="35865" y="12508"/>
                </a:lnTo>
                <a:lnTo>
                  <a:pt x="61366" y="12508"/>
                </a:lnTo>
                <a:lnTo>
                  <a:pt x="63074" y="14072"/>
                </a:lnTo>
                <a:lnTo>
                  <a:pt x="69605" y="28730"/>
                </a:lnTo>
                <a:lnTo>
                  <a:pt x="71731" y="45864"/>
                </a:lnTo>
                <a:lnTo>
                  <a:pt x="69605" y="62195"/>
                </a:lnTo>
                <a:lnTo>
                  <a:pt x="63074" y="76441"/>
                </a:lnTo>
                <a:lnTo>
                  <a:pt x="61533" y="778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21008" y="1573561"/>
            <a:ext cx="104139" cy="89535"/>
          </a:xfrm>
          <a:custGeom>
            <a:avLst/>
            <a:gdLst/>
            <a:ahLst/>
            <a:cxnLst/>
            <a:rect l="l" t="t" r="r" b="b"/>
            <a:pathLst>
              <a:path w="104140" h="89535">
                <a:moveTo>
                  <a:pt x="26951" y="13898"/>
                </a:moveTo>
                <a:lnTo>
                  <a:pt x="12367" y="13898"/>
                </a:lnTo>
                <a:lnTo>
                  <a:pt x="15169" y="9967"/>
                </a:lnTo>
                <a:lnTo>
                  <a:pt x="19942" y="5385"/>
                </a:lnTo>
                <a:lnTo>
                  <a:pt x="26802" y="1585"/>
                </a:lnTo>
                <a:lnTo>
                  <a:pt x="35865" y="0"/>
                </a:lnTo>
                <a:lnTo>
                  <a:pt x="49469" y="0"/>
                </a:lnTo>
                <a:lnTo>
                  <a:pt x="54416" y="8339"/>
                </a:lnTo>
                <a:lnTo>
                  <a:pt x="55344" y="12508"/>
                </a:lnTo>
                <a:lnTo>
                  <a:pt x="33392" y="12508"/>
                </a:lnTo>
                <a:lnTo>
                  <a:pt x="27169" y="13746"/>
                </a:lnTo>
                <a:lnTo>
                  <a:pt x="26951" y="13898"/>
                </a:lnTo>
                <a:close/>
              </a:path>
              <a:path w="104140" h="89535">
                <a:moveTo>
                  <a:pt x="71217" y="13898"/>
                </a:moveTo>
                <a:lnTo>
                  <a:pt x="55653" y="13898"/>
                </a:lnTo>
                <a:lnTo>
                  <a:pt x="60909" y="8208"/>
                </a:lnTo>
                <a:lnTo>
                  <a:pt x="66165" y="3822"/>
                </a:lnTo>
                <a:lnTo>
                  <a:pt x="72349" y="998"/>
                </a:lnTo>
                <a:lnTo>
                  <a:pt x="80388" y="0"/>
                </a:lnTo>
                <a:lnTo>
                  <a:pt x="87190" y="1042"/>
                </a:lnTo>
                <a:lnTo>
                  <a:pt x="94920" y="5211"/>
                </a:lnTo>
                <a:lnTo>
                  <a:pt x="100140" y="12508"/>
                </a:lnTo>
                <a:lnTo>
                  <a:pt x="76678" y="12508"/>
                </a:lnTo>
                <a:lnTo>
                  <a:pt x="71217" y="13898"/>
                </a:lnTo>
                <a:close/>
              </a:path>
              <a:path w="104140" h="89535">
                <a:moveTo>
                  <a:pt x="13604" y="88949"/>
                </a:moveTo>
                <a:lnTo>
                  <a:pt x="0" y="88949"/>
                </a:lnTo>
                <a:lnTo>
                  <a:pt x="0" y="1389"/>
                </a:lnTo>
                <a:lnTo>
                  <a:pt x="12367" y="1389"/>
                </a:lnTo>
                <a:lnTo>
                  <a:pt x="12367" y="13898"/>
                </a:lnTo>
                <a:lnTo>
                  <a:pt x="26951" y="13898"/>
                </a:lnTo>
                <a:lnTo>
                  <a:pt x="20715" y="18241"/>
                </a:lnTo>
                <a:lnTo>
                  <a:pt x="15652" y="27166"/>
                </a:lnTo>
                <a:lnTo>
                  <a:pt x="13604" y="41695"/>
                </a:lnTo>
                <a:lnTo>
                  <a:pt x="13604" y="88949"/>
                </a:lnTo>
                <a:close/>
              </a:path>
              <a:path w="104140" h="89535">
                <a:moveTo>
                  <a:pt x="58127" y="88949"/>
                </a:moveTo>
                <a:lnTo>
                  <a:pt x="45759" y="88949"/>
                </a:lnTo>
                <a:lnTo>
                  <a:pt x="45759" y="20847"/>
                </a:lnTo>
                <a:lnTo>
                  <a:pt x="43286" y="12508"/>
                </a:lnTo>
                <a:lnTo>
                  <a:pt x="55344" y="12508"/>
                </a:lnTo>
                <a:lnTo>
                  <a:pt x="55653" y="13898"/>
                </a:lnTo>
                <a:lnTo>
                  <a:pt x="71217" y="13898"/>
                </a:lnTo>
                <a:lnTo>
                  <a:pt x="69083" y="14441"/>
                </a:lnTo>
                <a:lnTo>
                  <a:pt x="63228" y="19631"/>
                </a:lnTo>
                <a:lnTo>
                  <a:pt x="59460" y="27166"/>
                </a:lnTo>
                <a:lnTo>
                  <a:pt x="58127" y="36135"/>
                </a:lnTo>
                <a:lnTo>
                  <a:pt x="58127" y="88949"/>
                </a:lnTo>
                <a:close/>
              </a:path>
              <a:path w="104140" h="89535">
                <a:moveTo>
                  <a:pt x="103886" y="88949"/>
                </a:moveTo>
                <a:lnTo>
                  <a:pt x="90282" y="88949"/>
                </a:lnTo>
                <a:lnTo>
                  <a:pt x="90282" y="20847"/>
                </a:lnTo>
                <a:lnTo>
                  <a:pt x="87808" y="12508"/>
                </a:lnTo>
                <a:lnTo>
                  <a:pt x="100140" y="12508"/>
                </a:lnTo>
                <a:lnTo>
                  <a:pt x="101258" y="14072"/>
                </a:lnTo>
                <a:lnTo>
                  <a:pt x="103886" y="29186"/>
                </a:lnTo>
                <a:lnTo>
                  <a:pt x="103886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34259" y="1758409"/>
            <a:ext cx="64769" cy="92075"/>
          </a:xfrm>
          <a:custGeom>
            <a:avLst/>
            <a:gdLst/>
            <a:ahLst/>
            <a:cxnLst/>
            <a:rect l="l" t="t" r="r" b="b"/>
            <a:pathLst>
              <a:path w="64770" h="92075">
                <a:moveTo>
                  <a:pt x="58699" y="79220"/>
                </a:moveTo>
                <a:lnTo>
                  <a:pt x="43286" y="79220"/>
                </a:lnTo>
                <a:lnTo>
                  <a:pt x="50706" y="75051"/>
                </a:lnTo>
                <a:lnTo>
                  <a:pt x="50706" y="58373"/>
                </a:lnTo>
                <a:lnTo>
                  <a:pt x="46996" y="55593"/>
                </a:lnTo>
                <a:lnTo>
                  <a:pt x="35865" y="52813"/>
                </a:lnTo>
                <a:lnTo>
                  <a:pt x="21024" y="48644"/>
                </a:lnTo>
                <a:lnTo>
                  <a:pt x="13430" y="45777"/>
                </a:lnTo>
                <a:lnTo>
                  <a:pt x="7575" y="41347"/>
                </a:lnTo>
                <a:lnTo>
                  <a:pt x="3806" y="35353"/>
                </a:lnTo>
                <a:lnTo>
                  <a:pt x="2473" y="27796"/>
                </a:lnTo>
                <a:lnTo>
                  <a:pt x="5024" y="15244"/>
                </a:lnTo>
                <a:lnTo>
                  <a:pt x="11749" y="6601"/>
                </a:lnTo>
                <a:lnTo>
                  <a:pt x="21256" y="1606"/>
                </a:lnTo>
                <a:lnTo>
                  <a:pt x="32155" y="0"/>
                </a:lnTo>
                <a:lnTo>
                  <a:pt x="48271" y="3561"/>
                </a:lnTo>
                <a:lnTo>
                  <a:pt x="57199" y="11813"/>
                </a:lnTo>
                <a:lnTo>
                  <a:pt x="57485" y="12508"/>
                </a:lnTo>
                <a:lnTo>
                  <a:pt x="27208" y="12508"/>
                </a:lnTo>
                <a:lnTo>
                  <a:pt x="16077" y="13898"/>
                </a:lnTo>
                <a:lnTo>
                  <a:pt x="16077" y="31966"/>
                </a:lnTo>
                <a:lnTo>
                  <a:pt x="19787" y="33356"/>
                </a:lnTo>
                <a:lnTo>
                  <a:pt x="29681" y="36135"/>
                </a:lnTo>
                <a:lnTo>
                  <a:pt x="42049" y="40305"/>
                </a:lnTo>
                <a:lnTo>
                  <a:pt x="52310" y="43975"/>
                </a:lnTo>
                <a:lnTo>
                  <a:pt x="59209" y="48818"/>
                </a:lnTo>
                <a:lnTo>
                  <a:pt x="63093" y="54963"/>
                </a:lnTo>
                <a:lnTo>
                  <a:pt x="64310" y="62542"/>
                </a:lnTo>
                <a:lnTo>
                  <a:pt x="61914" y="74725"/>
                </a:lnTo>
                <a:lnTo>
                  <a:pt x="58699" y="79220"/>
                </a:lnTo>
                <a:close/>
              </a:path>
              <a:path w="64770" h="92075">
                <a:moveTo>
                  <a:pt x="61837" y="27796"/>
                </a:moveTo>
                <a:lnTo>
                  <a:pt x="49469" y="27796"/>
                </a:lnTo>
                <a:lnTo>
                  <a:pt x="49469" y="22237"/>
                </a:lnTo>
                <a:lnTo>
                  <a:pt x="46996" y="12508"/>
                </a:lnTo>
                <a:lnTo>
                  <a:pt x="57485" y="12508"/>
                </a:lnTo>
                <a:lnTo>
                  <a:pt x="61025" y="21108"/>
                </a:lnTo>
                <a:lnTo>
                  <a:pt x="61837" y="27796"/>
                </a:lnTo>
                <a:close/>
              </a:path>
              <a:path w="64770" h="92075">
                <a:moveTo>
                  <a:pt x="33392" y="91729"/>
                </a:moveTo>
                <a:lnTo>
                  <a:pt x="15826" y="88515"/>
                </a:lnTo>
                <a:lnTo>
                  <a:pt x="6029" y="80610"/>
                </a:lnTo>
                <a:lnTo>
                  <a:pt x="1565" y="70621"/>
                </a:lnTo>
                <a:lnTo>
                  <a:pt x="0" y="61152"/>
                </a:lnTo>
                <a:lnTo>
                  <a:pt x="12367" y="61152"/>
                </a:lnTo>
                <a:lnTo>
                  <a:pt x="13565" y="66907"/>
                </a:lnTo>
                <a:lnTo>
                  <a:pt x="16386" y="72792"/>
                </a:lnTo>
                <a:lnTo>
                  <a:pt x="22454" y="77374"/>
                </a:lnTo>
                <a:lnTo>
                  <a:pt x="33392" y="79220"/>
                </a:lnTo>
                <a:lnTo>
                  <a:pt x="58699" y="79220"/>
                </a:lnTo>
                <a:lnTo>
                  <a:pt x="55344" y="83911"/>
                </a:lnTo>
                <a:lnTo>
                  <a:pt x="45527" y="89709"/>
                </a:lnTo>
                <a:lnTo>
                  <a:pt x="33392" y="9172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20832" y="1729222"/>
            <a:ext cx="0" cy="118745"/>
          </a:xfrm>
          <a:custGeom>
            <a:avLst/>
            <a:gdLst/>
            <a:ahLst/>
            <a:cxnLst/>
            <a:rect l="l" t="t" r="r" b="b"/>
            <a:pathLst>
              <a:path w="0" h="118744">
                <a:moveTo>
                  <a:pt x="0" y="0"/>
                </a:moveTo>
                <a:lnTo>
                  <a:pt x="0" y="118136"/>
                </a:lnTo>
              </a:path>
            </a:pathLst>
          </a:custGeom>
          <a:ln w="123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43093" y="1758409"/>
            <a:ext cx="70485" cy="92075"/>
          </a:xfrm>
          <a:custGeom>
            <a:avLst/>
            <a:gdLst/>
            <a:ahLst/>
            <a:cxnLst/>
            <a:rect l="l" t="t" r="r" b="b"/>
            <a:pathLst>
              <a:path w="70484" h="92075">
                <a:moveTo>
                  <a:pt x="46996" y="91729"/>
                </a:moveTo>
                <a:lnTo>
                  <a:pt x="34628" y="91729"/>
                </a:lnTo>
                <a:lnTo>
                  <a:pt x="19826" y="88515"/>
                </a:lnTo>
                <a:lnTo>
                  <a:pt x="8966" y="79568"/>
                </a:lnTo>
                <a:lnTo>
                  <a:pt x="2280" y="65930"/>
                </a:lnTo>
                <a:lnTo>
                  <a:pt x="0" y="48644"/>
                </a:lnTo>
                <a:lnTo>
                  <a:pt x="2144" y="29316"/>
                </a:lnTo>
                <a:lnTo>
                  <a:pt x="8811" y="13898"/>
                </a:lnTo>
                <a:lnTo>
                  <a:pt x="20348" y="3691"/>
                </a:lnTo>
                <a:lnTo>
                  <a:pt x="37102" y="0"/>
                </a:lnTo>
                <a:lnTo>
                  <a:pt x="51711" y="3518"/>
                </a:lnTo>
                <a:lnTo>
                  <a:pt x="61062" y="12508"/>
                </a:lnTo>
                <a:lnTo>
                  <a:pt x="34628" y="12508"/>
                </a:lnTo>
                <a:lnTo>
                  <a:pt x="26648" y="14680"/>
                </a:lnTo>
                <a:lnTo>
                  <a:pt x="19942" y="20500"/>
                </a:lnTo>
                <a:lnTo>
                  <a:pt x="15324" y="28925"/>
                </a:lnTo>
                <a:lnTo>
                  <a:pt x="13604" y="38915"/>
                </a:lnTo>
                <a:lnTo>
                  <a:pt x="69374" y="38915"/>
                </a:lnTo>
                <a:lnTo>
                  <a:pt x="70494" y="50034"/>
                </a:lnTo>
                <a:lnTo>
                  <a:pt x="13604" y="50034"/>
                </a:lnTo>
                <a:lnTo>
                  <a:pt x="14995" y="62216"/>
                </a:lnTo>
                <a:lnTo>
                  <a:pt x="19169" y="71402"/>
                </a:lnTo>
                <a:lnTo>
                  <a:pt x="26126" y="77201"/>
                </a:lnTo>
                <a:lnTo>
                  <a:pt x="35865" y="79220"/>
                </a:lnTo>
                <a:lnTo>
                  <a:pt x="61838" y="79220"/>
                </a:lnTo>
                <a:lnTo>
                  <a:pt x="55653" y="86169"/>
                </a:lnTo>
                <a:lnTo>
                  <a:pt x="51943" y="87559"/>
                </a:lnTo>
                <a:lnTo>
                  <a:pt x="46996" y="91729"/>
                </a:lnTo>
                <a:close/>
              </a:path>
              <a:path w="70484" h="92075">
                <a:moveTo>
                  <a:pt x="69374" y="38915"/>
                </a:moveTo>
                <a:lnTo>
                  <a:pt x="56890" y="38915"/>
                </a:lnTo>
                <a:lnTo>
                  <a:pt x="55151" y="28925"/>
                </a:lnTo>
                <a:lnTo>
                  <a:pt x="51324" y="20500"/>
                </a:lnTo>
                <a:lnTo>
                  <a:pt x="44716" y="14680"/>
                </a:lnTo>
                <a:lnTo>
                  <a:pt x="34628" y="12508"/>
                </a:lnTo>
                <a:lnTo>
                  <a:pt x="61062" y="12508"/>
                </a:lnTo>
                <a:lnTo>
                  <a:pt x="62146" y="13550"/>
                </a:lnTo>
                <a:lnTo>
                  <a:pt x="68407" y="29316"/>
                </a:lnTo>
                <a:lnTo>
                  <a:pt x="69374" y="38915"/>
                </a:lnTo>
                <a:close/>
              </a:path>
              <a:path w="70484" h="92075">
                <a:moveTo>
                  <a:pt x="61838" y="79220"/>
                </a:moveTo>
                <a:lnTo>
                  <a:pt x="35865" y="79220"/>
                </a:lnTo>
                <a:lnTo>
                  <a:pt x="44175" y="77374"/>
                </a:lnTo>
                <a:lnTo>
                  <a:pt x="50397" y="72792"/>
                </a:lnTo>
                <a:lnTo>
                  <a:pt x="54300" y="66907"/>
                </a:lnTo>
                <a:lnTo>
                  <a:pt x="55653" y="61152"/>
                </a:lnTo>
                <a:lnTo>
                  <a:pt x="69257" y="61152"/>
                </a:lnTo>
                <a:lnTo>
                  <a:pt x="68001" y="65648"/>
                </a:lnTo>
                <a:lnTo>
                  <a:pt x="65702" y="72097"/>
                </a:lnTo>
                <a:lnTo>
                  <a:pt x="61838" y="792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25955" y="1758409"/>
            <a:ext cx="69850" cy="92075"/>
          </a:xfrm>
          <a:custGeom>
            <a:avLst/>
            <a:gdLst/>
            <a:ahLst/>
            <a:cxnLst/>
            <a:rect l="l" t="t" r="r" b="b"/>
            <a:pathLst>
              <a:path w="69850" h="92075">
                <a:moveTo>
                  <a:pt x="46996" y="91729"/>
                </a:moveTo>
                <a:lnTo>
                  <a:pt x="34628" y="91729"/>
                </a:lnTo>
                <a:lnTo>
                  <a:pt x="19826" y="88515"/>
                </a:lnTo>
                <a:lnTo>
                  <a:pt x="8966" y="79568"/>
                </a:lnTo>
                <a:lnTo>
                  <a:pt x="2280" y="65930"/>
                </a:lnTo>
                <a:lnTo>
                  <a:pt x="0" y="48644"/>
                </a:lnTo>
                <a:lnTo>
                  <a:pt x="2144" y="29316"/>
                </a:lnTo>
                <a:lnTo>
                  <a:pt x="8811" y="13898"/>
                </a:lnTo>
                <a:lnTo>
                  <a:pt x="20348" y="3691"/>
                </a:lnTo>
                <a:lnTo>
                  <a:pt x="37102" y="0"/>
                </a:lnTo>
                <a:lnTo>
                  <a:pt x="51518" y="3518"/>
                </a:lnTo>
                <a:lnTo>
                  <a:pt x="60488" y="12508"/>
                </a:lnTo>
                <a:lnTo>
                  <a:pt x="34628" y="12508"/>
                </a:lnTo>
                <a:lnTo>
                  <a:pt x="26126" y="14680"/>
                </a:lnTo>
                <a:lnTo>
                  <a:pt x="19478" y="20500"/>
                </a:lnTo>
                <a:lnTo>
                  <a:pt x="15150" y="28925"/>
                </a:lnTo>
                <a:lnTo>
                  <a:pt x="13604" y="38915"/>
                </a:lnTo>
                <a:lnTo>
                  <a:pt x="68241" y="38915"/>
                </a:lnTo>
                <a:lnTo>
                  <a:pt x="69257" y="50034"/>
                </a:lnTo>
                <a:lnTo>
                  <a:pt x="13604" y="50034"/>
                </a:lnTo>
                <a:lnTo>
                  <a:pt x="14995" y="62216"/>
                </a:lnTo>
                <a:lnTo>
                  <a:pt x="19169" y="71402"/>
                </a:lnTo>
                <a:lnTo>
                  <a:pt x="26126" y="77201"/>
                </a:lnTo>
                <a:lnTo>
                  <a:pt x="35865" y="79220"/>
                </a:lnTo>
                <a:lnTo>
                  <a:pt x="60779" y="79220"/>
                </a:lnTo>
                <a:lnTo>
                  <a:pt x="54416" y="86169"/>
                </a:lnTo>
                <a:lnTo>
                  <a:pt x="51943" y="87559"/>
                </a:lnTo>
                <a:lnTo>
                  <a:pt x="46996" y="91729"/>
                </a:lnTo>
                <a:close/>
              </a:path>
              <a:path w="69850" h="92075">
                <a:moveTo>
                  <a:pt x="68241" y="38915"/>
                </a:moveTo>
                <a:lnTo>
                  <a:pt x="55653" y="38915"/>
                </a:lnTo>
                <a:lnTo>
                  <a:pt x="54629" y="28925"/>
                </a:lnTo>
                <a:lnTo>
                  <a:pt x="51170" y="20500"/>
                </a:lnTo>
                <a:lnTo>
                  <a:pt x="44696" y="14680"/>
                </a:lnTo>
                <a:lnTo>
                  <a:pt x="34628" y="12508"/>
                </a:lnTo>
                <a:lnTo>
                  <a:pt x="60488" y="12508"/>
                </a:lnTo>
                <a:lnTo>
                  <a:pt x="61528" y="13550"/>
                </a:lnTo>
                <a:lnTo>
                  <a:pt x="67364" y="29316"/>
                </a:lnTo>
                <a:lnTo>
                  <a:pt x="68241" y="38915"/>
                </a:lnTo>
                <a:close/>
              </a:path>
              <a:path w="69850" h="92075">
                <a:moveTo>
                  <a:pt x="60779" y="79220"/>
                </a:moveTo>
                <a:lnTo>
                  <a:pt x="35865" y="79220"/>
                </a:lnTo>
                <a:lnTo>
                  <a:pt x="44175" y="77374"/>
                </a:lnTo>
                <a:lnTo>
                  <a:pt x="50397" y="72792"/>
                </a:lnTo>
                <a:lnTo>
                  <a:pt x="54300" y="66907"/>
                </a:lnTo>
                <a:lnTo>
                  <a:pt x="55653" y="61152"/>
                </a:lnTo>
                <a:lnTo>
                  <a:pt x="68021" y="61152"/>
                </a:lnTo>
                <a:lnTo>
                  <a:pt x="67286" y="65648"/>
                </a:lnTo>
                <a:lnTo>
                  <a:pt x="64929" y="72097"/>
                </a:lnTo>
                <a:lnTo>
                  <a:pt x="60779" y="792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711291" y="1758409"/>
            <a:ext cx="67310" cy="123825"/>
          </a:xfrm>
          <a:custGeom>
            <a:avLst/>
            <a:gdLst/>
            <a:ahLst/>
            <a:cxnLst/>
            <a:rect l="l" t="t" r="r" b="b"/>
            <a:pathLst>
              <a:path w="67309" h="123825">
                <a:moveTo>
                  <a:pt x="24391" y="15288"/>
                </a:moveTo>
                <a:lnTo>
                  <a:pt x="12367" y="15288"/>
                </a:lnTo>
                <a:lnTo>
                  <a:pt x="14976" y="10554"/>
                </a:lnTo>
                <a:lnTo>
                  <a:pt x="19324" y="5559"/>
                </a:lnTo>
                <a:lnTo>
                  <a:pt x="25759" y="1606"/>
                </a:lnTo>
                <a:lnTo>
                  <a:pt x="34628" y="0"/>
                </a:lnTo>
                <a:lnTo>
                  <a:pt x="48522" y="3409"/>
                </a:lnTo>
                <a:lnTo>
                  <a:pt x="58402" y="12508"/>
                </a:lnTo>
                <a:lnTo>
                  <a:pt x="32155" y="12508"/>
                </a:lnTo>
                <a:lnTo>
                  <a:pt x="24391" y="15288"/>
                </a:lnTo>
                <a:close/>
              </a:path>
              <a:path w="67309" h="123825">
                <a:moveTo>
                  <a:pt x="12367" y="123695"/>
                </a:moveTo>
                <a:lnTo>
                  <a:pt x="0" y="123695"/>
                </a:lnTo>
                <a:lnTo>
                  <a:pt x="0" y="2779"/>
                </a:lnTo>
                <a:lnTo>
                  <a:pt x="11130" y="2779"/>
                </a:lnTo>
                <a:lnTo>
                  <a:pt x="11130" y="15288"/>
                </a:lnTo>
                <a:lnTo>
                  <a:pt x="24391" y="15288"/>
                </a:lnTo>
                <a:lnTo>
                  <a:pt x="21237" y="16417"/>
                </a:lnTo>
                <a:lnTo>
                  <a:pt x="15304" y="26059"/>
                </a:lnTo>
                <a:lnTo>
                  <a:pt x="12850" y="38307"/>
                </a:lnTo>
                <a:lnTo>
                  <a:pt x="12367" y="50034"/>
                </a:lnTo>
                <a:lnTo>
                  <a:pt x="14435" y="63975"/>
                </a:lnTo>
                <a:lnTo>
                  <a:pt x="19633" y="72966"/>
                </a:lnTo>
                <a:lnTo>
                  <a:pt x="26454" y="77787"/>
                </a:lnTo>
                <a:lnTo>
                  <a:pt x="33392" y="79220"/>
                </a:lnTo>
                <a:lnTo>
                  <a:pt x="12367" y="79220"/>
                </a:lnTo>
                <a:lnTo>
                  <a:pt x="12367" y="123695"/>
                </a:lnTo>
                <a:close/>
              </a:path>
              <a:path w="67309" h="123825">
                <a:moveTo>
                  <a:pt x="33392" y="91729"/>
                </a:moveTo>
                <a:lnTo>
                  <a:pt x="22261" y="91729"/>
                </a:lnTo>
                <a:lnTo>
                  <a:pt x="16077" y="86169"/>
                </a:lnTo>
                <a:lnTo>
                  <a:pt x="12367" y="79220"/>
                </a:lnTo>
                <a:lnTo>
                  <a:pt x="33392" y="79220"/>
                </a:lnTo>
                <a:lnTo>
                  <a:pt x="42223" y="76549"/>
                </a:lnTo>
                <a:lnTo>
                  <a:pt x="48387" y="69318"/>
                </a:lnTo>
                <a:lnTo>
                  <a:pt x="52001" y="58698"/>
                </a:lnTo>
                <a:lnTo>
                  <a:pt x="53180" y="45864"/>
                </a:lnTo>
                <a:lnTo>
                  <a:pt x="52677" y="35962"/>
                </a:lnTo>
                <a:lnTo>
                  <a:pt x="50088" y="25017"/>
                </a:lnTo>
                <a:lnTo>
                  <a:pt x="43788" y="16156"/>
                </a:lnTo>
                <a:lnTo>
                  <a:pt x="32155" y="12508"/>
                </a:lnTo>
                <a:lnTo>
                  <a:pt x="58402" y="12508"/>
                </a:lnTo>
                <a:lnTo>
                  <a:pt x="58590" y="12682"/>
                </a:lnTo>
                <a:lnTo>
                  <a:pt x="64716" y="26385"/>
                </a:lnTo>
                <a:lnTo>
                  <a:pt x="66784" y="43084"/>
                </a:lnTo>
                <a:lnTo>
                  <a:pt x="65219" y="59480"/>
                </a:lnTo>
                <a:lnTo>
                  <a:pt x="59827" y="75224"/>
                </a:lnTo>
                <a:lnTo>
                  <a:pt x="49566" y="87060"/>
                </a:lnTo>
                <a:lnTo>
                  <a:pt x="33392" y="9172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02637" y="1366475"/>
            <a:ext cx="36195" cy="111760"/>
          </a:xfrm>
          <a:custGeom>
            <a:avLst/>
            <a:gdLst/>
            <a:ahLst/>
            <a:cxnLst/>
            <a:rect l="l" t="t" r="r" b="b"/>
            <a:pathLst>
              <a:path w="36195" h="111759">
                <a:moveTo>
                  <a:pt x="23498" y="23627"/>
                </a:moveTo>
                <a:lnTo>
                  <a:pt x="11130" y="23627"/>
                </a:lnTo>
                <a:lnTo>
                  <a:pt x="11130" y="0"/>
                </a:lnTo>
                <a:lnTo>
                  <a:pt x="23498" y="0"/>
                </a:lnTo>
                <a:lnTo>
                  <a:pt x="23498" y="23627"/>
                </a:lnTo>
                <a:close/>
              </a:path>
              <a:path w="36195" h="111759">
                <a:moveTo>
                  <a:pt x="35865" y="36135"/>
                </a:moveTo>
                <a:lnTo>
                  <a:pt x="0" y="36135"/>
                </a:lnTo>
                <a:lnTo>
                  <a:pt x="0" y="23627"/>
                </a:lnTo>
                <a:lnTo>
                  <a:pt x="35865" y="23627"/>
                </a:lnTo>
                <a:lnTo>
                  <a:pt x="35865" y="36135"/>
                </a:lnTo>
                <a:close/>
              </a:path>
              <a:path w="36195" h="111759">
                <a:moveTo>
                  <a:pt x="32155" y="111186"/>
                </a:moveTo>
                <a:lnTo>
                  <a:pt x="13604" y="111186"/>
                </a:lnTo>
                <a:lnTo>
                  <a:pt x="11130" y="102847"/>
                </a:lnTo>
                <a:lnTo>
                  <a:pt x="11130" y="36135"/>
                </a:lnTo>
                <a:lnTo>
                  <a:pt x="23498" y="36135"/>
                </a:lnTo>
                <a:lnTo>
                  <a:pt x="23498" y="98678"/>
                </a:lnTo>
                <a:lnTo>
                  <a:pt x="35865" y="98678"/>
                </a:lnTo>
                <a:lnTo>
                  <a:pt x="35865" y="109797"/>
                </a:lnTo>
                <a:lnTo>
                  <a:pt x="32155" y="1111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58908" y="139010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0"/>
                </a:moveTo>
                <a:lnTo>
                  <a:pt x="0" y="86169"/>
                </a:lnTo>
              </a:path>
            </a:pathLst>
          </a:custGeom>
          <a:ln w="1360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52107" y="136647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604" y="0"/>
                </a:lnTo>
              </a:path>
            </a:pathLst>
          </a:custGeom>
          <a:ln w="1667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85499" y="1387322"/>
            <a:ext cx="102870" cy="89535"/>
          </a:xfrm>
          <a:custGeom>
            <a:avLst/>
            <a:gdLst/>
            <a:ahLst/>
            <a:cxnLst/>
            <a:rect l="l" t="t" r="r" b="b"/>
            <a:pathLst>
              <a:path w="102870" h="89534">
                <a:moveTo>
                  <a:pt x="25674" y="15288"/>
                </a:moveTo>
                <a:lnTo>
                  <a:pt x="12367" y="15288"/>
                </a:lnTo>
                <a:lnTo>
                  <a:pt x="14976" y="11140"/>
                </a:lnTo>
                <a:lnTo>
                  <a:pt x="19324" y="6080"/>
                </a:lnTo>
                <a:lnTo>
                  <a:pt x="25759" y="1802"/>
                </a:lnTo>
                <a:lnTo>
                  <a:pt x="34628" y="0"/>
                </a:lnTo>
                <a:lnTo>
                  <a:pt x="49469" y="0"/>
                </a:lnTo>
                <a:lnTo>
                  <a:pt x="53180" y="9728"/>
                </a:lnTo>
                <a:lnTo>
                  <a:pt x="55653" y="13898"/>
                </a:lnTo>
                <a:lnTo>
                  <a:pt x="32155" y="13898"/>
                </a:lnTo>
                <a:lnTo>
                  <a:pt x="25933" y="15114"/>
                </a:lnTo>
                <a:lnTo>
                  <a:pt x="25674" y="15288"/>
                </a:lnTo>
                <a:close/>
              </a:path>
              <a:path w="102870" h="89534">
                <a:moveTo>
                  <a:pt x="102649" y="88949"/>
                </a:moveTo>
                <a:lnTo>
                  <a:pt x="90282" y="88949"/>
                </a:lnTo>
                <a:lnTo>
                  <a:pt x="90282" y="22237"/>
                </a:lnTo>
                <a:lnTo>
                  <a:pt x="86572" y="13898"/>
                </a:lnTo>
                <a:lnTo>
                  <a:pt x="55653" y="13898"/>
                </a:lnTo>
                <a:lnTo>
                  <a:pt x="60194" y="8795"/>
                </a:lnTo>
                <a:lnTo>
                  <a:pt x="65083" y="4343"/>
                </a:lnTo>
                <a:lnTo>
                  <a:pt x="71132" y="1194"/>
                </a:lnTo>
                <a:lnTo>
                  <a:pt x="79151" y="0"/>
                </a:lnTo>
                <a:lnTo>
                  <a:pt x="86475" y="1237"/>
                </a:lnTo>
                <a:lnTo>
                  <a:pt x="94147" y="5733"/>
                </a:lnTo>
                <a:lnTo>
                  <a:pt x="100195" y="14658"/>
                </a:lnTo>
                <a:lnTo>
                  <a:pt x="102649" y="29186"/>
                </a:lnTo>
                <a:lnTo>
                  <a:pt x="102649" y="88949"/>
                </a:lnTo>
                <a:close/>
              </a:path>
              <a:path w="102870" h="89534">
                <a:moveTo>
                  <a:pt x="12367" y="88949"/>
                </a:moveTo>
                <a:lnTo>
                  <a:pt x="0" y="88949"/>
                </a:lnTo>
                <a:lnTo>
                  <a:pt x="0" y="2779"/>
                </a:lnTo>
                <a:lnTo>
                  <a:pt x="11130" y="2779"/>
                </a:lnTo>
                <a:lnTo>
                  <a:pt x="11130" y="15288"/>
                </a:lnTo>
                <a:lnTo>
                  <a:pt x="25674" y="15288"/>
                </a:lnTo>
                <a:lnTo>
                  <a:pt x="19478" y="19457"/>
                </a:lnTo>
                <a:lnTo>
                  <a:pt x="14415" y="27970"/>
                </a:lnTo>
                <a:lnTo>
                  <a:pt x="12367" y="41695"/>
                </a:lnTo>
                <a:lnTo>
                  <a:pt x="12367" y="88949"/>
                </a:lnTo>
                <a:close/>
              </a:path>
              <a:path w="102870" h="89534">
                <a:moveTo>
                  <a:pt x="58127" y="88949"/>
                </a:moveTo>
                <a:lnTo>
                  <a:pt x="44522" y="88949"/>
                </a:lnTo>
                <a:lnTo>
                  <a:pt x="44522" y="22237"/>
                </a:lnTo>
                <a:lnTo>
                  <a:pt x="42049" y="13898"/>
                </a:lnTo>
                <a:lnTo>
                  <a:pt x="75441" y="13898"/>
                </a:lnTo>
                <a:lnTo>
                  <a:pt x="68040" y="15809"/>
                </a:lnTo>
                <a:lnTo>
                  <a:pt x="62610" y="20847"/>
                </a:lnTo>
                <a:lnTo>
                  <a:pt x="59267" y="27970"/>
                </a:lnTo>
                <a:lnTo>
                  <a:pt x="58127" y="36135"/>
                </a:lnTo>
                <a:lnTo>
                  <a:pt x="58127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05463" y="1387322"/>
            <a:ext cx="69850" cy="92075"/>
          </a:xfrm>
          <a:custGeom>
            <a:avLst/>
            <a:gdLst/>
            <a:ahLst/>
            <a:cxnLst/>
            <a:rect l="l" t="t" r="r" b="b"/>
            <a:pathLst>
              <a:path w="69850" h="92075">
                <a:moveTo>
                  <a:pt x="45759" y="91729"/>
                </a:moveTo>
                <a:lnTo>
                  <a:pt x="33392" y="91729"/>
                </a:lnTo>
                <a:lnTo>
                  <a:pt x="19304" y="88515"/>
                </a:lnTo>
                <a:lnTo>
                  <a:pt x="8811" y="79568"/>
                </a:lnTo>
                <a:lnTo>
                  <a:pt x="2260" y="65930"/>
                </a:lnTo>
                <a:lnTo>
                  <a:pt x="0" y="48644"/>
                </a:lnTo>
                <a:lnTo>
                  <a:pt x="2125" y="29903"/>
                </a:lnTo>
                <a:lnTo>
                  <a:pt x="8657" y="14419"/>
                </a:lnTo>
                <a:lnTo>
                  <a:pt x="19826" y="3887"/>
                </a:lnTo>
                <a:lnTo>
                  <a:pt x="35865" y="0"/>
                </a:lnTo>
                <a:lnTo>
                  <a:pt x="50474" y="3735"/>
                </a:lnTo>
                <a:lnTo>
                  <a:pt x="60564" y="13898"/>
                </a:lnTo>
                <a:lnTo>
                  <a:pt x="34628" y="13898"/>
                </a:lnTo>
                <a:lnTo>
                  <a:pt x="26126" y="16048"/>
                </a:lnTo>
                <a:lnTo>
                  <a:pt x="19478" y="21716"/>
                </a:lnTo>
                <a:lnTo>
                  <a:pt x="15150" y="29729"/>
                </a:lnTo>
                <a:lnTo>
                  <a:pt x="13604" y="38915"/>
                </a:lnTo>
                <a:lnTo>
                  <a:pt x="68010" y="38915"/>
                </a:lnTo>
                <a:lnTo>
                  <a:pt x="69257" y="51423"/>
                </a:lnTo>
                <a:lnTo>
                  <a:pt x="13604" y="51423"/>
                </a:lnTo>
                <a:lnTo>
                  <a:pt x="14995" y="63389"/>
                </a:lnTo>
                <a:lnTo>
                  <a:pt x="19169" y="72097"/>
                </a:lnTo>
                <a:lnTo>
                  <a:pt x="26126" y="77418"/>
                </a:lnTo>
                <a:lnTo>
                  <a:pt x="35865" y="79220"/>
                </a:lnTo>
                <a:lnTo>
                  <a:pt x="61279" y="79220"/>
                </a:lnTo>
                <a:lnTo>
                  <a:pt x="60716" y="80132"/>
                </a:lnTo>
                <a:lnTo>
                  <a:pt x="54416" y="86169"/>
                </a:lnTo>
                <a:lnTo>
                  <a:pt x="50706" y="88949"/>
                </a:lnTo>
                <a:lnTo>
                  <a:pt x="45759" y="91729"/>
                </a:lnTo>
                <a:close/>
              </a:path>
              <a:path w="69850" h="92075">
                <a:moveTo>
                  <a:pt x="68010" y="38915"/>
                </a:moveTo>
                <a:lnTo>
                  <a:pt x="55653" y="38915"/>
                </a:lnTo>
                <a:lnTo>
                  <a:pt x="54629" y="29729"/>
                </a:lnTo>
                <a:lnTo>
                  <a:pt x="51170" y="21716"/>
                </a:lnTo>
                <a:lnTo>
                  <a:pt x="44696" y="16048"/>
                </a:lnTo>
                <a:lnTo>
                  <a:pt x="34628" y="13898"/>
                </a:lnTo>
                <a:lnTo>
                  <a:pt x="60564" y="13898"/>
                </a:lnTo>
                <a:lnTo>
                  <a:pt x="60909" y="14245"/>
                </a:lnTo>
                <a:lnTo>
                  <a:pt x="67170" y="30489"/>
                </a:lnTo>
                <a:lnTo>
                  <a:pt x="68010" y="38915"/>
                </a:lnTo>
                <a:close/>
              </a:path>
              <a:path w="69850" h="92075">
                <a:moveTo>
                  <a:pt x="61279" y="79220"/>
                </a:moveTo>
                <a:lnTo>
                  <a:pt x="35865" y="79220"/>
                </a:lnTo>
                <a:lnTo>
                  <a:pt x="44001" y="77396"/>
                </a:lnTo>
                <a:lnTo>
                  <a:pt x="49933" y="72966"/>
                </a:lnTo>
                <a:lnTo>
                  <a:pt x="53779" y="67493"/>
                </a:lnTo>
                <a:lnTo>
                  <a:pt x="55653" y="62542"/>
                </a:lnTo>
                <a:lnTo>
                  <a:pt x="68021" y="62542"/>
                </a:lnTo>
                <a:lnTo>
                  <a:pt x="67286" y="67016"/>
                </a:lnTo>
                <a:lnTo>
                  <a:pt x="64929" y="73313"/>
                </a:lnTo>
                <a:lnTo>
                  <a:pt x="61279" y="792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57937" y="1573561"/>
            <a:ext cx="67310" cy="122555"/>
          </a:xfrm>
          <a:custGeom>
            <a:avLst/>
            <a:gdLst/>
            <a:ahLst/>
            <a:cxnLst/>
            <a:rect l="l" t="t" r="r" b="b"/>
            <a:pathLst>
              <a:path w="67310" h="122555">
                <a:moveTo>
                  <a:pt x="44522" y="90339"/>
                </a:moveTo>
                <a:lnTo>
                  <a:pt x="33392" y="90339"/>
                </a:lnTo>
                <a:lnTo>
                  <a:pt x="17217" y="85887"/>
                </a:lnTo>
                <a:lnTo>
                  <a:pt x="6956" y="74530"/>
                </a:lnTo>
                <a:lnTo>
                  <a:pt x="1565" y="59263"/>
                </a:lnTo>
                <a:lnTo>
                  <a:pt x="0" y="43084"/>
                </a:lnTo>
                <a:lnTo>
                  <a:pt x="2067" y="25798"/>
                </a:lnTo>
                <a:lnTo>
                  <a:pt x="8193" y="12161"/>
                </a:lnTo>
                <a:lnTo>
                  <a:pt x="18261" y="3213"/>
                </a:lnTo>
                <a:lnTo>
                  <a:pt x="32155" y="0"/>
                </a:lnTo>
                <a:lnTo>
                  <a:pt x="41025" y="1585"/>
                </a:lnTo>
                <a:lnTo>
                  <a:pt x="47460" y="5385"/>
                </a:lnTo>
                <a:lnTo>
                  <a:pt x="51808" y="9967"/>
                </a:lnTo>
                <a:lnTo>
                  <a:pt x="53494" y="12508"/>
                </a:lnTo>
                <a:lnTo>
                  <a:pt x="34628" y="12508"/>
                </a:lnTo>
                <a:lnTo>
                  <a:pt x="22473" y="15939"/>
                </a:lnTo>
                <a:lnTo>
                  <a:pt x="16232" y="24322"/>
                </a:lnTo>
                <a:lnTo>
                  <a:pt x="13932" y="34789"/>
                </a:lnTo>
                <a:lnTo>
                  <a:pt x="13604" y="44474"/>
                </a:lnTo>
                <a:lnTo>
                  <a:pt x="14782" y="57895"/>
                </a:lnTo>
                <a:lnTo>
                  <a:pt x="18396" y="68449"/>
                </a:lnTo>
                <a:lnTo>
                  <a:pt x="24561" y="75355"/>
                </a:lnTo>
                <a:lnTo>
                  <a:pt x="33392" y="77830"/>
                </a:lnTo>
                <a:lnTo>
                  <a:pt x="66784" y="77830"/>
                </a:lnTo>
                <a:lnTo>
                  <a:pt x="66784" y="79220"/>
                </a:lnTo>
                <a:lnTo>
                  <a:pt x="54416" y="79220"/>
                </a:lnTo>
                <a:lnTo>
                  <a:pt x="50706" y="86169"/>
                </a:lnTo>
                <a:lnTo>
                  <a:pt x="44522" y="90339"/>
                </a:lnTo>
                <a:close/>
              </a:path>
              <a:path w="67310" h="122555">
                <a:moveTo>
                  <a:pt x="66784" y="13898"/>
                </a:moveTo>
                <a:lnTo>
                  <a:pt x="55653" y="13898"/>
                </a:lnTo>
                <a:lnTo>
                  <a:pt x="55653" y="1389"/>
                </a:lnTo>
                <a:lnTo>
                  <a:pt x="66784" y="1389"/>
                </a:lnTo>
                <a:lnTo>
                  <a:pt x="66784" y="13898"/>
                </a:lnTo>
                <a:close/>
              </a:path>
              <a:path w="67310" h="122555">
                <a:moveTo>
                  <a:pt x="66784" y="77830"/>
                </a:moveTo>
                <a:lnTo>
                  <a:pt x="33392" y="77830"/>
                </a:lnTo>
                <a:lnTo>
                  <a:pt x="40329" y="76593"/>
                </a:lnTo>
                <a:lnTo>
                  <a:pt x="47150" y="72097"/>
                </a:lnTo>
                <a:lnTo>
                  <a:pt x="52349" y="63172"/>
                </a:lnTo>
                <a:lnTo>
                  <a:pt x="54416" y="48644"/>
                </a:lnTo>
                <a:lnTo>
                  <a:pt x="53933" y="37134"/>
                </a:lnTo>
                <a:lnTo>
                  <a:pt x="51479" y="25364"/>
                </a:lnTo>
                <a:lnTo>
                  <a:pt x="45547" y="16200"/>
                </a:lnTo>
                <a:lnTo>
                  <a:pt x="34628" y="12508"/>
                </a:lnTo>
                <a:lnTo>
                  <a:pt x="53494" y="12508"/>
                </a:lnTo>
                <a:lnTo>
                  <a:pt x="54416" y="13898"/>
                </a:lnTo>
                <a:lnTo>
                  <a:pt x="66784" y="13898"/>
                </a:lnTo>
                <a:lnTo>
                  <a:pt x="66784" y="77830"/>
                </a:lnTo>
                <a:close/>
              </a:path>
              <a:path w="67310" h="122555">
                <a:moveTo>
                  <a:pt x="66784" y="122305"/>
                </a:moveTo>
                <a:lnTo>
                  <a:pt x="54416" y="122305"/>
                </a:lnTo>
                <a:lnTo>
                  <a:pt x="54416" y="79220"/>
                </a:lnTo>
                <a:lnTo>
                  <a:pt x="66784" y="79220"/>
                </a:lnTo>
                <a:lnTo>
                  <a:pt x="66784" y="12230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44510" y="1574950"/>
            <a:ext cx="63500" cy="89535"/>
          </a:xfrm>
          <a:custGeom>
            <a:avLst/>
            <a:gdLst/>
            <a:ahLst/>
            <a:cxnLst/>
            <a:rect l="l" t="t" r="r" b="b"/>
            <a:pathLst>
              <a:path w="63500" h="89535">
                <a:moveTo>
                  <a:pt x="25971" y="88949"/>
                </a:moveTo>
                <a:lnTo>
                  <a:pt x="17217" y="87755"/>
                </a:lnTo>
                <a:lnTo>
                  <a:pt x="8811" y="83563"/>
                </a:lnTo>
                <a:lnTo>
                  <a:pt x="2492" y="75463"/>
                </a:lnTo>
                <a:lnTo>
                  <a:pt x="0" y="62542"/>
                </a:lnTo>
                <a:lnTo>
                  <a:pt x="0" y="0"/>
                </a:lnTo>
                <a:lnTo>
                  <a:pt x="13604" y="0"/>
                </a:lnTo>
                <a:lnTo>
                  <a:pt x="13604" y="72271"/>
                </a:lnTo>
                <a:lnTo>
                  <a:pt x="19787" y="76441"/>
                </a:lnTo>
                <a:lnTo>
                  <a:pt x="47891" y="76441"/>
                </a:lnTo>
                <a:lnTo>
                  <a:pt x="45450" y="80740"/>
                </a:lnTo>
                <a:lnTo>
                  <a:pt x="40503" y="85474"/>
                </a:lnTo>
                <a:lnTo>
                  <a:pt x="34165" y="88124"/>
                </a:lnTo>
                <a:lnTo>
                  <a:pt x="25971" y="88949"/>
                </a:lnTo>
                <a:close/>
              </a:path>
              <a:path w="63500" h="89535">
                <a:moveTo>
                  <a:pt x="47891" y="76441"/>
                </a:moveTo>
                <a:lnTo>
                  <a:pt x="28445" y="76441"/>
                </a:lnTo>
                <a:lnTo>
                  <a:pt x="38513" y="73856"/>
                </a:lnTo>
                <a:lnTo>
                  <a:pt x="44986" y="67233"/>
                </a:lnTo>
                <a:lnTo>
                  <a:pt x="48445" y="58264"/>
                </a:lnTo>
                <a:lnTo>
                  <a:pt x="49469" y="48644"/>
                </a:lnTo>
                <a:lnTo>
                  <a:pt x="49469" y="0"/>
                </a:lnTo>
                <a:lnTo>
                  <a:pt x="63074" y="0"/>
                </a:lnTo>
                <a:lnTo>
                  <a:pt x="63074" y="73661"/>
                </a:lnTo>
                <a:lnTo>
                  <a:pt x="49469" y="73661"/>
                </a:lnTo>
                <a:lnTo>
                  <a:pt x="47891" y="76441"/>
                </a:lnTo>
                <a:close/>
              </a:path>
              <a:path w="63500" h="89535">
                <a:moveTo>
                  <a:pt x="63074" y="87559"/>
                </a:moveTo>
                <a:lnTo>
                  <a:pt x="50706" y="87559"/>
                </a:lnTo>
                <a:lnTo>
                  <a:pt x="50706" y="75051"/>
                </a:lnTo>
                <a:lnTo>
                  <a:pt x="49469" y="73661"/>
                </a:lnTo>
                <a:lnTo>
                  <a:pt x="63074" y="73661"/>
                </a:lnTo>
                <a:lnTo>
                  <a:pt x="63074" y="875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22425" y="1573561"/>
            <a:ext cx="73025" cy="90805"/>
          </a:xfrm>
          <a:custGeom>
            <a:avLst/>
            <a:gdLst/>
            <a:ahLst/>
            <a:cxnLst/>
            <a:rect l="l" t="t" r="r" b="b"/>
            <a:pathLst>
              <a:path w="73025" h="90805">
                <a:moveTo>
                  <a:pt x="16077" y="27796"/>
                </a:moveTo>
                <a:lnTo>
                  <a:pt x="3710" y="27796"/>
                </a:lnTo>
                <a:lnTo>
                  <a:pt x="6647" y="14658"/>
                </a:lnTo>
                <a:lnTo>
                  <a:pt x="13295" y="6080"/>
                </a:lnTo>
                <a:lnTo>
                  <a:pt x="23188" y="1411"/>
                </a:lnTo>
                <a:lnTo>
                  <a:pt x="35865" y="0"/>
                </a:lnTo>
                <a:lnTo>
                  <a:pt x="42918" y="564"/>
                </a:lnTo>
                <a:lnTo>
                  <a:pt x="52407" y="3474"/>
                </a:lnTo>
                <a:lnTo>
                  <a:pt x="60735" y="10554"/>
                </a:lnTo>
                <a:lnTo>
                  <a:pt x="60890" y="11118"/>
                </a:lnTo>
                <a:lnTo>
                  <a:pt x="18551" y="11118"/>
                </a:lnTo>
                <a:lnTo>
                  <a:pt x="17314" y="22237"/>
                </a:lnTo>
                <a:lnTo>
                  <a:pt x="16077" y="27796"/>
                </a:lnTo>
                <a:close/>
              </a:path>
              <a:path w="73025" h="90805">
                <a:moveTo>
                  <a:pt x="24734" y="90339"/>
                </a:moveTo>
                <a:lnTo>
                  <a:pt x="14609" y="88580"/>
                </a:lnTo>
                <a:lnTo>
                  <a:pt x="6802" y="83563"/>
                </a:lnTo>
                <a:lnTo>
                  <a:pt x="1777" y="75680"/>
                </a:lnTo>
                <a:lnTo>
                  <a:pt x="0" y="65322"/>
                </a:lnTo>
                <a:lnTo>
                  <a:pt x="714" y="58655"/>
                </a:lnTo>
                <a:lnTo>
                  <a:pt x="3864" y="50555"/>
                </a:lnTo>
                <a:lnTo>
                  <a:pt x="10956" y="43236"/>
                </a:lnTo>
                <a:lnTo>
                  <a:pt x="23498" y="38915"/>
                </a:lnTo>
                <a:lnTo>
                  <a:pt x="45759" y="36135"/>
                </a:lnTo>
                <a:lnTo>
                  <a:pt x="48233" y="36135"/>
                </a:lnTo>
                <a:lnTo>
                  <a:pt x="51943" y="34745"/>
                </a:lnTo>
                <a:lnTo>
                  <a:pt x="51943" y="16678"/>
                </a:lnTo>
                <a:lnTo>
                  <a:pt x="45759" y="11118"/>
                </a:lnTo>
                <a:lnTo>
                  <a:pt x="60890" y="11118"/>
                </a:lnTo>
                <a:lnTo>
                  <a:pt x="64310" y="23627"/>
                </a:lnTo>
                <a:lnTo>
                  <a:pt x="64310" y="44474"/>
                </a:lnTo>
                <a:lnTo>
                  <a:pt x="51943" y="44474"/>
                </a:lnTo>
                <a:lnTo>
                  <a:pt x="46996" y="47254"/>
                </a:lnTo>
                <a:lnTo>
                  <a:pt x="30918" y="50034"/>
                </a:lnTo>
                <a:lnTo>
                  <a:pt x="23498" y="51423"/>
                </a:lnTo>
                <a:lnTo>
                  <a:pt x="13604" y="52813"/>
                </a:lnTo>
                <a:lnTo>
                  <a:pt x="13604" y="73661"/>
                </a:lnTo>
                <a:lnTo>
                  <a:pt x="18551" y="79220"/>
                </a:lnTo>
                <a:lnTo>
                  <a:pt x="49627" y="79220"/>
                </a:lnTo>
                <a:lnTo>
                  <a:pt x="47692" y="81544"/>
                </a:lnTo>
                <a:lnTo>
                  <a:pt x="42049" y="85996"/>
                </a:lnTo>
                <a:lnTo>
                  <a:pt x="34551" y="89145"/>
                </a:lnTo>
                <a:lnTo>
                  <a:pt x="24734" y="90339"/>
                </a:lnTo>
                <a:close/>
              </a:path>
              <a:path w="73025" h="90805">
                <a:moveTo>
                  <a:pt x="49627" y="79220"/>
                </a:moveTo>
                <a:lnTo>
                  <a:pt x="28445" y="79220"/>
                </a:lnTo>
                <a:lnTo>
                  <a:pt x="36812" y="77526"/>
                </a:lnTo>
                <a:lnTo>
                  <a:pt x="44368" y="72966"/>
                </a:lnTo>
                <a:lnTo>
                  <a:pt x="49837" y="66321"/>
                </a:lnTo>
                <a:lnTo>
                  <a:pt x="51943" y="58373"/>
                </a:lnTo>
                <a:lnTo>
                  <a:pt x="51943" y="44474"/>
                </a:lnTo>
                <a:lnTo>
                  <a:pt x="64310" y="44474"/>
                </a:lnTo>
                <a:lnTo>
                  <a:pt x="64310" y="76441"/>
                </a:lnTo>
                <a:lnTo>
                  <a:pt x="51943" y="76441"/>
                </a:lnTo>
                <a:lnTo>
                  <a:pt x="49627" y="79220"/>
                </a:lnTo>
                <a:close/>
              </a:path>
              <a:path w="73025" h="90805">
                <a:moveTo>
                  <a:pt x="69257" y="90339"/>
                </a:moveTo>
                <a:lnTo>
                  <a:pt x="54416" y="90339"/>
                </a:lnTo>
                <a:lnTo>
                  <a:pt x="51943" y="76441"/>
                </a:lnTo>
                <a:lnTo>
                  <a:pt x="64310" y="76441"/>
                </a:lnTo>
                <a:lnTo>
                  <a:pt x="66784" y="79220"/>
                </a:lnTo>
                <a:lnTo>
                  <a:pt x="72968" y="79220"/>
                </a:lnTo>
                <a:lnTo>
                  <a:pt x="72968" y="88949"/>
                </a:lnTo>
                <a:lnTo>
                  <a:pt x="70494" y="88949"/>
                </a:lnTo>
                <a:lnTo>
                  <a:pt x="69257" y="90339"/>
                </a:lnTo>
                <a:close/>
              </a:path>
              <a:path w="73025" h="90805">
                <a:moveTo>
                  <a:pt x="72968" y="79220"/>
                </a:moveTo>
                <a:lnTo>
                  <a:pt x="70494" y="79220"/>
                </a:lnTo>
                <a:lnTo>
                  <a:pt x="71731" y="77830"/>
                </a:lnTo>
                <a:lnTo>
                  <a:pt x="72968" y="77830"/>
                </a:lnTo>
                <a:lnTo>
                  <a:pt x="72968" y="792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10234" y="1573561"/>
            <a:ext cx="62230" cy="89535"/>
          </a:xfrm>
          <a:custGeom>
            <a:avLst/>
            <a:gdLst/>
            <a:ahLst/>
            <a:cxnLst/>
            <a:rect l="l" t="t" r="r" b="b"/>
            <a:pathLst>
              <a:path w="62229" h="89535">
                <a:moveTo>
                  <a:pt x="25714" y="13898"/>
                </a:moveTo>
                <a:lnTo>
                  <a:pt x="12367" y="13898"/>
                </a:lnTo>
                <a:lnTo>
                  <a:pt x="15150" y="9967"/>
                </a:lnTo>
                <a:lnTo>
                  <a:pt x="19787" y="5385"/>
                </a:lnTo>
                <a:lnTo>
                  <a:pt x="26280" y="1585"/>
                </a:lnTo>
                <a:lnTo>
                  <a:pt x="34628" y="0"/>
                </a:lnTo>
                <a:lnTo>
                  <a:pt x="44097" y="1237"/>
                </a:lnTo>
                <a:lnTo>
                  <a:pt x="52870" y="5733"/>
                </a:lnTo>
                <a:lnTo>
                  <a:pt x="57770" y="12508"/>
                </a:lnTo>
                <a:lnTo>
                  <a:pt x="32155" y="12508"/>
                </a:lnTo>
                <a:lnTo>
                  <a:pt x="25933" y="13746"/>
                </a:lnTo>
                <a:lnTo>
                  <a:pt x="25714" y="13898"/>
                </a:lnTo>
                <a:close/>
              </a:path>
              <a:path w="62229" h="89535">
                <a:moveTo>
                  <a:pt x="12367" y="88949"/>
                </a:moveTo>
                <a:lnTo>
                  <a:pt x="0" y="88949"/>
                </a:lnTo>
                <a:lnTo>
                  <a:pt x="0" y="1389"/>
                </a:lnTo>
                <a:lnTo>
                  <a:pt x="11130" y="1389"/>
                </a:lnTo>
                <a:lnTo>
                  <a:pt x="11130" y="13898"/>
                </a:lnTo>
                <a:lnTo>
                  <a:pt x="25714" y="13898"/>
                </a:lnTo>
                <a:lnTo>
                  <a:pt x="19478" y="18241"/>
                </a:lnTo>
                <a:lnTo>
                  <a:pt x="14415" y="27166"/>
                </a:lnTo>
                <a:lnTo>
                  <a:pt x="12367" y="41695"/>
                </a:lnTo>
                <a:lnTo>
                  <a:pt x="12367" y="88949"/>
                </a:lnTo>
                <a:close/>
              </a:path>
              <a:path w="62229" h="89535">
                <a:moveTo>
                  <a:pt x="61837" y="88949"/>
                </a:moveTo>
                <a:lnTo>
                  <a:pt x="49469" y="88949"/>
                </a:lnTo>
                <a:lnTo>
                  <a:pt x="49469" y="34745"/>
                </a:lnTo>
                <a:lnTo>
                  <a:pt x="48677" y="25407"/>
                </a:lnTo>
                <a:lnTo>
                  <a:pt x="45914" y="18415"/>
                </a:lnTo>
                <a:lnTo>
                  <a:pt x="40600" y="14028"/>
                </a:lnTo>
                <a:lnTo>
                  <a:pt x="32155" y="12508"/>
                </a:lnTo>
                <a:lnTo>
                  <a:pt x="57770" y="12508"/>
                </a:lnTo>
                <a:lnTo>
                  <a:pt x="59325" y="14658"/>
                </a:lnTo>
                <a:lnTo>
                  <a:pt x="61837" y="29186"/>
                </a:lnTo>
                <a:lnTo>
                  <a:pt x="61837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84438" y="1551323"/>
            <a:ext cx="36195" cy="113030"/>
          </a:xfrm>
          <a:custGeom>
            <a:avLst/>
            <a:gdLst/>
            <a:ahLst/>
            <a:cxnLst/>
            <a:rect l="l" t="t" r="r" b="b"/>
            <a:pathLst>
              <a:path w="36195" h="113030">
                <a:moveTo>
                  <a:pt x="23498" y="23627"/>
                </a:moveTo>
                <a:lnTo>
                  <a:pt x="11130" y="23627"/>
                </a:lnTo>
                <a:lnTo>
                  <a:pt x="11130" y="0"/>
                </a:lnTo>
                <a:lnTo>
                  <a:pt x="23498" y="0"/>
                </a:lnTo>
                <a:lnTo>
                  <a:pt x="23498" y="23627"/>
                </a:lnTo>
                <a:close/>
              </a:path>
              <a:path w="36195" h="113030">
                <a:moveTo>
                  <a:pt x="35865" y="36135"/>
                </a:moveTo>
                <a:lnTo>
                  <a:pt x="0" y="36135"/>
                </a:lnTo>
                <a:lnTo>
                  <a:pt x="0" y="23627"/>
                </a:lnTo>
                <a:lnTo>
                  <a:pt x="35865" y="23627"/>
                </a:lnTo>
                <a:lnTo>
                  <a:pt x="35865" y="36135"/>
                </a:lnTo>
                <a:close/>
              </a:path>
              <a:path w="36195" h="113030">
                <a:moveTo>
                  <a:pt x="27208" y="112576"/>
                </a:moveTo>
                <a:lnTo>
                  <a:pt x="13604" y="112576"/>
                </a:lnTo>
                <a:lnTo>
                  <a:pt x="11130" y="104237"/>
                </a:lnTo>
                <a:lnTo>
                  <a:pt x="11130" y="36135"/>
                </a:lnTo>
                <a:lnTo>
                  <a:pt x="23498" y="36135"/>
                </a:lnTo>
                <a:lnTo>
                  <a:pt x="23498" y="98678"/>
                </a:lnTo>
                <a:lnTo>
                  <a:pt x="35865" y="98678"/>
                </a:lnTo>
                <a:lnTo>
                  <a:pt x="35865" y="111186"/>
                </a:lnTo>
                <a:lnTo>
                  <a:pt x="30918" y="111186"/>
                </a:lnTo>
                <a:lnTo>
                  <a:pt x="27208" y="1125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33908" y="1574950"/>
            <a:ext cx="62230" cy="89535"/>
          </a:xfrm>
          <a:custGeom>
            <a:avLst/>
            <a:gdLst/>
            <a:ahLst/>
            <a:cxnLst/>
            <a:rect l="l" t="t" r="r" b="b"/>
            <a:pathLst>
              <a:path w="62229" h="89535">
                <a:moveTo>
                  <a:pt x="24734" y="88949"/>
                </a:moveTo>
                <a:lnTo>
                  <a:pt x="16174" y="87755"/>
                </a:lnTo>
                <a:lnTo>
                  <a:pt x="8193" y="83563"/>
                </a:lnTo>
                <a:lnTo>
                  <a:pt x="2299" y="75463"/>
                </a:lnTo>
                <a:lnTo>
                  <a:pt x="0" y="62542"/>
                </a:lnTo>
                <a:lnTo>
                  <a:pt x="0" y="0"/>
                </a:lnTo>
                <a:lnTo>
                  <a:pt x="12367" y="0"/>
                </a:lnTo>
                <a:lnTo>
                  <a:pt x="12367" y="72271"/>
                </a:lnTo>
                <a:lnTo>
                  <a:pt x="19787" y="76441"/>
                </a:lnTo>
                <a:lnTo>
                  <a:pt x="47815" y="76441"/>
                </a:lnTo>
                <a:lnTo>
                  <a:pt x="45257" y="80740"/>
                </a:lnTo>
                <a:lnTo>
                  <a:pt x="39885" y="85474"/>
                </a:lnTo>
                <a:lnTo>
                  <a:pt x="33121" y="88124"/>
                </a:lnTo>
                <a:lnTo>
                  <a:pt x="24734" y="88949"/>
                </a:lnTo>
                <a:close/>
              </a:path>
              <a:path w="62229" h="89535">
                <a:moveTo>
                  <a:pt x="47815" y="76441"/>
                </a:moveTo>
                <a:lnTo>
                  <a:pt x="27208" y="76441"/>
                </a:lnTo>
                <a:lnTo>
                  <a:pt x="37991" y="73856"/>
                </a:lnTo>
                <a:lnTo>
                  <a:pt x="44832" y="67233"/>
                </a:lnTo>
                <a:lnTo>
                  <a:pt x="48426" y="58264"/>
                </a:lnTo>
                <a:lnTo>
                  <a:pt x="49469" y="48644"/>
                </a:lnTo>
                <a:lnTo>
                  <a:pt x="49469" y="0"/>
                </a:lnTo>
                <a:lnTo>
                  <a:pt x="61837" y="0"/>
                </a:lnTo>
                <a:lnTo>
                  <a:pt x="61837" y="73661"/>
                </a:lnTo>
                <a:lnTo>
                  <a:pt x="49469" y="73661"/>
                </a:lnTo>
                <a:lnTo>
                  <a:pt x="47815" y="76441"/>
                </a:lnTo>
                <a:close/>
              </a:path>
              <a:path w="62229" h="89535">
                <a:moveTo>
                  <a:pt x="61837" y="87559"/>
                </a:moveTo>
                <a:lnTo>
                  <a:pt x="49469" y="87559"/>
                </a:lnTo>
                <a:lnTo>
                  <a:pt x="49469" y="73661"/>
                </a:lnTo>
                <a:lnTo>
                  <a:pt x="61837" y="73661"/>
                </a:lnTo>
                <a:lnTo>
                  <a:pt x="61837" y="875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15533" y="1573561"/>
            <a:ext cx="104139" cy="89535"/>
          </a:xfrm>
          <a:custGeom>
            <a:avLst/>
            <a:gdLst/>
            <a:ahLst/>
            <a:cxnLst/>
            <a:rect l="l" t="t" r="r" b="b"/>
            <a:pathLst>
              <a:path w="104139" h="89535">
                <a:moveTo>
                  <a:pt x="26951" y="13898"/>
                </a:moveTo>
                <a:lnTo>
                  <a:pt x="12367" y="13898"/>
                </a:lnTo>
                <a:lnTo>
                  <a:pt x="15691" y="9967"/>
                </a:lnTo>
                <a:lnTo>
                  <a:pt x="20406" y="5385"/>
                </a:lnTo>
                <a:lnTo>
                  <a:pt x="26976" y="1585"/>
                </a:lnTo>
                <a:lnTo>
                  <a:pt x="35865" y="0"/>
                </a:lnTo>
                <a:lnTo>
                  <a:pt x="49469" y="0"/>
                </a:lnTo>
                <a:lnTo>
                  <a:pt x="54416" y="8339"/>
                </a:lnTo>
                <a:lnTo>
                  <a:pt x="56271" y="12508"/>
                </a:lnTo>
                <a:lnTo>
                  <a:pt x="33392" y="12508"/>
                </a:lnTo>
                <a:lnTo>
                  <a:pt x="27169" y="13746"/>
                </a:lnTo>
                <a:lnTo>
                  <a:pt x="26951" y="13898"/>
                </a:lnTo>
                <a:close/>
              </a:path>
              <a:path w="104139" h="89535">
                <a:moveTo>
                  <a:pt x="71217" y="13898"/>
                </a:moveTo>
                <a:lnTo>
                  <a:pt x="56890" y="13898"/>
                </a:lnTo>
                <a:lnTo>
                  <a:pt x="61431" y="8208"/>
                </a:lnTo>
                <a:lnTo>
                  <a:pt x="66320" y="3822"/>
                </a:lnTo>
                <a:lnTo>
                  <a:pt x="72368" y="998"/>
                </a:lnTo>
                <a:lnTo>
                  <a:pt x="80388" y="0"/>
                </a:lnTo>
                <a:lnTo>
                  <a:pt x="87712" y="1042"/>
                </a:lnTo>
                <a:lnTo>
                  <a:pt x="95384" y="5211"/>
                </a:lnTo>
                <a:lnTo>
                  <a:pt x="100365" y="12508"/>
                </a:lnTo>
                <a:lnTo>
                  <a:pt x="76678" y="12508"/>
                </a:lnTo>
                <a:lnTo>
                  <a:pt x="71217" y="13898"/>
                </a:lnTo>
                <a:close/>
              </a:path>
              <a:path w="104139" h="89535">
                <a:moveTo>
                  <a:pt x="13604" y="88949"/>
                </a:moveTo>
                <a:lnTo>
                  <a:pt x="0" y="88949"/>
                </a:lnTo>
                <a:lnTo>
                  <a:pt x="0" y="1389"/>
                </a:lnTo>
                <a:lnTo>
                  <a:pt x="12367" y="1389"/>
                </a:lnTo>
                <a:lnTo>
                  <a:pt x="12367" y="13898"/>
                </a:lnTo>
                <a:lnTo>
                  <a:pt x="26951" y="13898"/>
                </a:lnTo>
                <a:lnTo>
                  <a:pt x="20715" y="18241"/>
                </a:lnTo>
                <a:lnTo>
                  <a:pt x="15652" y="27166"/>
                </a:lnTo>
                <a:lnTo>
                  <a:pt x="13604" y="41695"/>
                </a:lnTo>
                <a:lnTo>
                  <a:pt x="13604" y="88949"/>
                </a:lnTo>
                <a:close/>
              </a:path>
              <a:path w="104139" h="89535">
                <a:moveTo>
                  <a:pt x="58127" y="88949"/>
                </a:moveTo>
                <a:lnTo>
                  <a:pt x="45759" y="88949"/>
                </a:lnTo>
                <a:lnTo>
                  <a:pt x="45759" y="20847"/>
                </a:lnTo>
                <a:lnTo>
                  <a:pt x="43286" y="12508"/>
                </a:lnTo>
                <a:lnTo>
                  <a:pt x="56271" y="12508"/>
                </a:lnTo>
                <a:lnTo>
                  <a:pt x="56890" y="13898"/>
                </a:lnTo>
                <a:lnTo>
                  <a:pt x="71217" y="13898"/>
                </a:lnTo>
                <a:lnTo>
                  <a:pt x="69083" y="14441"/>
                </a:lnTo>
                <a:lnTo>
                  <a:pt x="63228" y="19631"/>
                </a:lnTo>
                <a:lnTo>
                  <a:pt x="59460" y="27166"/>
                </a:lnTo>
                <a:lnTo>
                  <a:pt x="58127" y="36135"/>
                </a:lnTo>
                <a:lnTo>
                  <a:pt x="58127" y="88949"/>
                </a:lnTo>
                <a:close/>
              </a:path>
              <a:path w="104139" h="89535">
                <a:moveTo>
                  <a:pt x="103886" y="88949"/>
                </a:moveTo>
                <a:lnTo>
                  <a:pt x="91519" y="88949"/>
                </a:lnTo>
                <a:lnTo>
                  <a:pt x="91519" y="20847"/>
                </a:lnTo>
                <a:lnTo>
                  <a:pt x="87808" y="12508"/>
                </a:lnTo>
                <a:lnTo>
                  <a:pt x="100365" y="12508"/>
                </a:lnTo>
                <a:lnTo>
                  <a:pt x="101432" y="14072"/>
                </a:lnTo>
                <a:lnTo>
                  <a:pt x="103886" y="29186"/>
                </a:lnTo>
                <a:lnTo>
                  <a:pt x="103886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03697" y="1758409"/>
            <a:ext cx="70485" cy="92075"/>
          </a:xfrm>
          <a:custGeom>
            <a:avLst/>
            <a:gdLst/>
            <a:ahLst/>
            <a:cxnLst/>
            <a:rect l="l" t="t" r="r" b="b"/>
            <a:pathLst>
              <a:path w="70485" h="92075">
                <a:moveTo>
                  <a:pt x="46996" y="91729"/>
                </a:moveTo>
                <a:lnTo>
                  <a:pt x="34628" y="91729"/>
                </a:lnTo>
                <a:lnTo>
                  <a:pt x="19826" y="88515"/>
                </a:lnTo>
                <a:lnTo>
                  <a:pt x="8966" y="79568"/>
                </a:lnTo>
                <a:lnTo>
                  <a:pt x="2280" y="65930"/>
                </a:lnTo>
                <a:lnTo>
                  <a:pt x="0" y="48644"/>
                </a:lnTo>
                <a:lnTo>
                  <a:pt x="2144" y="29316"/>
                </a:lnTo>
                <a:lnTo>
                  <a:pt x="8811" y="13898"/>
                </a:lnTo>
                <a:lnTo>
                  <a:pt x="20348" y="3691"/>
                </a:lnTo>
                <a:lnTo>
                  <a:pt x="37102" y="0"/>
                </a:lnTo>
                <a:lnTo>
                  <a:pt x="51711" y="3518"/>
                </a:lnTo>
                <a:lnTo>
                  <a:pt x="61062" y="12508"/>
                </a:lnTo>
                <a:lnTo>
                  <a:pt x="35865" y="12508"/>
                </a:lnTo>
                <a:lnTo>
                  <a:pt x="27169" y="14680"/>
                </a:lnTo>
                <a:lnTo>
                  <a:pt x="20097" y="20500"/>
                </a:lnTo>
                <a:lnTo>
                  <a:pt x="15343" y="28925"/>
                </a:lnTo>
                <a:lnTo>
                  <a:pt x="13604" y="38915"/>
                </a:lnTo>
                <a:lnTo>
                  <a:pt x="69374" y="38915"/>
                </a:lnTo>
                <a:lnTo>
                  <a:pt x="70494" y="50034"/>
                </a:lnTo>
                <a:lnTo>
                  <a:pt x="13604" y="50034"/>
                </a:lnTo>
                <a:lnTo>
                  <a:pt x="14995" y="62216"/>
                </a:lnTo>
                <a:lnTo>
                  <a:pt x="19169" y="71402"/>
                </a:lnTo>
                <a:lnTo>
                  <a:pt x="26126" y="77201"/>
                </a:lnTo>
                <a:lnTo>
                  <a:pt x="35865" y="79220"/>
                </a:lnTo>
                <a:lnTo>
                  <a:pt x="62016" y="79220"/>
                </a:lnTo>
                <a:lnTo>
                  <a:pt x="55653" y="86169"/>
                </a:lnTo>
                <a:lnTo>
                  <a:pt x="51943" y="87559"/>
                </a:lnTo>
                <a:lnTo>
                  <a:pt x="46996" y="91729"/>
                </a:lnTo>
                <a:close/>
              </a:path>
              <a:path w="70485" h="92075">
                <a:moveTo>
                  <a:pt x="69374" y="38915"/>
                </a:moveTo>
                <a:lnTo>
                  <a:pt x="56890" y="38915"/>
                </a:lnTo>
                <a:lnTo>
                  <a:pt x="55170" y="28925"/>
                </a:lnTo>
                <a:lnTo>
                  <a:pt x="51479" y="20500"/>
                </a:lnTo>
                <a:lnTo>
                  <a:pt x="45237" y="14680"/>
                </a:lnTo>
                <a:lnTo>
                  <a:pt x="35865" y="12508"/>
                </a:lnTo>
                <a:lnTo>
                  <a:pt x="61062" y="12508"/>
                </a:lnTo>
                <a:lnTo>
                  <a:pt x="62146" y="13550"/>
                </a:lnTo>
                <a:lnTo>
                  <a:pt x="68407" y="29316"/>
                </a:lnTo>
                <a:lnTo>
                  <a:pt x="69374" y="38915"/>
                </a:lnTo>
                <a:close/>
              </a:path>
              <a:path w="70485" h="92075">
                <a:moveTo>
                  <a:pt x="62016" y="79220"/>
                </a:moveTo>
                <a:lnTo>
                  <a:pt x="35865" y="79220"/>
                </a:lnTo>
                <a:lnTo>
                  <a:pt x="44175" y="77374"/>
                </a:lnTo>
                <a:lnTo>
                  <a:pt x="50397" y="72792"/>
                </a:lnTo>
                <a:lnTo>
                  <a:pt x="54300" y="66907"/>
                </a:lnTo>
                <a:lnTo>
                  <a:pt x="55653" y="61152"/>
                </a:lnTo>
                <a:lnTo>
                  <a:pt x="69257" y="61152"/>
                </a:lnTo>
                <a:lnTo>
                  <a:pt x="68523" y="65648"/>
                </a:lnTo>
                <a:lnTo>
                  <a:pt x="66165" y="72097"/>
                </a:lnTo>
                <a:lnTo>
                  <a:pt x="62016" y="792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281612" y="1761189"/>
            <a:ext cx="70485" cy="86360"/>
          </a:xfrm>
          <a:custGeom>
            <a:avLst/>
            <a:gdLst/>
            <a:ahLst/>
            <a:cxnLst/>
            <a:rect l="l" t="t" r="r" b="b"/>
            <a:pathLst>
              <a:path w="70485" h="86360">
                <a:moveTo>
                  <a:pt x="17314" y="86169"/>
                </a:moveTo>
                <a:lnTo>
                  <a:pt x="0" y="86169"/>
                </a:lnTo>
                <a:lnTo>
                  <a:pt x="27208" y="41695"/>
                </a:lnTo>
                <a:lnTo>
                  <a:pt x="1236" y="0"/>
                </a:lnTo>
                <a:lnTo>
                  <a:pt x="18551" y="0"/>
                </a:lnTo>
                <a:lnTo>
                  <a:pt x="35865" y="30576"/>
                </a:lnTo>
                <a:lnTo>
                  <a:pt x="51448" y="30576"/>
                </a:lnTo>
                <a:lnTo>
                  <a:pt x="44522" y="41695"/>
                </a:lnTo>
                <a:lnTo>
                  <a:pt x="51827" y="54203"/>
                </a:lnTo>
                <a:lnTo>
                  <a:pt x="35865" y="54203"/>
                </a:lnTo>
                <a:lnTo>
                  <a:pt x="17314" y="86169"/>
                </a:lnTo>
                <a:close/>
              </a:path>
              <a:path w="70485" h="86360">
                <a:moveTo>
                  <a:pt x="51448" y="30576"/>
                </a:moveTo>
                <a:lnTo>
                  <a:pt x="35865" y="30576"/>
                </a:lnTo>
                <a:lnTo>
                  <a:pt x="54416" y="0"/>
                </a:lnTo>
                <a:lnTo>
                  <a:pt x="70494" y="0"/>
                </a:lnTo>
                <a:lnTo>
                  <a:pt x="51448" y="30576"/>
                </a:lnTo>
                <a:close/>
              </a:path>
              <a:path w="70485" h="86360">
                <a:moveTo>
                  <a:pt x="70494" y="86169"/>
                </a:moveTo>
                <a:lnTo>
                  <a:pt x="54416" y="86169"/>
                </a:lnTo>
                <a:lnTo>
                  <a:pt x="35865" y="54203"/>
                </a:lnTo>
                <a:lnTo>
                  <a:pt x="51827" y="54203"/>
                </a:lnTo>
                <a:lnTo>
                  <a:pt x="70494" y="861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63237" y="1758409"/>
            <a:ext cx="68580" cy="123825"/>
          </a:xfrm>
          <a:custGeom>
            <a:avLst/>
            <a:gdLst/>
            <a:ahLst/>
            <a:cxnLst/>
            <a:rect l="l" t="t" r="r" b="b"/>
            <a:pathLst>
              <a:path w="68579" h="123825">
                <a:moveTo>
                  <a:pt x="25490" y="15288"/>
                </a:moveTo>
                <a:lnTo>
                  <a:pt x="12367" y="15288"/>
                </a:lnTo>
                <a:lnTo>
                  <a:pt x="15517" y="10554"/>
                </a:lnTo>
                <a:lnTo>
                  <a:pt x="19942" y="5559"/>
                </a:lnTo>
                <a:lnTo>
                  <a:pt x="26454" y="1606"/>
                </a:lnTo>
                <a:lnTo>
                  <a:pt x="35865" y="0"/>
                </a:lnTo>
                <a:lnTo>
                  <a:pt x="49237" y="3409"/>
                </a:lnTo>
                <a:lnTo>
                  <a:pt x="59174" y="12508"/>
                </a:lnTo>
                <a:lnTo>
                  <a:pt x="33392" y="12508"/>
                </a:lnTo>
                <a:lnTo>
                  <a:pt x="25490" y="15288"/>
                </a:lnTo>
                <a:close/>
              </a:path>
              <a:path w="68579" h="123825">
                <a:moveTo>
                  <a:pt x="12367" y="123695"/>
                </a:moveTo>
                <a:lnTo>
                  <a:pt x="0" y="123695"/>
                </a:lnTo>
                <a:lnTo>
                  <a:pt x="0" y="2779"/>
                </a:lnTo>
                <a:lnTo>
                  <a:pt x="12367" y="2779"/>
                </a:lnTo>
                <a:lnTo>
                  <a:pt x="12367" y="15288"/>
                </a:lnTo>
                <a:lnTo>
                  <a:pt x="25490" y="15288"/>
                </a:lnTo>
                <a:lnTo>
                  <a:pt x="22280" y="16417"/>
                </a:lnTo>
                <a:lnTo>
                  <a:pt x="15923" y="26059"/>
                </a:lnTo>
                <a:lnTo>
                  <a:pt x="13043" y="38307"/>
                </a:lnTo>
                <a:lnTo>
                  <a:pt x="12367" y="50034"/>
                </a:lnTo>
                <a:lnTo>
                  <a:pt x="14435" y="63975"/>
                </a:lnTo>
                <a:lnTo>
                  <a:pt x="19633" y="72966"/>
                </a:lnTo>
                <a:lnTo>
                  <a:pt x="26454" y="77787"/>
                </a:lnTo>
                <a:lnTo>
                  <a:pt x="33392" y="79220"/>
                </a:lnTo>
                <a:lnTo>
                  <a:pt x="12367" y="79220"/>
                </a:lnTo>
                <a:lnTo>
                  <a:pt x="12367" y="123695"/>
                </a:lnTo>
                <a:close/>
              </a:path>
              <a:path w="68579" h="123825">
                <a:moveTo>
                  <a:pt x="33392" y="91729"/>
                </a:moveTo>
                <a:lnTo>
                  <a:pt x="23498" y="91729"/>
                </a:lnTo>
                <a:lnTo>
                  <a:pt x="16077" y="86169"/>
                </a:lnTo>
                <a:lnTo>
                  <a:pt x="13604" y="79220"/>
                </a:lnTo>
                <a:lnTo>
                  <a:pt x="33392" y="79220"/>
                </a:lnTo>
                <a:lnTo>
                  <a:pt x="42416" y="76549"/>
                </a:lnTo>
                <a:lnTo>
                  <a:pt x="49006" y="69318"/>
                </a:lnTo>
                <a:lnTo>
                  <a:pt x="53044" y="58698"/>
                </a:lnTo>
                <a:lnTo>
                  <a:pt x="54416" y="45864"/>
                </a:lnTo>
                <a:lnTo>
                  <a:pt x="53914" y="35962"/>
                </a:lnTo>
                <a:lnTo>
                  <a:pt x="51324" y="25017"/>
                </a:lnTo>
                <a:lnTo>
                  <a:pt x="45025" y="16156"/>
                </a:lnTo>
                <a:lnTo>
                  <a:pt x="33392" y="12508"/>
                </a:lnTo>
                <a:lnTo>
                  <a:pt x="59174" y="12508"/>
                </a:lnTo>
                <a:lnTo>
                  <a:pt x="59363" y="12682"/>
                </a:lnTo>
                <a:lnTo>
                  <a:pt x="65779" y="26385"/>
                </a:lnTo>
                <a:lnTo>
                  <a:pt x="68021" y="43084"/>
                </a:lnTo>
                <a:lnTo>
                  <a:pt x="66262" y="59480"/>
                </a:lnTo>
                <a:lnTo>
                  <a:pt x="60445" y="75224"/>
                </a:lnTo>
                <a:lnTo>
                  <a:pt x="49759" y="87060"/>
                </a:lnTo>
                <a:lnTo>
                  <a:pt x="33392" y="9172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53520" y="176118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69"/>
                </a:lnTo>
              </a:path>
            </a:pathLst>
          </a:custGeom>
          <a:ln w="1236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47336" y="173686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367" y="0"/>
                </a:lnTo>
              </a:path>
            </a:pathLst>
          </a:custGeom>
          <a:ln w="1528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81965" y="1758409"/>
            <a:ext cx="37465" cy="89535"/>
          </a:xfrm>
          <a:custGeom>
            <a:avLst/>
            <a:gdLst/>
            <a:ahLst/>
            <a:cxnLst/>
            <a:rect l="l" t="t" r="r" b="b"/>
            <a:pathLst>
              <a:path w="37464" h="89535">
                <a:moveTo>
                  <a:pt x="26180" y="16678"/>
                </a:moveTo>
                <a:lnTo>
                  <a:pt x="12367" y="16678"/>
                </a:lnTo>
                <a:lnTo>
                  <a:pt x="16348" y="9967"/>
                </a:lnTo>
                <a:lnTo>
                  <a:pt x="21024" y="4690"/>
                </a:lnTo>
                <a:lnTo>
                  <a:pt x="26628" y="1237"/>
                </a:lnTo>
                <a:lnTo>
                  <a:pt x="33392" y="0"/>
                </a:lnTo>
                <a:lnTo>
                  <a:pt x="37102" y="0"/>
                </a:lnTo>
                <a:lnTo>
                  <a:pt x="37102" y="15288"/>
                </a:lnTo>
                <a:lnTo>
                  <a:pt x="32155" y="15288"/>
                </a:lnTo>
                <a:lnTo>
                  <a:pt x="26180" y="16678"/>
                </a:lnTo>
                <a:close/>
              </a:path>
              <a:path w="37464" h="89535">
                <a:moveTo>
                  <a:pt x="12367" y="88949"/>
                </a:moveTo>
                <a:lnTo>
                  <a:pt x="0" y="88949"/>
                </a:lnTo>
                <a:lnTo>
                  <a:pt x="0" y="2779"/>
                </a:lnTo>
                <a:lnTo>
                  <a:pt x="12367" y="2779"/>
                </a:lnTo>
                <a:lnTo>
                  <a:pt x="12367" y="16678"/>
                </a:lnTo>
                <a:lnTo>
                  <a:pt x="26180" y="16678"/>
                </a:lnTo>
                <a:lnTo>
                  <a:pt x="23846" y="17220"/>
                </a:lnTo>
                <a:lnTo>
                  <a:pt x="17623" y="22411"/>
                </a:lnTo>
                <a:lnTo>
                  <a:pt x="13720" y="29946"/>
                </a:lnTo>
                <a:lnTo>
                  <a:pt x="12367" y="38915"/>
                </a:lnTo>
                <a:lnTo>
                  <a:pt x="12367" y="88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525251" y="1758409"/>
            <a:ext cx="70485" cy="92075"/>
          </a:xfrm>
          <a:custGeom>
            <a:avLst/>
            <a:gdLst/>
            <a:ahLst/>
            <a:cxnLst/>
            <a:rect l="l" t="t" r="r" b="b"/>
            <a:pathLst>
              <a:path w="70485" h="92075">
                <a:moveTo>
                  <a:pt x="46996" y="91729"/>
                </a:moveTo>
                <a:lnTo>
                  <a:pt x="34628" y="91729"/>
                </a:lnTo>
                <a:lnTo>
                  <a:pt x="20348" y="88515"/>
                </a:lnTo>
                <a:lnTo>
                  <a:pt x="9430" y="79568"/>
                </a:lnTo>
                <a:lnTo>
                  <a:pt x="2454" y="65930"/>
                </a:lnTo>
                <a:lnTo>
                  <a:pt x="0" y="48644"/>
                </a:lnTo>
                <a:lnTo>
                  <a:pt x="2144" y="29316"/>
                </a:lnTo>
                <a:lnTo>
                  <a:pt x="8811" y="13898"/>
                </a:lnTo>
                <a:lnTo>
                  <a:pt x="20348" y="3691"/>
                </a:lnTo>
                <a:lnTo>
                  <a:pt x="37102" y="0"/>
                </a:lnTo>
                <a:lnTo>
                  <a:pt x="51711" y="3518"/>
                </a:lnTo>
                <a:lnTo>
                  <a:pt x="61062" y="12508"/>
                </a:lnTo>
                <a:lnTo>
                  <a:pt x="35865" y="12508"/>
                </a:lnTo>
                <a:lnTo>
                  <a:pt x="27169" y="14680"/>
                </a:lnTo>
                <a:lnTo>
                  <a:pt x="20097" y="20500"/>
                </a:lnTo>
                <a:lnTo>
                  <a:pt x="15343" y="28925"/>
                </a:lnTo>
                <a:lnTo>
                  <a:pt x="13604" y="38915"/>
                </a:lnTo>
                <a:lnTo>
                  <a:pt x="69374" y="38915"/>
                </a:lnTo>
                <a:lnTo>
                  <a:pt x="70494" y="50034"/>
                </a:lnTo>
                <a:lnTo>
                  <a:pt x="13604" y="50034"/>
                </a:lnTo>
                <a:lnTo>
                  <a:pt x="14995" y="62216"/>
                </a:lnTo>
                <a:lnTo>
                  <a:pt x="19169" y="71402"/>
                </a:lnTo>
                <a:lnTo>
                  <a:pt x="26126" y="77201"/>
                </a:lnTo>
                <a:lnTo>
                  <a:pt x="35865" y="79220"/>
                </a:lnTo>
                <a:lnTo>
                  <a:pt x="62016" y="79220"/>
                </a:lnTo>
                <a:lnTo>
                  <a:pt x="55653" y="86169"/>
                </a:lnTo>
                <a:lnTo>
                  <a:pt x="51943" y="87559"/>
                </a:lnTo>
                <a:lnTo>
                  <a:pt x="46996" y="91729"/>
                </a:lnTo>
                <a:close/>
              </a:path>
              <a:path w="70485" h="92075">
                <a:moveTo>
                  <a:pt x="69374" y="38915"/>
                </a:moveTo>
                <a:lnTo>
                  <a:pt x="56890" y="38915"/>
                </a:lnTo>
                <a:lnTo>
                  <a:pt x="55170" y="28925"/>
                </a:lnTo>
                <a:lnTo>
                  <a:pt x="51479" y="20500"/>
                </a:lnTo>
                <a:lnTo>
                  <a:pt x="45237" y="14680"/>
                </a:lnTo>
                <a:lnTo>
                  <a:pt x="35865" y="12508"/>
                </a:lnTo>
                <a:lnTo>
                  <a:pt x="61062" y="12508"/>
                </a:lnTo>
                <a:lnTo>
                  <a:pt x="62146" y="13550"/>
                </a:lnTo>
                <a:lnTo>
                  <a:pt x="68407" y="29316"/>
                </a:lnTo>
                <a:lnTo>
                  <a:pt x="69374" y="38915"/>
                </a:lnTo>
                <a:close/>
              </a:path>
              <a:path w="70485" h="92075">
                <a:moveTo>
                  <a:pt x="62016" y="79220"/>
                </a:moveTo>
                <a:lnTo>
                  <a:pt x="35865" y="79220"/>
                </a:lnTo>
                <a:lnTo>
                  <a:pt x="44194" y="77374"/>
                </a:lnTo>
                <a:lnTo>
                  <a:pt x="50552" y="72792"/>
                </a:lnTo>
                <a:lnTo>
                  <a:pt x="54822" y="66907"/>
                </a:lnTo>
                <a:lnTo>
                  <a:pt x="56890" y="61152"/>
                </a:lnTo>
                <a:lnTo>
                  <a:pt x="69257" y="61152"/>
                </a:lnTo>
                <a:lnTo>
                  <a:pt x="68523" y="65648"/>
                </a:lnTo>
                <a:lnTo>
                  <a:pt x="66165" y="72097"/>
                </a:lnTo>
                <a:lnTo>
                  <a:pt x="62016" y="792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06876" y="1729222"/>
            <a:ext cx="69850" cy="121285"/>
          </a:xfrm>
          <a:custGeom>
            <a:avLst/>
            <a:gdLst/>
            <a:ahLst/>
            <a:cxnLst/>
            <a:rect l="l" t="t" r="r" b="b"/>
            <a:pathLst>
              <a:path w="69850" h="121285">
                <a:moveTo>
                  <a:pt x="69257" y="44474"/>
                </a:moveTo>
                <a:lnTo>
                  <a:pt x="55653" y="44474"/>
                </a:lnTo>
                <a:lnTo>
                  <a:pt x="55653" y="0"/>
                </a:lnTo>
                <a:lnTo>
                  <a:pt x="69257" y="0"/>
                </a:lnTo>
                <a:lnTo>
                  <a:pt x="69257" y="44474"/>
                </a:lnTo>
                <a:close/>
              </a:path>
              <a:path w="69850" h="121285">
                <a:moveTo>
                  <a:pt x="34628" y="120915"/>
                </a:moveTo>
                <a:lnTo>
                  <a:pt x="17739" y="116246"/>
                </a:lnTo>
                <a:lnTo>
                  <a:pt x="7111" y="104411"/>
                </a:lnTo>
                <a:lnTo>
                  <a:pt x="1584" y="88667"/>
                </a:lnTo>
                <a:lnTo>
                  <a:pt x="0" y="72271"/>
                </a:lnTo>
                <a:lnTo>
                  <a:pt x="2241" y="55571"/>
                </a:lnTo>
                <a:lnTo>
                  <a:pt x="8657" y="41868"/>
                </a:lnTo>
                <a:lnTo>
                  <a:pt x="18783" y="32596"/>
                </a:lnTo>
                <a:lnTo>
                  <a:pt x="32155" y="29186"/>
                </a:lnTo>
                <a:lnTo>
                  <a:pt x="41566" y="30793"/>
                </a:lnTo>
                <a:lnTo>
                  <a:pt x="48078" y="34745"/>
                </a:lnTo>
                <a:lnTo>
                  <a:pt x="52503" y="39740"/>
                </a:lnTo>
                <a:lnTo>
                  <a:pt x="53804" y="41695"/>
                </a:lnTo>
                <a:lnTo>
                  <a:pt x="34628" y="41695"/>
                </a:lnTo>
                <a:lnTo>
                  <a:pt x="22995" y="45343"/>
                </a:lnTo>
                <a:lnTo>
                  <a:pt x="16696" y="54203"/>
                </a:lnTo>
                <a:lnTo>
                  <a:pt x="14106" y="65148"/>
                </a:lnTo>
                <a:lnTo>
                  <a:pt x="13604" y="75051"/>
                </a:lnTo>
                <a:lnTo>
                  <a:pt x="14802" y="87885"/>
                </a:lnTo>
                <a:lnTo>
                  <a:pt x="18551" y="98504"/>
                </a:lnTo>
                <a:lnTo>
                  <a:pt x="25082" y="105736"/>
                </a:lnTo>
                <a:lnTo>
                  <a:pt x="34628" y="108407"/>
                </a:lnTo>
                <a:lnTo>
                  <a:pt x="54084" y="108407"/>
                </a:lnTo>
                <a:lnTo>
                  <a:pt x="51324" y="113293"/>
                </a:lnTo>
                <a:lnTo>
                  <a:pt x="46068" y="117962"/>
                </a:lnTo>
                <a:lnTo>
                  <a:pt x="40348" y="120286"/>
                </a:lnTo>
                <a:lnTo>
                  <a:pt x="34628" y="120915"/>
                </a:lnTo>
                <a:close/>
              </a:path>
              <a:path w="69850" h="121285">
                <a:moveTo>
                  <a:pt x="54084" y="108407"/>
                </a:moveTo>
                <a:lnTo>
                  <a:pt x="34628" y="108407"/>
                </a:lnTo>
                <a:lnTo>
                  <a:pt x="41566" y="106974"/>
                </a:lnTo>
                <a:lnTo>
                  <a:pt x="48387" y="102153"/>
                </a:lnTo>
                <a:lnTo>
                  <a:pt x="53585" y="93162"/>
                </a:lnTo>
                <a:lnTo>
                  <a:pt x="55653" y="79220"/>
                </a:lnTo>
                <a:lnTo>
                  <a:pt x="54977" y="67493"/>
                </a:lnTo>
                <a:lnTo>
                  <a:pt x="52097" y="55246"/>
                </a:lnTo>
                <a:lnTo>
                  <a:pt x="45740" y="45604"/>
                </a:lnTo>
                <a:lnTo>
                  <a:pt x="34628" y="41695"/>
                </a:lnTo>
                <a:lnTo>
                  <a:pt x="53804" y="41695"/>
                </a:lnTo>
                <a:lnTo>
                  <a:pt x="55653" y="44474"/>
                </a:lnTo>
                <a:lnTo>
                  <a:pt x="69257" y="44474"/>
                </a:lnTo>
                <a:lnTo>
                  <a:pt x="69257" y="105627"/>
                </a:lnTo>
                <a:lnTo>
                  <a:pt x="55653" y="105627"/>
                </a:lnTo>
                <a:lnTo>
                  <a:pt x="54084" y="108407"/>
                </a:lnTo>
                <a:close/>
              </a:path>
              <a:path w="69850" h="121285">
                <a:moveTo>
                  <a:pt x="69257" y="118136"/>
                </a:moveTo>
                <a:lnTo>
                  <a:pt x="56890" y="118136"/>
                </a:lnTo>
                <a:lnTo>
                  <a:pt x="56890" y="105627"/>
                </a:lnTo>
                <a:lnTo>
                  <a:pt x="69257" y="105627"/>
                </a:lnTo>
                <a:lnTo>
                  <a:pt x="69257" y="1181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94868" y="2086411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4628" y="119525"/>
                </a:moveTo>
                <a:lnTo>
                  <a:pt x="16696" y="113706"/>
                </a:lnTo>
                <a:lnTo>
                  <a:pt x="6183" y="99025"/>
                </a:lnTo>
                <a:lnTo>
                  <a:pt x="1236" y="79655"/>
                </a:lnTo>
                <a:lnTo>
                  <a:pt x="0" y="59762"/>
                </a:lnTo>
                <a:lnTo>
                  <a:pt x="1236" y="40457"/>
                </a:lnTo>
                <a:lnTo>
                  <a:pt x="6183" y="21021"/>
                </a:lnTo>
                <a:lnTo>
                  <a:pt x="16696" y="6015"/>
                </a:lnTo>
                <a:lnTo>
                  <a:pt x="34628" y="0"/>
                </a:lnTo>
                <a:lnTo>
                  <a:pt x="52754" y="6015"/>
                </a:lnTo>
                <a:lnTo>
                  <a:pt x="58500" y="13898"/>
                </a:lnTo>
                <a:lnTo>
                  <a:pt x="34628" y="13898"/>
                </a:lnTo>
                <a:lnTo>
                  <a:pt x="25082" y="16960"/>
                </a:lnTo>
                <a:lnTo>
                  <a:pt x="18551" y="25885"/>
                </a:lnTo>
                <a:lnTo>
                  <a:pt x="14802" y="40283"/>
                </a:lnTo>
                <a:lnTo>
                  <a:pt x="13604" y="59762"/>
                </a:lnTo>
                <a:lnTo>
                  <a:pt x="14802" y="79459"/>
                </a:lnTo>
                <a:lnTo>
                  <a:pt x="18551" y="94335"/>
                </a:lnTo>
                <a:lnTo>
                  <a:pt x="25082" y="103738"/>
                </a:lnTo>
                <a:lnTo>
                  <a:pt x="34628" y="107017"/>
                </a:lnTo>
                <a:lnTo>
                  <a:pt x="57738" y="107017"/>
                </a:lnTo>
                <a:lnTo>
                  <a:pt x="52754" y="113706"/>
                </a:lnTo>
                <a:lnTo>
                  <a:pt x="34628" y="119525"/>
                </a:lnTo>
                <a:close/>
              </a:path>
              <a:path w="70485" h="120014">
                <a:moveTo>
                  <a:pt x="57738" y="107017"/>
                </a:moveTo>
                <a:lnTo>
                  <a:pt x="34628" y="107017"/>
                </a:lnTo>
                <a:lnTo>
                  <a:pt x="44368" y="103738"/>
                </a:lnTo>
                <a:lnTo>
                  <a:pt x="51324" y="94335"/>
                </a:lnTo>
                <a:lnTo>
                  <a:pt x="55498" y="79459"/>
                </a:lnTo>
                <a:lnTo>
                  <a:pt x="56890" y="59762"/>
                </a:lnTo>
                <a:lnTo>
                  <a:pt x="55498" y="40283"/>
                </a:lnTo>
                <a:lnTo>
                  <a:pt x="51324" y="25885"/>
                </a:lnTo>
                <a:lnTo>
                  <a:pt x="44368" y="16960"/>
                </a:lnTo>
                <a:lnTo>
                  <a:pt x="34628" y="13898"/>
                </a:lnTo>
                <a:lnTo>
                  <a:pt x="58500" y="13898"/>
                </a:lnTo>
                <a:lnTo>
                  <a:pt x="63692" y="21021"/>
                </a:lnTo>
                <a:lnTo>
                  <a:pt x="69064" y="40457"/>
                </a:lnTo>
                <a:lnTo>
                  <a:pt x="70494" y="59762"/>
                </a:lnTo>
                <a:lnTo>
                  <a:pt x="69064" y="79655"/>
                </a:lnTo>
                <a:lnTo>
                  <a:pt x="63692" y="99025"/>
                </a:lnTo>
                <a:lnTo>
                  <a:pt x="57738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993631" y="2392175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5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6120" y="45864"/>
                </a:lnTo>
                <a:lnTo>
                  <a:pt x="59827" y="48296"/>
                </a:lnTo>
                <a:lnTo>
                  <a:pt x="61883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5" h="116839">
                <a:moveTo>
                  <a:pt x="56120" y="45864"/>
                </a:moveTo>
                <a:lnTo>
                  <a:pt x="17314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60"/>
                </a:lnTo>
                <a:lnTo>
                  <a:pt x="56120" y="45864"/>
                </a:lnTo>
                <a:close/>
              </a:path>
              <a:path w="70485" h="116839">
                <a:moveTo>
                  <a:pt x="60960" y="104237"/>
                </a:moveTo>
                <a:lnTo>
                  <a:pt x="35865" y="104237"/>
                </a:lnTo>
                <a:lnTo>
                  <a:pt x="44368" y="102066"/>
                </a:lnTo>
                <a:lnTo>
                  <a:pt x="51015" y="96246"/>
                </a:lnTo>
                <a:lnTo>
                  <a:pt x="55344" y="87820"/>
                </a:lnTo>
                <a:lnTo>
                  <a:pt x="56890" y="77830"/>
                </a:lnTo>
                <a:lnTo>
                  <a:pt x="55151" y="66668"/>
                </a:lnTo>
                <a:lnTo>
                  <a:pt x="50397" y="58373"/>
                </a:lnTo>
                <a:lnTo>
                  <a:pt x="43324" y="53204"/>
                </a:lnTo>
                <a:lnTo>
                  <a:pt x="34628" y="51423"/>
                </a:lnTo>
                <a:lnTo>
                  <a:pt x="61883" y="51423"/>
                </a:lnTo>
                <a:lnTo>
                  <a:pt x="67537" y="60023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5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683"/>
                </a:lnTo>
                <a:lnTo>
                  <a:pt x="20560" y="99720"/>
                </a:lnTo>
                <a:lnTo>
                  <a:pt x="27343" y="103151"/>
                </a:lnTo>
                <a:lnTo>
                  <a:pt x="35865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62712" y="2692380"/>
            <a:ext cx="38735" cy="115570"/>
          </a:xfrm>
          <a:custGeom>
            <a:avLst/>
            <a:gdLst/>
            <a:ahLst/>
            <a:cxnLst/>
            <a:rect l="l" t="t" r="r" b="b"/>
            <a:pathLst>
              <a:path w="38735" h="115569">
                <a:moveTo>
                  <a:pt x="38339" y="115356"/>
                </a:moveTo>
                <a:lnTo>
                  <a:pt x="23498" y="115356"/>
                </a:lnTo>
                <a:lnTo>
                  <a:pt x="23498" y="33356"/>
                </a:lnTo>
                <a:lnTo>
                  <a:pt x="0" y="33356"/>
                </a:lnTo>
                <a:lnTo>
                  <a:pt x="0" y="22237"/>
                </a:lnTo>
                <a:lnTo>
                  <a:pt x="10512" y="20717"/>
                </a:lnTo>
                <a:lnTo>
                  <a:pt x="18242" y="17372"/>
                </a:lnTo>
                <a:lnTo>
                  <a:pt x="23652" y="10901"/>
                </a:lnTo>
                <a:lnTo>
                  <a:pt x="27208" y="0"/>
                </a:lnTo>
                <a:lnTo>
                  <a:pt x="38339" y="0"/>
                </a:lnTo>
                <a:lnTo>
                  <a:pt x="38339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35680" y="2692380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39870"/>
                </a:lnTo>
                <a:lnTo>
                  <a:pt x="6802" y="20500"/>
                </a:lnTo>
                <a:lnTo>
                  <a:pt x="17739" y="5819"/>
                </a:lnTo>
                <a:lnTo>
                  <a:pt x="35865" y="0"/>
                </a:lnTo>
                <a:lnTo>
                  <a:pt x="53798" y="5819"/>
                </a:lnTo>
                <a:lnTo>
                  <a:pt x="58588" y="12508"/>
                </a:lnTo>
                <a:lnTo>
                  <a:pt x="35865" y="12508"/>
                </a:lnTo>
                <a:lnTo>
                  <a:pt x="26126" y="15787"/>
                </a:lnTo>
                <a:lnTo>
                  <a:pt x="19169" y="25190"/>
                </a:lnTo>
                <a:lnTo>
                  <a:pt x="14995" y="40066"/>
                </a:lnTo>
                <a:lnTo>
                  <a:pt x="13604" y="59762"/>
                </a:lnTo>
                <a:lnTo>
                  <a:pt x="14995" y="79242"/>
                </a:lnTo>
                <a:lnTo>
                  <a:pt x="19169" y="93640"/>
                </a:lnTo>
                <a:lnTo>
                  <a:pt x="26126" y="102565"/>
                </a:lnTo>
                <a:lnTo>
                  <a:pt x="35865" y="105627"/>
                </a:lnTo>
                <a:lnTo>
                  <a:pt x="59320" y="105627"/>
                </a:lnTo>
                <a:lnTo>
                  <a:pt x="53798" y="113510"/>
                </a:lnTo>
                <a:lnTo>
                  <a:pt x="35865" y="119525"/>
                </a:lnTo>
                <a:close/>
              </a:path>
              <a:path w="70485" h="120014">
                <a:moveTo>
                  <a:pt x="59320" y="105627"/>
                </a:moveTo>
                <a:lnTo>
                  <a:pt x="35865" y="105627"/>
                </a:lnTo>
                <a:lnTo>
                  <a:pt x="45411" y="102565"/>
                </a:lnTo>
                <a:lnTo>
                  <a:pt x="51943" y="93640"/>
                </a:lnTo>
                <a:lnTo>
                  <a:pt x="55692" y="79242"/>
                </a:lnTo>
                <a:lnTo>
                  <a:pt x="56890" y="59762"/>
                </a:lnTo>
                <a:lnTo>
                  <a:pt x="55692" y="40066"/>
                </a:lnTo>
                <a:lnTo>
                  <a:pt x="51943" y="25190"/>
                </a:lnTo>
                <a:lnTo>
                  <a:pt x="45411" y="15787"/>
                </a:lnTo>
                <a:lnTo>
                  <a:pt x="35865" y="12508"/>
                </a:lnTo>
                <a:lnTo>
                  <a:pt x="58588" y="12508"/>
                </a:lnTo>
                <a:lnTo>
                  <a:pt x="64310" y="20500"/>
                </a:lnTo>
                <a:lnTo>
                  <a:pt x="69257" y="39870"/>
                </a:lnTo>
                <a:lnTo>
                  <a:pt x="70494" y="59762"/>
                </a:lnTo>
                <a:lnTo>
                  <a:pt x="69257" y="79068"/>
                </a:lnTo>
                <a:lnTo>
                  <a:pt x="64310" y="98504"/>
                </a:lnTo>
                <a:lnTo>
                  <a:pt x="59320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62712" y="2993974"/>
            <a:ext cx="38735" cy="116839"/>
          </a:xfrm>
          <a:custGeom>
            <a:avLst/>
            <a:gdLst/>
            <a:ahLst/>
            <a:cxnLst/>
            <a:rect l="l" t="t" r="r" b="b"/>
            <a:pathLst>
              <a:path w="38735" h="116839">
                <a:moveTo>
                  <a:pt x="38339" y="116746"/>
                </a:moveTo>
                <a:lnTo>
                  <a:pt x="23498" y="116746"/>
                </a:lnTo>
                <a:lnTo>
                  <a:pt x="23498" y="34745"/>
                </a:lnTo>
                <a:lnTo>
                  <a:pt x="0" y="34745"/>
                </a:lnTo>
                <a:lnTo>
                  <a:pt x="0" y="22237"/>
                </a:lnTo>
                <a:lnTo>
                  <a:pt x="10512" y="20912"/>
                </a:lnTo>
                <a:lnTo>
                  <a:pt x="18242" y="17894"/>
                </a:lnTo>
                <a:lnTo>
                  <a:pt x="23652" y="11487"/>
                </a:lnTo>
                <a:lnTo>
                  <a:pt x="27208" y="0"/>
                </a:lnTo>
                <a:lnTo>
                  <a:pt x="38339" y="0"/>
                </a:lnTo>
                <a:lnTo>
                  <a:pt x="38339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34444" y="2996754"/>
            <a:ext cx="71755" cy="116839"/>
          </a:xfrm>
          <a:custGeom>
            <a:avLst/>
            <a:gdLst/>
            <a:ahLst/>
            <a:cxnLst/>
            <a:rect l="l" t="t" r="r" b="b"/>
            <a:pathLst>
              <a:path w="71755" h="116839">
                <a:moveTo>
                  <a:pt x="16077" y="62542"/>
                </a:moveTo>
                <a:lnTo>
                  <a:pt x="3710" y="62542"/>
                </a:lnTo>
                <a:lnTo>
                  <a:pt x="12367" y="0"/>
                </a:lnTo>
                <a:lnTo>
                  <a:pt x="65547" y="0"/>
                </a:lnTo>
                <a:lnTo>
                  <a:pt x="65547" y="13898"/>
                </a:lnTo>
                <a:lnTo>
                  <a:pt x="22261" y="13898"/>
                </a:lnTo>
                <a:lnTo>
                  <a:pt x="17314" y="45864"/>
                </a:lnTo>
                <a:lnTo>
                  <a:pt x="56459" y="45864"/>
                </a:lnTo>
                <a:lnTo>
                  <a:pt x="60909" y="48818"/>
                </a:lnTo>
                <a:lnTo>
                  <a:pt x="63568" y="52813"/>
                </a:lnTo>
                <a:lnTo>
                  <a:pt x="27208" y="52813"/>
                </a:lnTo>
                <a:lnTo>
                  <a:pt x="19787" y="55593"/>
                </a:lnTo>
                <a:lnTo>
                  <a:pt x="16077" y="62542"/>
                </a:lnTo>
                <a:close/>
              </a:path>
              <a:path w="71755" h="116839">
                <a:moveTo>
                  <a:pt x="56459" y="45864"/>
                </a:moveTo>
                <a:lnTo>
                  <a:pt x="17314" y="45864"/>
                </a:lnTo>
                <a:lnTo>
                  <a:pt x="22261" y="43084"/>
                </a:lnTo>
                <a:lnTo>
                  <a:pt x="28445" y="38915"/>
                </a:lnTo>
                <a:lnTo>
                  <a:pt x="37102" y="38915"/>
                </a:lnTo>
                <a:lnTo>
                  <a:pt x="49817" y="41456"/>
                </a:lnTo>
                <a:lnTo>
                  <a:pt x="56459" y="45864"/>
                </a:lnTo>
                <a:close/>
              </a:path>
              <a:path w="71755" h="116839">
                <a:moveTo>
                  <a:pt x="61943" y="104237"/>
                </a:moveTo>
                <a:lnTo>
                  <a:pt x="35865" y="104237"/>
                </a:lnTo>
                <a:lnTo>
                  <a:pt x="45083" y="102261"/>
                </a:lnTo>
                <a:lnTo>
                  <a:pt x="52097" y="96767"/>
                </a:lnTo>
                <a:lnTo>
                  <a:pt x="56561" y="88406"/>
                </a:lnTo>
                <a:lnTo>
                  <a:pt x="58127" y="77830"/>
                </a:lnTo>
                <a:lnTo>
                  <a:pt x="56194" y="66885"/>
                </a:lnTo>
                <a:lnTo>
                  <a:pt x="51015" y="59068"/>
                </a:lnTo>
                <a:lnTo>
                  <a:pt x="43518" y="54377"/>
                </a:lnTo>
                <a:lnTo>
                  <a:pt x="34628" y="52813"/>
                </a:lnTo>
                <a:lnTo>
                  <a:pt x="63568" y="52813"/>
                </a:lnTo>
                <a:lnTo>
                  <a:pt x="68755" y="60609"/>
                </a:lnTo>
                <a:lnTo>
                  <a:pt x="71731" y="76441"/>
                </a:lnTo>
                <a:lnTo>
                  <a:pt x="70436" y="88015"/>
                </a:lnTo>
                <a:lnTo>
                  <a:pt x="65083" y="101284"/>
                </a:lnTo>
                <a:lnTo>
                  <a:pt x="61943" y="104237"/>
                </a:lnTo>
                <a:close/>
              </a:path>
              <a:path w="71755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6039" y="93683"/>
                </a:lnTo>
                <a:lnTo>
                  <a:pt x="21024" y="99720"/>
                </a:lnTo>
                <a:lnTo>
                  <a:pt x="27865" y="103151"/>
                </a:lnTo>
                <a:lnTo>
                  <a:pt x="35865" y="104237"/>
                </a:lnTo>
                <a:lnTo>
                  <a:pt x="61943" y="104237"/>
                </a:lnTo>
                <a:lnTo>
                  <a:pt x="53469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951582" y="3296959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5" h="116839">
                <a:moveTo>
                  <a:pt x="16077" y="41695"/>
                </a:moveTo>
                <a:lnTo>
                  <a:pt x="2473" y="41695"/>
                </a:lnTo>
                <a:lnTo>
                  <a:pt x="6512" y="19349"/>
                </a:lnTo>
                <a:lnTo>
                  <a:pt x="16232" y="6775"/>
                </a:lnTo>
                <a:lnTo>
                  <a:pt x="28039" y="1237"/>
                </a:lnTo>
                <a:lnTo>
                  <a:pt x="38339" y="0"/>
                </a:lnTo>
                <a:lnTo>
                  <a:pt x="51189" y="2301"/>
                </a:lnTo>
                <a:lnTo>
                  <a:pt x="61373" y="9033"/>
                </a:lnTo>
                <a:lnTo>
                  <a:pt x="63510" y="12508"/>
                </a:lnTo>
                <a:lnTo>
                  <a:pt x="35865" y="12508"/>
                </a:lnTo>
                <a:lnTo>
                  <a:pt x="24947" y="15896"/>
                </a:lnTo>
                <a:lnTo>
                  <a:pt x="19014" y="23974"/>
                </a:lnTo>
                <a:lnTo>
                  <a:pt x="16560" y="33616"/>
                </a:lnTo>
                <a:lnTo>
                  <a:pt x="16077" y="41695"/>
                </a:lnTo>
                <a:close/>
              </a:path>
              <a:path w="70485" h="116839">
                <a:moveTo>
                  <a:pt x="70494" y="116746"/>
                </a:moveTo>
                <a:lnTo>
                  <a:pt x="0" y="116746"/>
                </a:lnTo>
                <a:lnTo>
                  <a:pt x="2299" y="100198"/>
                </a:lnTo>
                <a:lnTo>
                  <a:pt x="7265" y="87559"/>
                </a:lnTo>
                <a:lnTo>
                  <a:pt x="14782" y="78048"/>
                </a:lnTo>
                <a:lnTo>
                  <a:pt x="38339" y="61152"/>
                </a:lnTo>
                <a:lnTo>
                  <a:pt x="45933" y="56244"/>
                </a:lnTo>
                <a:lnTo>
                  <a:pt x="51788" y="51076"/>
                </a:lnTo>
                <a:lnTo>
                  <a:pt x="55556" y="44344"/>
                </a:lnTo>
                <a:lnTo>
                  <a:pt x="56890" y="34745"/>
                </a:lnTo>
                <a:lnTo>
                  <a:pt x="55866" y="27166"/>
                </a:lnTo>
                <a:lnTo>
                  <a:pt x="52407" y="19978"/>
                </a:lnTo>
                <a:lnTo>
                  <a:pt x="45933" y="14615"/>
                </a:lnTo>
                <a:lnTo>
                  <a:pt x="35865" y="12508"/>
                </a:lnTo>
                <a:lnTo>
                  <a:pt x="63510" y="12508"/>
                </a:lnTo>
                <a:lnTo>
                  <a:pt x="68079" y="19935"/>
                </a:lnTo>
                <a:lnTo>
                  <a:pt x="70494" y="34745"/>
                </a:lnTo>
                <a:lnTo>
                  <a:pt x="68330" y="48253"/>
                </a:lnTo>
                <a:lnTo>
                  <a:pt x="62455" y="58373"/>
                </a:lnTo>
                <a:lnTo>
                  <a:pt x="53798" y="66408"/>
                </a:lnTo>
                <a:lnTo>
                  <a:pt x="43286" y="73661"/>
                </a:lnTo>
                <a:lnTo>
                  <a:pt x="32155" y="80610"/>
                </a:lnTo>
                <a:lnTo>
                  <a:pt x="23710" y="87016"/>
                </a:lnTo>
                <a:lnTo>
                  <a:pt x="18396" y="93292"/>
                </a:lnTo>
                <a:lnTo>
                  <a:pt x="15633" y="98787"/>
                </a:lnTo>
                <a:lnTo>
                  <a:pt x="14840" y="102847"/>
                </a:lnTo>
                <a:lnTo>
                  <a:pt x="70494" y="102847"/>
                </a:lnTo>
                <a:lnTo>
                  <a:pt x="70494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035680" y="3296959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798" y="6015"/>
                </a:lnTo>
                <a:lnTo>
                  <a:pt x="58347" y="12508"/>
                </a:lnTo>
                <a:lnTo>
                  <a:pt x="35865" y="12508"/>
                </a:lnTo>
                <a:lnTo>
                  <a:pt x="26126" y="15787"/>
                </a:lnTo>
                <a:lnTo>
                  <a:pt x="19169" y="25190"/>
                </a:lnTo>
                <a:lnTo>
                  <a:pt x="14995" y="40066"/>
                </a:lnTo>
                <a:lnTo>
                  <a:pt x="13604" y="59762"/>
                </a:lnTo>
                <a:lnTo>
                  <a:pt x="14995" y="79459"/>
                </a:lnTo>
                <a:lnTo>
                  <a:pt x="19169" y="94335"/>
                </a:lnTo>
                <a:lnTo>
                  <a:pt x="26126" y="103738"/>
                </a:lnTo>
                <a:lnTo>
                  <a:pt x="35865" y="107017"/>
                </a:lnTo>
                <a:lnTo>
                  <a:pt x="58347" y="107017"/>
                </a:lnTo>
                <a:lnTo>
                  <a:pt x="53798" y="113510"/>
                </a:lnTo>
                <a:lnTo>
                  <a:pt x="35865" y="119525"/>
                </a:lnTo>
                <a:close/>
              </a:path>
              <a:path w="70485" h="120014">
                <a:moveTo>
                  <a:pt x="58347" y="107017"/>
                </a:moveTo>
                <a:lnTo>
                  <a:pt x="35865" y="107017"/>
                </a:lnTo>
                <a:lnTo>
                  <a:pt x="45411" y="103738"/>
                </a:lnTo>
                <a:lnTo>
                  <a:pt x="51943" y="94335"/>
                </a:lnTo>
                <a:lnTo>
                  <a:pt x="55692" y="79459"/>
                </a:lnTo>
                <a:lnTo>
                  <a:pt x="56890" y="59762"/>
                </a:lnTo>
                <a:lnTo>
                  <a:pt x="55692" y="40066"/>
                </a:lnTo>
                <a:lnTo>
                  <a:pt x="51943" y="25190"/>
                </a:lnTo>
                <a:lnTo>
                  <a:pt x="45411" y="15787"/>
                </a:lnTo>
                <a:lnTo>
                  <a:pt x="35865" y="12508"/>
                </a:lnTo>
                <a:lnTo>
                  <a:pt x="58347" y="12508"/>
                </a:lnTo>
                <a:lnTo>
                  <a:pt x="64310" y="21021"/>
                </a:lnTo>
                <a:lnTo>
                  <a:pt x="69257" y="40457"/>
                </a:lnTo>
                <a:lnTo>
                  <a:pt x="70494" y="59762"/>
                </a:lnTo>
                <a:lnTo>
                  <a:pt x="69257" y="79068"/>
                </a:lnTo>
                <a:lnTo>
                  <a:pt x="64310" y="98504"/>
                </a:lnTo>
                <a:lnTo>
                  <a:pt x="58347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951582" y="3599943"/>
            <a:ext cx="70485" cy="115570"/>
          </a:xfrm>
          <a:custGeom>
            <a:avLst/>
            <a:gdLst/>
            <a:ahLst/>
            <a:cxnLst/>
            <a:rect l="l" t="t" r="r" b="b"/>
            <a:pathLst>
              <a:path w="70485" h="115570">
                <a:moveTo>
                  <a:pt x="16077" y="41695"/>
                </a:moveTo>
                <a:lnTo>
                  <a:pt x="2473" y="41695"/>
                </a:lnTo>
                <a:lnTo>
                  <a:pt x="6512" y="18762"/>
                </a:lnTo>
                <a:lnTo>
                  <a:pt x="16232" y="6254"/>
                </a:lnTo>
                <a:lnTo>
                  <a:pt x="28039" y="1042"/>
                </a:lnTo>
                <a:lnTo>
                  <a:pt x="38339" y="0"/>
                </a:lnTo>
                <a:lnTo>
                  <a:pt x="51189" y="2301"/>
                </a:lnTo>
                <a:lnTo>
                  <a:pt x="61373" y="9033"/>
                </a:lnTo>
                <a:lnTo>
                  <a:pt x="63510" y="12508"/>
                </a:lnTo>
                <a:lnTo>
                  <a:pt x="35865" y="12508"/>
                </a:lnTo>
                <a:lnTo>
                  <a:pt x="24947" y="15896"/>
                </a:lnTo>
                <a:lnTo>
                  <a:pt x="19014" y="23974"/>
                </a:lnTo>
                <a:lnTo>
                  <a:pt x="16560" y="33616"/>
                </a:lnTo>
                <a:lnTo>
                  <a:pt x="16077" y="41695"/>
                </a:lnTo>
                <a:close/>
              </a:path>
              <a:path w="70485" h="115570">
                <a:moveTo>
                  <a:pt x="70494" y="115356"/>
                </a:moveTo>
                <a:lnTo>
                  <a:pt x="0" y="115356"/>
                </a:lnTo>
                <a:lnTo>
                  <a:pt x="2299" y="99590"/>
                </a:lnTo>
                <a:lnTo>
                  <a:pt x="7265" y="87212"/>
                </a:lnTo>
                <a:lnTo>
                  <a:pt x="14782" y="77439"/>
                </a:lnTo>
                <a:lnTo>
                  <a:pt x="24734" y="69491"/>
                </a:lnTo>
                <a:lnTo>
                  <a:pt x="38339" y="61152"/>
                </a:lnTo>
                <a:lnTo>
                  <a:pt x="45933" y="56027"/>
                </a:lnTo>
                <a:lnTo>
                  <a:pt x="51788" y="50381"/>
                </a:lnTo>
                <a:lnTo>
                  <a:pt x="55556" y="43171"/>
                </a:lnTo>
                <a:lnTo>
                  <a:pt x="56890" y="33356"/>
                </a:lnTo>
                <a:lnTo>
                  <a:pt x="55866" y="26580"/>
                </a:lnTo>
                <a:lnTo>
                  <a:pt x="52407" y="19805"/>
                </a:lnTo>
                <a:lnTo>
                  <a:pt x="45933" y="14593"/>
                </a:lnTo>
                <a:lnTo>
                  <a:pt x="35865" y="12508"/>
                </a:lnTo>
                <a:lnTo>
                  <a:pt x="63510" y="12508"/>
                </a:lnTo>
                <a:lnTo>
                  <a:pt x="68079" y="19935"/>
                </a:lnTo>
                <a:lnTo>
                  <a:pt x="70494" y="34745"/>
                </a:lnTo>
                <a:lnTo>
                  <a:pt x="68330" y="48253"/>
                </a:lnTo>
                <a:lnTo>
                  <a:pt x="62455" y="58373"/>
                </a:lnTo>
                <a:lnTo>
                  <a:pt x="53798" y="66408"/>
                </a:lnTo>
                <a:lnTo>
                  <a:pt x="43286" y="73661"/>
                </a:lnTo>
                <a:lnTo>
                  <a:pt x="32155" y="79220"/>
                </a:lnTo>
                <a:lnTo>
                  <a:pt x="23710" y="86235"/>
                </a:lnTo>
                <a:lnTo>
                  <a:pt x="18396" y="92597"/>
                </a:lnTo>
                <a:lnTo>
                  <a:pt x="15633" y="98178"/>
                </a:lnTo>
                <a:lnTo>
                  <a:pt x="14840" y="102847"/>
                </a:lnTo>
                <a:lnTo>
                  <a:pt x="70494" y="102847"/>
                </a:lnTo>
                <a:lnTo>
                  <a:pt x="70494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034444" y="3602723"/>
            <a:ext cx="71755" cy="116839"/>
          </a:xfrm>
          <a:custGeom>
            <a:avLst/>
            <a:gdLst/>
            <a:ahLst/>
            <a:cxnLst/>
            <a:rect l="l" t="t" r="r" b="b"/>
            <a:pathLst>
              <a:path w="71755" h="116839">
                <a:moveTo>
                  <a:pt x="16077" y="62542"/>
                </a:moveTo>
                <a:lnTo>
                  <a:pt x="3710" y="61152"/>
                </a:lnTo>
                <a:lnTo>
                  <a:pt x="12367" y="0"/>
                </a:lnTo>
                <a:lnTo>
                  <a:pt x="65547" y="0"/>
                </a:lnTo>
                <a:lnTo>
                  <a:pt x="65547" y="13898"/>
                </a:lnTo>
                <a:lnTo>
                  <a:pt x="22261" y="13898"/>
                </a:lnTo>
                <a:lnTo>
                  <a:pt x="17314" y="45864"/>
                </a:lnTo>
                <a:lnTo>
                  <a:pt x="57270" y="45864"/>
                </a:lnTo>
                <a:lnTo>
                  <a:pt x="60909" y="48123"/>
                </a:lnTo>
                <a:lnTo>
                  <a:pt x="63198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6077" y="62542"/>
                </a:lnTo>
                <a:close/>
              </a:path>
              <a:path w="71755" h="116839">
                <a:moveTo>
                  <a:pt x="57270" y="45864"/>
                </a:moveTo>
                <a:lnTo>
                  <a:pt x="17314" y="45864"/>
                </a:lnTo>
                <a:lnTo>
                  <a:pt x="22261" y="41695"/>
                </a:lnTo>
                <a:lnTo>
                  <a:pt x="28445" y="38915"/>
                </a:lnTo>
                <a:lnTo>
                  <a:pt x="37102" y="38915"/>
                </a:lnTo>
                <a:lnTo>
                  <a:pt x="49817" y="41239"/>
                </a:lnTo>
                <a:lnTo>
                  <a:pt x="57270" y="45864"/>
                </a:lnTo>
                <a:close/>
              </a:path>
              <a:path w="71755" h="116839">
                <a:moveTo>
                  <a:pt x="61804" y="104237"/>
                </a:moveTo>
                <a:lnTo>
                  <a:pt x="35865" y="104237"/>
                </a:lnTo>
                <a:lnTo>
                  <a:pt x="45083" y="102044"/>
                </a:lnTo>
                <a:lnTo>
                  <a:pt x="52097" y="96072"/>
                </a:lnTo>
                <a:lnTo>
                  <a:pt x="56561" y="87233"/>
                </a:lnTo>
                <a:lnTo>
                  <a:pt x="58127" y="76441"/>
                </a:lnTo>
                <a:lnTo>
                  <a:pt x="56194" y="65496"/>
                </a:lnTo>
                <a:lnTo>
                  <a:pt x="51015" y="57678"/>
                </a:lnTo>
                <a:lnTo>
                  <a:pt x="43518" y="52987"/>
                </a:lnTo>
                <a:lnTo>
                  <a:pt x="34628" y="51423"/>
                </a:lnTo>
                <a:lnTo>
                  <a:pt x="63198" y="51423"/>
                </a:lnTo>
                <a:lnTo>
                  <a:pt x="68755" y="59437"/>
                </a:lnTo>
                <a:lnTo>
                  <a:pt x="71731" y="75051"/>
                </a:lnTo>
                <a:lnTo>
                  <a:pt x="70436" y="87429"/>
                </a:lnTo>
                <a:lnTo>
                  <a:pt x="65083" y="101110"/>
                </a:lnTo>
                <a:lnTo>
                  <a:pt x="61804" y="104237"/>
                </a:lnTo>
                <a:close/>
              </a:path>
              <a:path w="71755" h="116839">
                <a:moveTo>
                  <a:pt x="33392" y="116746"/>
                </a:moveTo>
                <a:lnTo>
                  <a:pt x="22783" y="115269"/>
                </a:lnTo>
                <a:lnTo>
                  <a:pt x="12522" y="110144"/>
                </a:lnTo>
                <a:lnTo>
                  <a:pt x="4347" y="100328"/>
                </a:lnTo>
                <a:lnTo>
                  <a:pt x="0" y="84780"/>
                </a:lnTo>
                <a:lnTo>
                  <a:pt x="13604" y="84780"/>
                </a:lnTo>
                <a:lnTo>
                  <a:pt x="16039" y="93097"/>
                </a:lnTo>
                <a:lnTo>
                  <a:pt x="21024" y="99199"/>
                </a:lnTo>
                <a:lnTo>
                  <a:pt x="27865" y="102956"/>
                </a:lnTo>
                <a:lnTo>
                  <a:pt x="35865" y="104237"/>
                </a:lnTo>
                <a:lnTo>
                  <a:pt x="61804" y="104237"/>
                </a:lnTo>
                <a:lnTo>
                  <a:pt x="53469" y="112185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952818" y="3901538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5" h="120014">
                <a:moveTo>
                  <a:pt x="14840" y="38915"/>
                </a:moveTo>
                <a:lnTo>
                  <a:pt x="2473" y="38915"/>
                </a:lnTo>
                <a:lnTo>
                  <a:pt x="3864" y="25798"/>
                </a:lnTo>
                <a:lnTo>
                  <a:pt x="8966" y="13203"/>
                </a:lnTo>
                <a:lnTo>
                  <a:pt x="19169" y="3735"/>
                </a:lnTo>
                <a:lnTo>
                  <a:pt x="35865" y="0"/>
                </a:lnTo>
                <a:lnTo>
                  <a:pt x="49237" y="2432"/>
                </a:lnTo>
                <a:lnTo>
                  <a:pt x="59363" y="9033"/>
                </a:lnTo>
                <a:lnTo>
                  <a:pt x="62571" y="13898"/>
                </a:lnTo>
                <a:lnTo>
                  <a:pt x="34628" y="13898"/>
                </a:lnTo>
                <a:lnTo>
                  <a:pt x="24406" y="16634"/>
                </a:lnTo>
                <a:lnTo>
                  <a:pt x="18705" y="23279"/>
                </a:lnTo>
                <a:lnTo>
                  <a:pt x="16019" y="31488"/>
                </a:lnTo>
                <a:lnTo>
                  <a:pt x="14840" y="38915"/>
                </a:lnTo>
                <a:close/>
              </a:path>
              <a:path w="71755" h="120014">
                <a:moveTo>
                  <a:pt x="29681" y="63932"/>
                </a:moveTo>
                <a:lnTo>
                  <a:pt x="27208" y="63932"/>
                </a:lnTo>
                <a:lnTo>
                  <a:pt x="27208" y="51423"/>
                </a:lnTo>
                <a:lnTo>
                  <a:pt x="34628" y="51423"/>
                </a:lnTo>
                <a:lnTo>
                  <a:pt x="41894" y="50533"/>
                </a:lnTo>
                <a:lnTo>
                  <a:pt x="48233" y="47428"/>
                </a:lnTo>
                <a:lnTo>
                  <a:pt x="52716" y="41456"/>
                </a:lnTo>
                <a:lnTo>
                  <a:pt x="54416" y="31966"/>
                </a:lnTo>
                <a:lnTo>
                  <a:pt x="53585" y="26211"/>
                </a:lnTo>
                <a:lnTo>
                  <a:pt x="50552" y="20326"/>
                </a:lnTo>
                <a:lnTo>
                  <a:pt x="44503" y="15744"/>
                </a:lnTo>
                <a:lnTo>
                  <a:pt x="34628" y="13898"/>
                </a:lnTo>
                <a:lnTo>
                  <a:pt x="62571" y="13898"/>
                </a:lnTo>
                <a:lnTo>
                  <a:pt x="65779" y="18762"/>
                </a:lnTo>
                <a:lnTo>
                  <a:pt x="68021" y="30576"/>
                </a:lnTo>
                <a:lnTo>
                  <a:pt x="66764" y="40544"/>
                </a:lnTo>
                <a:lnTo>
                  <a:pt x="63537" y="47775"/>
                </a:lnTo>
                <a:lnTo>
                  <a:pt x="59151" y="52661"/>
                </a:lnTo>
                <a:lnTo>
                  <a:pt x="54416" y="55593"/>
                </a:lnTo>
                <a:lnTo>
                  <a:pt x="61296" y="59328"/>
                </a:lnTo>
                <a:lnTo>
                  <a:pt x="64625" y="62542"/>
                </a:lnTo>
                <a:lnTo>
                  <a:pt x="32155" y="62542"/>
                </a:lnTo>
                <a:lnTo>
                  <a:pt x="29681" y="63932"/>
                </a:lnTo>
                <a:close/>
              </a:path>
              <a:path w="71755" h="120014">
                <a:moveTo>
                  <a:pt x="63499" y="107017"/>
                </a:moveTo>
                <a:lnTo>
                  <a:pt x="35865" y="107017"/>
                </a:lnTo>
                <a:lnTo>
                  <a:pt x="44561" y="105301"/>
                </a:lnTo>
                <a:lnTo>
                  <a:pt x="51634" y="100589"/>
                </a:lnTo>
                <a:lnTo>
                  <a:pt x="56387" y="93531"/>
                </a:lnTo>
                <a:lnTo>
                  <a:pt x="58127" y="84780"/>
                </a:lnTo>
                <a:lnTo>
                  <a:pt x="55479" y="73096"/>
                </a:lnTo>
                <a:lnTo>
                  <a:pt x="49006" y="66364"/>
                </a:lnTo>
                <a:lnTo>
                  <a:pt x="40909" y="63281"/>
                </a:lnTo>
                <a:lnTo>
                  <a:pt x="33392" y="62542"/>
                </a:lnTo>
                <a:lnTo>
                  <a:pt x="64625" y="62542"/>
                </a:lnTo>
                <a:lnTo>
                  <a:pt x="66784" y="64627"/>
                </a:lnTo>
                <a:lnTo>
                  <a:pt x="70417" y="72010"/>
                </a:lnTo>
                <a:lnTo>
                  <a:pt x="71731" y="82000"/>
                </a:lnTo>
                <a:lnTo>
                  <a:pt x="69586" y="96072"/>
                </a:lnTo>
                <a:lnTo>
                  <a:pt x="63499" y="107017"/>
                </a:lnTo>
                <a:close/>
              </a:path>
              <a:path w="71755" h="120014">
                <a:moveTo>
                  <a:pt x="34628" y="119525"/>
                </a:moveTo>
                <a:lnTo>
                  <a:pt x="27208" y="119525"/>
                </a:lnTo>
                <a:lnTo>
                  <a:pt x="19787" y="118136"/>
                </a:lnTo>
                <a:lnTo>
                  <a:pt x="0" y="82000"/>
                </a:lnTo>
                <a:lnTo>
                  <a:pt x="13604" y="82000"/>
                </a:lnTo>
                <a:lnTo>
                  <a:pt x="14299" y="90013"/>
                </a:lnTo>
                <a:lnTo>
                  <a:pt x="17314" y="98157"/>
                </a:lnTo>
                <a:lnTo>
                  <a:pt x="24039" y="104476"/>
                </a:lnTo>
                <a:lnTo>
                  <a:pt x="35865" y="107017"/>
                </a:lnTo>
                <a:lnTo>
                  <a:pt x="63499" y="107017"/>
                </a:lnTo>
                <a:lnTo>
                  <a:pt x="62919" y="108059"/>
                </a:lnTo>
                <a:lnTo>
                  <a:pt x="51382" y="116398"/>
                </a:lnTo>
                <a:lnTo>
                  <a:pt x="34628" y="1195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035680" y="3901538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5865" y="119525"/>
                </a:moveTo>
                <a:lnTo>
                  <a:pt x="17739" y="113706"/>
                </a:lnTo>
                <a:lnTo>
                  <a:pt x="6802" y="99025"/>
                </a:lnTo>
                <a:lnTo>
                  <a:pt x="1429" y="79655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798" y="6015"/>
                </a:lnTo>
                <a:lnTo>
                  <a:pt x="59320" y="13898"/>
                </a:lnTo>
                <a:lnTo>
                  <a:pt x="35865" y="13898"/>
                </a:lnTo>
                <a:lnTo>
                  <a:pt x="26126" y="16960"/>
                </a:lnTo>
                <a:lnTo>
                  <a:pt x="19169" y="25885"/>
                </a:lnTo>
                <a:lnTo>
                  <a:pt x="14995" y="40283"/>
                </a:lnTo>
                <a:lnTo>
                  <a:pt x="13604" y="59762"/>
                </a:lnTo>
                <a:lnTo>
                  <a:pt x="14995" y="79459"/>
                </a:lnTo>
                <a:lnTo>
                  <a:pt x="19169" y="94335"/>
                </a:lnTo>
                <a:lnTo>
                  <a:pt x="26126" y="103738"/>
                </a:lnTo>
                <a:lnTo>
                  <a:pt x="35865" y="107017"/>
                </a:lnTo>
                <a:lnTo>
                  <a:pt x="58588" y="107017"/>
                </a:lnTo>
                <a:lnTo>
                  <a:pt x="53798" y="113706"/>
                </a:lnTo>
                <a:lnTo>
                  <a:pt x="35865" y="119525"/>
                </a:lnTo>
                <a:close/>
              </a:path>
              <a:path w="70485" h="120014">
                <a:moveTo>
                  <a:pt x="58588" y="107017"/>
                </a:moveTo>
                <a:lnTo>
                  <a:pt x="35865" y="107017"/>
                </a:lnTo>
                <a:lnTo>
                  <a:pt x="45411" y="103738"/>
                </a:lnTo>
                <a:lnTo>
                  <a:pt x="51943" y="94335"/>
                </a:lnTo>
                <a:lnTo>
                  <a:pt x="55692" y="79459"/>
                </a:lnTo>
                <a:lnTo>
                  <a:pt x="56890" y="59762"/>
                </a:lnTo>
                <a:lnTo>
                  <a:pt x="55692" y="40283"/>
                </a:lnTo>
                <a:lnTo>
                  <a:pt x="51943" y="25885"/>
                </a:lnTo>
                <a:lnTo>
                  <a:pt x="45411" y="16960"/>
                </a:lnTo>
                <a:lnTo>
                  <a:pt x="35865" y="13898"/>
                </a:lnTo>
                <a:lnTo>
                  <a:pt x="59320" y="13898"/>
                </a:lnTo>
                <a:lnTo>
                  <a:pt x="64310" y="21021"/>
                </a:lnTo>
                <a:lnTo>
                  <a:pt x="69257" y="40457"/>
                </a:lnTo>
                <a:lnTo>
                  <a:pt x="70494" y="59762"/>
                </a:lnTo>
                <a:lnTo>
                  <a:pt x="69257" y="79655"/>
                </a:lnTo>
                <a:lnTo>
                  <a:pt x="64310" y="99025"/>
                </a:lnTo>
                <a:lnTo>
                  <a:pt x="58588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952818" y="4204522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5" h="120014">
                <a:moveTo>
                  <a:pt x="14840" y="38915"/>
                </a:moveTo>
                <a:lnTo>
                  <a:pt x="2473" y="38915"/>
                </a:lnTo>
                <a:lnTo>
                  <a:pt x="3864" y="25212"/>
                </a:lnTo>
                <a:lnTo>
                  <a:pt x="8966" y="12682"/>
                </a:lnTo>
                <a:lnTo>
                  <a:pt x="19169" y="3539"/>
                </a:lnTo>
                <a:lnTo>
                  <a:pt x="35865" y="0"/>
                </a:lnTo>
                <a:lnTo>
                  <a:pt x="49237" y="2236"/>
                </a:lnTo>
                <a:lnTo>
                  <a:pt x="59363" y="8512"/>
                </a:lnTo>
                <a:lnTo>
                  <a:pt x="62939" y="13898"/>
                </a:lnTo>
                <a:lnTo>
                  <a:pt x="34628" y="13898"/>
                </a:lnTo>
                <a:lnTo>
                  <a:pt x="24406" y="16634"/>
                </a:lnTo>
                <a:lnTo>
                  <a:pt x="18705" y="23279"/>
                </a:lnTo>
                <a:lnTo>
                  <a:pt x="16019" y="31488"/>
                </a:lnTo>
                <a:lnTo>
                  <a:pt x="14840" y="38915"/>
                </a:lnTo>
                <a:close/>
              </a:path>
              <a:path w="71755" h="120014">
                <a:moveTo>
                  <a:pt x="63499" y="107017"/>
                </a:moveTo>
                <a:lnTo>
                  <a:pt x="35865" y="107017"/>
                </a:lnTo>
                <a:lnTo>
                  <a:pt x="44561" y="105280"/>
                </a:lnTo>
                <a:lnTo>
                  <a:pt x="51634" y="100415"/>
                </a:lnTo>
                <a:lnTo>
                  <a:pt x="56387" y="92945"/>
                </a:lnTo>
                <a:lnTo>
                  <a:pt x="58127" y="83390"/>
                </a:lnTo>
                <a:lnTo>
                  <a:pt x="55479" y="71924"/>
                </a:lnTo>
                <a:lnTo>
                  <a:pt x="49006" y="65669"/>
                </a:lnTo>
                <a:lnTo>
                  <a:pt x="40909" y="63063"/>
                </a:lnTo>
                <a:lnTo>
                  <a:pt x="33392" y="62542"/>
                </a:lnTo>
                <a:lnTo>
                  <a:pt x="27208" y="62542"/>
                </a:lnTo>
                <a:lnTo>
                  <a:pt x="27208" y="50034"/>
                </a:lnTo>
                <a:lnTo>
                  <a:pt x="34628" y="50034"/>
                </a:lnTo>
                <a:lnTo>
                  <a:pt x="41894" y="49165"/>
                </a:lnTo>
                <a:lnTo>
                  <a:pt x="48233" y="46212"/>
                </a:lnTo>
                <a:lnTo>
                  <a:pt x="52716" y="40652"/>
                </a:lnTo>
                <a:lnTo>
                  <a:pt x="54416" y="31966"/>
                </a:lnTo>
                <a:lnTo>
                  <a:pt x="53585" y="26211"/>
                </a:lnTo>
                <a:lnTo>
                  <a:pt x="50552" y="20326"/>
                </a:lnTo>
                <a:lnTo>
                  <a:pt x="44503" y="15744"/>
                </a:lnTo>
                <a:lnTo>
                  <a:pt x="34628" y="13898"/>
                </a:lnTo>
                <a:lnTo>
                  <a:pt x="62939" y="13898"/>
                </a:lnTo>
                <a:lnTo>
                  <a:pt x="65779" y="18176"/>
                </a:lnTo>
                <a:lnTo>
                  <a:pt x="68021" y="30576"/>
                </a:lnTo>
                <a:lnTo>
                  <a:pt x="66764" y="40522"/>
                </a:lnTo>
                <a:lnTo>
                  <a:pt x="63537" y="47601"/>
                </a:lnTo>
                <a:lnTo>
                  <a:pt x="59151" y="52075"/>
                </a:lnTo>
                <a:lnTo>
                  <a:pt x="54416" y="54203"/>
                </a:lnTo>
                <a:lnTo>
                  <a:pt x="54416" y="55593"/>
                </a:lnTo>
                <a:lnTo>
                  <a:pt x="61296" y="58742"/>
                </a:lnTo>
                <a:lnTo>
                  <a:pt x="66784" y="64106"/>
                </a:lnTo>
                <a:lnTo>
                  <a:pt x="70417" y="71815"/>
                </a:lnTo>
                <a:lnTo>
                  <a:pt x="71731" y="82000"/>
                </a:lnTo>
                <a:lnTo>
                  <a:pt x="69586" y="96072"/>
                </a:lnTo>
                <a:lnTo>
                  <a:pt x="63499" y="107017"/>
                </a:lnTo>
                <a:close/>
              </a:path>
              <a:path w="71755" h="120014">
                <a:moveTo>
                  <a:pt x="34628" y="119525"/>
                </a:moveTo>
                <a:lnTo>
                  <a:pt x="27208" y="119525"/>
                </a:lnTo>
                <a:lnTo>
                  <a:pt x="19787" y="118136"/>
                </a:lnTo>
                <a:lnTo>
                  <a:pt x="0" y="80610"/>
                </a:lnTo>
                <a:lnTo>
                  <a:pt x="13604" y="80610"/>
                </a:lnTo>
                <a:lnTo>
                  <a:pt x="14299" y="89427"/>
                </a:lnTo>
                <a:lnTo>
                  <a:pt x="17314" y="97983"/>
                </a:lnTo>
                <a:lnTo>
                  <a:pt x="24039" y="104454"/>
                </a:lnTo>
                <a:lnTo>
                  <a:pt x="35865" y="107017"/>
                </a:lnTo>
                <a:lnTo>
                  <a:pt x="63499" y="107017"/>
                </a:lnTo>
                <a:lnTo>
                  <a:pt x="62919" y="108059"/>
                </a:lnTo>
                <a:lnTo>
                  <a:pt x="51382" y="116398"/>
                </a:lnTo>
                <a:lnTo>
                  <a:pt x="34628" y="1195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034444" y="4207302"/>
            <a:ext cx="71755" cy="116839"/>
          </a:xfrm>
          <a:custGeom>
            <a:avLst/>
            <a:gdLst/>
            <a:ahLst/>
            <a:cxnLst/>
            <a:rect l="l" t="t" r="r" b="b"/>
            <a:pathLst>
              <a:path w="71755" h="116839">
                <a:moveTo>
                  <a:pt x="16077" y="62542"/>
                </a:moveTo>
                <a:lnTo>
                  <a:pt x="3710" y="62542"/>
                </a:lnTo>
                <a:lnTo>
                  <a:pt x="12367" y="0"/>
                </a:lnTo>
                <a:lnTo>
                  <a:pt x="65547" y="0"/>
                </a:lnTo>
                <a:lnTo>
                  <a:pt x="65547" y="13898"/>
                </a:lnTo>
                <a:lnTo>
                  <a:pt x="22261" y="13898"/>
                </a:lnTo>
                <a:lnTo>
                  <a:pt x="17314" y="45864"/>
                </a:lnTo>
                <a:lnTo>
                  <a:pt x="57075" y="45864"/>
                </a:lnTo>
                <a:lnTo>
                  <a:pt x="60909" y="48296"/>
                </a:lnTo>
                <a:lnTo>
                  <a:pt x="63001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6077" y="62542"/>
                </a:lnTo>
                <a:close/>
              </a:path>
              <a:path w="71755" h="116839">
                <a:moveTo>
                  <a:pt x="57075" y="45864"/>
                </a:moveTo>
                <a:lnTo>
                  <a:pt x="17314" y="45864"/>
                </a:lnTo>
                <a:lnTo>
                  <a:pt x="22261" y="41695"/>
                </a:lnTo>
                <a:lnTo>
                  <a:pt x="28445" y="38915"/>
                </a:lnTo>
                <a:lnTo>
                  <a:pt x="37102" y="38915"/>
                </a:lnTo>
                <a:lnTo>
                  <a:pt x="49817" y="41260"/>
                </a:lnTo>
                <a:lnTo>
                  <a:pt x="57075" y="45864"/>
                </a:lnTo>
                <a:close/>
              </a:path>
              <a:path w="71755" h="116839">
                <a:moveTo>
                  <a:pt x="61943" y="104237"/>
                </a:moveTo>
                <a:lnTo>
                  <a:pt x="35865" y="104237"/>
                </a:lnTo>
                <a:lnTo>
                  <a:pt x="45083" y="102066"/>
                </a:lnTo>
                <a:lnTo>
                  <a:pt x="52097" y="96246"/>
                </a:lnTo>
                <a:lnTo>
                  <a:pt x="56561" y="87820"/>
                </a:lnTo>
                <a:lnTo>
                  <a:pt x="58127" y="77830"/>
                </a:lnTo>
                <a:lnTo>
                  <a:pt x="56194" y="66668"/>
                </a:lnTo>
                <a:lnTo>
                  <a:pt x="51015" y="58373"/>
                </a:lnTo>
                <a:lnTo>
                  <a:pt x="43518" y="53204"/>
                </a:lnTo>
                <a:lnTo>
                  <a:pt x="34628" y="51423"/>
                </a:lnTo>
                <a:lnTo>
                  <a:pt x="63001" y="51423"/>
                </a:lnTo>
                <a:lnTo>
                  <a:pt x="68755" y="60023"/>
                </a:lnTo>
                <a:lnTo>
                  <a:pt x="71731" y="76441"/>
                </a:lnTo>
                <a:lnTo>
                  <a:pt x="70436" y="88015"/>
                </a:lnTo>
                <a:lnTo>
                  <a:pt x="65083" y="101284"/>
                </a:lnTo>
                <a:lnTo>
                  <a:pt x="61943" y="104237"/>
                </a:lnTo>
                <a:close/>
              </a:path>
              <a:path w="71755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6039" y="93683"/>
                </a:lnTo>
                <a:lnTo>
                  <a:pt x="21024" y="99720"/>
                </a:lnTo>
                <a:lnTo>
                  <a:pt x="27865" y="103151"/>
                </a:lnTo>
                <a:lnTo>
                  <a:pt x="35865" y="104237"/>
                </a:lnTo>
                <a:lnTo>
                  <a:pt x="61943" y="104237"/>
                </a:lnTo>
                <a:lnTo>
                  <a:pt x="53469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951582" y="4507507"/>
            <a:ext cx="73025" cy="116839"/>
          </a:xfrm>
          <a:custGeom>
            <a:avLst/>
            <a:gdLst/>
            <a:ahLst/>
            <a:cxnLst/>
            <a:rect l="l" t="t" r="r" b="b"/>
            <a:pathLst>
              <a:path w="73025" h="116839">
                <a:moveTo>
                  <a:pt x="72968" y="87559"/>
                </a:moveTo>
                <a:lnTo>
                  <a:pt x="0" y="87559"/>
                </a:lnTo>
                <a:lnTo>
                  <a:pt x="0" y="73661"/>
                </a:lnTo>
                <a:lnTo>
                  <a:pt x="46996" y="0"/>
                </a:lnTo>
                <a:lnTo>
                  <a:pt x="58127" y="0"/>
                </a:lnTo>
                <a:lnTo>
                  <a:pt x="58127" y="22237"/>
                </a:lnTo>
                <a:lnTo>
                  <a:pt x="44522" y="22237"/>
                </a:lnTo>
                <a:lnTo>
                  <a:pt x="11130" y="75051"/>
                </a:lnTo>
                <a:lnTo>
                  <a:pt x="72968" y="75051"/>
                </a:lnTo>
                <a:lnTo>
                  <a:pt x="72968" y="87559"/>
                </a:lnTo>
                <a:close/>
              </a:path>
              <a:path w="73025" h="116839">
                <a:moveTo>
                  <a:pt x="58127" y="75051"/>
                </a:moveTo>
                <a:lnTo>
                  <a:pt x="44522" y="75051"/>
                </a:lnTo>
                <a:lnTo>
                  <a:pt x="44522" y="22237"/>
                </a:lnTo>
                <a:lnTo>
                  <a:pt x="58127" y="22237"/>
                </a:lnTo>
                <a:lnTo>
                  <a:pt x="58127" y="75051"/>
                </a:lnTo>
                <a:close/>
              </a:path>
              <a:path w="73025" h="116839">
                <a:moveTo>
                  <a:pt x="58127" y="116746"/>
                </a:moveTo>
                <a:lnTo>
                  <a:pt x="44522" y="116746"/>
                </a:lnTo>
                <a:lnTo>
                  <a:pt x="44522" y="87559"/>
                </a:lnTo>
                <a:lnTo>
                  <a:pt x="58127" y="87559"/>
                </a:lnTo>
                <a:lnTo>
                  <a:pt x="58127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035680" y="4507507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39870"/>
                </a:lnTo>
                <a:lnTo>
                  <a:pt x="6802" y="20500"/>
                </a:lnTo>
                <a:lnTo>
                  <a:pt x="17739" y="5819"/>
                </a:lnTo>
                <a:lnTo>
                  <a:pt x="35865" y="0"/>
                </a:lnTo>
                <a:lnTo>
                  <a:pt x="53798" y="5819"/>
                </a:lnTo>
                <a:lnTo>
                  <a:pt x="58588" y="12508"/>
                </a:lnTo>
                <a:lnTo>
                  <a:pt x="35865" y="12508"/>
                </a:lnTo>
                <a:lnTo>
                  <a:pt x="26126" y="15787"/>
                </a:lnTo>
                <a:lnTo>
                  <a:pt x="19169" y="25190"/>
                </a:lnTo>
                <a:lnTo>
                  <a:pt x="14995" y="40066"/>
                </a:lnTo>
                <a:lnTo>
                  <a:pt x="13604" y="59762"/>
                </a:lnTo>
                <a:lnTo>
                  <a:pt x="14995" y="79242"/>
                </a:lnTo>
                <a:lnTo>
                  <a:pt x="19169" y="93640"/>
                </a:lnTo>
                <a:lnTo>
                  <a:pt x="26126" y="102565"/>
                </a:lnTo>
                <a:lnTo>
                  <a:pt x="35865" y="105627"/>
                </a:lnTo>
                <a:lnTo>
                  <a:pt x="59320" y="105627"/>
                </a:lnTo>
                <a:lnTo>
                  <a:pt x="53798" y="113510"/>
                </a:lnTo>
                <a:lnTo>
                  <a:pt x="35865" y="119525"/>
                </a:lnTo>
                <a:close/>
              </a:path>
              <a:path w="70485" h="120014">
                <a:moveTo>
                  <a:pt x="59320" y="105627"/>
                </a:moveTo>
                <a:lnTo>
                  <a:pt x="35865" y="105627"/>
                </a:lnTo>
                <a:lnTo>
                  <a:pt x="45411" y="102565"/>
                </a:lnTo>
                <a:lnTo>
                  <a:pt x="51943" y="93640"/>
                </a:lnTo>
                <a:lnTo>
                  <a:pt x="55692" y="79242"/>
                </a:lnTo>
                <a:lnTo>
                  <a:pt x="56890" y="59762"/>
                </a:lnTo>
                <a:lnTo>
                  <a:pt x="55692" y="40066"/>
                </a:lnTo>
                <a:lnTo>
                  <a:pt x="51943" y="25190"/>
                </a:lnTo>
                <a:lnTo>
                  <a:pt x="45411" y="15787"/>
                </a:lnTo>
                <a:lnTo>
                  <a:pt x="35865" y="12508"/>
                </a:lnTo>
                <a:lnTo>
                  <a:pt x="58588" y="12508"/>
                </a:lnTo>
                <a:lnTo>
                  <a:pt x="64310" y="20500"/>
                </a:lnTo>
                <a:lnTo>
                  <a:pt x="69257" y="39870"/>
                </a:lnTo>
                <a:lnTo>
                  <a:pt x="70494" y="59762"/>
                </a:lnTo>
                <a:lnTo>
                  <a:pt x="69257" y="79068"/>
                </a:lnTo>
                <a:lnTo>
                  <a:pt x="64310" y="98504"/>
                </a:lnTo>
                <a:lnTo>
                  <a:pt x="59320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951582" y="4810492"/>
            <a:ext cx="73025" cy="115570"/>
          </a:xfrm>
          <a:custGeom>
            <a:avLst/>
            <a:gdLst/>
            <a:ahLst/>
            <a:cxnLst/>
            <a:rect l="l" t="t" r="r" b="b"/>
            <a:pathLst>
              <a:path w="73025" h="115570">
                <a:moveTo>
                  <a:pt x="72968" y="87559"/>
                </a:moveTo>
                <a:lnTo>
                  <a:pt x="0" y="87559"/>
                </a:lnTo>
                <a:lnTo>
                  <a:pt x="0" y="73661"/>
                </a:lnTo>
                <a:lnTo>
                  <a:pt x="46996" y="0"/>
                </a:lnTo>
                <a:lnTo>
                  <a:pt x="58127" y="0"/>
                </a:lnTo>
                <a:lnTo>
                  <a:pt x="58127" y="22237"/>
                </a:lnTo>
                <a:lnTo>
                  <a:pt x="44522" y="22237"/>
                </a:lnTo>
                <a:lnTo>
                  <a:pt x="11130" y="75051"/>
                </a:lnTo>
                <a:lnTo>
                  <a:pt x="72968" y="75051"/>
                </a:lnTo>
                <a:lnTo>
                  <a:pt x="72968" y="87559"/>
                </a:lnTo>
                <a:close/>
              </a:path>
              <a:path w="73025" h="115570">
                <a:moveTo>
                  <a:pt x="58127" y="75051"/>
                </a:moveTo>
                <a:lnTo>
                  <a:pt x="44522" y="75051"/>
                </a:lnTo>
                <a:lnTo>
                  <a:pt x="44522" y="22237"/>
                </a:lnTo>
                <a:lnTo>
                  <a:pt x="58127" y="22237"/>
                </a:lnTo>
                <a:lnTo>
                  <a:pt x="58127" y="75051"/>
                </a:lnTo>
                <a:close/>
              </a:path>
              <a:path w="73025" h="115570">
                <a:moveTo>
                  <a:pt x="58127" y="115356"/>
                </a:moveTo>
                <a:lnTo>
                  <a:pt x="44522" y="115356"/>
                </a:lnTo>
                <a:lnTo>
                  <a:pt x="44522" y="87559"/>
                </a:lnTo>
                <a:lnTo>
                  <a:pt x="58127" y="87559"/>
                </a:lnTo>
                <a:lnTo>
                  <a:pt x="58127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034444" y="4811881"/>
            <a:ext cx="71755" cy="116839"/>
          </a:xfrm>
          <a:custGeom>
            <a:avLst/>
            <a:gdLst/>
            <a:ahLst/>
            <a:cxnLst/>
            <a:rect l="l" t="t" r="r" b="b"/>
            <a:pathLst>
              <a:path w="71755" h="116839">
                <a:moveTo>
                  <a:pt x="16077" y="63932"/>
                </a:moveTo>
                <a:lnTo>
                  <a:pt x="3710" y="62542"/>
                </a:lnTo>
                <a:lnTo>
                  <a:pt x="12367" y="0"/>
                </a:lnTo>
                <a:lnTo>
                  <a:pt x="65547" y="0"/>
                </a:lnTo>
                <a:lnTo>
                  <a:pt x="65547" y="15288"/>
                </a:lnTo>
                <a:lnTo>
                  <a:pt x="22261" y="15288"/>
                </a:lnTo>
                <a:lnTo>
                  <a:pt x="17314" y="47254"/>
                </a:lnTo>
                <a:lnTo>
                  <a:pt x="58553" y="47254"/>
                </a:lnTo>
                <a:lnTo>
                  <a:pt x="60909" y="48818"/>
                </a:lnTo>
                <a:lnTo>
                  <a:pt x="63568" y="52813"/>
                </a:lnTo>
                <a:lnTo>
                  <a:pt x="27208" y="52813"/>
                </a:lnTo>
                <a:lnTo>
                  <a:pt x="19787" y="56983"/>
                </a:lnTo>
                <a:lnTo>
                  <a:pt x="16077" y="63932"/>
                </a:lnTo>
                <a:close/>
              </a:path>
              <a:path w="71755" h="116839">
                <a:moveTo>
                  <a:pt x="58553" y="47254"/>
                </a:moveTo>
                <a:lnTo>
                  <a:pt x="17314" y="47254"/>
                </a:lnTo>
                <a:lnTo>
                  <a:pt x="22261" y="43084"/>
                </a:lnTo>
                <a:lnTo>
                  <a:pt x="28445" y="38915"/>
                </a:lnTo>
                <a:lnTo>
                  <a:pt x="37102" y="38915"/>
                </a:lnTo>
                <a:lnTo>
                  <a:pt x="49817" y="41456"/>
                </a:lnTo>
                <a:lnTo>
                  <a:pt x="58553" y="47254"/>
                </a:lnTo>
                <a:close/>
              </a:path>
              <a:path w="71755" h="116839">
                <a:moveTo>
                  <a:pt x="61943" y="104237"/>
                </a:moveTo>
                <a:lnTo>
                  <a:pt x="35865" y="104237"/>
                </a:lnTo>
                <a:lnTo>
                  <a:pt x="45083" y="102261"/>
                </a:lnTo>
                <a:lnTo>
                  <a:pt x="52097" y="96767"/>
                </a:lnTo>
                <a:lnTo>
                  <a:pt x="56561" y="88406"/>
                </a:lnTo>
                <a:lnTo>
                  <a:pt x="58127" y="77830"/>
                </a:lnTo>
                <a:lnTo>
                  <a:pt x="56194" y="66885"/>
                </a:lnTo>
                <a:lnTo>
                  <a:pt x="51015" y="59068"/>
                </a:lnTo>
                <a:lnTo>
                  <a:pt x="43518" y="54377"/>
                </a:lnTo>
                <a:lnTo>
                  <a:pt x="34628" y="52813"/>
                </a:lnTo>
                <a:lnTo>
                  <a:pt x="63568" y="52813"/>
                </a:lnTo>
                <a:lnTo>
                  <a:pt x="68755" y="60609"/>
                </a:lnTo>
                <a:lnTo>
                  <a:pt x="71731" y="76441"/>
                </a:lnTo>
                <a:lnTo>
                  <a:pt x="70436" y="88015"/>
                </a:lnTo>
                <a:lnTo>
                  <a:pt x="65083" y="101284"/>
                </a:lnTo>
                <a:lnTo>
                  <a:pt x="61943" y="104237"/>
                </a:lnTo>
                <a:close/>
              </a:path>
              <a:path w="71755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6039" y="93683"/>
                </a:lnTo>
                <a:lnTo>
                  <a:pt x="21024" y="99720"/>
                </a:lnTo>
                <a:lnTo>
                  <a:pt x="27865" y="103151"/>
                </a:lnTo>
                <a:lnTo>
                  <a:pt x="35865" y="104237"/>
                </a:lnTo>
                <a:lnTo>
                  <a:pt x="61943" y="104237"/>
                </a:lnTo>
                <a:lnTo>
                  <a:pt x="53469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952818" y="5114866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5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4310" y="0"/>
                </a:lnTo>
                <a:lnTo>
                  <a:pt x="64310" y="13898"/>
                </a:lnTo>
                <a:lnTo>
                  <a:pt x="21024" y="13898"/>
                </a:lnTo>
                <a:lnTo>
                  <a:pt x="16077" y="45864"/>
                </a:lnTo>
                <a:lnTo>
                  <a:pt x="55524" y="45864"/>
                </a:lnTo>
                <a:lnTo>
                  <a:pt x="59827" y="48818"/>
                </a:lnTo>
                <a:lnTo>
                  <a:pt x="61531" y="51423"/>
                </a:lnTo>
                <a:lnTo>
                  <a:pt x="25971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5" h="116839">
                <a:moveTo>
                  <a:pt x="55524" y="45864"/>
                </a:moveTo>
                <a:lnTo>
                  <a:pt x="16077" y="45864"/>
                </a:lnTo>
                <a:lnTo>
                  <a:pt x="21024" y="43084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456"/>
                </a:lnTo>
                <a:lnTo>
                  <a:pt x="55524" y="45864"/>
                </a:lnTo>
                <a:close/>
              </a:path>
              <a:path w="70485" h="116839">
                <a:moveTo>
                  <a:pt x="60960" y="104237"/>
                </a:moveTo>
                <a:lnTo>
                  <a:pt x="34628" y="104237"/>
                </a:lnTo>
                <a:lnTo>
                  <a:pt x="43846" y="102066"/>
                </a:lnTo>
                <a:lnTo>
                  <a:pt x="50861" y="96246"/>
                </a:lnTo>
                <a:lnTo>
                  <a:pt x="55325" y="87820"/>
                </a:lnTo>
                <a:lnTo>
                  <a:pt x="56890" y="77830"/>
                </a:lnTo>
                <a:lnTo>
                  <a:pt x="55131" y="66668"/>
                </a:lnTo>
                <a:lnTo>
                  <a:pt x="50242" y="58373"/>
                </a:lnTo>
                <a:lnTo>
                  <a:pt x="42803" y="53204"/>
                </a:lnTo>
                <a:lnTo>
                  <a:pt x="33392" y="51423"/>
                </a:lnTo>
                <a:lnTo>
                  <a:pt x="61531" y="51423"/>
                </a:lnTo>
                <a:lnTo>
                  <a:pt x="67537" y="60609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5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2367" y="84780"/>
                </a:lnTo>
                <a:lnTo>
                  <a:pt x="15324" y="93683"/>
                </a:lnTo>
                <a:lnTo>
                  <a:pt x="20251" y="99720"/>
                </a:lnTo>
                <a:lnTo>
                  <a:pt x="26802" y="103151"/>
                </a:lnTo>
                <a:lnTo>
                  <a:pt x="34628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035680" y="5112086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5865" y="119525"/>
                </a:moveTo>
                <a:lnTo>
                  <a:pt x="17739" y="113706"/>
                </a:lnTo>
                <a:lnTo>
                  <a:pt x="6802" y="99025"/>
                </a:lnTo>
                <a:lnTo>
                  <a:pt x="1429" y="79655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798" y="6015"/>
                </a:lnTo>
                <a:lnTo>
                  <a:pt x="59320" y="13898"/>
                </a:lnTo>
                <a:lnTo>
                  <a:pt x="35865" y="13898"/>
                </a:lnTo>
                <a:lnTo>
                  <a:pt x="26126" y="16960"/>
                </a:lnTo>
                <a:lnTo>
                  <a:pt x="19169" y="25885"/>
                </a:lnTo>
                <a:lnTo>
                  <a:pt x="14995" y="40283"/>
                </a:lnTo>
                <a:lnTo>
                  <a:pt x="13604" y="59762"/>
                </a:lnTo>
                <a:lnTo>
                  <a:pt x="14995" y="79459"/>
                </a:lnTo>
                <a:lnTo>
                  <a:pt x="19169" y="94335"/>
                </a:lnTo>
                <a:lnTo>
                  <a:pt x="26126" y="103738"/>
                </a:lnTo>
                <a:lnTo>
                  <a:pt x="35865" y="107017"/>
                </a:lnTo>
                <a:lnTo>
                  <a:pt x="58588" y="107017"/>
                </a:lnTo>
                <a:lnTo>
                  <a:pt x="53798" y="113706"/>
                </a:lnTo>
                <a:lnTo>
                  <a:pt x="35865" y="119525"/>
                </a:lnTo>
                <a:close/>
              </a:path>
              <a:path w="70485" h="120014">
                <a:moveTo>
                  <a:pt x="58588" y="107017"/>
                </a:moveTo>
                <a:lnTo>
                  <a:pt x="35865" y="107017"/>
                </a:lnTo>
                <a:lnTo>
                  <a:pt x="45411" y="103738"/>
                </a:lnTo>
                <a:lnTo>
                  <a:pt x="51943" y="94335"/>
                </a:lnTo>
                <a:lnTo>
                  <a:pt x="55692" y="79459"/>
                </a:lnTo>
                <a:lnTo>
                  <a:pt x="56890" y="59762"/>
                </a:lnTo>
                <a:lnTo>
                  <a:pt x="55692" y="40283"/>
                </a:lnTo>
                <a:lnTo>
                  <a:pt x="51943" y="25885"/>
                </a:lnTo>
                <a:lnTo>
                  <a:pt x="45411" y="16960"/>
                </a:lnTo>
                <a:lnTo>
                  <a:pt x="35865" y="13898"/>
                </a:lnTo>
                <a:lnTo>
                  <a:pt x="59320" y="13898"/>
                </a:lnTo>
                <a:lnTo>
                  <a:pt x="64310" y="21021"/>
                </a:lnTo>
                <a:lnTo>
                  <a:pt x="69257" y="40457"/>
                </a:lnTo>
                <a:lnTo>
                  <a:pt x="70494" y="59762"/>
                </a:lnTo>
                <a:lnTo>
                  <a:pt x="69257" y="79655"/>
                </a:lnTo>
                <a:lnTo>
                  <a:pt x="64310" y="99025"/>
                </a:lnTo>
                <a:lnTo>
                  <a:pt x="58588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952818" y="5417850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5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4310" y="0"/>
                </a:lnTo>
                <a:lnTo>
                  <a:pt x="64310" y="13898"/>
                </a:lnTo>
                <a:lnTo>
                  <a:pt x="21024" y="13898"/>
                </a:lnTo>
                <a:lnTo>
                  <a:pt x="16077" y="45864"/>
                </a:lnTo>
                <a:lnTo>
                  <a:pt x="56309" y="45864"/>
                </a:lnTo>
                <a:lnTo>
                  <a:pt x="59827" y="48123"/>
                </a:lnTo>
                <a:lnTo>
                  <a:pt x="62077" y="51423"/>
                </a:lnTo>
                <a:lnTo>
                  <a:pt x="25971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5" h="116839">
                <a:moveTo>
                  <a:pt x="56309" y="45864"/>
                </a:moveTo>
                <a:lnTo>
                  <a:pt x="16077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39"/>
                </a:lnTo>
                <a:lnTo>
                  <a:pt x="56309" y="45864"/>
                </a:lnTo>
                <a:close/>
              </a:path>
              <a:path w="70485" h="116839">
                <a:moveTo>
                  <a:pt x="60826" y="104237"/>
                </a:moveTo>
                <a:lnTo>
                  <a:pt x="34628" y="104237"/>
                </a:lnTo>
                <a:lnTo>
                  <a:pt x="43846" y="102066"/>
                </a:lnTo>
                <a:lnTo>
                  <a:pt x="50861" y="96246"/>
                </a:lnTo>
                <a:lnTo>
                  <a:pt x="55325" y="87820"/>
                </a:lnTo>
                <a:lnTo>
                  <a:pt x="56890" y="77830"/>
                </a:lnTo>
                <a:lnTo>
                  <a:pt x="55131" y="66668"/>
                </a:lnTo>
                <a:lnTo>
                  <a:pt x="50242" y="58373"/>
                </a:lnTo>
                <a:lnTo>
                  <a:pt x="42803" y="53204"/>
                </a:lnTo>
                <a:lnTo>
                  <a:pt x="33392" y="51423"/>
                </a:lnTo>
                <a:lnTo>
                  <a:pt x="62077" y="51423"/>
                </a:lnTo>
                <a:lnTo>
                  <a:pt x="67537" y="59437"/>
                </a:lnTo>
                <a:lnTo>
                  <a:pt x="70494" y="75051"/>
                </a:lnTo>
                <a:lnTo>
                  <a:pt x="69219" y="87429"/>
                </a:lnTo>
                <a:lnTo>
                  <a:pt x="64001" y="101110"/>
                </a:lnTo>
                <a:lnTo>
                  <a:pt x="60826" y="104237"/>
                </a:lnTo>
                <a:close/>
              </a:path>
              <a:path w="70485" h="116839">
                <a:moveTo>
                  <a:pt x="33392" y="116746"/>
                </a:moveTo>
                <a:lnTo>
                  <a:pt x="22783" y="115269"/>
                </a:lnTo>
                <a:lnTo>
                  <a:pt x="12522" y="110144"/>
                </a:lnTo>
                <a:lnTo>
                  <a:pt x="4347" y="100328"/>
                </a:lnTo>
                <a:lnTo>
                  <a:pt x="0" y="84780"/>
                </a:lnTo>
                <a:lnTo>
                  <a:pt x="12367" y="84780"/>
                </a:lnTo>
                <a:lnTo>
                  <a:pt x="15324" y="93683"/>
                </a:lnTo>
                <a:lnTo>
                  <a:pt x="20251" y="99720"/>
                </a:lnTo>
                <a:lnTo>
                  <a:pt x="26802" y="103151"/>
                </a:lnTo>
                <a:lnTo>
                  <a:pt x="34628" y="104237"/>
                </a:lnTo>
                <a:lnTo>
                  <a:pt x="60826" y="104237"/>
                </a:lnTo>
                <a:lnTo>
                  <a:pt x="52754" y="112185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034444" y="5417850"/>
            <a:ext cx="71755" cy="116839"/>
          </a:xfrm>
          <a:custGeom>
            <a:avLst/>
            <a:gdLst/>
            <a:ahLst/>
            <a:cxnLst/>
            <a:rect l="l" t="t" r="r" b="b"/>
            <a:pathLst>
              <a:path w="71755" h="116839">
                <a:moveTo>
                  <a:pt x="16077" y="62542"/>
                </a:moveTo>
                <a:lnTo>
                  <a:pt x="3710" y="62542"/>
                </a:lnTo>
                <a:lnTo>
                  <a:pt x="12367" y="0"/>
                </a:lnTo>
                <a:lnTo>
                  <a:pt x="65547" y="0"/>
                </a:lnTo>
                <a:lnTo>
                  <a:pt x="65547" y="13898"/>
                </a:lnTo>
                <a:lnTo>
                  <a:pt x="22261" y="13898"/>
                </a:lnTo>
                <a:lnTo>
                  <a:pt x="17314" y="45864"/>
                </a:lnTo>
                <a:lnTo>
                  <a:pt x="57270" y="45864"/>
                </a:lnTo>
                <a:lnTo>
                  <a:pt x="60909" y="48123"/>
                </a:lnTo>
                <a:lnTo>
                  <a:pt x="63198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6077" y="62542"/>
                </a:lnTo>
                <a:close/>
              </a:path>
              <a:path w="71755" h="116839">
                <a:moveTo>
                  <a:pt x="57270" y="45864"/>
                </a:moveTo>
                <a:lnTo>
                  <a:pt x="17314" y="45864"/>
                </a:lnTo>
                <a:lnTo>
                  <a:pt x="22261" y="41695"/>
                </a:lnTo>
                <a:lnTo>
                  <a:pt x="28445" y="38915"/>
                </a:lnTo>
                <a:lnTo>
                  <a:pt x="37102" y="38915"/>
                </a:lnTo>
                <a:lnTo>
                  <a:pt x="49817" y="41239"/>
                </a:lnTo>
                <a:lnTo>
                  <a:pt x="57270" y="45864"/>
                </a:lnTo>
                <a:close/>
              </a:path>
              <a:path w="71755" h="116839">
                <a:moveTo>
                  <a:pt x="61804" y="104237"/>
                </a:moveTo>
                <a:lnTo>
                  <a:pt x="35865" y="104237"/>
                </a:lnTo>
                <a:lnTo>
                  <a:pt x="45083" y="102066"/>
                </a:lnTo>
                <a:lnTo>
                  <a:pt x="52097" y="96246"/>
                </a:lnTo>
                <a:lnTo>
                  <a:pt x="56561" y="87820"/>
                </a:lnTo>
                <a:lnTo>
                  <a:pt x="58127" y="77830"/>
                </a:lnTo>
                <a:lnTo>
                  <a:pt x="56194" y="66668"/>
                </a:lnTo>
                <a:lnTo>
                  <a:pt x="51015" y="58373"/>
                </a:lnTo>
                <a:lnTo>
                  <a:pt x="43518" y="53204"/>
                </a:lnTo>
                <a:lnTo>
                  <a:pt x="34628" y="51423"/>
                </a:lnTo>
                <a:lnTo>
                  <a:pt x="63198" y="51423"/>
                </a:lnTo>
                <a:lnTo>
                  <a:pt x="68755" y="59437"/>
                </a:lnTo>
                <a:lnTo>
                  <a:pt x="71731" y="75051"/>
                </a:lnTo>
                <a:lnTo>
                  <a:pt x="70436" y="87429"/>
                </a:lnTo>
                <a:lnTo>
                  <a:pt x="65083" y="101110"/>
                </a:lnTo>
                <a:lnTo>
                  <a:pt x="61804" y="104237"/>
                </a:lnTo>
                <a:close/>
              </a:path>
              <a:path w="71755" h="116839">
                <a:moveTo>
                  <a:pt x="33392" y="116746"/>
                </a:moveTo>
                <a:lnTo>
                  <a:pt x="22783" y="115269"/>
                </a:lnTo>
                <a:lnTo>
                  <a:pt x="12522" y="110144"/>
                </a:lnTo>
                <a:lnTo>
                  <a:pt x="4347" y="100328"/>
                </a:lnTo>
                <a:lnTo>
                  <a:pt x="0" y="84780"/>
                </a:lnTo>
                <a:lnTo>
                  <a:pt x="13604" y="84780"/>
                </a:lnTo>
                <a:lnTo>
                  <a:pt x="16039" y="93683"/>
                </a:lnTo>
                <a:lnTo>
                  <a:pt x="21024" y="99720"/>
                </a:lnTo>
                <a:lnTo>
                  <a:pt x="27865" y="103151"/>
                </a:lnTo>
                <a:lnTo>
                  <a:pt x="35865" y="104237"/>
                </a:lnTo>
                <a:lnTo>
                  <a:pt x="61804" y="104237"/>
                </a:lnTo>
                <a:lnTo>
                  <a:pt x="53469" y="112185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952818" y="5719439"/>
            <a:ext cx="70485" cy="118745"/>
          </a:xfrm>
          <a:custGeom>
            <a:avLst/>
            <a:gdLst/>
            <a:ahLst/>
            <a:cxnLst/>
            <a:rect l="l" t="t" r="r" b="b"/>
            <a:pathLst>
              <a:path w="70485" h="118745">
                <a:moveTo>
                  <a:pt x="14840" y="63932"/>
                </a:moveTo>
                <a:lnTo>
                  <a:pt x="3710" y="62542"/>
                </a:lnTo>
                <a:lnTo>
                  <a:pt x="11130" y="0"/>
                </a:lnTo>
                <a:lnTo>
                  <a:pt x="64310" y="0"/>
                </a:lnTo>
                <a:lnTo>
                  <a:pt x="64310" y="15288"/>
                </a:lnTo>
                <a:lnTo>
                  <a:pt x="21024" y="15288"/>
                </a:lnTo>
                <a:lnTo>
                  <a:pt x="16077" y="47254"/>
                </a:lnTo>
                <a:lnTo>
                  <a:pt x="57549" y="47254"/>
                </a:lnTo>
                <a:lnTo>
                  <a:pt x="59827" y="48818"/>
                </a:lnTo>
                <a:lnTo>
                  <a:pt x="62440" y="52813"/>
                </a:lnTo>
                <a:lnTo>
                  <a:pt x="25971" y="52813"/>
                </a:lnTo>
                <a:lnTo>
                  <a:pt x="19787" y="56983"/>
                </a:lnTo>
                <a:lnTo>
                  <a:pt x="14840" y="63932"/>
                </a:lnTo>
                <a:close/>
              </a:path>
              <a:path w="70485" h="118745">
                <a:moveTo>
                  <a:pt x="57549" y="47254"/>
                </a:moveTo>
                <a:lnTo>
                  <a:pt x="16077" y="47254"/>
                </a:lnTo>
                <a:lnTo>
                  <a:pt x="21024" y="43084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456"/>
                </a:lnTo>
                <a:lnTo>
                  <a:pt x="57549" y="47254"/>
                </a:lnTo>
                <a:close/>
              </a:path>
              <a:path w="70485" h="118745">
                <a:moveTo>
                  <a:pt x="60402" y="105627"/>
                </a:moveTo>
                <a:lnTo>
                  <a:pt x="34628" y="105627"/>
                </a:lnTo>
                <a:lnTo>
                  <a:pt x="43846" y="103434"/>
                </a:lnTo>
                <a:lnTo>
                  <a:pt x="50861" y="97462"/>
                </a:lnTo>
                <a:lnTo>
                  <a:pt x="55325" y="88623"/>
                </a:lnTo>
                <a:lnTo>
                  <a:pt x="56890" y="77830"/>
                </a:lnTo>
                <a:lnTo>
                  <a:pt x="55131" y="66885"/>
                </a:lnTo>
                <a:lnTo>
                  <a:pt x="50242" y="59068"/>
                </a:lnTo>
                <a:lnTo>
                  <a:pt x="42803" y="54377"/>
                </a:lnTo>
                <a:lnTo>
                  <a:pt x="33392" y="52813"/>
                </a:lnTo>
                <a:lnTo>
                  <a:pt x="62440" y="52813"/>
                </a:lnTo>
                <a:lnTo>
                  <a:pt x="67537" y="60609"/>
                </a:lnTo>
                <a:lnTo>
                  <a:pt x="70494" y="76441"/>
                </a:lnTo>
                <a:lnTo>
                  <a:pt x="69219" y="88232"/>
                </a:lnTo>
                <a:lnTo>
                  <a:pt x="64001" y="101979"/>
                </a:lnTo>
                <a:lnTo>
                  <a:pt x="60402" y="105627"/>
                </a:lnTo>
                <a:close/>
              </a:path>
              <a:path w="70485" h="118745">
                <a:moveTo>
                  <a:pt x="33392" y="118136"/>
                </a:moveTo>
                <a:lnTo>
                  <a:pt x="22783" y="116637"/>
                </a:lnTo>
                <a:lnTo>
                  <a:pt x="12522" y="111360"/>
                </a:lnTo>
                <a:lnTo>
                  <a:pt x="4347" y="101132"/>
                </a:lnTo>
                <a:lnTo>
                  <a:pt x="0" y="84780"/>
                </a:lnTo>
                <a:lnTo>
                  <a:pt x="12367" y="84780"/>
                </a:lnTo>
                <a:lnTo>
                  <a:pt x="15324" y="93900"/>
                </a:lnTo>
                <a:lnTo>
                  <a:pt x="20251" y="100415"/>
                </a:lnTo>
                <a:lnTo>
                  <a:pt x="26802" y="104324"/>
                </a:lnTo>
                <a:lnTo>
                  <a:pt x="34628" y="105627"/>
                </a:lnTo>
                <a:lnTo>
                  <a:pt x="60402" y="105627"/>
                </a:lnTo>
                <a:lnTo>
                  <a:pt x="52754" y="113380"/>
                </a:lnTo>
                <a:lnTo>
                  <a:pt x="33392" y="1181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036917" y="5718049"/>
            <a:ext cx="69850" cy="120014"/>
          </a:xfrm>
          <a:custGeom>
            <a:avLst/>
            <a:gdLst/>
            <a:ahLst/>
            <a:cxnLst/>
            <a:rect l="l" t="t" r="r" b="b"/>
            <a:pathLst>
              <a:path w="69850" h="120014">
                <a:moveTo>
                  <a:pt x="32155" y="76441"/>
                </a:moveTo>
                <a:lnTo>
                  <a:pt x="18783" y="73900"/>
                </a:lnTo>
                <a:lnTo>
                  <a:pt x="8657" y="66538"/>
                </a:lnTo>
                <a:lnTo>
                  <a:pt x="2241" y="54746"/>
                </a:lnTo>
                <a:lnTo>
                  <a:pt x="0" y="38915"/>
                </a:lnTo>
                <a:lnTo>
                  <a:pt x="2067" y="24039"/>
                </a:lnTo>
                <a:lnTo>
                  <a:pt x="8193" y="11639"/>
                </a:lnTo>
                <a:lnTo>
                  <a:pt x="18261" y="3148"/>
                </a:lnTo>
                <a:lnTo>
                  <a:pt x="32155" y="0"/>
                </a:lnTo>
                <a:lnTo>
                  <a:pt x="52039" y="5711"/>
                </a:lnTo>
                <a:lnTo>
                  <a:pt x="57503" y="12508"/>
                </a:lnTo>
                <a:lnTo>
                  <a:pt x="33392" y="12508"/>
                </a:lnTo>
                <a:lnTo>
                  <a:pt x="24889" y="14484"/>
                </a:lnTo>
                <a:lnTo>
                  <a:pt x="18242" y="19978"/>
                </a:lnTo>
                <a:lnTo>
                  <a:pt x="13913" y="28339"/>
                </a:lnTo>
                <a:lnTo>
                  <a:pt x="12367" y="38915"/>
                </a:lnTo>
                <a:lnTo>
                  <a:pt x="14435" y="52205"/>
                </a:lnTo>
                <a:lnTo>
                  <a:pt x="19633" y="59762"/>
                </a:lnTo>
                <a:lnTo>
                  <a:pt x="26454" y="63150"/>
                </a:lnTo>
                <a:lnTo>
                  <a:pt x="33392" y="63932"/>
                </a:lnTo>
                <a:lnTo>
                  <a:pt x="54801" y="63932"/>
                </a:lnTo>
                <a:lnTo>
                  <a:pt x="51808" y="68818"/>
                </a:lnTo>
                <a:lnTo>
                  <a:pt x="46223" y="73140"/>
                </a:lnTo>
                <a:lnTo>
                  <a:pt x="39479" y="75637"/>
                </a:lnTo>
                <a:lnTo>
                  <a:pt x="32155" y="76441"/>
                </a:lnTo>
                <a:close/>
              </a:path>
              <a:path w="69850" h="120014">
                <a:moveTo>
                  <a:pt x="54801" y="63932"/>
                </a:moveTo>
                <a:lnTo>
                  <a:pt x="33392" y="63932"/>
                </a:lnTo>
                <a:lnTo>
                  <a:pt x="39614" y="62933"/>
                </a:lnTo>
                <a:lnTo>
                  <a:pt x="46068" y="59068"/>
                </a:lnTo>
                <a:lnTo>
                  <a:pt x="51131" y="51033"/>
                </a:lnTo>
                <a:lnTo>
                  <a:pt x="53180" y="37525"/>
                </a:lnTo>
                <a:lnTo>
                  <a:pt x="52175" y="27753"/>
                </a:lnTo>
                <a:lnTo>
                  <a:pt x="48851" y="19805"/>
                </a:lnTo>
                <a:lnTo>
                  <a:pt x="42745" y="14462"/>
                </a:lnTo>
                <a:lnTo>
                  <a:pt x="33392" y="12508"/>
                </a:lnTo>
                <a:lnTo>
                  <a:pt x="57503" y="12508"/>
                </a:lnTo>
                <a:lnTo>
                  <a:pt x="63228" y="19631"/>
                </a:lnTo>
                <a:lnTo>
                  <a:pt x="68156" y="36939"/>
                </a:lnTo>
                <a:lnTo>
                  <a:pt x="69257" y="52813"/>
                </a:lnTo>
                <a:lnTo>
                  <a:pt x="68671" y="62542"/>
                </a:lnTo>
                <a:lnTo>
                  <a:pt x="55653" y="62542"/>
                </a:lnTo>
                <a:lnTo>
                  <a:pt x="54801" y="63932"/>
                </a:lnTo>
                <a:close/>
              </a:path>
              <a:path w="69850" h="120014">
                <a:moveTo>
                  <a:pt x="54249" y="107017"/>
                </a:moveTo>
                <a:lnTo>
                  <a:pt x="30918" y="107017"/>
                </a:lnTo>
                <a:lnTo>
                  <a:pt x="40696" y="104389"/>
                </a:lnTo>
                <a:lnTo>
                  <a:pt x="47923" y="96419"/>
                </a:lnTo>
                <a:lnTo>
                  <a:pt x="52832" y="82977"/>
                </a:lnTo>
                <a:lnTo>
                  <a:pt x="55653" y="63932"/>
                </a:lnTo>
                <a:lnTo>
                  <a:pt x="55653" y="62542"/>
                </a:lnTo>
                <a:lnTo>
                  <a:pt x="68671" y="62542"/>
                </a:lnTo>
                <a:lnTo>
                  <a:pt x="68310" y="68514"/>
                </a:lnTo>
                <a:lnTo>
                  <a:pt x="63537" y="90860"/>
                </a:lnTo>
                <a:lnTo>
                  <a:pt x="54249" y="107017"/>
                </a:lnTo>
                <a:close/>
              </a:path>
              <a:path w="69850" h="120014">
                <a:moveTo>
                  <a:pt x="30918" y="119525"/>
                </a:moveTo>
                <a:lnTo>
                  <a:pt x="16367" y="116094"/>
                </a:lnTo>
                <a:lnTo>
                  <a:pt x="7265" y="107712"/>
                </a:lnTo>
                <a:lnTo>
                  <a:pt x="2570" y="97245"/>
                </a:lnTo>
                <a:lnTo>
                  <a:pt x="1236" y="87559"/>
                </a:lnTo>
                <a:lnTo>
                  <a:pt x="13604" y="87559"/>
                </a:lnTo>
                <a:lnTo>
                  <a:pt x="15440" y="95877"/>
                </a:lnTo>
                <a:lnTo>
                  <a:pt x="19014" y="101979"/>
                </a:lnTo>
                <a:lnTo>
                  <a:pt x="24213" y="105736"/>
                </a:lnTo>
                <a:lnTo>
                  <a:pt x="30918" y="107017"/>
                </a:lnTo>
                <a:lnTo>
                  <a:pt x="54249" y="107017"/>
                </a:lnTo>
                <a:lnTo>
                  <a:pt x="52039" y="110861"/>
                </a:lnTo>
                <a:lnTo>
                  <a:pt x="30918" y="1195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044865" y="2086411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5" h="116839">
                <a:moveTo>
                  <a:pt x="14840" y="41695"/>
                </a:moveTo>
                <a:lnTo>
                  <a:pt x="2473" y="41695"/>
                </a:lnTo>
                <a:lnTo>
                  <a:pt x="6512" y="19349"/>
                </a:lnTo>
                <a:lnTo>
                  <a:pt x="16232" y="6775"/>
                </a:lnTo>
                <a:lnTo>
                  <a:pt x="28039" y="1237"/>
                </a:lnTo>
                <a:lnTo>
                  <a:pt x="38339" y="0"/>
                </a:lnTo>
                <a:lnTo>
                  <a:pt x="50667" y="2497"/>
                </a:lnTo>
                <a:lnTo>
                  <a:pt x="60909" y="9555"/>
                </a:lnTo>
                <a:lnTo>
                  <a:pt x="63680" y="13898"/>
                </a:lnTo>
                <a:lnTo>
                  <a:pt x="35865" y="13898"/>
                </a:lnTo>
                <a:lnTo>
                  <a:pt x="24406" y="17068"/>
                </a:lnTo>
                <a:lnTo>
                  <a:pt x="18396" y="24669"/>
                </a:lnTo>
                <a:lnTo>
                  <a:pt x="15865" y="33833"/>
                </a:lnTo>
                <a:lnTo>
                  <a:pt x="14840" y="41695"/>
                </a:lnTo>
                <a:close/>
              </a:path>
              <a:path w="70485" h="116839">
                <a:moveTo>
                  <a:pt x="70494" y="116746"/>
                </a:moveTo>
                <a:lnTo>
                  <a:pt x="0" y="116746"/>
                </a:lnTo>
                <a:lnTo>
                  <a:pt x="1758" y="100784"/>
                </a:lnTo>
                <a:lnTo>
                  <a:pt x="37102" y="61152"/>
                </a:lnTo>
                <a:lnTo>
                  <a:pt x="44890" y="56244"/>
                </a:lnTo>
                <a:lnTo>
                  <a:pt x="51170" y="51076"/>
                </a:lnTo>
                <a:lnTo>
                  <a:pt x="55363" y="44344"/>
                </a:lnTo>
                <a:lnTo>
                  <a:pt x="56890" y="34745"/>
                </a:lnTo>
                <a:lnTo>
                  <a:pt x="55692" y="27384"/>
                </a:lnTo>
                <a:lnTo>
                  <a:pt x="51943" y="20673"/>
                </a:lnTo>
                <a:lnTo>
                  <a:pt x="45411" y="15787"/>
                </a:lnTo>
                <a:lnTo>
                  <a:pt x="35865" y="13898"/>
                </a:lnTo>
                <a:lnTo>
                  <a:pt x="63680" y="13898"/>
                </a:lnTo>
                <a:lnTo>
                  <a:pt x="67905" y="20521"/>
                </a:lnTo>
                <a:lnTo>
                  <a:pt x="70494" y="34745"/>
                </a:lnTo>
                <a:lnTo>
                  <a:pt x="68330" y="48448"/>
                </a:lnTo>
                <a:lnTo>
                  <a:pt x="62455" y="58894"/>
                </a:lnTo>
                <a:lnTo>
                  <a:pt x="53798" y="66994"/>
                </a:lnTo>
                <a:lnTo>
                  <a:pt x="32155" y="80610"/>
                </a:lnTo>
                <a:lnTo>
                  <a:pt x="23188" y="87016"/>
                </a:lnTo>
                <a:lnTo>
                  <a:pt x="17932" y="93292"/>
                </a:lnTo>
                <a:lnTo>
                  <a:pt x="15459" y="98787"/>
                </a:lnTo>
                <a:lnTo>
                  <a:pt x="14840" y="102847"/>
                </a:lnTo>
                <a:lnTo>
                  <a:pt x="70494" y="102847"/>
                </a:lnTo>
                <a:lnTo>
                  <a:pt x="70494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128964" y="2086411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4628" y="119525"/>
                </a:moveTo>
                <a:lnTo>
                  <a:pt x="16696" y="113706"/>
                </a:lnTo>
                <a:lnTo>
                  <a:pt x="6183" y="99025"/>
                </a:lnTo>
                <a:lnTo>
                  <a:pt x="1236" y="79655"/>
                </a:lnTo>
                <a:lnTo>
                  <a:pt x="0" y="59762"/>
                </a:lnTo>
                <a:lnTo>
                  <a:pt x="1236" y="40457"/>
                </a:lnTo>
                <a:lnTo>
                  <a:pt x="6183" y="21021"/>
                </a:lnTo>
                <a:lnTo>
                  <a:pt x="16696" y="6015"/>
                </a:lnTo>
                <a:lnTo>
                  <a:pt x="34628" y="0"/>
                </a:lnTo>
                <a:lnTo>
                  <a:pt x="52754" y="6015"/>
                </a:lnTo>
                <a:lnTo>
                  <a:pt x="58500" y="13898"/>
                </a:lnTo>
                <a:lnTo>
                  <a:pt x="34628" y="13898"/>
                </a:lnTo>
                <a:lnTo>
                  <a:pt x="25082" y="16960"/>
                </a:lnTo>
                <a:lnTo>
                  <a:pt x="18551" y="25885"/>
                </a:lnTo>
                <a:lnTo>
                  <a:pt x="14802" y="40283"/>
                </a:lnTo>
                <a:lnTo>
                  <a:pt x="13604" y="59762"/>
                </a:lnTo>
                <a:lnTo>
                  <a:pt x="14802" y="79459"/>
                </a:lnTo>
                <a:lnTo>
                  <a:pt x="18551" y="94335"/>
                </a:lnTo>
                <a:lnTo>
                  <a:pt x="25082" y="103738"/>
                </a:lnTo>
                <a:lnTo>
                  <a:pt x="34628" y="107017"/>
                </a:lnTo>
                <a:lnTo>
                  <a:pt x="57738" y="107017"/>
                </a:lnTo>
                <a:lnTo>
                  <a:pt x="52754" y="113706"/>
                </a:lnTo>
                <a:lnTo>
                  <a:pt x="34628" y="119525"/>
                </a:lnTo>
                <a:close/>
              </a:path>
              <a:path w="70485" h="120014">
                <a:moveTo>
                  <a:pt x="57738" y="107017"/>
                </a:moveTo>
                <a:lnTo>
                  <a:pt x="34628" y="107017"/>
                </a:lnTo>
                <a:lnTo>
                  <a:pt x="44368" y="103738"/>
                </a:lnTo>
                <a:lnTo>
                  <a:pt x="51324" y="94335"/>
                </a:lnTo>
                <a:lnTo>
                  <a:pt x="55498" y="79459"/>
                </a:lnTo>
                <a:lnTo>
                  <a:pt x="56890" y="59762"/>
                </a:lnTo>
                <a:lnTo>
                  <a:pt x="55498" y="40283"/>
                </a:lnTo>
                <a:lnTo>
                  <a:pt x="51324" y="25885"/>
                </a:lnTo>
                <a:lnTo>
                  <a:pt x="44368" y="16960"/>
                </a:lnTo>
                <a:lnTo>
                  <a:pt x="34628" y="13898"/>
                </a:lnTo>
                <a:lnTo>
                  <a:pt x="58500" y="13898"/>
                </a:lnTo>
                <a:lnTo>
                  <a:pt x="63692" y="21021"/>
                </a:lnTo>
                <a:lnTo>
                  <a:pt x="69064" y="40457"/>
                </a:lnTo>
                <a:lnTo>
                  <a:pt x="70494" y="59762"/>
                </a:lnTo>
                <a:lnTo>
                  <a:pt x="69064" y="79655"/>
                </a:lnTo>
                <a:lnTo>
                  <a:pt x="63692" y="99025"/>
                </a:lnTo>
                <a:lnTo>
                  <a:pt x="57738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210589" y="2086411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865" y="119525"/>
                </a:moveTo>
                <a:lnTo>
                  <a:pt x="17739" y="113706"/>
                </a:lnTo>
                <a:lnTo>
                  <a:pt x="6802" y="99025"/>
                </a:lnTo>
                <a:lnTo>
                  <a:pt x="1429" y="79655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991" y="6015"/>
                </a:lnTo>
                <a:lnTo>
                  <a:pt x="59737" y="13898"/>
                </a:lnTo>
                <a:lnTo>
                  <a:pt x="35865" y="13898"/>
                </a:lnTo>
                <a:lnTo>
                  <a:pt x="26319" y="16960"/>
                </a:lnTo>
                <a:lnTo>
                  <a:pt x="19787" y="25885"/>
                </a:lnTo>
                <a:lnTo>
                  <a:pt x="16039" y="40283"/>
                </a:lnTo>
                <a:lnTo>
                  <a:pt x="14840" y="59762"/>
                </a:lnTo>
                <a:lnTo>
                  <a:pt x="16039" y="79459"/>
                </a:lnTo>
                <a:lnTo>
                  <a:pt x="19787" y="94335"/>
                </a:lnTo>
                <a:lnTo>
                  <a:pt x="26319" y="103738"/>
                </a:lnTo>
                <a:lnTo>
                  <a:pt x="35865" y="107017"/>
                </a:lnTo>
                <a:lnTo>
                  <a:pt x="58975" y="107017"/>
                </a:lnTo>
                <a:lnTo>
                  <a:pt x="53991" y="113706"/>
                </a:lnTo>
                <a:lnTo>
                  <a:pt x="35865" y="119525"/>
                </a:lnTo>
                <a:close/>
              </a:path>
              <a:path w="71754" h="120014">
                <a:moveTo>
                  <a:pt x="58975" y="107017"/>
                </a:moveTo>
                <a:lnTo>
                  <a:pt x="35865" y="107017"/>
                </a:lnTo>
                <a:lnTo>
                  <a:pt x="45605" y="103738"/>
                </a:lnTo>
                <a:lnTo>
                  <a:pt x="52561" y="94335"/>
                </a:lnTo>
                <a:lnTo>
                  <a:pt x="56735" y="79459"/>
                </a:lnTo>
                <a:lnTo>
                  <a:pt x="58127" y="59762"/>
                </a:lnTo>
                <a:lnTo>
                  <a:pt x="56735" y="40283"/>
                </a:lnTo>
                <a:lnTo>
                  <a:pt x="52561" y="25885"/>
                </a:lnTo>
                <a:lnTo>
                  <a:pt x="45605" y="16960"/>
                </a:lnTo>
                <a:lnTo>
                  <a:pt x="35865" y="13898"/>
                </a:lnTo>
                <a:lnTo>
                  <a:pt x="59737" y="13898"/>
                </a:lnTo>
                <a:lnTo>
                  <a:pt x="64929" y="21021"/>
                </a:lnTo>
                <a:lnTo>
                  <a:pt x="70301" y="40457"/>
                </a:lnTo>
                <a:lnTo>
                  <a:pt x="71731" y="59762"/>
                </a:lnTo>
                <a:lnTo>
                  <a:pt x="70301" y="79655"/>
                </a:lnTo>
                <a:lnTo>
                  <a:pt x="64929" y="99025"/>
                </a:lnTo>
                <a:lnTo>
                  <a:pt x="58975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044865" y="2389395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5" h="116839">
                <a:moveTo>
                  <a:pt x="14840" y="41695"/>
                </a:moveTo>
                <a:lnTo>
                  <a:pt x="2473" y="41695"/>
                </a:lnTo>
                <a:lnTo>
                  <a:pt x="6512" y="19349"/>
                </a:lnTo>
                <a:lnTo>
                  <a:pt x="16232" y="6775"/>
                </a:lnTo>
                <a:lnTo>
                  <a:pt x="28039" y="1237"/>
                </a:lnTo>
                <a:lnTo>
                  <a:pt x="38339" y="0"/>
                </a:lnTo>
                <a:lnTo>
                  <a:pt x="50667" y="2301"/>
                </a:lnTo>
                <a:lnTo>
                  <a:pt x="60909" y="9033"/>
                </a:lnTo>
                <a:lnTo>
                  <a:pt x="63139" y="12508"/>
                </a:lnTo>
                <a:lnTo>
                  <a:pt x="35865" y="12508"/>
                </a:lnTo>
                <a:lnTo>
                  <a:pt x="24406" y="15896"/>
                </a:lnTo>
                <a:lnTo>
                  <a:pt x="18396" y="23974"/>
                </a:lnTo>
                <a:lnTo>
                  <a:pt x="15865" y="33616"/>
                </a:lnTo>
                <a:lnTo>
                  <a:pt x="14840" y="41695"/>
                </a:lnTo>
                <a:close/>
              </a:path>
              <a:path w="70485" h="116839">
                <a:moveTo>
                  <a:pt x="70494" y="116746"/>
                </a:moveTo>
                <a:lnTo>
                  <a:pt x="0" y="116746"/>
                </a:lnTo>
                <a:lnTo>
                  <a:pt x="1758" y="100176"/>
                </a:lnTo>
                <a:lnTo>
                  <a:pt x="6647" y="87386"/>
                </a:lnTo>
                <a:lnTo>
                  <a:pt x="14087" y="77461"/>
                </a:lnTo>
                <a:lnTo>
                  <a:pt x="23498" y="69491"/>
                </a:lnTo>
                <a:lnTo>
                  <a:pt x="37102" y="61152"/>
                </a:lnTo>
                <a:lnTo>
                  <a:pt x="44890" y="56027"/>
                </a:lnTo>
                <a:lnTo>
                  <a:pt x="51170" y="50381"/>
                </a:lnTo>
                <a:lnTo>
                  <a:pt x="55363" y="43171"/>
                </a:lnTo>
                <a:lnTo>
                  <a:pt x="56890" y="33356"/>
                </a:lnTo>
                <a:lnTo>
                  <a:pt x="55692" y="26580"/>
                </a:lnTo>
                <a:lnTo>
                  <a:pt x="51943" y="19805"/>
                </a:lnTo>
                <a:lnTo>
                  <a:pt x="45411" y="14593"/>
                </a:lnTo>
                <a:lnTo>
                  <a:pt x="35865" y="12508"/>
                </a:lnTo>
                <a:lnTo>
                  <a:pt x="63139" y="12508"/>
                </a:lnTo>
                <a:lnTo>
                  <a:pt x="67905" y="19935"/>
                </a:lnTo>
                <a:lnTo>
                  <a:pt x="70494" y="34745"/>
                </a:lnTo>
                <a:lnTo>
                  <a:pt x="68330" y="48253"/>
                </a:lnTo>
                <a:lnTo>
                  <a:pt x="62455" y="58373"/>
                </a:lnTo>
                <a:lnTo>
                  <a:pt x="53798" y="66408"/>
                </a:lnTo>
                <a:lnTo>
                  <a:pt x="43286" y="73661"/>
                </a:lnTo>
                <a:lnTo>
                  <a:pt x="32155" y="80610"/>
                </a:lnTo>
                <a:lnTo>
                  <a:pt x="23188" y="87016"/>
                </a:lnTo>
                <a:lnTo>
                  <a:pt x="17932" y="93292"/>
                </a:lnTo>
                <a:lnTo>
                  <a:pt x="15459" y="98787"/>
                </a:lnTo>
                <a:lnTo>
                  <a:pt x="14840" y="102847"/>
                </a:lnTo>
                <a:lnTo>
                  <a:pt x="70494" y="102847"/>
                </a:lnTo>
                <a:lnTo>
                  <a:pt x="70494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28964" y="2389395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4628" y="119525"/>
                </a:moveTo>
                <a:lnTo>
                  <a:pt x="16696" y="113510"/>
                </a:lnTo>
                <a:lnTo>
                  <a:pt x="6183" y="98504"/>
                </a:lnTo>
                <a:lnTo>
                  <a:pt x="1236" y="79068"/>
                </a:lnTo>
                <a:lnTo>
                  <a:pt x="0" y="59762"/>
                </a:lnTo>
                <a:lnTo>
                  <a:pt x="1236" y="40457"/>
                </a:lnTo>
                <a:lnTo>
                  <a:pt x="6183" y="21021"/>
                </a:lnTo>
                <a:lnTo>
                  <a:pt x="16696" y="6015"/>
                </a:lnTo>
                <a:lnTo>
                  <a:pt x="34628" y="0"/>
                </a:lnTo>
                <a:lnTo>
                  <a:pt x="52754" y="6015"/>
                </a:lnTo>
                <a:lnTo>
                  <a:pt x="57487" y="12508"/>
                </a:lnTo>
                <a:lnTo>
                  <a:pt x="34628" y="12508"/>
                </a:lnTo>
                <a:lnTo>
                  <a:pt x="25082" y="15787"/>
                </a:lnTo>
                <a:lnTo>
                  <a:pt x="18551" y="25190"/>
                </a:lnTo>
                <a:lnTo>
                  <a:pt x="14802" y="40066"/>
                </a:lnTo>
                <a:lnTo>
                  <a:pt x="13604" y="59762"/>
                </a:lnTo>
                <a:lnTo>
                  <a:pt x="14802" y="79242"/>
                </a:lnTo>
                <a:lnTo>
                  <a:pt x="18551" y="93640"/>
                </a:lnTo>
                <a:lnTo>
                  <a:pt x="25082" y="102565"/>
                </a:lnTo>
                <a:lnTo>
                  <a:pt x="34628" y="105627"/>
                </a:lnTo>
                <a:lnTo>
                  <a:pt x="58500" y="105627"/>
                </a:lnTo>
                <a:lnTo>
                  <a:pt x="52754" y="113510"/>
                </a:lnTo>
                <a:lnTo>
                  <a:pt x="34628" y="119525"/>
                </a:lnTo>
                <a:close/>
              </a:path>
              <a:path w="70485" h="120014">
                <a:moveTo>
                  <a:pt x="58500" y="105627"/>
                </a:moveTo>
                <a:lnTo>
                  <a:pt x="34628" y="105627"/>
                </a:lnTo>
                <a:lnTo>
                  <a:pt x="44368" y="102565"/>
                </a:lnTo>
                <a:lnTo>
                  <a:pt x="51324" y="93640"/>
                </a:lnTo>
                <a:lnTo>
                  <a:pt x="55498" y="79242"/>
                </a:lnTo>
                <a:lnTo>
                  <a:pt x="56890" y="59762"/>
                </a:lnTo>
                <a:lnTo>
                  <a:pt x="55498" y="40066"/>
                </a:lnTo>
                <a:lnTo>
                  <a:pt x="51324" y="25190"/>
                </a:lnTo>
                <a:lnTo>
                  <a:pt x="44368" y="15787"/>
                </a:lnTo>
                <a:lnTo>
                  <a:pt x="34628" y="12508"/>
                </a:lnTo>
                <a:lnTo>
                  <a:pt x="57487" y="12508"/>
                </a:lnTo>
                <a:lnTo>
                  <a:pt x="63692" y="21021"/>
                </a:lnTo>
                <a:lnTo>
                  <a:pt x="69064" y="40457"/>
                </a:lnTo>
                <a:lnTo>
                  <a:pt x="70494" y="59762"/>
                </a:lnTo>
                <a:lnTo>
                  <a:pt x="69064" y="79068"/>
                </a:lnTo>
                <a:lnTo>
                  <a:pt x="63692" y="98504"/>
                </a:lnTo>
                <a:lnTo>
                  <a:pt x="58500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210589" y="2389395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991" y="6015"/>
                </a:lnTo>
                <a:lnTo>
                  <a:pt x="58724" y="12508"/>
                </a:lnTo>
                <a:lnTo>
                  <a:pt x="35865" y="12508"/>
                </a:lnTo>
                <a:lnTo>
                  <a:pt x="26319" y="15787"/>
                </a:lnTo>
                <a:lnTo>
                  <a:pt x="19787" y="25190"/>
                </a:lnTo>
                <a:lnTo>
                  <a:pt x="16039" y="40066"/>
                </a:lnTo>
                <a:lnTo>
                  <a:pt x="14840" y="59762"/>
                </a:lnTo>
                <a:lnTo>
                  <a:pt x="16039" y="79242"/>
                </a:lnTo>
                <a:lnTo>
                  <a:pt x="19787" y="93640"/>
                </a:lnTo>
                <a:lnTo>
                  <a:pt x="26319" y="102565"/>
                </a:lnTo>
                <a:lnTo>
                  <a:pt x="35865" y="105627"/>
                </a:lnTo>
                <a:lnTo>
                  <a:pt x="59737" y="105627"/>
                </a:lnTo>
                <a:lnTo>
                  <a:pt x="53991" y="113510"/>
                </a:lnTo>
                <a:lnTo>
                  <a:pt x="35865" y="119525"/>
                </a:lnTo>
                <a:close/>
              </a:path>
              <a:path w="71754" h="120014">
                <a:moveTo>
                  <a:pt x="59737" y="105627"/>
                </a:moveTo>
                <a:lnTo>
                  <a:pt x="35865" y="105627"/>
                </a:lnTo>
                <a:lnTo>
                  <a:pt x="45605" y="102565"/>
                </a:lnTo>
                <a:lnTo>
                  <a:pt x="52561" y="93640"/>
                </a:lnTo>
                <a:lnTo>
                  <a:pt x="56735" y="79242"/>
                </a:lnTo>
                <a:lnTo>
                  <a:pt x="58127" y="59762"/>
                </a:lnTo>
                <a:lnTo>
                  <a:pt x="56735" y="40066"/>
                </a:lnTo>
                <a:lnTo>
                  <a:pt x="52561" y="25190"/>
                </a:lnTo>
                <a:lnTo>
                  <a:pt x="45605" y="15787"/>
                </a:lnTo>
                <a:lnTo>
                  <a:pt x="35865" y="12508"/>
                </a:lnTo>
                <a:lnTo>
                  <a:pt x="58724" y="12508"/>
                </a:lnTo>
                <a:lnTo>
                  <a:pt x="64929" y="21021"/>
                </a:lnTo>
                <a:lnTo>
                  <a:pt x="70301" y="40457"/>
                </a:lnTo>
                <a:lnTo>
                  <a:pt x="71731" y="59762"/>
                </a:lnTo>
                <a:lnTo>
                  <a:pt x="70301" y="79068"/>
                </a:lnTo>
                <a:lnTo>
                  <a:pt x="64929" y="98504"/>
                </a:lnTo>
                <a:lnTo>
                  <a:pt x="59737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055996" y="2692380"/>
            <a:ext cx="37465" cy="115570"/>
          </a:xfrm>
          <a:custGeom>
            <a:avLst/>
            <a:gdLst/>
            <a:ahLst/>
            <a:cxnLst/>
            <a:rect l="l" t="t" r="r" b="b"/>
            <a:pathLst>
              <a:path w="37464" h="115569">
                <a:moveTo>
                  <a:pt x="37102" y="115356"/>
                </a:moveTo>
                <a:lnTo>
                  <a:pt x="23498" y="115356"/>
                </a:lnTo>
                <a:lnTo>
                  <a:pt x="23498" y="33356"/>
                </a:lnTo>
                <a:lnTo>
                  <a:pt x="0" y="33356"/>
                </a:lnTo>
                <a:lnTo>
                  <a:pt x="0" y="22237"/>
                </a:lnTo>
                <a:lnTo>
                  <a:pt x="10512" y="20717"/>
                </a:lnTo>
                <a:lnTo>
                  <a:pt x="18242" y="17372"/>
                </a:lnTo>
                <a:lnTo>
                  <a:pt x="23652" y="10901"/>
                </a:lnTo>
                <a:lnTo>
                  <a:pt x="27208" y="0"/>
                </a:lnTo>
                <a:lnTo>
                  <a:pt x="37102" y="0"/>
                </a:lnTo>
                <a:lnTo>
                  <a:pt x="37102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128964" y="2692380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4628" y="119525"/>
                </a:moveTo>
                <a:lnTo>
                  <a:pt x="3652" y="93205"/>
                </a:lnTo>
                <a:lnTo>
                  <a:pt x="0" y="61152"/>
                </a:lnTo>
                <a:lnTo>
                  <a:pt x="1642" y="41043"/>
                </a:lnTo>
                <a:lnTo>
                  <a:pt x="7575" y="21195"/>
                </a:lnTo>
                <a:lnTo>
                  <a:pt x="19304" y="6037"/>
                </a:lnTo>
                <a:lnTo>
                  <a:pt x="38339" y="0"/>
                </a:lnTo>
                <a:lnTo>
                  <a:pt x="47498" y="1454"/>
                </a:lnTo>
                <a:lnTo>
                  <a:pt x="56890" y="6427"/>
                </a:lnTo>
                <a:lnTo>
                  <a:pt x="61763" y="12508"/>
                </a:lnTo>
                <a:lnTo>
                  <a:pt x="38339" y="12508"/>
                </a:lnTo>
                <a:lnTo>
                  <a:pt x="25604" y="17481"/>
                </a:lnTo>
                <a:lnTo>
                  <a:pt x="18087" y="29360"/>
                </a:lnTo>
                <a:lnTo>
                  <a:pt x="14512" y="43584"/>
                </a:lnTo>
                <a:lnTo>
                  <a:pt x="13604" y="55593"/>
                </a:lnTo>
                <a:lnTo>
                  <a:pt x="30090" y="55593"/>
                </a:lnTo>
                <a:lnTo>
                  <a:pt x="26841" y="56375"/>
                </a:lnTo>
                <a:lnTo>
                  <a:pt x="20251" y="62195"/>
                </a:lnTo>
                <a:lnTo>
                  <a:pt x="16212" y="70621"/>
                </a:lnTo>
                <a:lnTo>
                  <a:pt x="14840" y="80610"/>
                </a:lnTo>
                <a:lnTo>
                  <a:pt x="16058" y="89796"/>
                </a:lnTo>
                <a:lnTo>
                  <a:pt x="19942" y="97809"/>
                </a:lnTo>
                <a:lnTo>
                  <a:pt x="26841" y="103477"/>
                </a:lnTo>
                <a:lnTo>
                  <a:pt x="37102" y="105627"/>
                </a:lnTo>
                <a:lnTo>
                  <a:pt x="61632" y="105627"/>
                </a:lnTo>
                <a:lnTo>
                  <a:pt x="60600" y="107017"/>
                </a:lnTo>
                <a:lnTo>
                  <a:pt x="56542" y="111903"/>
                </a:lnTo>
                <a:lnTo>
                  <a:pt x="51324" y="115877"/>
                </a:lnTo>
                <a:lnTo>
                  <a:pt x="44252" y="118548"/>
                </a:lnTo>
                <a:lnTo>
                  <a:pt x="34628" y="119525"/>
                </a:lnTo>
                <a:close/>
              </a:path>
              <a:path w="70485" h="120014">
                <a:moveTo>
                  <a:pt x="68021" y="30576"/>
                </a:moveTo>
                <a:lnTo>
                  <a:pt x="55653" y="30576"/>
                </a:lnTo>
                <a:lnTo>
                  <a:pt x="54416" y="20847"/>
                </a:lnTo>
                <a:lnTo>
                  <a:pt x="49469" y="12508"/>
                </a:lnTo>
                <a:lnTo>
                  <a:pt x="61763" y="12508"/>
                </a:lnTo>
                <a:lnTo>
                  <a:pt x="64426" y="15831"/>
                </a:lnTo>
                <a:lnTo>
                  <a:pt x="68021" y="30576"/>
                </a:lnTo>
                <a:close/>
              </a:path>
              <a:path w="70485" h="120014">
                <a:moveTo>
                  <a:pt x="30090" y="55593"/>
                </a:moveTo>
                <a:lnTo>
                  <a:pt x="13604" y="55593"/>
                </a:lnTo>
                <a:lnTo>
                  <a:pt x="16947" y="51076"/>
                </a:lnTo>
                <a:lnTo>
                  <a:pt x="21797" y="46559"/>
                </a:lnTo>
                <a:lnTo>
                  <a:pt x="28735" y="43084"/>
                </a:lnTo>
                <a:lnTo>
                  <a:pt x="38339" y="41695"/>
                </a:lnTo>
                <a:lnTo>
                  <a:pt x="48580" y="43649"/>
                </a:lnTo>
                <a:lnTo>
                  <a:pt x="59054" y="50034"/>
                </a:lnTo>
                <a:lnTo>
                  <a:pt x="61986" y="54203"/>
                </a:lnTo>
                <a:lnTo>
                  <a:pt x="35865" y="54203"/>
                </a:lnTo>
                <a:lnTo>
                  <a:pt x="30090" y="55593"/>
                </a:lnTo>
                <a:close/>
              </a:path>
              <a:path w="70485" h="120014">
                <a:moveTo>
                  <a:pt x="61632" y="105627"/>
                </a:moveTo>
                <a:lnTo>
                  <a:pt x="37102" y="105627"/>
                </a:lnTo>
                <a:lnTo>
                  <a:pt x="45411" y="103651"/>
                </a:lnTo>
                <a:lnTo>
                  <a:pt x="51634" y="98157"/>
                </a:lnTo>
                <a:lnTo>
                  <a:pt x="55537" y="89796"/>
                </a:lnTo>
                <a:lnTo>
                  <a:pt x="56890" y="79220"/>
                </a:lnTo>
                <a:lnTo>
                  <a:pt x="55866" y="71207"/>
                </a:lnTo>
                <a:lnTo>
                  <a:pt x="52407" y="63063"/>
                </a:lnTo>
                <a:lnTo>
                  <a:pt x="45933" y="56744"/>
                </a:lnTo>
                <a:lnTo>
                  <a:pt x="35865" y="54203"/>
                </a:lnTo>
                <a:lnTo>
                  <a:pt x="61986" y="54203"/>
                </a:lnTo>
                <a:lnTo>
                  <a:pt x="67209" y="61630"/>
                </a:lnTo>
                <a:lnTo>
                  <a:pt x="70494" y="79220"/>
                </a:lnTo>
                <a:lnTo>
                  <a:pt x="69992" y="87081"/>
                </a:lnTo>
                <a:lnTo>
                  <a:pt x="68330" y="94161"/>
                </a:lnTo>
                <a:lnTo>
                  <a:pt x="65277" y="100719"/>
                </a:lnTo>
                <a:lnTo>
                  <a:pt x="61632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210589" y="2692380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39870"/>
                </a:lnTo>
                <a:lnTo>
                  <a:pt x="6802" y="20500"/>
                </a:lnTo>
                <a:lnTo>
                  <a:pt x="17739" y="5819"/>
                </a:lnTo>
                <a:lnTo>
                  <a:pt x="35865" y="0"/>
                </a:lnTo>
                <a:lnTo>
                  <a:pt x="53991" y="5819"/>
                </a:lnTo>
                <a:lnTo>
                  <a:pt x="58975" y="12508"/>
                </a:lnTo>
                <a:lnTo>
                  <a:pt x="35865" y="12508"/>
                </a:lnTo>
                <a:lnTo>
                  <a:pt x="26319" y="15787"/>
                </a:lnTo>
                <a:lnTo>
                  <a:pt x="19787" y="25190"/>
                </a:lnTo>
                <a:lnTo>
                  <a:pt x="16039" y="40066"/>
                </a:lnTo>
                <a:lnTo>
                  <a:pt x="14840" y="59762"/>
                </a:lnTo>
                <a:lnTo>
                  <a:pt x="16039" y="79242"/>
                </a:lnTo>
                <a:lnTo>
                  <a:pt x="19787" y="93640"/>
                </a:lnTo>
                <a:lnTo>
                  <a:pt x="26319" y="102565"/>
                </a:lnTo>
                <a:lnTo>
                  <a:pt x="35865" y="105627"/>
                </a:lnTo>
                <a:lnTo>
                  <a:pt x="59737" y="105627"/>
                </a:lnTo>
                <a:lnTo>
                  <a:pt x="53991" y="113510"/>
                </a:lnTo>
                <a:lnTo>
                  <a:pt x="35865" y="119525"/>
                </a:lnTo>
                <a:close/>
              </a:path>
              <a:path w="71754" h="120014">
                <a:moveTo>
                  <a:pt x="59737" y="105627"/>
                </a:moveTo>
                <a:lnTo>
                  <a:pt x="35865" y="105627"/>
                </a:lnTo>
                <a:lnTo>
                  <a:pt x="45605" y="102565"/>
                </a:lnTo>
                <a:lnTo>
                  <a:pt x="52561" y="93640"/>
                </a:lnTo>
                <a:lnTo>
                  <a:pt x="56735" y="79242"/>
                </a:lnTo>
                <a:lnTo>
                  <a:pt x="58127" y="59762"/>
                </a:lnTo>
                <a:lnTo>
                  <a:pt x="56735" y="40066"/>
                </a:lnTo>
                <a:lnTo>
                  <a:pt x="52561" y="25190"/>
                </a:lnTo>
                <a:lnTo>
                  <a:pt x="45605" y="15787"/>
                </a:lnTo>
                <a:lnTo>
                  <a:pt x="35865" y="12508"/>
                </a:lnTo>
                <a:lnTo>
                  <a:pt x="58975" y="12508"/>
                </a:lnTo>
                <a:lnTo>
                  <a:pt x="64929" y="20500"/>
                </a:lnTo>
                <a:lnTo>
                  <a:pt x="70301" y="39870"/>
                </a:lnTo>
                <a:lnTo>
                  <a:pt x="71731" y="59762"/>
                </a:lnTo>
                <a:lnTo>
                  <a:pt x="70301" y="79068"/>
                </a:lnTo>
                <a:lnTo>
                  <a:pt x="64929" y="98504"/>
                </a:lnTo>
                <a:lnTo>
                  <a:pt x="59737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055996" y="2993974"/>
            <a:ext cx="37465" cy="116839"/>
          </a:xfrm>
          <a:custGeom>
            <a:avLst/>
            <a:gdLst/>
            <a:ahLst/>
            <a:cxnLst/>
            <a:rect l="l" t="t" r="r" b="b"/>
            <a:pathLst>
              <a:path w="37464" h="116839">
                <a:moveTo>
                  <a:pt x="37102" y="116746"/>
                </a:moveTo>
                <a:lnTo>
                  <a:pt x="23498" y="116746"/>
                </a:lnTo>
                <a:lnTo>
                  <a:pt x="23498" y="34745"/>
                </a:lnTo>
                <a:lnTo>
                  <a:pt x="0" y="34745"/>
                </a:lnTo>
                <a:lnTo>
                  <a:pt x="0" y="22237"/>
                </a:lnTo>
                <a:lnTo>
                  <a:pt x="10512" y="20912"/>
                </a:lnTo>
                <a:lnTo>
                  <a:pt x="18242" y="17894"/>
                </a:lnTo>
                <a:lnTo>
                  <a:pt x="23652" y="11487"/>
                </a:lnTo>
                <a:lnTo>
                  <a:pt x="27208" y="0"/>
                </a:lnTo>
                <a:lnTo>
                  <a:pt x="37102" y="0"/>
                </a:lnTo>
                <a:lnTo>
                  <a:pt x="3710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128964" y="2993974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4628" y="119525"/>
                </a:moveTo>
                <a:lnTo>
                  <a:pt x="3652" y="94009"/>
                </a:lnTo>
                <a:lnTo>
                  <a:pt x="0" y="62542"/>
                </a:lnTo>
                <a:lnTo>
                  <a:pt x="1642" y="42216"/>
                </a:lnTo>
                <a:lnTo>
                  <a:pt x="7575" y="21889"/>
                </a:lnTo>
                <a:lnTo>
                  <a:pt x="19304" y="6254"/>
                </a:lnTo>
                <a:lnTo>
                  <a:pt x="38339" y="0"/>
                </a:lnTo>
                <a:lnTo>
                  <a:pt x="47498" y="1672"/>
                </a:lnTo>
                <a:lnTo>
                  <a:pt x="56890" y="7122"/>
                </a:lnTo>
                <a:lnTo>
                  <a:pt x="62058" y="13898"/>
                </a:lnTo>
                <a:lnTo>
                  <a:pt x="38339" y="13898"/>
                </a:lnTo>
                <a:lnTo>
                  <a:pt x="25604" y="18871"/>
                </a:lnTo>
                <a:lnTo>
                  <a:pt x="18087" y="30750"/>
                </a:lnTo>
                <a:lnTo>
                  <a:pt x="14512" y="44974"/>
                </a:lnTo>
                <a:lnTo>
                  <a:pt x="13604" y="56983"/>
                </a:lnTo>
                <a:lnTo>
                  <a:pt x="29448" y="56983"/>
                </a:lnTo>
                <a:lnTo>
                  <a:pt x="26841" y="57547"/>
                </a:lnTo>
                <a:lnTo>
                  <a:pt x="20251" y="62890"/>
                </a:lnTo>
                <a:lnTo>
                  <a:pt x="16212" y="70838"/>
                </a:lnTo>
                <a:lnTo>
                  <a:pt x="14840" y="80610"/>
                </a:lnTo>
                <a:lnTo>
                  <a:pt x="16058" y="90013"/>
                </a:lnTo>
                <a:lnTo>
                  <a:pt x="19942" y="98504"/>
                </a:lnTo>
                <a:lnTo>
                  <a:pt x="26841" y="104650"/>
                </a:lnTo>
                <a:lnTo>
                  <a:pt x="37102" y="107017"/>
                </a:lnTo>
                <a:lnTo>
                  <a:pt x="61629" y="107017"/>
                </a:lnTo>
                <a:lnTo>
                  <a:pt x="60600" y="108407"/>
                </a:lnTo>
                <a:lnTo>
                  <a:pt x="56542" y="113076"/>
                </a:lnTo>
                <a:lnTo>
                  <a:pt x="51324" y="116572"/>
                </a:lnTo>
                <a:lnTo>
                  <a:pt x="44252" y="118765"/>
                </a:lnTo>
                <a:lnTo>
                  <a:pt x="34628" y="119525"/>
                </a:lnTo>
                <a:close/>
              </a:path>
              <a:path w="70485" h="120014">
                <a:moveTo>
                  <a:pt x="68021" y="31966"/>
                </a:moveTo>
                <a:lnTo>
                  <a:pt x="55653" y="31966"/>
                </a:lnTo>
                <a:lnTo>
                  <a:pt x="54416" y="20847"/>
                </a:lnTo>
                <a:lnTo>
                  <a:pt x="49469" y="13898"/>
                </a:lnTo>
                <a:lnTo>
                  <a:pt x="62058" y="13898"/>
                </a:lnTo>
                <a:lnTo>
                  <a:pt x="64426" y="17003"/>
                </a:lnTo>
                <a:lnTo>
                  <a:pt x="68021" y="31966"/>
                </a:lnTo>
                <a:close/>
              </a:path>
              <a:path w="70485" h="120014">
                <a:moveTo>
                  <a:pt x="29448" y="56983"/>
                </a:moveTo>
                <a:lnTo>
                  <a:pt x="13604" y="56983"/>
                </a:lnTo>
                <a:lnTo>
                  <a:pt x="16947" y="51880"/>
                </a:lnTo>
                <a:lnTo>
                  <a:pt x="21797" y="47428"/>
                </a:lnTo>
                <a:lnTo>
                  <a:pt x="28735" y="44279"/>
                </a:lnTo>
                <a:lnTo>
                  <a:pt x="38339" y="43084"/>
                </a:lnTo>
                <a:lnTo>
                  <a:pt x="48580" y="44822"/>
                </a:lnTo>
                <a:lnTo>
                  <a:pt x="59054" y="50729"/>
                </a:lnTo>
                <a:lnTo>
                  <a:pt x="62622" y="55593"/>
                </a:lnTo>
                <a:lnTo>
                  <a:pt x="35865" y="55593"/>
                </a:lnTo>
                <a:lnTo>
                  <a:pt x="29448" y="56983"/>
                </a:lnTo>
                <a:close/>
              </a:path>
              <a:path w="70485" h="120014">
                <a:moveTo>
                  <a:pt x="61629" y="107017"/>
                </a:moveTo>
                <a:lnTo>
                  <a:pt x="37102" y="107017"/>
                </a:lnTo>
                <a:lnTo>
                  <a:pt x="45411" y="105041"/>
                </a:lnTo>
                <a:lnTo>
                  <a:pt x="51634" y="99547"/>
                </a:lnTo>
                <a:lnTo>
                  <a:pt x="55537" y="91186"/>
                </a:lnTo>
                <a:lnTo>
                  <a:pt x="56890" y="80610"/>
                </a:lnTo>
                <a:lnTo>
                  <a:pt x="55866" y="72010"/>
                </a:lnTo>
                <a:lnTo>
                  <a:pt x="52407" y="63932"/>
                </a:lnTo>
                <a:lnTo>
                  <a:pt x="45933" y="57938"/>
                </a:lnTo>
                <a:lnTo>
                  <a:pt x="35865" y="55593"/>
                </a:lnTo>
                <a:lnTo>
                  <a:pt x="62622" y="55593"/>
                </a:lnTo>
                <a:lnTo>
                  <a:pt x="67209" y="61847"/>
                </a:lnTo>
                <a:lnTo>
                  <a:pt x="70494" y="79220"/>
                </a:lnTo>
                <a:lnTo>
                  <a:pt x="69992" y="87885"/>
                </a:lnTo>
                <a:lnTo>
                  <a:pt x="68330" y="95377"/>
                </a:lnTo>
                <a:lnTo>
                  <a:pt x="65277" y="102087"/>
                </a:lnTo>
                <a:lnTo>
                  <a:pt x="61629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210589" y="2993974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865" y="119525"/>
                </a:moveTo>
                <a:lnTo>
                  <a:pt x="17739" y="113706"/>
                </a:lnTo>
                <a:lnTo>
                  <a:pt x="6802" y="99025"/>
                </a:lnTo>
                <a:lnTo>
                  <a:pt x="1429" y="79655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991" y="6015"/>
                </a:lnTo>
                <a:lnTo>
                  <a:pt x="59737" y="13898"/>
                </a:lnTo>
                <a:lnTo>
                  <a:pt x="35865" y="13898"/>
                </a:lnTo>
                <a:lnTo>
                  <a:pt x="26319" y="16960"/>
                </a:lnTo>
                <a:lnTo>
                  <a:pt x="19787" y="25885"/>
                </a:lnTo>
                <a:lnTo>
                  <a:pt x="16039" y="40283"/>
                </a:lnTo>
                <a:lnTo>
                  <a:pt x="14840" y="59762"/>
                </a:lnTo>
                <a:lnTo>
                  <a:pt x="16039" y="79459"/>
                </a:lnTo>
                <a:lnTo>
                  <a:pt x="19787" y="94335"/>
                </a:lnTo>
                <a:lnTo>
                  <a:pt x="26319" y="103738"/>
                </a:lnTo>
                <a:lnTo>
                  <a:pt x="35865" y="107017"/>
                </a:lnTo>
                <a:lnTo>
                  <a:pt x="58975" y="107017"/>
                </a:lnTo>
                <a:lnTo>
                  <a:pt x="53991" y="113706"/>
                </a:lnTo>
                <a:lnTo>
                  <a:pt x="35865" y="119525"/>
                </a:lnTo>
                <a:close/>
              </a:path>
              <a:path w="71754" h="120014">
                <a:moveTo>
                  <a:pt x="58975" y="107017"/>
                </a:moveTo>
                <a:lnTo>
                  <a:pt x="35865" y="107017"/>
                </a:lnTo>
                <a:lnTo>
                  <a:pt x="45605" y="103738"/>
                </a:lnTo>
                <a:lnTo>
                  <a:pt x="52561" y="94335"/>
                </a:lnTo>
                <a:lnTo>
                  <a:pt x="56735" y="79459"/>
                </a:lnTo>
                <a:lnTo>
                  <a:pt x="58127" y="59762"/>
                </a:lnTo>
                <a:lnTo>
                  <a:pt x="56735" y="40283"/>
                </a:lnTo>
                <a:lnTo>
                  <a:pt x="52561" y="25885"/>
                </a:lnTo>
                <a:lnTo>
                  <a:pt x="45605" y="16960"/>
                </a:lnTo>
                <a:lnTo>
                  <a:pt x="35865" y="13898"/>
                </a:lnTo>
                <a:lnTo>
                  <a:pt x="59737" y="13898"/>
                </a:lnTo>
                <a:lnTo>
                  <a:pt x="64929" y="21021"/>
                </a:lnTo>
                <a:lnTo>
                  <a:pt x="70301" y="40457"/>
                </a:lnTo>
                <a:lnTo>
                  <a:pt x="71731" y="59762"/>
                </a:lnTo>
                <a:lnTo>
                  <a:pt x="70301" y="79655"/>
                </a:lnTo>
                <a:lnTo>
                  <a:pt x="64929" y="99025"/>
                </a:lnTo>
                <a:lnTo>
                  <a:pt x="58975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055996" y="3296959"/>
            <a:ext cx="37465" cy="116839"/>
          </a:xfrm>
          <a:custGeom>
            <a:avLst/>
            <a:gdLst/>
            <a:ahLst/>
            <a:cxnLst/>
            <a:rect l="l" t="t" r="r" b="b"/>
            <a:pathLst>
              <a:path w="37464" h="116839">
                <a:moveTo>
                  <a:pt x="37102" y="116746"/>
                </a:moveTo>
                <a:lnTo>
                  <a:pt x="23498" y="116746"/>
                </a:lnTo>
                <a:lnTo>
                  <a:pt x="23498" y="33356"/>
                </a:lnTo>
                <a:lnTo>
                  <a:pt x="0" y="33356"/>
                </a:lnTo>
                <a:lnTo>
                  <a:pt x="0" y="22237"/>
                </a:lnTo>
                <a:lnTo>
                  <a:pt x="10512" y="20912"/>
                </a:lnTo>
                <a:lnTo>
                  <a:pt x="18242" y="17894"/>
                </a:lnTo>
                <a:lnTo>
                  <a:pt x="23652" y="11487"/>
                </a:lnTo>
                <a:lnTo>
                  <a:pt x="27208" y="0"/>
                </a:lnTo>
                <a:lnTo>
                  <a:pt x="37102" y="0"/>
                </a:lnTo>
                <a:lnTo>
                  <a:pt x="3710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126491" y="3296959"/>
            <a:ext cx="71755" cy="116839"/>
          </a:xfrm>
          <a:custGeom>
            <a:avLst/>
            <a:gdLst/>
            <a:ahLst/>
            <a:cxnLst/>
            <a:rect l="l" t="t" r="r" b="b"/>
            <a:pathLst>
              <a:path w="71754" h="116839">
                <a:moveTo>
                  <a:pt x="16077" y="41695"/>
                </a:moveTo>
                <a:lnTo>
                  <a:pt x="3710" y="41695"/>
                </a:lnTo>
                <a:lnTo>
                  <a:pt x="7575" y="19349"/>
                </a:lnTo>
                <a:lnTo>
                  <a:pt x="17005" y="6775"/>
                </a:lnTo>
                <a:lnTo>
                  <a:pt x="28754" y="1237"/>
                </a:lnTo>
                <a:lnTo>
                  <a:pt x="39575" y="0"/>
                </a:lnTo>
                <a:lnTo>
                  <a:pt x="51904" y="2301"/>
                </a:lnTo>
                <a:lnTo>
                  <a:pt x="62146" y="9033"/>
                </a:lnTo>
                <a:lnTo>
                  <a:pt x="64376" y="12508"/>
                </a:lnTo>
                <a:lnTo>
                  <a:pt x="37102" y="12508"/>
                </a:lnTo>
                <a:lnTo>
                  <a:pt x="25469" y="15896"/>
                </a:lnTo>
                <a:lnTo>
                  <a:pt x="19169" y="23974"/>
                </a:lnTo>
                <a:lnTo>
                  <a:pt x="16580" y="33616"/>
                </a:lnTo>
                <a:lnTo>
                  <a:pt x="16077" y="41695"/>
                </a:lnTo>
                <a:close/>
              </a:path>
              <a:path w="71754" h="116839">
                <a:moveTo>
                  <a:pt x="71731" y="116746"/>
                </a:moveTo>
                <a:lnTo>
                  <a:pt x="0" y="116746"/>
                </a:lnTo>
                <a:lnTo>
                  <a:pt x="2473" y="100176"/>
                </a:lnTo>
                <a:lnTo>
                  <a:pt x="7729" y="87386"/>
                </a:lnTo>
                <a:lnTo>
                  <a:pt x="15304" y="77461"/>
                </a:lnTo>
                <a:lnTo>
                  <a:pt x="24734" y="69491"/>
                </a:lnTo>
                <a:lnTo>
                  <a:pt x="38339" y="61152"/>
                </a:lnTo>
                <a:lnTo>
                  <a:pt x="45933" y="56244"/>
                </a:lnTo>
                <a:lnTo>
                  <a:pt x="51788" y="51076"/>
                </a:lnTo>
                <a:lnTo>
                  <a:pt x="55556" y="44344"/>
                </a:lnTo>
                <a:lnTo>
                  <a:pt x="56890" y="34745"/>
                </a:lnTo>
                <a:lnTo>
                  <a:pt x="55885" y="27166"/>
                </a:lnTo>
                <a:lnTo>
                  <a:pt x="52561" y="19978"/>
                </a:lnTo>
                <a:lnTo>
                  <a:pt x="46455" y="14615"/>
                </a:lnTo>
                <a:lnTo>
                  <a:pt x="37102" y="12508"/>
                </a:lnTo>
                <a:lnTo>
                  <a:pt x="64376" y="12508"/>
                </a:lnTo>
                <a:lnTo>
                  <a:pt x="69141" y="19935"/>
                </a:lnTo>
                <a:lnTo>
                  <a:pt x="71731" y="34745"/>
                </a:lnTo>
                <a:lnTo>
                  <a:pt x="69547" y="48253"/>
                </a:lnTo>
                <a:lnTo>
                  <a:pt x="63537" y="58373"/>
                </a:lnTo>
                <a:lnTo>
                  <a:pt x="54513" y="66408"/>
                </a:lnTo>
                <a:lnTo>
                  <a:pt x="43286" y="73661"/>
                </a:lnTo>
                <a:lnTo>
                  <a:pt x="24406" y="87016"/>
                </a:lnTo>
                <a:lnTo>
                  <a:pt x="19014" y="93292"/>
                </a:lnTo>
                <a:lnTo>
                  <a:pt x="16174" y="98787"/>
                </a:lnTo>
                <a:lnTo>
                  <a:pt x="14840" y="102847"/>
                </a:lnTo>
                <a:lnTo>
                  <a:pt x="71731" y="102847"/>
                </a:lnTo>
                <a:lnTo>
                  <a:pt x="71731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210589" y="3296959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991" y="6015"/>
                </a:lnTo>
                <a:lnTo>
                  <a:pt x="58724" y="12508"/>
                </a:lnTo>
                <a:lnTo>
                  <a:pt x="35865" y="12508"/>
                </a:lnTo>
                <a:lnTo>
                  <a:pt x="26319" y="15787"/>
                </a:lnTo>
                <a:lnTo>
                  <a:pt x="19787" y="25190"/>
                </a:lnTo>
                <a:lnTo>
                  <a:pt x="16039" y="40066"/>
                </a:lnTo>
                <a:lnTo>
                  <a:pt x="14840" y="59762"/>
                </a:lnTo>
                <a:lnTo>
                  <a:pt x="16039" y="79459"/>
                </a:lnTo>
                <a:lnTo>
                  <a:pt x="19787" y="94335"/>
                </a:lnTo>
                <a:lnTo>
                  <a:pt x="26319" y="103738"/>
                </a:lnTo>
                <a:lnTo>
                  <a:pt x="35865" y="107017"/>
                </a:lnTo>
                <a:lnTo>
                  <a:pt x="58724" y="107017"/>
                </a:lnTo>
                <a:lnTo>
                  <a:pt x="53991" y="113510"/>
                </a:lnTo>
                <a:lnTo>
                  <a:pt x="35865" y="119525"/>
                </a:lnTo>
                <a:close/>
              </a:path>
              <a:path w="71754" h="120014">
                <a:moveTo>
                  <a:pt x="58724" y="107017"/>
                </a:moveTo>
                <a:lnTo>
                  <a:pt x="35865" y="107017"/>
                </a:lnTo>
                <a:lnTo>
                  <a:pt x="45605" y="103738"/>
                </a:lnTo>
                <a:lnTo>
                  <a:pt x="52561" y="94335"/>
                </a:lnTo>
                <a:lnTo>
                  <a:pt x="56735" y="79459"/>
                </a:lnTo>
                <a:lnTo>
                  <a:pt x="58127" y="59762"/>
                </a:lnTo>
                <a:lnTo>
                  <a:pt x="56735" y="40066"/>
                </a:lnTo>
                <a:lnTo>
                  <a:pt x="52561" y="25190"/>
                </a:lnTo>
                <a:lnTo>
                  <a:pt x="45605" y="15787"/>
                </a:lnTo>
                <a:lnTo>
                  <a:pt x="35865" y="12508"/>
                </a:lnTo>
                <a:lnTo>
                  <a:pt x="58724" y="12508"/>
                </a:lnTo>
                <a:lnTo>
                  <a:pt x="64929" y="21021"/>
                </a:lnTo>
                <a:lnTo>
                  <a:pt x="70301" y="40457"/>
                </a:lnTo>
                <a:lnTo>
                  <a:pt x="71731" y="59762"/>
                </a:lnTo>
                <a:lnTo>
                  <a:pt x="70301" y="79068"/>
                </a:lnTo>
                <a:lnTo>
                  <a:pt x="64929" y="98504"/>
                </a:lnTo>
                <a:lnTo>
                  <a:pt x="58724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055996" y="3599943"/>
            <a:ext cx="37465" cy="115570"/>
          </a:xfrm>
          <a:custGeom>
            <a:avLst/>
            <a:gdLst/>
            <a:ahLst/>
            <a:cxnLst/>
            <a:rect l="l" t="t" r="r" b="b"/>
            <a:pathLst>
              <a:path w="37464" h="115570">
                <a:moveTo>
                  <a:pt x="37102" y="115356"/>
                </a:moveTo>
                <a:lnTo>
                  <a:pt x="23498" y="115356"/>
                </a:lnTo>
                <a:lnTo>
                  <a:pt x="23498" y="33356"/>
                </a:lnTo>
                <a:lnTo>
                  <a:pt x="0" y="33356"/>
                </a:lnTo>
                <a:lnTo>
                  <a:pt x="0" y="22237"/>
                </a:lnTo>
                <a:lnTo>
                  <a:pt x="10512" y="20717"/>
                </a:lnTo>
                <a:lnTo>
                  <a:pt x="18242" y="17372"/>
                </a:lnTo>
                <a:lnTo>
                  <a:pt x="23652" y="10901"/>
                </a:lnTo>
                <a:lnTo>
                  <a:pt x="27208" y="0"/>
                </a:lnTo>
                <a:lnTo>
                  <a:pt x="37102" y="0"/>
                </a:lnTo>
                <a:lnTo>
                  <a:pt x="37102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126491" y="3599943"/>
            <a:ext cx="71755" cy="115570"/>
          </a:xfrm>
          <a:custGeom>
            <a:avLst/>
            <a:gdLst/>
            <a:ahLst/>
            <a:cxnLst/>
            <a:rect l="l" t="t" r="r" b="b"/>
            <a:pathLst>
              <a:path w="71754" h="115570">
                <a:moveTo>
                  <a:pt x="16077" y="41695"/>
                </a:moveTo>
                <a:lnTo>
                  <a:pt x="3710" y="41695"/>
                </a:lnTo>
                <a:lnTo>
                  <a:pt x="7575" y="18762"/>
                </a:lnTo>
                <a:lnTo>
                  <a:pt x="17005" y="6254"/>
                </a:lnTo>
                <a:lnTo>
                  <a:pt x="28754" y="1042"/>
                </a:lnTo>
                <a:lnTo>
                  <a:pt x="39575" y="0"/>
                </a:lnTo>
                <a:lnTo>
                  <a:pt x="51904" y="2301"/>
                </a:lnTo>
                <a:lnTo>
                  <a:pt x="62146" y="9033"/>
                </a:lnTo>
                <a:lnTo>
                  <a:pt x="64376" y="12508"/>
                </a:lnTo>
                <a:lnTo>
                  <a:pt x="37102" y="12508"/>
                </a:lnTo>
                <a:lnTo>
                  <a:pt x="25469" y="15896"/>
                </a:lnTo>
                <a:lnTo>
                  <a:pt x="19169" y="23974"/>
                </a:lnTo>
                <a:lnTo>
                  <a:pt x="16580" y="33616"/>
                </a:lnTo>
                <a:lnTo>
                  <a:pt x="16077" y="41695"/>
                </a:lnTo>
                <a:close/>
              </a:path>
              <a:path w="71754" h="115570">
                <a:moveTo>
                  <a:pt x="71731" y="115356"/>
                </a:moveTo>
                <a:lnTo>
                  <a:pt x="0" y="115356"/>
                </a:lnTo>
                <a:lnTo>
                  <a:pt x="2473" y="99590"/>
                </a:lnTo>
                <a:lnTo>
                  <a:pt x="7729" y="87212"/>
                </a:lnTo>
                <a:lnTo>
                  <a:pt x="15304" y="77439"/>
                </a:lnTo>
                <a:lnTo>
                  <a:pt x="24734" y="69491"/>
                </a:lnTo>
                <a:lnTo>
                  <a:pt x="38339" y="61152"/>
                </a:lnTo>
                <a:lnTo>
                  <a:pt x="45933" y="56027"/>
                </a:lnTo>
                <a:lnTo>
                  <a:pt x="51788" y="50381"/>
                </a:lnTo>
                <a:lnTo>
                  <a:pt x="55556" y="43171"/>
                </a:lnTo>
                <a:lnTo>
                  <a:pt x="56890" y="33356"/>
                </a:lnTo>
                <a:lnTo>
                  <a:pt x="55885" y="26580"/>
                </a:lnTo>
                <a:lnTo>
                  <a:pt x="52561" y="19805"/>
                </a:lnTo>
                <a:lnTo>
                  <a:pt x="46455" y="14593"/>
                </a:lnTo>
                <a:lnTo>
                  <a:pt x="37102" y="12508"/>
                </a:lnTo>
                <a:lnTo>
                  <a:pt x="64376" y="12508"/>
                </a:lnTo>
                <a:lnTo>
                  <a:pt x="69141" y="19935"/>
                </a:lnTo>
                <a:lnTo>
                  <a:pt x="71731" y="34745"/>
                </a:lnTo>
                <a:lnTo>
                  <a:pt x="69547" y="48253"/>
                </a:lnTo>
                <a:lnTo>
                  <a:pt x="63537" y="58373"/>
                </a:lnTo>
                <a:lnTo>
                  <a:pt x="54513" y="66408"/>
                </a:lnTo>
                <a:lnTo>
                  <a:pt x="43286" y="73661"/>
                </a:lnTo>
                <a:lnTo>
                  <a:pt x="33392" y="79220"/>
                </a:lnTo>
                <a:lnTo>
                  <a:pt x="24406" y="86235"/>
                </a:lnTo>
                <a:lnTo>
                  <a:pt x="19014" y="92597"/>
                </a:lnTo>
                <a:lnTo>
                  <a:pt x="16174" y="98178"/>
                </a:lnTo>
                <a:lnTo>
                  <a:pt x="14840" y="102847"/>
                </a:lnTo>
                <a:lnTo>
                  <a:pt x="71731" y="102847"/>
                </a:lnTo>
                <a:lnTo>
                  <a:pt x="71731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210589" y="3599943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39870"/>
                </a:lnTo>
                <a:lnTo>
                  <a:pt x="6802" y="20500"/>
                </a:lnTo>
                <a:lnTo>
                  <a:pt x="17739" y="5819"/>
                </a:lnTo>
                <a:lnTo>
                  <a:pt x="35865" y="0"/>
                </a:lnTo>
                <a:lnTo>
                  <a:pt x="53991" y="5819"/>
                </a:lnTo>
                <a:lnTo>
                  <a:pt x="58975" y="12508"/>
                </a:lnTo>
                <a:lnTo>
                  <a:pt x="35865" y="12508"/>
                </a:lnTo>
                <a:lnTo>
                  <a:pt x="26319" y="15787"/>
                </a:lnTo>
                <a:lnTo>
                  <a:pt x="19787" y="25190"/>
                </a:lnTo>
                <a:lnTo>
                  <a:pt x="16039" y="40066"/>
                </a:lnTo>
                <a:lnTo>
                  <a:pt x="14840" y="59762"/>
                </a:lnTo>
                <a:lnTo>
                  <a:pt x="16039" y="79242"/>
                </a:lnTo>
                <a:lnTo>
                  <a:pt x="19787" y="93640"/>
                </a:lnTo>
                <a:lnTo>
                  <a:pt x="26319" y="102565"/>
                </a:lnTo>
                <a:lnTo>
                  <a:pt x="35865" y="105627"/>
                </a:lnTo>
                <a:lnTo>
                  <a:pt x="59737" y="105627"/>
                </a:lnTo>
                <a:lnTo>
                  <a:pt x="53991" y="113510"/>
                </a:lnTo>
                <a:lnTo>
                  <a:pt x="35865" y="119525"/>
                </a:lnTo>
                <a:close/>
              </a:path>
              <a:path w="71754" h="120014">
                <a:moveTo>
                  <a:pt x="59737" y="105627"/>
                </a:moveTo>
                <a:lnTo>
                  <a:pt x="35865" y="105627"/>
                </a:lnTo>
                <a:lnTo>
                  <a:pt x="45605" y="102565"/>
                </a:lnTo>
                <a:lnTo>
                  <a:pt x="52561" y="93640"/>
                </a:lnTo>
                <a:lnTo>
                  <a:pt x="56735" y="79242"/>
                </a:lnTo>
                <a:lnTo>
                  <a:pt x="58127" y="59762"/>
                </a:lnTo>
                <a:lnTo>
                  <a:pt x="56735" y="40066"/>
                </a:lnTo>
                <a:lnTo>
                  <a:pt x="52561" y="25190"/>
                </a:lnTo>
                <a:lnTo>
                  <a:pt x="45605" y="15787"/>
                </a:lnTo>
                <a:lnTo>
                  <a:pt x="35865" y="12508"/>
                </a:lnTo>
                <a:lnTo>
                  <a:pt x="58975" y="12508"/>
                </a:lnTo>
                <a:lnTo>
                  <a:pt x="64929" y="20500"/>
                </a:lnTo>
                <a:lnTo>
                  <a:pt x="70301" y="39870"/>
                </a:lnTo>
                <a:lnTo>
                  <a:pt x="71731" y="59762"/>
                </a:lnTo>
                <a:lnTo>
                  <a:pt x="70301" y="79068"/>
                </a:lnTo>
                <a:lnTo>
                  <a:pt x="64929" y="98504"/>
                </a:lnTo>
                <a:lnTo>
                  <a:pt x="59737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088152" y="3901538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4628" y="119525"/>
                </a:moveTo>
                <a:lnTo>
                  <a:pt x="1236" y="95725"/>
                </a:lnTo>
                <a:lnTo>
                  <a:pt x="0" y="83390"/>
                </a:lnTo>
                <a:lnTo>
                  <a:pt x="1140" y="73769"/>
                </a:lnTo>
                <a:lnTo>
                  <a:pt x="4483" y="65843"/>
                </a:lnTo>
                <a:lnTo>
                  <a:pt x="9913" y="59741"/>
                </a:lnTo>
                <a:lnTo>
                  <a:pt x="17314" y="55593"/>
                </a:lnTo>
                <a:lnTo>
                  <a:pt x="11343" y="51706"/>
                </a:lnTo>
                <a:lnTo>
                  <a:pt x="6647" y="46385"/>
                </a:lnTo>
                <a:lnTo>
                  <a:pt x="3574" y="39762"/>
                </a:lnTo>
                <a:lnTo>
                  <a:pt x="2473" y="31966"/>
                </a:lnTo>
                <a:lnTo>
                  <a:pt x="4019" y="22280"/>
                </a:lnTo>
                <a:lnTo>
                  <a:pt x="9275" y="11813"/>
                </a:lnTo>
                <a:lnTo>
                  <a:pt x="19169" y="3431"/>
                </a:lnTo>
                <a:lnTo>
                  <a:pt x="34628" y="0"/>
                </a:lnTo>
                <a:lnTo>
                  <a:pt x="49044" y="2823"/>
                </a:lnTo>
                <a:lnTo>
                  <a:pt x="59054" y="10076"/>
                </a:lnTo>
                <a:lnTo>
                  <a:pt x="61317" y="13898"/>
                </a:lnTo>
                <a:lnTo>
                  <a:pt x="19787" y="13898"/>
                </a:lnTo>
                <a:lnTo>
                  <a:pt x="16077" y="25017"/>
                </a:lnTo>
                <a:lnTo>
                  <a:pt x="16077" y="31966"/>
                </a:lnTo>
                <a:lnTo>
                  <a:pt x="17584" y="39480"/>
                </a:lnTo>
                <a:lnTo>
                  <a:pt x="21643" y="45169"/>
                </a:lnTo>
                <a:lnTo>
                  <a:pt x="27556" y="48774"/>
                </a:lnTo>
                <a:lnTo>
                  <a:pt x="34628" y="50034"/>
                </a:lnTo>
                <a:lnTo>
                  <a:pt x="60144" y="50034"/>
                </a:lnTo>
                <a:lnTo>
                  <a:pt x="57392" y="52857"/>
                </a:lnTo>
                <a:lnTo>
                  <a:pt x="53180" y="55593"/>
                </a:lnTo>
                <a:lnTo>
                  <a:pt x="61624" y="61109"/>
                </a:lnTo>
                <a:lnTo>
                  <a:pt x="62662" y="62542"/>
                </a:lnTo>
                <a:lnTo>
                  <a:pt x="34628" y="62542"/>
                </a:lnTo>
                <a:lnTo>
                  <a:pt x="25082" y="64431"/>
                </a:lnTo>
                <a:lnTo>
                  <a:pt x="18551" y="69318"/>
                </a:lnTo>
                <a:lnTo>
                  <a:pt x="14802" y="76028"/>
                </a:lnTo>
                <a:lnTo>
                  <a:pt x="13604" y="83390"/>
                </a:lnTo>
                <a:lnTo>
                  <a:pt x="14473" y="91186"/>
                </a:lnTo>
                <a:lnTo>
                  <a:pt x="17778" y="98852"/>
                </a:lnTo>
                <a:lnTo>
                  <a:pt x="24561" y="104693"/>
                </a:lnTo>
                <a:lnTo>
                  <a:pt x="35865" y="107017"/>
                </a:lnTo>
                <a:lnTo>
                  <a:pt x="62523" y="107017"/>
                </a:lnTo>
                <a:lnTo>
                  <a:pt x="61837" y="108233"/>
                </a:lnTo>
                <a:lnTo>
                  <a:pt x="50667" y="116420"/>
                </a:lnTo>
                <a:lnTo>
                  <a:pt x="34628" y="119525"/>
                </a:lnTo>
                <a:close/>
              </a:path>
              <a:path w="70485" h="120014">
                <a:moveTo>
                  <a:pt x="60144" y="50034"/>
                </a:moveTo>
                <a:lnTo>
                  <a:pt x="34628" y="50034"/>
                </a:lnTo>
                <a:lnTo>
                  <a:pt x="42223" y="48557"/>
                </a:lnTo>
                <a:lnTo>
                  <a:pt x="48078" y="44474"/>
                </a:lnTo>
                <a:lnTo>
                  <a:pt x="51846" y="38307"/>
                </a:lnTo>
                <a:lnTo>
                  <a:pt x="53180" y="30576"/>
                </a:lnTo>
                <a:lnTo>
                  <a:pt x="52175" y="25038"/>
                </a:lnTo>
                <a:lnTo>
                  <a:pt x="48851" y="19631"/>
                </a:lnTo>
                <a:lnTo>
                  <a:pt x="42745" y="15527"/>
                </a:lnTo>
                <a:lnTo>
                  <a:pt x="33392" y="13898"/>
                </a:lnTo>
                <a:lnTo>
                  <a:pt x="61317" y="13898"/>
                </a:lnTo>
                <a:lnTo>
                  <a:pt x="64890" y="19935"/>
                </a:lnTo>
                <a:lnTo>
                  <a:pt x="66784" y="30576"/>
                </a:lnTo>
                <a:lnTo>
                  <a:pt x="65354" y="41130"/>
                </a:lnTo>
                <a:lnTo>
                  <a:pt x="61837" y="48296"/>
                </a:lnTo>
                <a:lnTo>
                  <a:pt x="60144" y="50034"/>
                </a:lnTo>
                <a:close/>
              </a:path>
              <a:path w="70485" h="120014">
                <a:moveTo>
                  <a:pt x="62523" y="107017"/>
                </a:moveTo>
                <a:lnTo>
                  <a:pt x="35865" y="107017"/>
                </a:lnTo>
                <a:lnTo>
                  <a:pt x="42609" y="106083"/>
                </a:lnTo>
                <a:lnTo>
                  <a:pt x="49006" y="102674"/>
                </a:lnTo>
                <a:lnTo>
                  <a:pt x="53779" y="95877"/>
                </a:lnTo>
                <a:lnTo>
                  <a:pt x="55653" y="84780"/>
                </a:lnTo>
                <a:lnTo>
                  <a:pt x="53933" y="74855"/>
                </a:lnTo>
                <a:lnTo>
                  <a:pt x="49315" y="67928"/>
                </a:lnTo>
                <a:lnTo>
                  <a:pt x="42609" y="63867"/>
                </a:lnTo>
                <a:lnTo>
                  <a:pt x="34628" y="62542"/>
                </a:lnTo>
                <a:lnTo>
                  <a:pt x="62662" y="62542"/>
                </a:lnTo>
                <a:lnTo>
                  <a:pt x="66938" y="68449"/>
                </a:lnTo>
                <a:lnTo>
                  <a:pt x="69702" y="76310"/>
                </a:lnTo>
                <a:lnTo>
                  <a:pt x="70494" y="83390"/>
                </a:lnTo>
                <a:lnTo>
                  <a:pt x="68368" y="96658"/>
                </a:lnTo>
                <a:lnTo>
                  <a:pt x="62523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169777" y="3901538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5865" y="119525"/>
                </a:moveTo>
                <a:lnTo>
                  <a:pt x="17739" y="113706"/>
                </a:lnTo>
                <a:lnTo>
                  <a:pt x="6802" y="99025"/>
                </a:lnTo>
                <a:lnTo>
                  <a:pt x="1429" y="79655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798" y="6015"/>
                </a:lnTo>
                <a:lnTo>
                  <a:pt x="59320" y="13898"/>
                </a:lnTo>
                <a:lnTo>
                  <a:pt x="35865" y="13898"/>
                </a:lnTo>
                <a:lnTo>
                  <a:pt x="26126" y="16960"/>
                </a:lnTo>
                <a:lnTo>
                  <a:pt x="19169" y="25885"/>
                </a:lnTo>
                <a:lnTo>
                  <a:pt x="14995" y="40283"/>
                </a:lnTo>
                <a:lnTo>
                  <a:pt x="13604" y="59762"/>
                </a:lnTo>
                <a:lnTo>
                  <a:pt x="14995" y="79459"/>
                </a:lnTo>
                <a:lnTo>
                  <a:pt x="19169" y="94335"/>
                </a:lnTo>
                <a:lnTo>
                  <a:pt x="26126" y="103738"/>
                </a:lnTo>
                <a:lnTo>
                  <a:pt x="35865" y="107017"/>
                </a:lnTo>
                <a:lnTo>
                  <a:pt x="58588" y="107017"/>
                </a:lnTo>
                <a:lnTo>
                  <a:pt x="53798" y="113706"/>
                </a:lnTo>
                <a:lnTo>
                  <a:pt x="35865" y="119525"/>
                </a:lnTo>
                <a:close/>
              </a:path>
              <a:path w="70485" h="120014">
                <a:moveTo>
                  <a:pt x="58588" y="107017"/>
                </a:moveTo>
                <a:lnTo>
                  <a:pt x="35865" y="107017"/>
                </a:lnTo>
                <a:lnTo>
                  <a:pt x="45411" y="103738"/>
                </a:lnTo>
                <a:lnTo>
                  <a:pt x="51943" y="94335"/>
                </a:lnTo>
                <a:lnTo>
                  <a:pt x="55692" y="79459"/>
                </a:lnTo>
                <a:lnTo>
                  <a:pt x="56890" y="59762"/>
                </a:lnTo>
                <a:lnTo>
                  <a:pt x="55692" y="40283"/>
                </a:lnTo>
                <a:lnTo>
                  <a:pt x="51943" y="25885"/>
                </a:lnTo>
                <a:lnTo>
                  <a:pt x="45411" y="16960"/>
                </a:lnTo>
                <a:lnTo>
                  <a:pt x="35865" y="13898"/>
                </a:lnTo>
                <a:lnTo>
                  <a:pt x="59320" y="13898"/>
                </a:lnTo>
                <a:lnTo>
                  <a:pt x="64310" y="21021"/>
                </a:lnTo>
                <a:lnTo>
                  <a:pt x="69257" y="40457"/>
                </a:lnTo>
                <a:lnTo>
                  <a:pt x="70494" y="59762"/>
                </a:lnTo>
                <a:lnTo>
                  <a:pt x="69257" y="79655"/>
                </a:lnTo>
                <a:lnTo>
                  <a:pt x="64310" y="99025"/>
                </a:lnTo>
                <a:lnTo>
                  <a:pt x="58588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088152" y="4204522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4628" y="119525"/>
                </a:moveTo>
                <a:lnTo>
                  <a:pt x="1236" y="95725"/>
                </a:lnTo>
                <a:lnTo>
                  <a:pt x="0" y="83390"/>
                </a:lnTo>
                <a:lnTo>
                  <a:pt x="1140" y="73748"/>
                </a:lnTo>
                <a:lnTo>
                  <a:pt x="4483" y="65669"/>
                </a:lnTo>
                <a:lnTo>
                  <a:pt x="9913" y="59154"/>
                </a:lnTo>
                <a:lnTo>
                  <a:pt x="17314" y="54203"/>
                </a:lnTo>
                <a:lnTo>
                  <a:pt x="11343" y="51119"/>
                </a:lnTo>
                <a:lnTo>
                  <a:pt x="6647" y="46212"/>
                </a:lnTo>
                <a:lnTo>
                  <a:pt x="3574" y="39740"/>
                </a:lnTo>
                <a:lnTo>
                  <a:pt x="2473" y="31966"/>
                </a:lnTo>
                <a:lnTo>
                  <a:pt x="4019" y="21694"/>
                </a:lnTo>
                <a:lnTo>
                  <a:pt x="9275" y="11292"/>
                </a:lnTo>
                <a:lnTo>
                  <a:pt x="19169" y="3235"/>
                </a:lnTo>
                <a:lnTo>
                  <a:pt x="34628" y="0"/>
                </a:lnTo>
                <a:lnTo>
                  <a:pt x="49044" y="2823"/>
                </a:lnTo>
                <a:lnTo>
                  <a:pt x="59054" y="10076"/>
                </a:lnTo>
                <a:lnTo>
                  <a:pt x="61317" y="13898"/>
                </a:lnTo>
                <a:lnTo>
                  <a:pt x="19787" y="13898"/>
                </a:lnTo>
                <a:lnTo>
                  <a:pt x="16077" y="23627"/>
                </a:lnTo>
                <a:lnTo>
                  <a:pt x="16077" y="43084"/>
                </a:lnTo>
                <a:lnTo>
                  <a:pt x="24734" y="48644"/>
                </a:lnTo>
                <a:lnTo>
                  <a:pt x="60702" y="48644"/>
                </a:lnTo>
                <a:lnTo>
                  <a:pt x="57392" y="51684"/>
                </a:lnTo>
                <a:lnTo>
                  <a:pt x="53180" y="54203"/>
                </a:lnTo>
                <a:lnTo>
                  <a:pt x="61624" y="60327"/>
                </a:lnTo>
                <a:lnTo>
                  <a:pt x="63209" y="62542"/>
                </a:lnTo>
                <a:lnTo>
                  <a:pt x="34628" y="62542"/>
                </a:lnTo>
                <a:lnTo>
                  <a:pt x="25082" y="64236"/>
                </a:lnTo>
                <a:lnTo>
                  <a:pt x="18551" y="68796"/>
                </a:lnTo>
                <a:lnTo>
                  <a:pt x="14802" y="75442"/>
                </a:lnTo>
                <a:lnTo>
                  <a:pt x="13604" y="83390"/>
                </a:lnTo>
                <a:lnTo>
                  <a:pt x="14473" y="91186"/>
                </a:lnTo>
                <a:lnTo>
                  <a:pt x="17778" y="98852"/>
                </a:lnTo>
                <a:lnTo>
                  <a:pt x="24561" y="104693"/>
                </a:lnTo>
                <a:lnTo>
                  <a:pt x="35865" y="107017"/>
                </a:lnTo>
                <a:lnTo>
                  <a:pt x="62523" y="107017"/>
                </a:lnTo>
                <a:lnTo>
                  <a:pt x="61837" y="108233"/>
                </a:lnTo>
                <a:lnTo>
                  <a:pt x="50667" y="116420"/>
                </a:lnTo>
                <a:lnTo>
                  <a:pt x="34628" y="119525"/>
                </a:lnTo>
                <a:close/>
              </a:path>
              <a:path w="70485" h="120014">
                <a:moveTo>
                  <a:pt x="60702" y="48644"/>
                </a:moveTo>
                <a:lnTo>
                  <a:pt x="34628" y="48644"/>
                </a:lnTo>
                <a:lnTo>
                  <a:pt x="42223" y="47384"/>
                </a:lnTo>
                <a:lnTo>
                  <a:pt x="48078" y="43779"/>
                </a:lnTo>
                <a:lnTo>
                  <a:pt x="51846" y="38090"/>
                </a:lnTo>
                <a:lnTo>
                  <a:pt x="53180" y="30576"/>
                </a:lnTo>
                <a:lnTo>
                  <a:pt x="52175" y="25038"/>
                </a:lnTo>
                <a:lnTo>
                  <a:pt x="48851" y="19631"/>
                </a:lnTo>
                <a:lnTo>
                  <a:pt x="42745" y="15527"/>
                </a:lnTo>
                <a:lnTo>
                  <a:pt x="33392" y="13898"/>
                </a:lnTo>
                <a:lnTo>
                  <a:pt x="61317" y="13898"/>
                </a:lnTo>
                <a:lnTo>
                  <a:pt x="64890" y="19935"/>
                </a:lnTo>
                <a:lnTo>
                  <a:pt x="66784" y="30576"/>
                </a:lnTo>
                <a:lnTo>
                  <a:pt x="65354" y="40913"/>
                </a:lnTo>
                <a:lnTo>
                  <a:pt x="61837" y="47601"/>
                </a:lnTo>
                <a:lnTo>
                  <a:pt x="60702" y="48644"/>
                </a:lnTo>
                <a:close/>
              </a:path>
              <a:path w="70485" h="120014">
                <a:moveTo>
                  <a:pt x="62523" y="107017"/>
                </a:moveTo>
                <a:lnTo>
                  <a:pt x="35865" y="107017"/>
                </a:lnTo>
                <a:lnTo>
                  <a:pt x="42609" y="106083"/>
                </a:lnTo>
                <a:lnTo>
                  <a:pt x="49006" y="102674"/>
                </a:lnTo>
                <a:lnTo>
                  <a:pt x="53779" y="95877"/>
                </a:lnTo>
                <a:lnTo>
                  <a:pt x="55653" y="84780"/>
                </a:lnTo>
                <a:lnTo>
                  <a:pt x="53933" y="74855"/>
                </a:lnTo>
                <a:lnTo>
                  <a:pt x="49315" y="67928"/>
                </a:lnTo>
                <a:lnTo>
                  <a:pt x="42609" y="63867"/>
                </a:lnTo>
                <a:lnTo>
                  <a:pt x="34628" y="62542"/>
                </a:lnTo>
                <a:lnTo>
                  <a:pt x="63209" y="62542"/>
                </a:lnTo>
                <a:lnTo>
                  <a:pt x="66938" y="67754"/>
                </a:lnTo>
                <a:lnTo>
                  <a:pt x="69702" y="75702"/>
                </a:lnTo>
                <a:lnTo>
                  <a:pt x="70494" y="83390"/>
                </a:lnTo>
                <a:lnTo>
                  <a:pt x="68368" y="96658"/>
                </a:lnTo>
                <a:lnTo>
                  <a:pt x="62523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169777" y="4204522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798" y="6015"/>
                </a:lnTo>
                <a:lnTo>
                  <a:pt x="59320" y="13898"/>
                </a:lnTo>
                <a:lnTo>
                  <a:pt x="35865" y="13898"/>
                </a:lnTo>
                <a:lnTo>
                  <a:pt x="26126" y="16960"/>
                </a:lnTo>
                <a:lnTo>
                  <a:pt x="19169" y="25885"/>
                </a:lnTo>
                <a:lnTo>
                  <a:pt x="14995" y="40283"/>
                </a:lnTo>
                <a:lnTo>
                  <a:pt x="13604" y="59762"/>
                </a:lnTo>
                <a:lnTo>
                  <a:pt x="14995" y="79459"/>
                </a:lnTo>
                <a:lnTo>
                  <a:pt x="19169" y="94335"/>
                </a:lnTo>
                <a:lnTo>
                  <a:pt x="26126" y="103738"/>
                </a:lnTo>
                <a:lnTo>
                  <a:pt x="35865" y="107017"/>
                </a:lnTo>
                <a:lnTo>
                  <a:pt x="58347" y="107017"/>
                </a:lnTo>
                <a:lnTo>
                  <a:pt x="53798" y="113510"/>
                </a:lnTo>
                <a:lnTo>
                  <a:pt x="35865" y="119525"/>
                </a:lnTo>
                <a:close/>
              </a:path>
              <a:path w="70485" h="120014">
                <a:moveTo>
                  <a:pt x="58347" y="107017"/>
                </a:moveTo>
                <a:lnTo>
                  <a:pt x="35865" y="107017"/>
                </a:lnTo>
                <a:lnTo>
                  <a:pt x="45411" y="103738"/>
                </a:lnTo>
                <a:lnTo>
                  <a:pt x="51943" y="94335"/>
                </a:lnTo>
                <a:lnTo>
                  <a:pt x="55692" y="79459"/>
                </a:lnTo>
                <a:lnTo>
                  <a:pt x="56890" y="59762"/>
                </a:lnTo>
                <a:lnTo>
                  <a:pt x="55692" y="40283"/>
                </a:lnTo>
                <a:lnTo>
                  <a:pt x="51943" y="25885"/>
                </a:lnTo>
                <a:lnTo>
                  <a:pt x="45411" y="16960"/>
                </a:lnTo>
                <a:lnTo>
                  <a:pt x="35865" y="13898"/>
                </a:lnTo>
                <a:lnTo>
                  <a:pt x="59320" y="13898"/>
                </a:lnTo>
                <a:lnTo>
                  <a:pt x="64310" y="21021"/>
                </a:lnTo>
                <a:lnTo>
                  <a:pt x="69257" y="40457"/>
                </a:lnTo>
                <a:lnTo>
                  <a:pt x="70494" y="59762"/>
                </a:lnTo>
                <a:lnTo>
                  <a:pt x="69257" y="79068"/>
                </a:lnTo>
                <a:lnTo>
                  <a:pt x="64310" y="98504"/>
                </a:lnTo>
                <a:lnTo>
                  <a:pt x="58347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085678" y="4507507"/>
            <a:ext cx="73025" cy="115570"/>
          </a:xfrm>
          <a:custGeom>
            <a:avLst/>
            <a:gdLst/>
            <a:ahLst/>
            <a:cxnLst/>
            <a:rect l="l" t="t" r="r" b="b"/>
            <a:pathLst>
              <a:path w="73025" h="115570">
                <a:moveTo>
                  <a:pt x="72968" y="87559"/>
                </a:moveTo>
                <a:lnTo>
                  <a:pt x="0" y="87559"/>
                </a:lnTo>
                <a:lnTo>
                  <a:pt x="0" y="73661"/>
                </a:lnTo>
                <a:lnTo>
                  <a:pt x="46996" y="0"/>
                </a:lnTo>
                <a:lnTo>
                  <a:pt x="58127" y="0"/>
                </a:lnTo>
                <a:lnTo>
                  <a:pt x="58127" y="22237"/>
                </a:lnTo>
                <a:lnTo>
                  <a:pt x="44522" y="22237"/>
                </a:lnTo>
                <a:lnTo>
                  <a:pt x="12367" y="75051"/>
                </a:lnTo>
                <a:lnTo>
                  <a:pt x="72968" y="75051"/>
                </a:lnTo>
                <a:lnTo>
                  <a:pt x="72968" y="87559"/>
                </a:lnTo>
                <a:close/>
              </a:path>
              <a:path w="73025" h="115570">
                <a:moveTo>
                  <a:pt x="58127" y="75051"/>
                </a:moveTo>
                <a:lnTo>
                  <a:pt x="45759" y="75051"/>
                </a:lnTo>
                <a:lnTo>
                  <a:pt x="45759" y="22237"/>
                </a:lnTo>
                <a:lnTo>
                  <a:pt x="58127" y="22237"/>
                </a:lnTo>
                <a:lnTo>
                  <a:pt x="58127" y="75051"/>
                </a:lnTo>
                <a:close/>
              </a:path>
              <a:path w="73025" h="115570">
                <a:moveTo>
                  <a:pt x="58127" y="115356"/>
                </a:moveTo>
                <a:lnTo>
                  <a:pt x="45759" y="115356"/>
                </a:lnTo>
                <a:lnTo>
                  <a:pt x="45759" y="87559"/>
                </a:lnTo>
                <a:lnTo>
                  <a:pt x="58127" y="87559"/>
                </a:lnTo>
                <a:lnTo>
                  <a:pt x="58127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169777" y="4507507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39870"/>
                </a:lnTo>
                <a:lnTo>
                  <a:pt x="6802" y="20500"/>
                </a:lnTo>
                <a:lnTo>
                  <a:pt x="17739" y="5819"/>
                </a:lnTo>
                <a:lnTo>
                  <a:pt x="35865" y="0"/>
                </a:lnTo>
                <a:lnTo>
                  <a:pt x="53798" y="5819"/>
                </a:lnTo>
                <a:lnTo>
                  <a:pt x="58588" y="12508"/>
                </a:lnTo>
                <a:lnTo>
                  <a:pt x="35865" y="12508"/>
                </a:lnTo>
                <a:lnTo>
                  <a:pt x="26126" y="15787"/>
                </a:lnTo>
                <a:lnTo>
                  <a:pt x="19169" y="25190"/>
                </a:lnTo>
                <a:lnTo>
                  <a:pt x="14995" y="40066"/>
                </a:lnTo>
                <a:lnTo>
                  <a:pt x="13604" y="59762"/>
                </a:lnTo>
                <a:lnTo>
                  <a:pt x="14995" y="79242"/>
                </a:lnTo>
                <a:lnTo>
                  <a:pt x="19169" y="93640"/>
                </a:lnTo>
                <a:lnTo>
                  <a:pt x="26126" y="102565"/>
                </a:lnTo>
                <a:lnTo>
                  <a:pt x="35865" y="105627"/>
                </a:lnTo>
                <a:lnTo>
                  <a:pt x="59320" y="105627"/>
                </a:lnTo>
                <a:lnTo>
                  <a:pt x="53798" y="113510"/>
                </a:lnTo>
                <a:lnTo>
                  <a:pt x="35865" y="119525"/>
                </a:lnTo>
                <a:close/>
              </a:path>
              <a:path w="70485" h="120014">
                <a:moveTo>
                  <a:pt x="59320" y="105627"/>
                </a:moveTo>
                <a:lnTo>
                  <a:pt x="35865" y="105627"/>
                </a:lnTo>
                <a:lnTo>
                  <a:pt x="45411" y="102565"/>
                </a:lnTo>
                <a:lnTo>
                  <a:pt x="51943" y="93640"/>
                </a:lnTo>
                <a:lnTo>
                  <a:pt x="55692" y="79242"/>
                </a:lnTo>
                <a:lnTo>
                  <a:pt x="56890" y="59762"/>
                </a:lnTo>
                <a:lnTo>
                  <a:pt x="55692" y="40066"/>
                </a:lnTo>
                <a:lnTo>
                  <a:pt x="51943" y="25190"/>
                </a:lnTo>
                <a:lnTo>
                  <a:pt x="45411" y="15787"/>
                </a:lnTo>
                <a:lnTo>
                  <a:pt x="35865" y="12508"/>
                </a:lnTo>
                <a:lnTo>
                  <a:pt x="58588" y="12508"/>
                </a:lnTo>
                <a:lnTo>
                  <a:pt x="64310" y="20500"/>
                </a:lnTo>
                <a:lnTo>
                  <a:pt x="69257" y="39870"/>
                </a:lnTo>
                <a:lnTo>
                  <a:pt x="70494" y="59762"/>
                </a:lnTo>
                <a:lnTo>
                  <a:pt x="69257" y="79068"/>
                </a:lnTo>
                <a:lnTo>
                  <a:pt x="64310" y="98504"/>
                </a:lnTo>
                <a:lnTo>
                  <a:pt x="59320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085678" y="4810492"/>
            <a:ext cx="73025" cy="115570"/>
          </a:xfrm>
          <a:custGeom>
            <a:avLst/>
            <a:gdLst/>
            <a:ahLst/>
            <a:cxnLst/>
            <a:rect l="l" t="t" r="r" b="b"/>
            <a:pathLst>
              <a:path w="73025" h="115570">
                <a:moveTo>
                  <a:pt x="72968" y="87559"/>
                </a:moveTo>
                <a:lnTo>
                  <a:pt x="0" y="87559"/>
                </a:lnTo>
                <a:lnTo>
                  <a:pt x="0" y="73661"/>
                </a:lnTo>
                <a:lnTo>
                  <a:pt x="46996" y="0"/>
                </a:lnTo>
                <a:lnTo>
                  <a:pt x="58127" y="0"/>
                </a:lnTo>
                <a:lnTo>
                  <a:pt x="58127" y="22237"/>
                </a:lnTo>
                <a:lnTo>
                  <a:pt x="44522" y="22237"/>
                </a:lnTo>
                <a:lnTo>
                  <a:pt x="12367" y="75051"/>
                </a:lnTo>
                <a:lnTo>
                  <a:pt x="72968" y="75051"/>
                </a:lnTo>
                <a:lnTo>
                  <a:pt x="72968" y="87559"/>
                </a:lnTo>
                <a:close/>
              </a:path>
              <a:path w="73025" h="115570">
                <a:moveTo>
                  <a:pt x="58127" y="75051"/>
                </a:moveTo>
                <a:lnTo>
                  <a:pt x="45759" y="75051"/>
                </a:lnTo>
                <a:lnTo>
                  <a:pt x="45759" y="22237"/>
                </a:lnTo>
                <a:lnTo>
                  <a:pt x="58127" y="22237"/>
                </a:lnTo>
                <a:lnTo>
                  <a:pt x="58127" y="75051"/>
                </a:lnTo>
                <a:close/>
              </a:path>
              <a:path w="73025" h="115570">
                <a:moveTo>
                  <a:pt x="58127" y="115356"/>
                </a:moveTo>
                <a:lnTo>
                  <a:pt x="45759" y="115356"/>
                </a:lnTo>
                <a:lnTo>
                  <a:pt x="45759" y="87559"/>
                </a:lnTo>
                <a:lnTo>
                  <a:pt x="58127" y="87559"/>
                </a:lnTo>
                <a:lnTo>
                  <a:pt x="58127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169777" y="4810492"/>
            <a:ext cx="70485" cy="118745"/>
          </a:xfrm>
          <a:custGeom>
            <a:avLst/>
            <a:gdLst/>
            <a:ahLst/>
            <a:cxnLst/>
            <a:rect l="l" t="t" r="r" b="b"/>
            <a:pathLst>
              <a:path w="70485" h="118745">
                <a:moveTo>
                  <a:pt x="35865" y="118136"/>
                </a:moveTo>
                <a:lnTo>
                  <a:pt x="17739" y="112316"/>
                </a:lnTo>
                <a:lnTo>
                  <a:pt x="6802" y="97636"/>
                </a:lnTo>
                <a:lnTo>
                  <a:pt x="1429" y="78265"/>
                </a:lnTo>
                <a:lnTo>
                  <a:pt x="0" y="58373"/>
                </a:lnTo>
                <a:lnTo>
                  <a:pt x="1429" y="39284"/>
                </a:lnTo>
                <a:lnTo>
                  <a:pt x="6802" y="20326"/>
                </a:lnTo>
                <a:lnTo>
                  <a:pt x="17739" y="5798"/>
                </a:lnTo>
                <a:lnTo>
                  <a:pt x="35865" y="0"/>
                </a:lnTo>
                <a:lnTo>
                  <a:pt x="53798" y="5798"/>
                </a:lnTo>
                <a:lnTo>
                  <a:pt x="58653" y="12508"/>
                </a:lnTo>
                <a:lnTo>
                  <a:pt x="35865" y="12508"/>
                </a:lnTo>
                <a:lnTo>
                  <a:pt x="26126" y="15765"/>
                </a:lnTo>
                <a:lnTo>
                  <a:pt x="19169" y="25017"/>
                </a:lnTo>
                <a:lnTo>
                  <a:pt x="14995" y="39480"/>
                </a:lnTo>
                <a:lnTo>
                  <a:pt x="13604" y="58373"/>
                </a:lnTo>
                <a:lnTo>
                  <a:pt x="14995" y="78069"/>
                </a:lnTo>
                <a:lnTo>
                  <a:pt x="19169" y="92945"/>
                </a:lnTo>
                <a:lnTo>
                  <a:pt x="26126" y="102348"/>
                </a:lnTo>
                <a:lnTo>
                  <a:pt x="35865" y="105627"/>
                </a:lnTo>
                <a:lnTo>
                  <a:pt x="58588" y="105627"/>
                </a:lnTo>
                <a:lnTo>
                  <a:pt x="53798" y="112316"/>
                </a:lnTo>
                <a:lnTo>
                  <a:pt x="35865" y="118136"/>
                </a:lnTo>
                <a:close/>
              </a:path>
              <a:path w="70485" h="118745">
                <a:moveTo>
                  <a:pt x="58588" y="105627"/>
                </a:moveTo>
                <a:lnTo>
                  <a:pt x="35865" y="105627"/>
                </a:lnTo>
                <a:lnTo>
                  <a:pt x="45411" y="102348"/>
                </a:lnTo>
                <a:lnTo>
                  <a:pt x="51943" y="92945"/>
                </a:lnTo>
                <a:lnTo>
                  <a:pt x="55692" y="78069"/>
                </a:lnTo>
                <a:lnTo>
                  <a:pt x="56890" y="58373"/>
                </a:lnTo>
                <a:lnTo>
                  <a:pt x="55692" y="39480"/>
                </a:lnTo>
                <a:lnTo>
                  <a:pt x="51943" y="25017"/>
                </a:lnTo>
                <a:lnTo>
                  <a:pt x="45411" y="15765"/>
                </a:lnTo>
                <a:lnTo>
                  <a:pt x="35865" y="12508"/>
                </a:lnTo>
                <a:lnTo>
                  <a:pt x="58653" y="12508"/>
                </a:lnTo>
                <a:lnTo>
                  <a:pt x="64310" y="20326"/>
                </a:lnTo>
                <a:lnTo>
                  <a:pt x="69257" y="39284"/>
                </a:lnTo>
                <a:lnTo>
                  <a:pt x="70494" y="58373"/>
                </a:lnTo>
                <a:lnTo>
                  <a:pt x="69257" y="78265"/>
                </a:lnTo>
                <a:lnTo>
                  <a:pt x="64310" y="97636"/>
                </a:lnTo>
                <a:lnTo>
                  <a:pt x="58588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085678" y="5112086"/>
            <a:ext cx="73025" cy="116839"/>
          </a:xfrm>
          <a:custGeom>
            <a:avLst/>
            <a:gdLst/>
            <a:ahLst/>
            <a:cxnLst/>
            <a:rect l="l" t="t" r="r" b="b"/>
            <a:pathLst>
              <a:path w="73025" h="116839">
                <a:moveTo>
                  <a:pt x="72968" y="88949"/>
                </a:moveTo>
                <a:lnTo>
                  <a:pt x="0" y="88949"/>
                </a:lnTo>
                <a:lnTo>
                  <a:pt x="0" y="73661"/>
                </a:lnTo>
                <a:lnTo>
                  <a:pt x="46996" y="0"/>
                </a:lnTo>
                <a:lnTo>
                  <a:pt x="58127" y="0"/>
                </a:lnTo>
                <a:lnTo>
                  <a:pt x="58127" y="23627"/>
                </a:lnTo>
                <a:lnTo>
                  <a:pt x="44522" y="23627"/>
                </a:lnTo>
                <a:lnTo>
                  <a:pt x="12367" y="75051"/>
                </a:lnTo>
                <a:lnTo>
                  <a:pt x="72968" y="75051"/>
                </a:lnTo>
                <a:lnTo>
                  <a:pt x="72968" y="88949"/>
                </a:lnTo>
                <a:close/>
              </a:path>
              <a:path w="73025" h="116839">
                <a:moveTo>
                  <a:pt x="58127" y="75051"/>
                </a:moveTo>
                <a:lnTo>
                  <a:pt x="45759" y="75051"/>
                </a:lnTo>
                <a:lnTo>
                  <a:pt x="45759" y="23627"/>
                </a:lnTo>
                <a:lnTo>
                  <a:pt x="58127" y="23627"/>
                </a:lnTo>
                <a:lnTo>
                  <a:pt x="58127" y="75051"/>
                </a:lnTo>
                <a:close/>
              </a:path>
              <a:path w="73025" h="116839">
                <a:moveTo>
                  <a:pt x="58127" y="116746"/>
                </a:moveTo>
                <a:lnTo>
                  <a:pt x="45759" y="116746"/>
                </a:lnTo>
                <a:lnTo>
                  <a:pt x="45759" y="88949"/>
                </a:lnTo>
                <a:lnTo>
                  <a:pt x="58127" y="88949"/>
                </a:lnTo>
                <a:lnTo>
                  <a:pt x="58127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169777" y="5112086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5865" y="119525"/>
                </a:moveTo>
                <a:lnTo>
                  <a:pt x="17739" y="113706"/>
                </a:lnTo>
                <a:lnTo>
                  <a:pt x="6802" y="99025"/>
                </a:lnTo>
                <a:lnTo>
                  <a:pt x="1429" y="79655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798" y="6015"/>
                </a:lnTo>
                <a:lnTo>
                  <a:pt x="59320" y="13898"/>
                </a:lnTo>
                <a:lnTo>
                  <a:pt x="35865" y="13898"/>
                </a:lnTo>
                <a:lnTo>
                  <a:pt x="26126" y="16960"/>
                </a:lnTo>
                <a:lnTo>
                  <a:pt x="19169" y="25885"/>
                </a:lnTo>
                <a:lnTo>
                  <a:pt x="14995" y="40283"/>
                </a:lnTo>
                <a:lnTo>
                  <a:pt x="13604" y="59762"/>
                </a:lnTo>
                <a:lnTo>
                  <a:pt x="14995" y="79459"/>
                </a:lnTo>
                <a:lnTo>
                  <a:pt x="19169" y="94335"/>
                </a:lnTo>
                <a:lnTo>
                  <a:pt x="26126" y="103738"/>
                </a:lnTo>
                <a:lnTo>
                  <a:pt x="35865" y="107017"/>
                </a:lnTo>
                <a:lnTo>
                  <a:pt x="58588" y="107017"/>
                </a:lnTo>
                <a:lnTo>
                  <a:pt x="53798" y="113706"/>
                </a:lnTo>
                <a:lnTo>
                  <a:pt x="35865" y="119525"/>
                </a:lnTo>
                <a:close/>
              </a:path>
              <a:path w="70485" h="120014">
                <a:moveTo>
                  <a:pt x="58588" y="107017"/>
                </a:moveTo>
                <a:lnTo>
                  <a:pt x="35865" y="107017"/>
                </a:lnTo>
                <a:lnTo>
                  <a:pt x="45411" y="103738"/>
                </a:lnTo>
                <a:lnTo>
                  <a:pt x="51943" y="94335"/>
                </a:lnTo>
                <a:lnTo>
                  <a:pt x="55692" y="79459"/>
                </a:lnTo>
                <a:lnTo>
                  <a:pt x="56890" y="59762"/>
                </a:lnTo>
                <a:lnTo>
                  <a:pt x="55692" y="40283"/>
                </a:lnTo>
                <a:lnTo>
                  <a:pt x="51943" y="25885"/>
                </a:lnTo>
                <a:lnTo>
                  <a:pt x="45411" y="16960"/>
                </a:lnTo>
                <a:lnTo>
                  <a:pt x="35865" y="13898"/>
                </a:lnTo>
                <a:lnTo>
                  <a:pt x="59320" y="13898"/>
                </a:lnTo>
                <a:lnTo>
                  <a:pt x="64310" y="21021"/>
                </a:lnTo>
                <a:lnTo>
                  <a:pt x="69257" y="40457"/>
                </a:lnTo>
                <a:lnTo>
                  <a:pt x="70494" y="59762"/>
                </a:lnTo>
                <a:lnTo>
                  <a:pt x="69257" y="79655"/>
                </a:lnTo>
                <a:lnTo>
                  <a:pt x="64310" y="99025"/>
                </a:lnTo>
                <a:lnTo>
                  <a:pt x="58588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085678" y="5415065"/>
            <a:ext cx="73025" cy="116839"/>
          </a:xfrm>
          <a:custGeom>
            <a:avLst/>
            <a:gdLst/>
            <a:ahLst/>
            <a:cxnLst/>
            <a:rect l="l" t="t" r="r" b="b"/>
            <a:pathLst>
              <a:path w="73025" h="116839">
                <a:moveTo>
                  <a:pt x="72968" y="87559"/>
                </a:moveTo>
                <a:lnTo>
                  <a:pt x="0" y="87559"/>
                </a:lnTo>
                <a:lnTo>
                  <a:pt x="0" y="73661"/>
                </a:lnTo>
                <a:lnTo>
                  <a:pt x="46996" y="0"/>
                </a:lnTo>
                <a:lnTo>
                  <a:pt x="58127" y="0"/>
                </a:lnTo>
                <a:lnTo>
                  <a:pt x="58127" y="22237"/>
                </a:lnTo>
                <a:lnTo>
                  <a:pt x="44522" y="22237"/>
                </a:lnTo>
                <a:lnTo>
                  <a:pt x="12367" y="75051"/>
                </a:lnTo>
                <a:lnTo>
                  <a:pt x="72968" y="75051"/>
                </a:lnTo>
                <a:lnTo>
                  <a:pt x="72968" y="87559"/>
                </a:lnTo>
                <a:close/>
              </a:path>
              <a:path w="73025" h="116839">
                <a:moveTo>
                  <a:pt x="58127" y="75051"/>
                </a:moveTo>
                <a:lnTo>
                  <a:pt x="45759" y="75051"/>
                </a:lnTo>
                <a:lnTo>
                  <a:pt x="45759" y="22237"/>
                </a:lnTo>
                <a:lnTo>
                  <a:pt x="58127" y="22237"/>
                </a:lnTo>
                <a:lnTo>
                  <a:pt x="58127" y="75051"/>
                </a:lnTo>
                <a:close/>
              </a:path>
              <a:path w="73025" h="116839">
                <a:moveTo>
                  <a:pt x="58127" y="116746"/>
                </a:moveTo>
                <a:lnTo>
                  <a:pt x="45759" y="116746"/>
                </a:lnTo>
                <a:lnTo>
                  <a:pt x="45759" y="87559"/>
                </a:lnTo>
                <a:lnTo>
                  <a:pt x="58127" y="87559"/>
                </a:lnTo>
                <a:lnTo>
                  <a:pt x="58127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169777" y="5415065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798" y="6015"/>
                </a:lnTo>
                <a:lnTo>
                  <a:pt x="58347" y="12508"/>
                </a:lnTo>
                <a:lnTo>
                  <a:pt x="35865" y="12508"/>
                </a:lnTo>
                <a:lnTo>
                  <a:pt x="26126" y="15787"/>
                </a:lnTo>
                <a:lnTo>
                  <a:pt x="19169" y="25190"/>
                </a:lnTo>
                <a:lnTo>
                  <a:pt x="14995" y="40066"/>
                </a:lnTo>
                <a:lnTo>
                  <a:pt x="13604" y="59762"/>
                </a:lnTo>
                <a:lnTo>
                  <a:pt x="14995" y="79242"/>
                </a:lnTo>
                <a:lnTo>
                  <a:pt x="19169" y="93640"/>
                </a:lnTo>
                <a:lnTo>
                  <a:pt x="26126" y="102565"/>
                </a:lnTo>
                <a:lnTo>
                  <a:pt x="35865" y="105627"/>
                </a:lnTo>
                <a:lnTo>
                  <a:pt x="59320" y="105627"/>
                </a:lnTo>
                <a:lnTo>
                  <a:pt x="53798" y="113510"/>
                </a:lnTo>
                <a:lnTo>
                  <a:pt x="35865" y="119525"/>
                </a:lnTo>
                <a:close/>
              </a:path>
              <a:path w="70485" h="120014">
                <a:moveTo>
                  <a:pt x="59320" y="105627"/>
                </a:moveTo>
                <a:lnTo>
                  <a:pt x="35865" y="105627"/>
                </a:lnTo>
                <a:lnTo>
                  <a:pt x="45411" y="102565"/>
                </a:lnTo>
                <a:lnTo>
                  <a:pt x="51943" y="93640"/>
                </a:lnTo>
                <a:lnTo>
                  <a:pt x="55692" y="79242"/>
                </a:lnTo>
                <a:lnTo>
                  <a:pt x="56890" y="59762"/>
                </a:lnTo>
                <a:lnTo>
                  <a:pt x="55692" y="40066"/>
                </a:lnTo>
                <a:lnTo>
                  <a:pt x="51943" y="25190"/>
                </a:lnTo>
                <a:lnTo>
                  <a:pt x="45411" y="15787"/>
                </a:lnTo>
                <a:lnTo>
                  <a:pt x="35865" y="12508"/>
                </a:lnTo>
                <a:lnTo>
                  <a:pt x="58347" y="12508"/>
                </a:lnTo>
                <a:lnTo>
                  <a:pt x="64310" y="21021"/>
                </a:lnTo>
                <a:lnTo>
                  <a:pt x="69257" y="40457"/>
                </a:lnTo>
                <a:lnTo>
                  <a:pt x="70494" y="59762"/>
                </a:lnTo>
                <a:lnTo>
                  <a:pt x="69257" y="79068"/>
                </a:lnTo>
                <a:lnTo>
                  <a:pt x="64310" y="98504"/>
                </a:lnTo>
                <a:lnTo>
                  <a:pt x="59320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085678" y="5718049"/>
            <a:ext cx="70485" cy="115570"/>
          </a:xfrm>
          <a:custGeom>
            <a:avLst/>
            <a:gdLst/>
            <a:ahLst/>
            <a:cxnLst/>
            <a:rect l="l" t="t" r="r" b="b"/>
            <a:pathLst>
              <a:path w="70485" h="115570">
                <a:moveTo>
                  <a:pt x="16077" y="41695"/>
                </a:moveTo>
                <a:lnTo>
                  <a:pt x="2473" y="41695"/>
                </a:lnTo>
                <a:lnTo>
                  <a:pt x="6512" y="18762"/>
                </a:lnTo>
                <a:lnTo>
                  <a:pt x="16232" y="6254"/>
                </a:lnTo>
                <a:lnTo>
                  <a:pt x="28039" y="1042"/>
                </a:lnTo>
                <a:lnTo>
                  <a:pt x="38339" y="0"/>
                </a:lnTo>
                <a:lnTo>
                  <a:pt x="51189" y="2301"/>
                </a:lnTo>
                <a:lnTo>
                  <a:pt x="61373" y="9033"/>
                </a:lnTo>
                <a:lnTo>
                  <a:pt x="63510" y="12508"/>
                </a:lnTo>
                <a:lnTo>
                  <a:pt x="37102" y="12508"/>
                </a:lnTo>
                <a:lnTo>
                  <a:pt x="25469" y="15896"/>
                </a:lnTo>
                <a:lnTo>
                  <a:pt x="19169" y="23974"/>
                </a:lnTo>
                <a:lnTo>
                  <a:pt x="16580" y="33616"/>
                </a:lnTo>
                <a:lnTo>
                  <a:pt x="16077" y="41695"/>
                </a:lnTo>
                <a:close/>
              </a:path>
              <a:path w="70485" h="115570">
                <a:moveTo>
                  <a:pt x="70494" y="115356"/>
                </a:moveTo>
                <a:lnTo>
                  <a:pt x="0" y="115356"/>
                </a:lnTo>
                <a:lnTo>
                  <a:pt x="2473" y="99590"/>
                </a:lnTo>
                <a:lnTo>
                  <a:pt x="7729" y="87212"/>
                </a:lnTo>
                <a:lnTo>
                  <a:pt x="15304" y="77439"/>
                </a:lnTo>
                <a:lnTo>
                  <a:pt x="24734" y="69491"/>
                </a:lnTo>
                <a:lnTo>
                  <a:pt x="38339" y="61152"/>
                </a:lnTo>
                <a:lnTo>
                  <a:pt x="45933" y="56027"/>
                </a:lnTo>
                <a:lnTo>
                  <a:pt x="51788" y="50381"/>
                </a:lnTo>
                <a:lnTo>
                  <a:pt x="55556" y="43171"/>
                </a:lnTo>
                <a:lnTo>
                  <a:pt x="56890" y="33356"/>
                </a:lnTo>
                <a:lnTo>
                  <a:pt x="55885" y="25994"/>
                </a:lnTo>
                <a:lnTo>
                  <a:pt x="52561" y="19283"/>
                </a:lnTo>
                <a:lnTo>
                  <a:pt x="46455" y="14397"/>
                </a:lnTo>
                <a:lnTo>
                  <a:pt x="37102" y="12508"/>
                </a:lnTo>
                <a:lnTo>
                  <a:pt x="63510" y="12508"/>
                </a:lnTo>
                <a:lnTo>
                  <a:pt x="68079" y="19935"/>
                </a:lnTo>
                <a:lnTo>
                  <a:pt x="70494" y="34745"/>
                </a:lnTo>
                <a:lnTo>
                  <a:pt x="68330" y="48253"/>
                </a:lnTo>
                <a:lnTo>
                  <a:pt x="62455" y="58373"/>
                </a:lnTo>
                <a:lnTo>
                  <a:pt x="53798" y="66408"/>
                </a:lnTo>
                <a:lnTo>
                  <a:pt x="43286" y="73661"/>
                </a:lnTo>
                <a:lnTo>
                  <a:pt x="32155" y="79220"/>
                </a:lnTo>
                <a:lnTo>
                  <a:pt x="23710" y="86213"/>
                </a:lnTo>
                <a:lnTo>
                  <a:pt x="18396" y="92424"/>
                </a:lnTo>
                <a:lnTo>
                  <a:pt x="15633" y="97592"/>
                </a:lnTo>
                <a:lnTo>
                  <a:pt x="14840" y="101458"/>
                </a:lnTo>
                <a:lnTo>
                  <a:pt x="70494" y="101458"/>
                </a:lnTo>
                <a:lnTo>
                  <a:pt x="70494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169777" y="5718049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39870"/>
                </a:lnTo>
                <a:lnTo>
                  <a:pt x="6802" y="20500"/>
                </a:lnTo>
                <a:lnTo>
                  <a:pt x="17739" y="5819"/>
                </a:lnTo>
                <a:lnTo>
                  <a:pt x="35865" y="0"/>
                </a:lnTo>
                <a:lnTo>
                  <a:pt x="53798" y="5819"/>
                </a:lnTo>
                <a:lnTo>
                  <a:pt x="58588" y="12508"/>
                </a:lnTo>
                <a:lnTo>
                  <a:pt x="35865" y="12508"/>
                </a:lnTo>
                <a:lnTo>
                  <a:pt x="26126" y="15787"/>
                </a:lnTo>
                <a:lnTo>
                  <a:pt x="19169" y="25190"/>
                </a:lnTo>
                <a:lnTo>
                  <a:pt x="14995" y="40066"/>
                </a:lnTo>
                <a:lnTo>
                  <a:pt x="13604" y="59762"/>
                </a:lnTo>
                <a:lnTo>
                  <a:pt x="14995" y="79242"/>
                </a:lnTo>
                <a:lnTo>
                  <a:pt x="19169" y="93640"/>
                </a:lnTo>
                <a:lnTo>
                  <a:pt x="26126" y="102565"/>
                </a:lnTo>
                <a:lnTo>
                  <a:pt x="35865" y="105627"/>
                </a:lnTo>
                <a:lnTo>
                  <a:pt x="59320" y="105627"/>
                </a:lnTo>
                <a:lnTo>
                  <a:pt x="53798" y="113510"/>
                </a:lnTo>
                <a:lnTo>
                  <a:pt x="35865" y="119525"/>
                </a:lnTo>
                <a:close/>
              </a:path>
              <a:path w="70485" h="120014">
                <a:moveTo>
                  <a:pt x="59320" y="105627"/>
                </a:moveTo>
                <a:lnTo>
                  <a:pt x="35865" y="105627"/>
                </a:lnTo>
                <a:lnTo>
                  <a:pt x="45411" y="102565"/>
                </a:lnTo>
                <a:lnTo>
                  <a:pt x="51943" y="93640"/>
                </a:lnTo>
                <a:lnTo>
                  <a:pt x="55692" y="79242"/>
                </a:lnTo>
                <a:lnTo>
                  <a:pt x="56890" y="59762"/>
                </a:lnTo>
                <a:lnTo>
                  <a:pt x="55692" y="40066"/>
                </a:lnTo>
                <a:lnTo>
                  <a:pt x="51943" y="25190"/>
                </a:lnTo>
                <a:lnTo>
                  <a:pt x="45411" y="15787"/>
                </a:lnTo>
                <a:lnTo>
                  <a:pt x="35865" y="12508"/>
                </a:lnTo>
                <a:lnTo>
                  <a:pt x="58588" y="12508"/>
                </a:lnTo>
                <a:lnTo>
                  <a:pt x="64310" y="20500"/>
                </a:lnTo>
                <a:lnTo>
                  <a:pt x="69257" y="39870"/>
                </a:lnTo>
                <a:lnTo>
                  <a:pt x="70494" y="59762"/>
                </a:lnTo>
                <a:lnTo>
                  <a:pt x="69257" y="79068"/>
                </a:lnTo>
                <a:lnTo>
                  <a:pt x="64310" y="98504"/>
                </a:lnTo>
                <a:lnTo>
                  <a:pt x="59320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405287" y="2086411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865" y="119525"/>
                </a:moveTo>
                <a:lnTo>
                  <a:pt x="17739" y="113706"/>
                </a:lnTo>
                <a:lnTo>
                  <a:pt x="6802" y="99025"/>
                </a:lnTo>
                <a:lnTo>
                  <a:pt x="1429" y="79655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991" y="6015"/>
                </a:lnTo>
                <a:lnTo>
                  <a:pt x="59737" y="13898"/>
                </a:lnTo>
                <a:lnTo>
                  <a:pt x="35865" y="13898"/>
                </a:lnTo>
                <a:lnTo>
                  <a:pt x="26126" y="16960"/>
                </a:lnTo>
                <a:lnTo>
                  <a:pt x="19169" y="25885"/>
                </a:lnTo>
                <a:lnTo>
                  <a:pt x="14995" y="40283"/>
                </a:lnTo>
                <a:lnTo>
                  <a:pt x="13604" y="59762"/>
                </a:lnTo>
                <a:lnTo>
                  <a:pt x="14995" y="79459"/>
                </a:lnTo>
                <a:lnTo>
                  <a:pt x="19169" y="94335"/>
                </a:lnTo>
                <a:lnTo>
                  <a:pt x="26126" y="103738"/>
                </a:lnTo>
                <a:lnTo>
                  <a:pt x="35865" y="107017"/>
                </a:lnTo>
                <a:lnTo>
                  <a:pt x="58975" y="107017"/>
                </a:lnTo>
                <a:lnTo>
                  <a:pt x="53991" y="113706"/>
                </a:lnTo>
                <a:lnTo>
                  <a:pt x="35865" y="119525"/>
                </a:lnTo>
                <a:close/>
              </a:path>
              <a:path w="71754" h="120014">
                <a:moveTo>
                  <a:pt x="58975" y="107017"/>
                </a:moveTo>
                <a:lnTo>
                  <a:pt x="35865" y="107017"/>
                </a:lnTo>
                <a:lnTo>
                  <a:pt x="45411" y="103738"/>
                </a:lnTo>
                <a:lnTo>
                  <a:pt x="51943" y="94335"/>
                </a:lnTo>
                <a:lnTo>
                  <a:pt x="55692" y="79459"/>
                </a:lnTo>
                <a:lnTo>
                  <a:pt x="56890" y="59762"/>
                </a:lnTo>
                <a:lnTo>
                  <a:pt x="55692" y="40283"/>
                </a:lnTo>
                <a:lnTo>
                  <a:pt x="51943" y="25885"/>
                </a:lnTo>
                <a:lnTo>
                  <a:pt x="45411" y="16960"/>
                </a:lnTo>
                <a:lnTo>
                  <a:pt x="35865" y="13898"/>
                </a:lnTo>
                <a:lnTo>
                  <a:pt x="59737" y="13898"/>
                </a:lnTo>
                <a:lnTo>
                  <a:pt x="64929" y="21021"/>
                </a:lnTo>
                <a:lnTo>
                  <a:pt x="70301" y="40457"/>
                </a:lnTo>
                <a:lnTo>
                  <a:pt x="71731" y="59762"/>
                </a:lnTo>
                <a:lnTo>
                  <a:pt x="70301" y="79655"/>
                </a:lnTo>
                <a:lnTo>
                  <a:pt x="64929" y="99025"/>
                </a:lnTo>
                <a:lnTo>
                  <a:pt x="58975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405287" y="2389395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991" y="6015"/>
                </a:lnTo>
                <a:lnTo>
                  <a:pt x="58724" y="12508"/>
                </a:lnTo>
                <a:lnTo>
                  <a:pt x="35865" y="12508"/>
                </a:lnTo>
                <a:lnTo>
                  <a:pt x="26126" y="15787"/>
                </a:lnTo>
                <a:lnTo>
                  <a:pt x="19169" y="25190"/>
                </a:lnTo>
                <a:lnTo>
                  <a:pt x="14995" y="40066"/>
                </a:lnTo>
                <a:lnTo>
                  <a:pt x="13604" y="59762"/>
                </a:lnTo>
                <a:lnTo>
                  <a:pt x="14995" y="79242"/>
                </a:lnTo>
                <a:lnTo>
                  <a:pt x="19169" y="93640"/>
                </a:lnTo>
                <a:lnTo>
                  <a:pt x="26126" y="102565"/>
                </a:lnTo>
                <a:lnTo>
                  <a:pt x="35865" y="105627"/>
                </a:lnTo>
                <a:lnTo>
                  <a:pt x="59737" y="105627"/>
                </a:lnTo>
                <a:lnTo>
                  <a:pt x="53991" y="113510"/>
                </a:lnTo>
                <a:lnTo>
                  <a:pt x="35865" y="119525"/>
                </a:lnTo>
                <a:close/>
              </a:path>
              <a:path w="71754" h="120014">
                <a:moveTo>
                  <a:pt x="59737" y="105627"/>
                </a:moveTo>
                <a:lnTo>
                  <a:pt x="35865" y="105627"/>
                </a:lnTo>
                <a:lnTo>
                  <a:pt x="45411" y="102565"/>
                </a:lnTo>
                <a:lnTo>
                  <a:pt x="51943" y="93640"/>
                </a:lnTo>
                <a:lnTo>
                  <a:pt x="55692" y="79242"/>
                </a:lnTo>
                <a:lnTo>
                  <a:pt x="56890" y="59762"/>
                </a:lnTo>
                <a:lnTo>
                  <a:pt x="55692" y="40066"/>
                </a:lnTo>
                <a:lnTo>
                  <a:pt x="51943" y="25190"/>
                </a:lnTo>
                <a:lnTo>
                  <a:pt x="45411" y="15787"/>
                </a:lnTo>
                <a:lnTo>
                  <a:pt x="35865" y="12508"/>
                </a:lnTo>
                <a:lnTo>
                  <a:pt x="58724" y="12508"/>
                </a:lnTo>
                <a:lnTo>
                  <a:pt x="64929" y="21021"/>
                </a:lnTo>
                <a:lnTo>
                  <a:pt x="70301" y="40457"/>
                </a:lnTo>
                <a:lnTo>
                  <a:pt x="71731" y="59762"/>
                </a:lnTo>
                <a:lnTo>
                  <a:pt x="70301" y="79068"/>
                </a:lnTo>
                <a:lnTo>
                  <a:pt x="64929" y="98504"/>
                </a:lnTo>
                <a:lnTo>
                  <a:pt x="59737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405287" y="2692380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39870"/>
                </a:lnTo>
                <a:lnTo>
                  <a:pt x="6802" y="20500"/>
                </a:lnTo>
                <a:lnTo>
                  <a:pt x="17739" y="5819"/>
                </a:lnTo>
                <a:lnTo>
                  <a:pt x="35865" y="0"/>
                </a:lnTo>
                <a:lnTo>
                  <a:pt x="53991" y="5819"/>
                </a:lnTo>
                <a:lnTo>
                  <a:pt x="58975" y="12508"/>
                </a:lnTo>
                <a:lnTo>
                  <a:pt x="35865" y="12508"/>
                </a:lnTo>
                <a:lnTo>
                  <a:pt x="26126" y="15787"/>
                </a:lnTo>
                <a:lnTo>
                  <a:pt x="19169" y="25190"/>
                </a:lnTo>
                <a:lnTo>
                  <a:pt x="14995" y="40066"/>
                </a:lnTo>
                <a:lnTo>
                  <a:pt x="13604" y="59762"/>
                </a:lnTo>
                <a:lnTo>
                  <a:pt x="14995" y="79242"/>
                </a:lnTo>
                <a:lnTo>
                  <a:pt x="19169" y="93640"/>
                </a:lnTo>
                <a:lnTo>
                  <a:pt x="26126" y="102565"/>
                </a:lnTo>
                <a:lnTo>
                  <a:pt x="35865" y="105627"/>
                </a:lnTo>
                <a:lnTo>
                  <a:pt x="59737" y="105627"/>
                </a:lnTo>
                <a:lnTo>
                  <a:pt x="53991" y="113510"/>
                </a:lnTo>
                <a:lnTo>
                  <a:pt x="35865" y="119525"/>
                </a:lnTo>
                <a:close/>
              </a:path>
              <a:path w="71754" h="120014">
                <a:moveTo>
                  <a:pt x="59737" y="105627"/>
                </a:moveTo>
                <a:lnTo>
                  <a:pt x="35865" y="105627"/>
                </a:lnTo>
                <a:lnTo>
                  <a:pt x="45411" y="102565"/>
                </a:lnTo>
                <a:lnTo>
                  <a:pt x="51943" y="93640"/>
                </a:lnTo>
                <a:lnTo>
                  <a:pt x="55692" y="79242"/>
                </a:lnTo>
                <a:lnTo>
                  <a:pt x="56890" y="59762"/>
                </a:lnTo>
                <a:lnTo>
                  <a:pt x="55692" y="40066"/>
                </a:lnTo>
                <a:lnTo>
                  <a:pt x="51943" y="25190"/>
                </a:lnTo>
                <a:lnTo>
                  <a:pt x="45411" y="15787"/>
                </a:lnTo>
                <a:lnTo>
                  <a:pt x="35865" y="12508"/>
                </a:lnTo>
                <a:lnTo>
                  <a:pt x="58975" y="12508"/>
                </a:lnTo>
                <a:lnTo>
                  <a:pt x="64929" y="20500"/>
                </a:lnTo>
                <a:lnTo>
                  <a:pt x="70301" y="39870"/>
                </a:lnTo>
                <a:lnTo>
                  <a:pt x="71731" y="59762"/>
                </a:lnTo>
                <a:lnTo>
                  <a:pt x="70301" y="79068"/>
                </a:lnTo>
                <a:lnTo>
                  <a:pt x="64929" y="98504"/>
                </a:lnTo>
                <a:lnTo>
                  <a:pt x="59737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405287" y="2996754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5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4310" y="0"/>
                </a:lnTo>
                <a:lnTo>
                  <a:pt x="64310" y="13898"/>
                </a:lnTo>
                <a:lnTo>
                  <a:pt x="21024" y="13898"/>
                </a:lnTo>
                <a:lnTo>
                  <a:pt x="16077" y="45864"/>
                </a:lnTo>
                <a:lnTo>
                  <a:pt x="55223" y="45864"/>
                </a:lnTo>
                <a:lnTo>
                  <a:pt x="59673" y="48818"/>
                </a:lnTo>
                <a:lnTo>
                  <a:pt x="61406" y="51423"/>
                </a:lnTo>
                <a:lnTo>
                  <a:pt x="25971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5" h="116839">
                <a:moveTo>
                  <a:pt x="55223" y="45864"/>
                </a:moveTo>
                <a:lnTo>
                  <a:pt x="16077" y="45864"/>
                </a:lnTo>
                <a:lnTo>
                  <a:pt x="21024" y="43084"/>
                </a:lnTo>
                <a:lnTo>
                  <a:pt x="27208" y="38915"/>
                </a:lnTo>
                <a:lnTo>
                  <a:pt x="35865" y="38915"/>
                </a:lnTo>
                <a:lnTo>
                  <a:pt x="48580" y="41456"/>
                </a:lnTo>
                <a:lnTo>
                  <a:pt x="55223" y="45864"/>
                </a:lnTo>
                <a:close/>
              </a:path>
              <a:path w="70485" h="116839">
                <a:moveTo>
                  <a:pt x="60960" y="104237"/>
                </a:moveTo>
                <a:lnTo>
                  <a:pt x="34628" y="104237"/>
                </a:lnTo>
                <a:lnTo>
                  <a:pt x="43846" y="102261"/>
                </a:lnTo>
                <a:lnTo>
                  <a:pt x="50861" y="96767"/>
                </a:lnTo>
                <a:lnTo>
                  <a:pt x="55325" y="88406"/>
                </a:lnTo>
                <a:lnTo>
                  <a:pt x="56890" y="77830"/>
                </a:lnTo>
                <a:lnTo>
                  <a:pt x="55131" y="66668"/>
                </a:lnTo>
                <a:lnTo>
                  <a:pt x="50242" y="58373"/>
                </a:lnTo>
                <a:lnTo>
                  <a:pt x="42803" y="53204"/>
                </a:lnTo>
                <a:lnTo>
                  <a:pt x="33392" y="51423"/>
                </a:lnTo>
                <a:lnTo>
                  <a:pt x="61406" y="51423"/>
                </a:lnTo>
                <a:lnTo>
                  <a:pt x="67518" y="60609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5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2367" y="84780"/>
                </a:lnTo>
                <a:lnTo>
                  <a:pt x="14802" y="93683"/>
                </a:lnTo>
                <a:lnTo>
                  <a:pt x="19787" y="99720"/>
                </a:lnTo>
                <a:lnTo>
                  <a:pt x="26628" y="103151"/>
                </a:lnTo>
                <a:lnTo>
                  <a:pt x="34628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373131" y="3296959"/>
            <a:ext cx="38735" cy="116839"/>
          </a:xfrm>
          <a:custGeom>
            <a:avLst/>
            <a:gdLst/>
            <a:ahLst/>
            <a:cxnLst/>
            <a:rect l="l" t="t" r="r" b="b"/>
            <a:pathLst>
              <a:path w="38735" h="116839">
                <a:moveTo>
                  <a:pt x="38339" y="116746"/>
                </a:moveTo>
                <a:lnTo>
                  <a:pt x="24734" y="116746"/>
                </a:lnTo>
                <a:lnTo>
                  <a:pt x="24734" y="33356"/>
                </a:lnTo>
                <a:lnTo>
                  <a:pt x="0" y="33356"/>
                </a:lnTo>
                <a:lnTo>
                  <a:pt x="0" y="22237"/>
                </a:lnTo>
                <a:lnTo>
                  <a:pt x="11227" y="20912"/>
                </a:lnTo>
                <a:lnTo>
                  <a:pt x="19324" y="17894"/>
                </a:lnTo>
                <a:lnTo>
                  <a:pt x="24870" y="11487"/>
                </a:lnTo>
                <a:lnTo>
                  <a:pt x="28445" y="0"/>
                </a:lnTo>
                <a:lnTo>
                  <a:pt x="38339" y="0"/>
                </a:lnTo>
                <a:lnTo>
                  <a:pt x="38339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447336" y="3296959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4628" y="119525"/>
                </a:moveTo>
                <a:lnTo>
                  <a:pt x="16696" y="113510"/>
                </a:lnTo>
                <a:lnTo>
                  <a:pt x="6183" y="98504"/>
                </a:lnTo>
                <a:lnTo>
                  <a:pt x="1236" y="79068"/>
                </a:lnTo>
                <a:lnTo>
                  <a:pt x="0" y="59762"/>
                </a:lnTo>
                <a:lnTo>
                  <a:pt x="1236" y="40457"/>
                </a:lnTo>
                <a:lnTo>
                  <a:pt x="6183" y="21021"/>
                </a:lnTo>
                <a:lnTo>
                  <a:pt x="16696" y="6015"/>
                </a:lnTo>
                <a:lnTo>
                  <a:pt x="34628" y="0"/>
                </a:lnTo>
                <a:lnTo>
                  <a:pt x="52754" y="6015"/>
                </a:lnTo>
                <a:lnTo>
                  <a:pt x="57487" y="12508"/>
                </a:lnTo>
                <a:lnTo>
                  <a:pt x="34628" y="12508"/>
                </a:lnTo>
                <a:lnTo>
                  <a:pt x="25082" y="15787"/>
                </a:lnTo>
                <a:lnTo>
                  <a:pt x="18551" y="25190"/>
                </a:lnTo>
                <a:lnTo>
                  <a:pt x="14802" y="40066"/>
                </a:lnTo>
                <a:lnTo>
                  <a:pt x="13604" y="59762"/>
                </a:lnTo>
                <a:lnTo>
                  <a:pt x="14802" y="79459"/>
                </a:lnTo>
                <a:lnTo>
                  <a:pt x="18551" y="94335"/>
                </a:lnTo>
                <a:lnTo>
                  <a:pt x="25082" y="103738"/>
                </a:lnTo>
                <a:lnTo>
                  <a:pt x="34628" y="107017"/>
                </a:lnTo>
                <a:lnTo>
                  <a:pt x="57487" y="107017"/>
                </a:lnTo>
                <a:lnTo>
                  <a:pt x="52754" y="113510"/>
                </a:lnTo>
                <a:lnTo>
                  <a:pt x="34628" y="119525"/>
                </a:lnTo>
                <a:close/>
              </a:path>
              <a:path w="70485" h="120014">
                <a:moveTo>
                  <a:pt x="57487" y="107017"/>
                </a:moveTo>
                <a:lnTo>
                  <a:pt x="34628" y="107017"/>
                </a:lnTo>
                <a:lnTo>
                  <a:pt x="44368" y="103738"/>
                </a:lnTo>
                <a:lnTo>
                  <a:pt x="51324" y="94335"/>
                </a:lnTo>
                <a:lnTo>
                  <a:pt x="55498" y="79459"/>
                </a:lnTo>
                <a:lnTo>
                  <a:pt x="56890" y="59762"/>
                </a:lnTo>
                <a:lnTo>
                  <a:pt x="55498" y="40066"/>
                </a:lnTo>
                <a:lnTo>
                  <a:pt x="51324" y="25190"/>
                </a:lnTo>
                <a:lnTo>
                  <a:pt x="44368" y="15787"/>
                </a:lnTo>
                <a:lnTo>
                  <a:pt x="34628" y="12508"/>
                </a:lnTo>
                <a:lnTo>
                  <a:pt x="57487" y="12508"/>
                </a:lnTo>
                <a:lnTo>
                  <a:pt x="63692" y="21021"/>
                </a:lnTo>
                <a:lnTo>
                  <a:pt x="69064" y="40457"/>
                </a:lnTo>
                <a:lnTo>
                  <a:pt x="70494" y="59762"/>
                </a:lnTo>
                <a:lnTo>
                  <a:pt x="69064" y="79068"/>
                </a:lnTo>
                <a:lnTo>
                  <a:pt x="63692" y="98504"/>
                </a:lnTo>
                <a:lnTo>
                  <a:pt x="57487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373131" y="3599943"/>
            <a:ext cx="38735" cy="115570"/>
          </a:xfrm>
          <a:custGeom>
            <a:avLst/>
            <a:gdLst/>
            <a:ahLst/>
            <a:cxnLst/>
            <a:rect l="l" t="t" r="r" b="b"/>
            <a:pathLst>
              <a:path w="38735" h="115570">
                <a:moveTo>
                  <a:pt x="38339" y="115356"/>
                </a:moveTo>
                <a:lnTo>
                  <a:pt x="24734" y="115356"/>
                </a:lnTo>
                <a:lnTo>
                  <a:pt x="24734" y="33356"/>
                </a:lnTo>
                <a:lnTo>
                  <a:pt x="0" y="33356"/>
                </a:lnTo>
                <a:lnTo>
                  <a:pt x="0" y="22237"/>
                </a:lnTo>
                <a:lnTo>
                  <a:pt x="11227" y="20717"/>
                </a:lnTo>
                <a:lnTo>
                  <a:pt x="19324" y="17372"/>
                </a:lnTo>
                <a:lnTo>
                  <a:pt x="24870" y="10901"/>
                </a:lnTo>
                <a:lnTo>
                  <a:pt x="28445" y="0"/>
                </a:lnTo>
                <a:lnTo>
                  <a:pt x="38339" y="0"/>
                </a:lnTo>
                <a:lnTo>
                  <a:pt x="38339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446099" y="3601333"/>
            <a:ext cx="70485" cy="118745"/>
          </a:xfrm>
          <a:custGeom>
            <a:avLst/>
            <a:gdLst/>
            <a:ahLst/>
            <a:cxnLst/>
            <a:rect l="l" t="t" r="r" b="b"/>
            <a:pathLst>
              <a:path w="70485" h="118745">
                <a:moveTo>
                  <a:pt x="14840" y="6393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5288"/>
                </a:lnTo>
                <a:lnTo>
                  <a:pt x="21024" y="15288"/>
                </a:lnTo>
                <a:lnTo>
                  <a:pt x="17314" y="47254"/>
                </a:lnTo>
                <a:lnTo>
                  <a:pt x="57549" y="47254"/>
                </a:lnTo>
                <a:lnTo>
                  <a:pt x="59827" y="48818"/>
                </a:lnTo>
                <a:lnTo>
                  <a:pt x="62440" y="52813"/>
                </a:lnTo>
                <a:lnTo>
                  <a:pt x="25971" y="52813"/>
                </a:lnTo>
                <a:lnTo>
                  <a:pt x="19787" y="56983"/>
                </a:lnTo>
                <a:lnTo>
                  <a:pt x="14840" y="63932"/>
                </a:lnTo>
                <a:close/>
              </a:path>
              <a:path w="70485" h="118745">
                <a:moveTo>
                  <a:pt x="57549" y="47254"/>
                </a:moveTo>
                <a:lnTo>
                  <a:pt x="17314" y="47254"/>
                </a:lnTo>
                <a:lnTo>
                  <a:pt x="21024" y="43084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456"/>
                </a:lnTo>
                <a:lnTo>
                  <a:pt x="57549" y="47254"/>
                </a:lnTo>
                <a:close/>
              </a:path>
              <a:path w="70485" h="118745">
                <a:moveTo>
                  <a:pt x="60826" y="105627"/>
                </a:moveTo>
                <a:lnTo>
                  <a:pt x="34628" y="105627"/>
                </a:lnTo>
                <a:lnTo>
                  <a:pt x="43846" y="103434"/>
                </a:lnTo>
                <a:lnTo>
                  <a:pt x="50861" y="97462"/>
                </a:lnTo>
                <a:lnTo>
                  <a:pt x="55325" y="88623"/>
                </a:lnTo>
                <a:lnTo>
                  <a:pt x="56890" y="77830"/>
                </a:lnTo>
                <a:lnTo>
                  <a:pt x="55151" y="66885"/>
                </a:lnTo>
                <a:lnTo>
                  <a:pt x="50397" y="59068"/>
                </a:lnTo>
                <a:lnTo>
                  <a:pt x="43324" y="54377"/>
                </a:lnTo>
                <a:lnTo>
                  <a:pt x="34628" y="52813"/>
                </a:lnTo>
                <a:lnTo>
                  <a:pt x="62440" y="52813"/>
                </a:lnTo>
                <a:lnTo>
                  <a:pt x="67537" y="60609"/>
                </a:lnTo>
                <a:lnTo>
                  <a:pt x="70494" y="76441"/>
                </a:lnTo>
                <a:lnTo>
                  <a:pt x="69219" y="88819"/>
                </a:lnTo>
                <a:lnTo>
                  <a:pt x="64001" y="102500"/>
                </a:lnTo>
                <a:lnTo>
                  <a:pt x="60826" y="105627"/>
                </a:lnTo>
                <a:close/>
              </a:path>
              <a:path w="70485" h="118745">
                <a:moveTo>
                  <a:pt x="33392" y="118136"/>
                </a:moveTo>
                <a:lnTo>
                  <a:pt x="22783" y="116659"/>
                </a:lnTo>
                <a:lnTo>
                  <a:pt x="12522" y="111534"/>
                </a:lnTo>
                <a:lnTo>
                  <a:pt x="4347" y="101718"/>
                </a:lnTo>
                <a:lnTo>
                  <a:pt x="0" y="86169"/>
                </a:lnTo>
                <a:lnTo>
                  <a:pt x="13604" y="86169"/>
                </a:lnTo>
                <a:lnTo>
                  <a:pt x="15845" y="94487"/>
                </a:lnTo>
                <a:lnTo>
                  <a:pt x="20406" y="100589"/>
                </a:lnTo>
                <a:lnTo>
                  <a:pt x="26821" y="104346"/>
                </a:lnTo>
                <a:lnTo>
                  <a:pt x="34628" y="105627"/>
                </a:lnTo>
                <a:lnTo>
                  <a:pt x="60826" y="105627"/>
                </a:lnTo>
                <a:lnTo>
                  <a:pt x="52754" y="113575"/>
                </a:lnTo>
                <a:lnTo>
                  <a:pt x="33392" y="1181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362001" y="3901538"/>
            <a:ext cx="71755" cy="116839"/>
          </a:xfrm>
          <a:custGeom>
            <a:avLst/>
            <a:gdLst/>
            <a:ahLst/>
            <a:cxnLst/>
            <a:rect l="l" t="t" r="r" b="b"/>
            <a:pathLst>
              <a:path w="71754" h="116839">
                <a:moveTo>
                  <a:pt x="16077" y="41695"/>
                </a:moveTo>
                <a:lnTo>
                  <a:pt x="3710" y="41695"/>
                </a:lnTo>
                <a:lnTo>
                  <a:pt x="7575" y="19349"/>
                </a:lnTo>
                <a:lnTo>
                  <a:pt x="17005" y="6775"/>
                </a:lnTo>
                <a:lnTo>
                  <a:pt x="28754" y="1237"/>
                </a:lnTo>
                <a:lnTo>
                  <a:pt x="39575" y="0"/>
                </a:lnTo>
                <a:lnTo>
                  <a:pt x="51904" y="2497"/>
                </a:lnTo>
                <a:lnTo>
                  <a:pt x="62146" y="9555"/>
                </a:lnTo>
                <a:lnTo>
                  <a:pt x="64916" y="13898"/>
                </a:lnTo>
                <a:lnTo>
                  <a:pt x="37102" y="13898"/>
                </a:lnTo>
                <a:lnTo>
                  <a:pt x="25469" y="17264"/>
                </a:lnTo>
                <a:lnTo>
                  <a:pt x="19169" y="25190"/>
                </a:lnTo>
                <a:lnTo>
                  <a:pt x="16580" y="34420"/>
                </a:lnTo>
                <a:lnTo>
                  <a:pt x="16077" y="41695"/>
                </a:lnTo>
                <a:close/>
              </a:path>
              <a:path w="71754" h="116839">
                <a:moveTo>
                  <a:pt x="71731" y="116746"/>
                </a:moveTo>
                <a:lnTo>
                  <a:pt x="0" y="116746"/>
                </a:lnTo>
                <a:lnTo>
                  <a:pt x="2473" y="100784"/>
                </a:lnTo>
                <a:lnTo>
                  <a:pt x="38339" y="61152"/>
                </a:lnTo>
                <a:lnTo>
                  <a:pt x="46126" y="56244"/>
                </a:lnTo>
                <a:lnTo>
                  <a:pt x="52407" y="51076"/>
                </a:lnTo>
                <a:lnTo>
                  <a:pt x="56600" y="44344"/>
                </a:lnTo>
                <a:lnTo>
                  <a:pt x="58127" y="34745"/>
                </a:lnTo>
                <a:lnTo>
                  <a:pt x="56928" y="27384"/>
                </a:lnTo>
                <a:lnTo>
                  <a:pt x="53180" y="20673"/>
                </a:lnTo>
                <a:lnTo>
                  <a:pt x="46648" y="15787"/>
                </a:lnTo>
                <a:lnTo>
                  <a:pt x="37102" y="13898"/>
                </a:lnTo>
                <a:lnTo>
                  <a:pt x="64916" y="13898"/>
                </a:lnTo>
                <a:lnTo>
                  <a:pt x="69141" y="20521"/>
                </a:lnTo>
                <a:lnTo>
                  <a:pt x="71731" y="34745"/>
                </a:lnTo>
                <a:lnTo>
                  <a:pt x="69547" y="48448"/>
                </a:lnTo>
                <a:lnTo>
                  <a:pt x="63537" y="58894"/>
                </a:lnTo>
                <a:lnTo>
                  <a:pt x="54513" y="66994"/>
                </a:lnTo>
                <a:lnTo>
                  <a:pt x="43286" y="73661"/>
                </a:lnTo>
                <a:lnTo>
                  <a:pt x="24406" y="87016"/>
                </a:lnTo>
                <a:lnTo>
                  <a:pt x="19014" y="93292"/>
                </a:lnTo>
                <a:lnTo>
                  <a:pt x="16174" y="98787"/>
                </a:lnTo>
                <a:lnTo>
                  <a:pt x="14840" y="102847"/>
                </a:lnTo>
                <a:lnTo>
                  <a:pt x="71731" y="102847"/>
                </a:lnTo>
                <a:lnTo>
                  <a:pt x="71731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447336" y="3901538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4628" y="119525"/>
                </a:moveTo>
                <a:lnTo>
                  <a:pt x="16696" y="113706"/>
                </a:lnTo>
                <a:lnTo>
                  <a:pt x="6183" y="99025"/>
                </a:lnTo>
                <a:lnTo>
                  <a:pt x="1236" y="79655"/>
                </a:lnTo>
                <a:lnTo>
                  <a:pt x="0" y="59762"/>
                </a:lnTo>
                <a:lnTo>
                  <a:pt x="1236" y="40457"/>
                </a:lnTo>
                <a:lnTo>
                  <a:pt x="6183" y="21021"/>
                </a:lnTo>
                <a:lnTo>
                  <a:pt x="16696" y="6015"/>
                </a:lnTo>
                <a:lnTo>
                  <a:pt x="34628" y="0"/>
                </a:lnTo>
                <a:lnTo>
                  <a:pt x="52754" y="6015"/>
                </a:lnTo>
                <a:lnTo>
                  <a:pt x="58500" y="13898"/>
                </a:lnTo>
                <a:lnTo>
                  <a:pt x="34628" y="13898"/>
                </a:lnTo>
                <a:lnTo>
                  <a:pt x="25082" y="16960"/>
                </a:lnTo>
                <a:lnTo>
                  <a:pt x="18551" y="25885"/>
                </a:lnTo>
                <a:lnTo>
                  <a:pt x="14802" y="40283"/>
                </a:lnTo>
                <a:lnTo>
                  <a:pt x="13604" y="59762"/>
                </a:lnTo>
                <a:lnTo>
                  <a:pt x="14802" y="79459"/>
                </a:lnTo>
                <a:lnTo>
                  <a:pt x="18551" y="94335"/>
                </a:lnTo>
                <a:lnTo>
                  <a:pt x="25082" y="103738"/>
                </a:lnTo>
                <a:lnTo>
                  <a:pt x="34628" y="107017"/>
                </a:lnTo>
                <a:lnTo>
                  <a:pt x="57738" y="107017"/>
                </a:lnTo>
                <a:lnTo>
                  <a:pt x="52754" y="113706"/>
                </a:lnTo>
                <a:lnTo>
                  <a:pt x="34628" y="119525"/>
                </a:lnTo>
                <a:close/>
              </a:path>
              <a:path w="70485" h="120014">
                <a:moveTo>
                  <a:pt x="57738" y="107017"/>
                </a:moveTo>
                <a:lnTo>
                  <a:pt x="34628" y="107017"/>
                </a:lnTo>
                <a:lnTo>
                  <a:pt x="44368" y="103738"/>
                </a:lnTo>
                <a:lnTo>
                  <a:pt x="51324" y="94335"/>
                </a:lnTo>
                <a:lnTo>
                  <a:pt x="55498" y="79459"/>
                </a:lnTo>
                <a:lnTo>
                  <a:pt x="56890" y="59762"/>
                </a:lnTo>
                <a:lnTo>
                  <a:pt x="55498" y="40283"/>
                </a:lnTo>
                <a:lnTo>
                  <a:pt x="51324" y="25885"/>
                </a:lnTo>
                <a:lnTo>
                  <a:pt x="44368" y="16960"/>
                </a:lnTo>
                <a:lnTo>
                  <a:pt x="34628" y="13898"/>
                </a:lnTo>
                <a:lnTo>
                  <a:pt x="58500" y="13898"/>
                </a:lnTo>
                <a:lnTo>
                  <a:pt x="63692" y="21021"/>
                </a:lnTo>
                <a:lnTo>
                  <a:pt x="69064" y="40457"/>
                </a:lnTo>
                <a:lnTo>
                  <a:pt x="70494" y="59762"/>
                </a:lnTo>
                <a:lnTo>
                  <a:pt x="69064" y="79655"/>
                </a:lnTo>
                <a:lnTo>
                  <a:pt x="63692" y="99025"/>
                </a:lnTo>
                <a:lnTo>
                  <a:pt x="57738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362001" y="4204522"/>
            <a:ext cx="71755" cy="116839"/>
          </a:xfrm>
          <a:custGeom>
            <a:avLst/>
            <a:gdLst/>
            <a:ahLst/>
            <a:cxnLst/>
            <a:rect l="l" t="t" r="r" b="b"/>
            <a:pathLst>
              <a:path w="71754" h="116839">
                <a:moveTo>
                  <a:pt x="16077" y="41695"/>
                </a:moveTo>
                <a:lnTo>
                  <a:pt x="3710" y="41695"/>
                </a:lnTo>
                <a:lnTo>
                  <a:pt x="7575" y="19349"/>
                </a:lnTo>
                <a:lnTo>
                  <a:pt x="17005" y="6775"/>
                </a:lnTo>
                <a:lnTo>
                  <a:pt x="28754" y="1237"/>
                </a:lnTo>
                <a:lnTo>
                  <a:pt x="39575" y="0"/>
                </a:lnTo>
                <a:lnTo>
                  <a:pt x="51904" y="2497"/>
                </a:lnTo>
                <a:lnTo>
                  <a:pt x="62146" y="9555"/>
                </a:lnTo>
                <a:lnTo>
                  <a:pt x="64916" y="13898"/>
                </a:lnTo>
                <a:lnTo>
                  <a:pt x="37102" y="13898"/>
                </a:lnTo>
                <a:lnTo>
                  <a:pt x="25469" y="17068"/>
                </a:lnTo>
                <a:lnTo>
                  <a:pt x="19169" y="24669"/>
                </a:lnTo>
                <a:lnTo>
                  <a:pt x="16580" y="33833"/>
                </a:lnTo>
                <a:lnTo>
                  <a:pt x="16077" y="41695"/>
                </a:lnTo>
                <a:close/>
              </a:path>
              <a:path w="71754" h="116839">
                <a:moveTo>
                  <a:pt x="71731" y="116746"/>
                </a:moveTo>
                <a:lnTo>
                  <a:pt x="0" y="116746"/>
                </a:lnTo>
                <a:lnTo>
                  <a:pt x="2473" y="100198"/>
                </a:lnTo>
                <a:lnTo>
                  <a:pt x="38339" y="61152"/>
                </a:lnTo>
                <a:lnTo>
                  <a:pt x="46126" y="56244"/>
                </a:lnTo>
                <a:lnTo>
                  <a:pt x="52407" y="51076"/>
                </a:lnTo>
                <a:lnTo>
                  <a:pt x="56600" y="44344"/>
                </a:lnTo>
                <a:lnTo>
                  <a:pt x="58127" y="34745"/>
                </a:lnTo>
                <a:lnTo>
                  <a:pt x="56928" y="27384"/>
                </a:lnTo>
                <a:lnTo>
                  <a:pt x="53180" y="20673"/>
                </a:lnTo>
                <a:lnTo>
                  <a:pt x="46648" y="15787"/>
                </a:lnTo>
                <a:lnTo>
                  <a:pt x="37102" y="13898"/>
                </a:lnTo>
                <a:lnTo>
                  <a:pt x="64916" y="13898"/>
                </a:lnTo>
                <a:lnTo>
                  <a:pt x="69141" y="20521"/>
                </a:lnTo>
                <a:lnTo>
                  <a:pt x="71731" y="34745"/>
                </a:lnTo>
                <a:lnTo>
                  <a:pt x="69547" y="48253"/>
                </a:lnTo>
                <a:lnTo>
                  <a:pt x="63537" y="58373"/>
                </a:lnTo>
                <a:lnTo>
                  <a:pt x="54513" y="66408"/>
                </a:lnTo>
                <a:lnTo>
                  <a:pt x="43286" y="73661"/>
                </a:lnTo>
                <a:lnTo>
                  <a:pt x="24406" y="87016"/>
                </a:lnTo>
                <a:lnTo>
                  <a:pt x="19014" y="93292"/>
                </a:lnTo>
                <a:lnTo>
                  <a:pt x="16174" y="98787"/>
                </a:lnTo>
                <a:lnTo>
                  <a:pt x="14840" y="102847"/>
                </a:lnTo>
                <a:lnTo>
                  <a:pt x="71731" y="102847"/>
                </a:lnTo>
                <a:lnTo>
                  <a:pt x="71731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446099" y="4207302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5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6120" y="45864"/>
                </a:lnTo>
                <a:lnTo>
                  <a:pt x="59827" y="48296"/>
                </a:lnTo>
                <a:lnTo>
                  <a:pt x="61883" y="51423"/>
                </a:lnTo>
                <a:lnTo>
                  <a:pt x="25971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5" h="116839">
                <a:moveTo>
                  <a:pt x="56120" y="45864"/>
                </a:moveTo>
                <a:lnTo>
                  <a:pt x="17314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60"/>
                </a:lnTo>
                <a:lnTo>
                  <a:pt x="56120" y="45864"/>
                </a:lnTo>
                <a:close/>
              </a:path>
              <a:path w="70485" h="116839">
                <a:moveTo>
                  <a:pt x="60960" y="104237"/>
                </a:moveTo>
                <a:lnTo>
                  <a:pt x="34628" y="104237"/>
                </a:lnTo>
                <a:lnTo>
                  <a:pt x="43846" y="102066"/>
                </a:lnTo>
                <a:lnTo>
                  <a:pt x="50861" y="96246"/>
                </a:lnTo>
                <a:lnTo>
                  <a:pt x="55325" y="87820"/>
                </a:lnTo>
                <a:lnTo>
                  <a:pt x="56890" y="77830"/>
                </a:lnTo>
                <a:lnTo>
                  <a:pt x="55151" y="66668"/>
                </a:lnTo>
                <a:lnTo>
                  <a:pt x="50397" y="58373"/>
                </a:lnTo>
                <a:lnTo>
                  <a:pt x="43324" y="53204"/>
                </a:lnTo>
                <a:lnTo>
                  <a:pt x="34628" y="51423"/>
                </a:lnTo>
                <a:lnTo>
                  <a:pt x="61883" y="51423"/>
                </a:lnTo>
                <a:lnTo>
                  <a:pt x="67537" y="60023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5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5845" y="93683"/>
                </a:lnTo>
                <a:lnTo>
                  <a:pt x="20406" y="99720"/>
                </a:lnTo>
                <a:lnTo>
                  <a:pt x="26821" y="103151"/>
                </a:lnTo>
                <a:lnTo>
                  <a:pt x="34628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363237" y="4507507"/>
            <a:ext cx="73025" cy="120014"/>
          </a:xfrm>
          <a:custGeom>
            <a:avLst/>
            <a:gdLst/>
            <a:ahLst/>
            <a:cxnLst/>
            <a:rect l="l" t="t" r="r" b="b"/>
            <a:pathLst>
              <a:path w="73025" h="120014">
                <a:moveTo>
                  <a:pt x="16077" y="37525"/>
                </a:moveTo>
                <a:lnTo>
                  <a:pt x="2473" y="37525"/>
                </a:lnTo>
                <a:lnTo>
                  <a:pt x="3864" y="24626"/>
                </a:lnTo>
                <a:lnTo>
                  <a:pt x="8966" y="12508"/>
                </a:lnTo>
                <a:lnTo>
                  <a:pt x="19169" y="3518"/>
                </a:lnTo>
                <a:lnTo>
                  <a:pt x="35865" y="0"/>
                </a:lnTo>
                <a:lnTo>
                  <a:pt x="49759" y="2236"/>
                </a:lnTo>
                <a:lnTo>
                  <a:pt x="59827" y="8512"/>
                </a:lnTo>
                <a:lnTo>
                  <a:pt x="62360" y="12508"/>
                </a:lnTo>
                <a:lnTo>
                  <a:pt x="35865" y="12508"/>
                </a:lnTo>
                <a:lnTo>
                  <a:pt x="24947" y="15244"/>
                </a:lnTo>
                <a:lnTo>
                  <a:pt x="19014" y="21889"/>
                </a:lnTo>
                <a:lnTo>
                  <a:pt x="16560" y="30098"/>
                </a:lnTo>
                <a:lnTo>
                  <a:pt x="16077" y="37525"/>
                </a:lnTo>
                <a:close/>
              </a:path>
              <a:path w="73025" h="120014">
                <a:moveTo>
                  <a:pt x="65381" y="105627"/>
                </a:moveTo>
                <a:lnTo>
                  <a:pt x="35865" y="105627"/>
                </a:lnTo>
                <a:lnTo>
                  <a:pt x="45083" y="104107"/>
                </a:lnTo>
                <a:lnTo>
                  <a:pt x="52097" y="99720"/>
                </a:lnTo>
                <a:lnTo>
                  <a:pt x="56561" y="92728"/>
                </a:lnTo>
                <a:lnTo>
                  <a:pt x="58127" y="83390"/>
                </a:lnTo>
                <a:lnTo>
                  <a:pt x="55672" y="71924"/>
                </a:lnTo>
                <a:lnTo>
                  <a:pt x="49624" y="65669"/>
                </a:lnTo>
                <a:lnTo>
                  <a:pt x="41952" y="63063"/>
                </a:lnTo>
                <a:lnTo>
                  <a:pt x="34628" y="62542"/>
                </a:lnTo>
                <a:lnTo>
                  <a:pt x="28445" y="62542"/>
                </a:lnTo>
                <a:lnTo>
                  <a:pt x="28445" y="50034"/>
                </a:lnTo>
                <a:lnTo>
                  <a:pt x="35865" y="50034"/>
                </a:lnTo>
                <a:lnTo>
                  <a:pt x="42938" y="49143"/>
                </a:lnTo>
                <a:lnTo>
                  <a:pt x="48851" y="46038"/>
                </a:lnTo>
                <a:lnTo>
                  <a:pt x="52909" y="40066"/>
                </a:lnTo>
                <a:lnTo>
                  <a:pt x="54416" y="30576"/>
                </a:lnTo>
                <a:lnTo>
                  <a:pt x="53605" y="24821"/>
                </a:lnTo>
                <a:lnTo>
                  <a:pt x="50706" y="18936"/>
                </a:lnTo>
                <a:lnTo>
                  <a:pt x="45025" y="14354"/>
                </a:lnTo>
                <a:lnTo>
                  <a:pt x="35865" y="12508"/>
                </a:lnTo>
                <a:lnTo>
                  <a:pt x="62360" y="12508"/>
                </a:lnTo>
                <a:lnTo>
                  <a:pt x="65953" y="18176"/>
                </a:lnTo>
                <a:lnTo>
                  <a:pt x="68021" y="30576"/>
                </a:lnTo>
                <a:lnTo>
                  <a:pt x="66784" y="40522"/>
                </a:lnTo>
                <a:lnTo>
                  <a:pt x="63692" y="47601"/>
                </a:lnTo>
                <a:lnTo>
                  <a:pt x="59673" y="52075"/>
                </a:lnTo>
                <a:lnTo>
                  <a:pt x="55653" y="54203"/>
                </a:lnTo>
                <a:lnTo>
                  <a:pt x="62532" y="58155"/>
                </a:lnTo>
                <a:lnTo>
                  <a:pt x="68021" y="63932"/>
                </a:lnTo>
                <a:lnTo>
                  <a:pt x="71653" y="71793"/>
                </a:lnTo>
                <a:lnTo>
                  <a:pt x="72968" y="82000"/>
                </a:lnTo>
                <a:lnTo>
                  <a:pt x="70803" y="96072"/>
                </a:lnTo>
                <a:lnTo>
                  <a:pt x="65381" y="105627"/>
                </a:lnTo>
                <a:close/>
              </a:path>
              <a:path w="73025" h="120014">
                <a:moveTo>
                  <a:pt x="34628" y="119525"/>
                </a:moveTo>
                <a:lnTo>
                  <a:pt x="27208" y="119525"/>
                </a:lnTo>
                <a:lnTo>
                  <a:pt x="21024" y="116746"/>
                </a:lnTo>
                <a:lnTo>
                  <a:pt x="0" y="80610"/>
                </a:lnTo>
                <a:lnTo>
                  <a:pt x="13604" y="80610"/>
                </a:lnTo>
                <a:lnTo>
                  <a:pt x="14995" y="89210"/>
                </a:lnTo>
                <a:lnTo>
                  <a:pt x="18242" y="97288"/>
                </a:lnTo>
                <a:lnTo>
                  <a:pt x="24734" y="103282"/>
                </a:lnTo>
                <a:lnTo>
                  <a:pt x="35865" y="105627"/>
                </a:lnTo>
                <a:lnTo>
                  <a:pt x="65381" y="105627"/>
                </a:lnTo>
                <a:lnTo>
                  <a:pt x="64001" y="108059"/>
                </a:lnTo>
                <a:lnTo>
                  <a:pt x="52097" y="116398"/>
                </a:lnTo>
                <a:lnTo>
                  <a:pt x="34628" y="1195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447336" y="4507507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4628" y="119525"/>
                </a:moveTo>
                <a:lnTo>
                  <a:pt x="16696" y="113510"/>
                </a:lnTo>
                <a:lnTo>
                  <a:pt x="6183" y="98504"/>
                </a:lnTo>
                <a:lnTo>
                  <a:pt x="1236" y="79068"/>
                </a:lnTo>
                <a:lnTo>
                  <a:pt x="0" y="59762"/>
                </a:lnTo>
                <a:lnTo>
                  <a:pt x="1236" y="39870"/>
                </a:lnTo>
                <a:lnTo>
                  <a:pt x="6183" y="20500"/>
                </a:lnTo>
                <a:lnTo>
                  <a:pt x="16696" y="5819"/>
                </a:lnTo>
                <a:lnTo>
                  <a:pt x="34628" y="0"/>
                </a:lnTo>
                <a:lnTo>
                  <a:pt x="52754" y="5819"/>
                </a:lnTo>
                <a:lnTo>
                  <a:pt x="57738" y="12508"/>
                </a:lnTo>
                <a:lnTo>
                  <a:pt x="34628" y="12508"/>
                </a:lnTo>
                <a:lnTo>
                  <a:pt x="25082" y="15787"/>
                </a:lnTo>
                <a:lnTo>
                  <a:pt x="18551" y="25190"/>
                </a:lnTo>
                <a:lnTo>
                  <a:pt x="14802" y="40066"/>
                </a:lnTo>
                <a:lnTo>
                  <a:pt x="13604" y="59762"/>
                </a:lnTo>
                <a:lnTo>
                  <a:pt x="14802" y="79242"/>
                </a:lnTo>
                <a:lnTo>
                  <a:pt x="18551" y="93640"/>
                </a:lnTo>
                <a:lnTo>
                  <a:pt x="25082" y="102565"/>
                </a:lnTo>
                <a:lnTo>
                  <a:pt x="34628" y="105627"/>
                </a:lnTo>
                <a:lnTo>
                  <a:pt x="58500" y="105627"/>
                </a:lnTo>
                <a:lnTo>
                  <a:pt x="52754" y="113510"/>
                </a:lnTo>
                <a:lnTo>
                  <a:pt x="34628" y="119525"/>
                </a:lnTo>
                <a:close/>
              </a:path>
              <a:path w="70485" h="120014">
                <a:moveTo>
                  <a:pt x="58500" y="105627"/>
                </a:moveTo>
                <a:lnTo>
                  <a:pt x="34628" y="105627"/>
                </a:lnTo>
                <a:lnTo>
                  <a:pt x="44368" y="102565"/>
                </a:lnTo>
                <a:lnTo>
                  <a:pt x="51324" y="93640"/>
                </a:lnTo>
                <a:lnTo>
                  <a:pt x="55498" y="79242"/>
                </a:lnTo>
                <a:lnTo>
                  <a:pt x="56890" y="59762"/>
                </a:lnTo>
                <a:lnTo>
                  <a:pt x="55498" y="40066"/>
                </a:lnTo>
                <a:lnTo>
                  <a:pt x="51324" y="25190"/>
                </a:lnTo>
                <a:lnTo>
                  <a:pt x="44368" y="15787"/>
                </a:lnTo>
                <a:lnTo>
                  <a:pt x="34628" y="12508"/>
                </a:lnTo>
                <a:lnTo>
                  <a:pt x="57738" y="12508"/>
                </a:lnTo>
                <a:lnTo>
                  <a:pt x="63692" y="20500"/>
                </a:lnTo>
                <a:lnTo>
                  <a:pt x="69064" y="39870"/>
                </a:lnTo>
                <a:lnTo>
                  <a:pt x="70494" y="59762"/>
                </a:lnTo>
                <a:lnTo>
                  <a:pt x="69064" y="79068"/>
                </a:lnTo>
                <a:lnTo>
                  <a:pt x="63692" y="98504"/>
                </a:lnTo>
                <a:lnTo>
                  <a:pt x="58500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363237" y="4810492"/>
            <a:ext cx="73025" cy="118745"/>
          </a:xfrm>
          <a:custGeom>
            <a:avLst/>
            <a:gdLst/>
            <a:ahLst/>
            <a:cxnLst/>
            <a:rect l="l" t="t" r="r" b="b"/>
            <a:pathLst>
              <a:path w="73025" h="118745">
                <a:moveTo>
                  <a:pt x="16077" y="37525"/>
                </a:moveTo>
                <a:lnTo>
                  <a:pt x="2473" y="37525"/>
                </a:lnTo>
                <a:lnTo>
                  <a:pt x="3864" y="24626"/>
                </a:lnTo>
                <a:lnTo>
                  <a:pt x="8966" y="12508"/>
                </a:lnTo>
                <a:lnTo>
                  <a:pt x="19169" y="3518"/>
                </a:lnTo>
                <a:lnTo>
                  <a:pt x="35865" y="0"/>
                </a:lnTo>
                <a:lnTo>
                  <a:pt x="49759" y="2236"/>
                </a:lnTo>
                <a:lnTo>
                  <a:pt x="59827" y="8512"/>
                </a:lnTo>
                <a:lnTo>
                  <a:pt x="62360" y="12508"/>
                </a:lnTo>
                <a:lnTo>
                  <a:pt x="35865" y="12508"/>
                </a:lnTo>
                <a:lnTo>
                  <a:pt x="24947" y="15244"/>
                </a:lnTo>
                <a:lnTo>
                  <a:pt x="19014" y="21889"/>
                </a:lnTo>
                <a:lnTo>
                  <a:pt x="16560" y="30098"/>
                </a:lnTo>
                <a:lnTo>
                  <a:pt x="16077" y="37525"/>
                </a:lnTo>
                <a:close/>
              </a:path>
              <a:path w="73025" h="118745">
                <a:moveTo>
                  <a:pt x="30918" y="62542"/>
                </a:moveTo>
                <a:lnTo>
                  <a:pt x="28445" y="62542"/>
                </a:lnTo>
                <a:lnTo>
                  <a:pt x="28445" y="50034"/>
                </a:lnTo>
                <a:lnTo>
                  <a:pt x="35865" y="50034"/>
                </a:lnTo>
                <a:lnTo>
                  <a:pt x="42938" y="49143"/>
                </a:lnTo>
                <a:lnTo>
                  <a:pt x="48851" y="46038"/>
                </a:lnTo>
                <a:lnTo>
                  <a:pt x="52909" y="40066"/>
                </a:lnTo>
                <a:lnTo>
                  <a:pt x="54416" y="30576"/>
                </a:lnTo>
                <a:lnTo>
                  <a:pt x="53605" y="24821"/>
                </a:lnTo>
                <a:lnTo>
                  <a:pt x="50706" y="18936"/>
                </a:lnTo>
                <a:lnTo>
                  <a:pt x="45025" y="14354"/>
                </a:lnTo>
                <a:lnTo>
                  <a:pt x="35865" y="12508"/>
                </a:lnTo>
                <a:lnTo>
                  <a:pt x="62360" y="12508"/>
                </a:lnTo>
                <a:lnTo>
                  <a:pt x="65953" y="18176"/>
                </a:lnTo>
                <a:lnTo>
                  <a:pt x="68021" y="30576"/>
                </a:lnTo>
                <a:lnTo>
                  <a:pt x="66784" y="39740"/>
                </a:lnTo>
                <a:lnTo>
                  <a:pt x="63692" y="46559"/>
                </a:lnTo>
                <a:lnTo>
                  <a:pt x="59673" y="51293"/>
                </a:lnTo>
                <a:lnTo>
                  <a:pt x="55653" y="54203"/>
                </a:lnTo>
                <a:lnTo>
                  <a:pt x="62532" y="57960"/>
                </a:lnTo>
                <a:lnTo>
                  <a:pt x="65747" y="61152"/>
                </a:lnTo>
                <a:lnTo>
                  <a:pt x="32155" y="61152"/>
                </a:lnTo>
                <a:lnTo>
                  <a:pt x="30918" y="62542"/>
                </a:lnTo>
                <a:close/>
              </a:path>
              <a:path w="73025" h="118745">
                <a:moveTo>
                  <a:pt x="64716" y="105627"/>
                </a:moveTo>
                <a:lnTo>
                  <a:pt x="35865" y="105627"/>
                </a:lnTo>
                <a:lnTo>
                  <a:pt x="45083" y="103912"/>
                </a:lnTo>
                <a:lnTo>
                  <a:pt x="52097" y="99199"/>
                </a:lnTo>
                <a:lnTo>
                  <a:pt x="56561" y="92141"/>
                </a:lnTo>
                <a:lnTo>
                  <a:pt x="58127" y="83390"/>
                </a:lnTo>
                <a:lnTo>
                  <a:pt x="55672" y="71706"/>
                </a:lnTo>
                <a:lnTo>
                  <a:pt x="49624" y="64974"/>
                </a:lnTo>
                <a:lnTo>
                  <a:pt x="41952" y="61891"/>
                </a:lnTo>
                <a:lnTo>
                  <a:pt x="34628" y="61152"/>
                </a:lnTo>
                <a:lnTo>
                  <a:pt x="65747" y="61152"/>
                </a:lnTo>
                <a:lnTo>
                  <a:pt x="68021" y="63411"/>
                </a:lnTo>
                <a:lnTo>
                  <a:pt x="71653" y="71207"/>
                </a:lnTo>
                <a:lnTo>
                  <a:pt x="72968" y="82000"/>
                </a:lnTo>
                <a:lnTo>
                  <a:pt x="70803" y="95268"/>
                </a:lnTo>
                <a:lnTo>
                  <a:pt x="64716" y="105627"/>
                </a:lnTo>
                <a:close/>
              </a:path>
              <a:path w="73025" h="118745">
                <a:moveTo>
                  <a:pt x="34628" y="118136"/>
                </a:moveTo>
                <a:lnTo>
                  <a:pt x="27208" y="118136"/>
                </a:lnTo>
                <a:lnTo>
                  <a:pt x="21024" y="116746"/>
                </a:lnTo>
                <a:lnTo>
                  <a:pt x="0" y="80610"/>
                </a:lnTo>
                <a:lnTo>
                  <a:pt x="13604" y="80610"/>
                </a:lnTo>
                <a:lnTo>
                  <a:pt x="14995" y="88623"/>
                </a:lnTo>
                <a:lnTo>
                  <a:pt x="18242" y="96767"/>
                </a:lnTo>
                <a:lnTo>
                  <a:pt x="24734" y="103086"/>
                </a:lnTo>
                <a:lnTo>
                  <a:pt x="35865" y="105627"/>
                </a:lnTo>
                <a:lnTo>
                  <a:pt x="64716" y="105627"/>
                </a:lnTo>
                <a:lnTo>
                  <a:pt x="64001" y="106843"/>
                </a:lnTo>
                <a:lnTo>
                  <a:pt x="52097" y="115030"/>
                </a:lnTo>
                <a:lnTo>
                  <a:pt x="34628" y="1181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446099" y="4811881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5" h="116839">
                <a:moveTo>
                  <a:pt x="14840" y="6393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5288"/>
                </a:lnTo>
                <a:lnTo>
                  <a:pt x="21024" y="15288"/>
                </a:lnTo>
                <a:lnTo>
                  <a:pt x="17314" y="45864"/>
                </a:lnTo>
                <a:lnTo>
                  <a:pt x="55524" y="45864"/>
                </a:lnTo>
                <a:lnTo>
                  <a:pt x="59827" y="48818"/>
                </a:lnTo>
                <a:lnTo>
                  <a:pt x="62440" y="52813"/>
                </a:lnTo>
                <a:lnTo>
                  <a:pt x="25971" y="52813"/>
                </a:lnTo>
                <a:lnTo>
                  <a:pt x="19787" y="56983"/>
                </a:lnTo>
                <a:lnTo>
                  <a:pt x="14840" y="63932"/>
                </a:lnTo>
                <a:close/>
              </a:path>
              <a:path w="70485" h="116839">
                <a:moveTo>
                  <a:pt x="55524" y="45864"/>
                </a:moveTo>
                <a:lnTo>
                  <a:pt x="17314" y="45864"/>
                </a:lnTo>
                <a:lnTo>
                  <a:pt x="21024" y="43084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456"/>
                </a:lnTo>
                <a:lnTo>
                  <a:pt x="55524" y="45864"/>
                </a:lnTo>
                <a:close/>
              </a:path>
              <a:path w="70485" h="116839">
                <a:moveTo>
                  <a:pt x="60960" y="104237"/>
                </a:moveTo>
                <a:lnTo>
                  <a:pt x="34628" y="104237"/>
                </a:lnTo>
                <a:lnTo>
                  <a:pt x="43846" y="102261"/>
                </a:lnTo>
                <a:lnTo>
                  <a:pt x="50861" y="96767"/>
                </a:lnTo>
                <a:lnTo>
                  <a:pt x="55325" y="88406"/>
                </a:lnTo>
                <a:lnTo>
                  <a:pt x="56890" y="77830"/>
                </a:lnTo>
                <a:lnTo>
                  <a:pt x="55151" y="66885"/>
                </a:lnTo>
                <a:lnTo>
                  <a:pt x="50397" y="59068"/>
                </a:lnTo>
                <a:lnTo>
                  <a:pt x="43324" y="54377"/>
                </a:lnTo>
                <a:lnTo>
                  <a:pt x="34628" y="52813"/>
                </a:lnTo>
                <a:lnTo>
                  <a:pt x="62440" y="52813"/>
                </a:lnTo>
                <a:lnTo>
                  <a:pt x="67537" y="60609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5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5845" y="93683"/>
                </a:lnTo>
                <a:lnTo>
                  <a:pt x="20406" y="99720"/>
                </a:lnTo>
                <a:lnTo>
                  <a:pt x="26821" y="103151"/>
                </a:lnTo>
                <a:lnTo>
                  <a:pt x="34628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362001" y="5112086"/>
            <a:ext cx="74295" cy="116839"/>
          </a:xfrm>
          <a:custGeom>
            <a:avLst/>
            <a:gdLst/>
            <a:ahLst/>
            <a:cxnLst/>
            <a:rect l="l" t="t" r="r" b="b"/>
            <a:pathLst>
              <a:path w="74295" h="116839">
                <a:moveTo>
                  <a:pt x="74204" y="88949"/>
                </a:moveTo>
                <a:lnTo>
                  <a:pt x="0" y="88949"/>
                </a:lnTo>
                <a:lnTo>
                  <a:pt x="0" y="73661"/>
                </a:lnTo>
                <a:lnTo>
                  <a:pt x="48233" y="0"/>
                </a:lnTo>
                <a:lnTo>
                  <a:pt x="58127" y="0"/>
                </a:lnTo>
                <a:lnTo>
                  <a:pt x="58127" y="23627"/>
                </a:lnTo>
                <a:lnTo>
                  <a:pt x="45759" y="23627"/>
                </a:lnTo>
                <a:lnTo>
                  <a:pt x="12367" y="75051"/>
                </a:lnTo>
                <a:lnTo>
                  <a:pt x="74204" y="75051"/>
                </a:lnTo>
                <a:lnTo>
                  <a:pt x="74204" y="88949"/>
                </a:lnTo>
                <a:close/>
              </a:path>
              <a:path w="74295" h="116839">
                <a:moveTo>
                  <a:pt x="58127" y="75051"/>
                </a:moveTo>
                <a:lnTo>
                  <a:pt x="45759" y="75051"/>
                </a:lnTo>
                <a:lnTo>
                  <a:pt x="45759" y="23627"/>
                </a:lnTo>
                <a:lnTo>
                  <a:pt x="58127" y="23627"/>
                </a:lnTo>
                <a:lnTo>
                  <a:pt x="58127" y="75051"/>
                </a:lnTo>
                <a:close/>
              </a:path>
              <a:path w="74295" h="116839">
                <a:moveTo>
                  <a:pt x="58127" y="116746"/>
                </a:moveTo>
                <a:lnTo>
                  <a:pt x="45759" y="116746"/>
                </a:lnTo>
                <a:lnTo>
                  <a:pt x="45759" y="88949"/>
                </a:lnTo>
                <a:lnTo>
                  <a:pt x="58127" y="88949"/>
                </a:lnTo>
                <a:lnTo>
                  <a:pt x="58127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447336" y="5112086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4628" y="119525"/>
                </a:moveTo>
                <a:lnTo>
                  <a:pt x="16696" y="113706"/>
                </a:lnTo>
                <a:lnTo>
                  <a:pt x="6183" y="99025"/>
                </a:lnTo>
                <a:lnTo>
                  <a:pt x="1236" y="79655"/>
                </a:lnTo>
                <a:lnTo>
                  <a:pt x="0" y="59762"/>
                </a:lnTo>
                <a:lnTo>
                  <a:pt x="1236" y="40457"/>
                </a:lnTo>
                <a:lnTo>
                  <a:pt x="6183" y="21021"/>
                </a:lnTo>
                <a:lnTo>
                  <a:pt x="16696" y="6015"/>
                </a:lnTo>
                <a:lnTo>
                  <a:pt x="34628" y="0"/>
                </a:lnTo>
                <a:lnTo>
                  <a:pt x="52754" y="6015"/>
                </a:lnTo>
                <a:lnTo>
                  <a:pt x="58500" y="13898"/>
                </a:lnTo>
                <a:lnTo>
                  <a:pt x="34628" y="13898"/>
                </a:lnTo>
                <a:lnTo>
                  <a:pt x="25082" y="16960"/>
                </a:lnTo>
                <a:lnTo>
                  <a:pt x="18551" y="25885"/>
                </a:lnTo>
                <a:lnTo>
                  <a:pt x="14802" y="40283"/>
                </a:lnTo>
                <a:lnTo>
                  <a:pt x="13604" y="59762"/>
                </a:lnTo>
                <a:lnTo>
                  <a:pt x="14802" y="79459"/>
                </a:lnTo>
                <a:lnTo>
                  <a:pt x="18551" y="94335"/>
                </a:lnTo>
                <a:lnTo>
                  <a:pt x="25082" y="103738"/>
                </a:lnTo>
                <a:lnTo>
                  <a:pt x="34628" y="107017"/>
                </a:lnTo>
                <a:lnTo>
                  <a:pt x="57738" y="107017"/>
                </a:lnTo>
                <a:lnTo>
                  <a:pt x="52754" y="113706"/>
                </a:lnTo>
                <a:lnTo>
                  <a:pt x="34628" y="119525"/>
                </a:lnTo>
                <a:close/>
              </a:path>
              <a:path w="70485" h="120014">
                <a:moveTo>
                  <a:pt x="57738" y="107017"/>
                </a:moveTo>
                <a:lnTo>
                  <a:pt x="34628" y="107017"/>
                </a:lnTo>
                <a:lnTo>
                  <a:pt x="44368" y="103738"/>
                </a:lnTo>
                <a:lnTo>
                  <a:pt x="51324" y="94335"/>
                </a:lnTo>
                <a:lnTo>
                  <a:pt x="55498" y="79459"/>
                </a:lnTo>
                <a:lnTo>
                  <a:pt x="56890" y="59762"/>
                </a:lnTo>
                <a:lnTo>
                  <a:pt x="55498" y="40283"/>
                </a:lnTo>
                <a:lnTo>
                  <a:pt x="51324" y="25885"/>
                </a:lnTo>
                <a:lnTo>
                  <a:pt x="44368" y="16960"/>
                </a:lnTo>
                <a:lnTo>
                  <a:pt x="34628" y="13898"/>
                </a:lnTo>
                <a:lnTo>
                  <a:pt x="58500" y="13898"/>
                </a:lnTo>
                <a:lnTo>
                  <a:pt x="63692" y="21021"/>
                </a:lnTo>
                <a:lnTo>
                  <a:pt x="69064" y="40457"/>
                </a:lnTo>
                <a:lnTo>
                  <a:pt x="70494" y="59762"/>
                </a:lnTo>
                <a:lnTo>
                  <a:pt x="69064" y="79655"/>
                </a:lnTo>
                <a:lnTo>
                  <a:pt x="63692" y="99025"/>
                </a:lnTo>
                <a:lnTo>
                  <a:pt x="57738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362001" y="5415065"/>
            <a:ext cx="74295" cy="116839"/>
          </a:xfrm>
          <a:custGeom>
            <a:avLst/>
            <a:gdLst/>
            <a:ahLst/>
            <a:cxnLst/>
            <a:rect l="l" t="t" r="r" b="b"/>
            <a:pathLst>
              <a:path w="74295" h="116839">
                <a:moveTo>
                  <a:pt x="74204" y="87559"/>
                </a:moveTo>
                <a:lnTo>
                  <a:pt x="0" y="87559"/>
                </a:lnTo>
                <a:lnTo>
                  <a:pt x="0" y="73661"/>
                </a:lnTo>
                <a:lnTo>
                  <a:pt x="48233" y="0"/>
                </a:lnTo>
                <a:lnTo>
                  <a:pt x="58127" y="0"/>
                </a:lnTo>
                <a:lnTo>
                  <a:pt x="58127" y="22237"/>
                </a:lnTo>
                <a:lnTo>
                  <a:pt x="45759" y="22237"/>
                </a:lnTo>
                <a:lnTo>
                  <a:pt x="12367" y="75051"/>
                </a:lnTo>
                <a:lnTo>
                  <a:pt x="74204" y="75051"/>
                </a:lnTo>
                <a:lnTo>
                  <a:pt x="74204" y="87559"/>
                </a:lnTo>
                <a:close/>
              </a:path>
              <a:path w="74295" h="116839">
                <a:moveTo>
                  <a:pt x="58127" y="75051"/>
                </a:moveTo>
                <a:lnTo>
                  <a:pt x="45759" y="75051"/>
                </a:lnTo>
                <a:lnTo>
                  <a:pt x="45759" y="22237"/>
                </a:lnTo>
                <a:lnTo>
                  <a:pt x="58127" y="22237"/>
                </a:lnTo>
                <a:lnTo>
                  <a:pt x="58127" y="75051"/>
                </a:lnTo>
                <a:close/>
              </a:path>
              <a:path w="74295" h="116839">
                <a:moveTo>
                  <a:pt x="58127" y="116746"/>
                </a:moveTo>
                <a:lnTo>
                  <a:pt x="45759" y="116746"/>
                </a:lnTo>
                <a:lnTo>
                  <a:pt x="45759" y="87559"/>
                </a:lnTo>
                <a:lnTo>
                  <a:pt x="58127" y="87559"/>
                </a:lnTo>
                <a:lnTo>
                  <a:pt x="58127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446099" y="5417850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5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6309" y="45864"/>
                </a:lnTo>
                <a:lnTo>
                  <a:pt x="59827" y="48123"/>
                </a:lnTo>
                <a:lnTo>
                  <a:pt x="62077" y="51423"/>
                </a:lnTo>
                <a:lnTo>
                  <a:pt x="25971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5" h="116839">
                <a:moveTo>
                  <a:pt x="56309" y="45864"/>
                </a:moveTo>
                <a:lnTo>
                  <a:pt x="17314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39"/>
                </a:lnTo>
                <a:lnTo>
                  <a:pt x="56309" y="45864"/>
                </a:lnTo>
                <a:close/>
              </a:path>
              <a:path w="70485" h="116839">
                <a:moveTo>
                  <a:pt x="60826" y="104237"/>
                </a:moveTo>
                <a:lnTo>
                  <a:pt x="34628" y="104237"/>
                </a:lnTo>
                <a:lnTo>
                  <a:pt x="43846" y="102066"/>
                </a:lnTo>
                <a:lnTo>
                  <a:pt x="50861" y="96246"/>
                </a:lnTo>
                <a:lnTo>
                  <a:pt x="55325" y="87820"/>
                </a:lnTo>
                <a:lnTo>
                  <a:pt x="56890" y="77830"/>
                </a:lnTo>
                <a:lnTo>
                  <a:pt x="55151" y="66668"/>
                </a:lnTo>
                <a:lnTo>
                  <a:pt x="50397" y="58373"/>
                </a:lnTo>
                <a:lnTo>
                  <a:pt x="43324" y="53204"/>
                </a:lnTo>
                <a:lnTo>
                  <a:pt x="34628" y="51423"/>
                </a:lnTo>
                <a:lnTo>
                  <a:pt x="62077" y="51423"/>
                </a:lnTo>
                <a:lnTo>
                  <a:pt x="67537" y="59437"/>
                </a:lnTo>
                <a:lnTo>
                  <a:pt x="70494" y="75051"/>
                </a:lnTo>
                <a:lnTo>
                  <a:pt x="69219" y="87429"/>
                </a:lnTo>
                <a:lnTo>
                  <a:pt x="64001" y="101110"/>
                </a:lnTo>
                <a:lnTo>
                  <a:pt x="60826" y="104237"/>
                </a:lnTo>
                <a:close/>
              </a:path>
              <a:path w="70485" h="116839">
                <a:moveTo>
                  <a:pt x="33392" y="116746"/>
                </a:moveTo>
                <a:lnTo>
                  <a:pt x="22783" y="115269"/>
                </a:lnTo>
                <a:lnTo>
                  <a:pt x="12522" y="110144"/>
                </a:lnTo>
                <a:lnTo>
                  <a:pt x="4347" y="100328"/>
                </a:lnTo>
                <a:lnTo>
                  <a:pt x="0" y="84780"/>
                </a:lnTo>
                <a:lnTo>
                  <a:pt x="13604" y="84780"/>
                </a:lnTo>
                <a:lnTo>
                  <a:pt x="15845" y="93097"/>
                </a:lnTo>
                <a:lnTo>
                  <a:pt x="20406" y="99199"/>
                </a:lnTo>
                <a:lnTo>
                  <a:pt x="26821" y="102956"/>
                </a:lnTo>
                <a:lnTo>
                  <a:pt x="34628" y="104237"/>
                </a:lnTo>
                <a:lnTo>
                  <a:pt x="60826" y="104237"/>
                </a:lnTo>
                <a:lnTo>
                  <a:pt x="52754" y="112185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362001" y="5718049"/>
            <a:ext cx="74295" cy="115570"/>
          </a:xfrm>
          <a:custGeom>
            <a:avLst/>
            <a:gdLst/>
            <a:ahLst/>
            <a:cxnLst/>
            <a:rect l="l" t="t" r="r" b="b"/>
            <a:pathLst>
              <a:path w="74295" h="115570">
                <a:moveTo>
                  <a:pt x="74204" y="87559"/>
                </a:moveTo>
                <a:lnTo>
                  <a:pt x="0" y="87559"/>
                </a:lnTo>
                <a:lnTo>
                  <a:pt x="0" y="73661"/>
                </a:lnTo>
                <a:lnTo>
                  <a:pt x="48233" y="0"/>
                </a:lnTo>
                <a:lnTo>
                  <a:pt x="58127" y="0"/>
                </a:lnTo>
                <a:lnTo>
                  <a:pt x="58127" y="22237"/>
                </a:lnTo>
                <a:lnTo>
                  <a:pt x="45759" y="22237"/>
                </a:lnTo>
                <a:lnTo>
                  <a:pt x="12367" y="75051"/>
                </a:lnTo>
                <a:lnTo>
                  <a:pt x="74204" y="75051"/>
                </a:lnTo>
                <a:lnTo>
                  <a:pt x="74204" y="87559"/>
                </a:lnTo>
                <a:close/>
              </a:path>
              <a:path w="74295" h="115570">
                <a:moveTo>
                  <a:pt x="58127" y="75051"/>
                </a:moveTo>
                <a:lnTo>
                  <a:pt x="45759" y="75051"/>
                </a:lnTo>
                <a:lnTo>
                  <a:pt x="45759" y="22237"/>
                </a:lnTo>
                <a:lnTo>
                  <a:pt x="58127" y="22237"/>
                </a:lnTo>
                <a:lnTo>
                  <a:pt x="58127" y="75051"/>
                </a:lnTo>
                <a:close/>
              </a:path>
              <a:path w="74295" h="115570">
                <a:moveTo>
                  <a:pt x="58127" y="115356"/>
                </a:moveTo>
                <a:lnTo>
                  <a:pt x="45759" y="115356"/>
                </a:lnTo>
                <a:lnTo>
                  <a:pt x="45759" y="87559"/>
                </a:lnTo>
                <a:lnTo>
                  <a:pt x="58127" y="87559"/>
                </a:lnTo>
                <a:lnTo>
                  <a:pt x="58127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447336" y="5718049"/>
            <a:ext cx="69850" cy="120014"/>
          </a:xfrm>
          <a:custGeom>
            <a:avLst/>
            <a:gdLst/>
            <a:ahLst/>
            <a:cxnLst/>
            <a:rect l="l" t="t" r="r" b="b"/>
            <a:pathLst>
              <a:path w="69850" h="120014">
                <a:moveTo>
                  <a:pt x="32155" y="76441"/>
                </a:moveTo>
                <a:lnTo>
                  <a:pt x="19304" y="73900"/>
                </a:lnTo>
                <a:lnTo>
                  <a:pt x="9121" y="66538"/>
                </a:lnTo>
                <a:lnTo>
                  <a:pt x="2415" y="54746"/>
                </a:lnTo>
                <a:lnTo>
                  <a:pt x="0" y="38915"/>
                </a:lnTo>
                <a:lnTo>
                  <a:pt x="2087" y="24039"/>
                </a:lnTo>
                <a:lnTo>
                  <a:pt x="8348" y="11639"/>
                </a:lnTo>
                <a:lnTo>
                  <a:pt x="18783" y="3148"/>
                </a:lnTo>
                <a:lnTo>
                  <a:pt x="33392" y="0"/>
                </a:lnTo>
                <a:lnTo>
                  <a:pt x="53083" y="5711"/>
                </a:lnTo>
                <a:lnTo>
                  <a:pt x="58339" y="12508"/>
                </a:lnTo>
                <a:lnTo>
                  <a:pt x="33392" y="12508"/>
                </a:lnTo>
                <a:lnTo>
                  <a:pt x="25082" y="14484"/>
                </a:lnTo>
                <a:lnTo>
                  <a:pt x="18860" y="19978"/>
                </a:lnTo>
                <a:lnTo>
                  <a:pt x="14956" y="28339"/>
                </a:lnTo>
                <a:lnTo>
                  <a:pt x="13604" y="38915"/>
                </a:lnTo>
                <a:lnTo>
                  <a:pt x="15671" y="52205"/>
                </a:lnTo>
                <a:lnTo>
                  <a:pt x="20870" y="59762"/>
                </a:lnTo>
                <a:lnTo>
                  <a:pt x="27691" y="63150"/>
                </a:lnTo>
                <a:lnTo>
                  <a:pt x="34628" y="63932"/>
                </a:lnTo>
                <a:lnTo>
                  <a:pt x="55880" y="63932"/>
                </a:lnTo>
                <a:lnTo>
                  <a:pt x="52329" y="68818"/>
                </a:lnTo>
                <a:lnTo>
                  <a:pt x="46377" y="73140"/>
                </a:lnTo>
                <a:lnTo>
                  <a:pt x="39498" y="75637"/>
                </a:lnTo>
                <a:lnTo>
                  <a:pt x="32155" y="76441"/>
                </a:lnTo>
                <a:close/>
              </a:path>
              <a:path w="69850" h="120014">
                <a:moveTo>
                  <a:pt x="55880" y="63932"/>
                </a:moveTo>
                <a:lnTo>
                  <a:pt x="34628" y="63932"/>
                </a:lnTo>
                <a:lnTo>
                  <a:pt x="40329" y="62933"/>
                </a:lnTo>
                <a:lnTo>
                  <a:pt x="46841" y="59068"/>
                </a:lnTo>
                <a:lnTo>
                  <a:pt x="52194" y="51033"/>
                </a:lnTo>
                <a:lnTo>
                  <a:pt x="54416" y="37525"/>
                </a:lnTo>
                <a:lnTo>
                  <a:pt x="53218" y="27753"/>
                </a:lnTo>
                <a:lnTo>
                  <a:pt x="49469" y="19805"/>
                </a:lnTo>
                <a:lnTo>
                  <a:pt x="42938" y="14462"/>
                </a:lnTo>
                <a:lnTo>
                  <a:pt x="33392" y="12508"/>
                </a:lnTo>
                <a:lnTo>
                  <a:pt x="58339" y="12508"/>
                </a:lnTo>
                <a:lnTo>
                  <a:pt x="63847" y="19631"/>
                </a:lnTo>
                <a:lnTo>
                  <a:pt x="68349" y="36939"/>
                </a:lnTo>
                <a:lnTo>
                  <a:pt x="69257" y="52813"/>
                </a:lnTo>
                <a:lnTo>
                  <a:pt x="68790" y="62542"/>
                </a:lnTo>
                <a:lnTo>
                  <a:pt x="56890" y="62542"/>
                </a:lnTo>
                <a:lnTo>
                  <a:pt x="55880" y="63932"/>
                </a:lnTo>
                <a:close/>
              </a:path>
              <a:path w="69850" h="120014">
                <a:moveTo>
                  <a:pt x="55211" y="107017"/>
                </a:moveTo>
                <a:lnTo>
                  <a:pt x="32155" y="107017"/>
                </a:lnTo>
                <a:lnTo>
                  <a:pt x="41237" y="104389"/>
                </a:lnTo>
                <a:lnTo>
                  <a:pt x="48233" y="96419"/>
                </a:lnTo>
                <a:lnTo>
                  <a:pt x="53373" y="82977"/>
                </a:lnTo>
                <a:lnTo>
                  <a:pt x="56890" y="63932"/>
                </a:lnTo>
                <a:lnTo>
                  <a:pt x="56890" y="62542"/>
                </a:lnTo>
                <a:lnTo>
                  <a:pt x="68790" y="62542"/>
                </a:lnTo>
                <a:lnTo>
                  <a:pt x="68504" y="68514"/>
                </a:lnTo>
                <a:lnTo>
                  <a:pt x="64156" y="90860"/>
                </a:lnTo>
                <a:lnTo>
                  <a:pt x="55211" y="107017"/>
                </a:lnTo>
                <a:close/>
              </a:path>
              <a:path w="69850" h="120014">
                <a:moveTo>
                  <a:pt x="32155" y="119525"/>
                </a:moveTo>
                <a:lnTo>
                  <a:pt x="16889" y="116094"/>
                </a:lnTo>
                <a:lnTo>
                  <a:pt x="7420" y="107712"/>
                </a:lnTo>
                <a:lnTo>
                  <a:pt x="2589" y="97245"/>
                </a:lnTo>
                <a:lnTo>
                  <a:pt x="1236" y="87559"/>
                </a:lnTo>
                <a:lnTo>
                  <a:pt x="14840" y="87559"/>
                </a:lnTo>
                <a:lnTo>
                  <a:pt x="15981" y="95877"/>
                </a:lnTo>
                <a:lnTo>
                  <a:pt x="19324" y="101979"/>
                </a:lnTo>
                <a:lnTo>
                  <a:pt x="24754" y="105736"/>
                </a:lnTo>
                <a:lnTo>
                  <a:pt x="32155" y="107017"/>
                </a:lnTo>
                <a:lnTo>
                  <a:pt x="55211" y="107017"/>
                </a:lnTo>
                <a:lnTo>
                  <a:pt x="53083" y="110861"/>
                </a:lnTo>
                <a:lnTo>
                  <a:pt x="32155" y="1195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529489" y="2089190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6120" y="45864"/>
                </a:lnTo>
                <a:lnTo>
                  <a:pt x="59827" y="48296"/>
                </a:lnTo>
                <a:lnTo>
                  <a:pt x="61883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4" h="116839">
                <a:moveTo>
                  <a:pt x="56120" y="45864"/>
                </a:moveTo>
                <a:lnTo>
                  <a:pt x="17314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60"/>
                </a:lnTo>
                <a:lnTo>
                  <a:pt x="56120" y="45864"/>
                </a:lnTo>
                <a:close/>
              </a:path>
              <a:path w="70484" h="116839">
                <a:moveTo>
                  <a:pt x="60960" y="104237"/>
                </a:moveTo>
                <a:lnTo>
                  <a:pt x="35865" y="104237"/>
                </a:lnTo>
                <a:lnTo>
                  <a:pt x="44368" y="102066"/>
                </a:lnTo>
                <a:lnTo>
                  <a:pt x="51015" y="96246"/>
                </a:lnTo>
                <a:lnTo>
                  <a:pt x="55344" y="87820"/>
                </a:lnTo>
                <a:lnTo>
                  <a:pt x="56890" y="77830"/>
                </a:lnTo>
                <a:lnTo>
                  <a:pt x="55151" y="66668"/>
                </a:lnTo>
                <a:lnTo>
                  <a:pt x="50397" y="58373"/>
                </a:lnTo>
                <a:lnTo>
                  <a:pt x="43324" y="53204"/>
                </a:lnTo>
                <a:lnTo>
                  <a:pt x="34628" y="51423"/>
                </a:lnTo>
                <a:lnTo>
                  <a:pt x="61883" y="51423"/>
                </a:lnTo>
                <a:lnTo>
                  <a:pt x="67537" y="60023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683"/>
                </a:lnTo>
                <a:lnTo>
                  <a:pt x="20560" y="99720"/>
                </a:lnTo>
                <a:lnTo>
                  <a:pt x="27343" y="103151"/>
                </a:lnTo>
                <a:lnTo>
                  <a:pt x="35865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612351" y="2086411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865" y="119525"/>
                </a:moveTo>
                <a:lnTo>
                  <a:pt x="17739" y="113706"/>
                </a:lnTo>
                <a:lnTo>
                  <a:pt x="6802" y="99025"/>
                </a:lnTo>
                <a:lnTo>
                  <a:pt x="1429" y="79655"/>
                </a:lnTo>
                <a:lnTo>
                  <a:pt x="0" y="59762"/>
                </a:lnTo>
                <a:lnTo>
                  <a:pt x="1429" y="40457"/>
                </a:lnTo>
                <a:lnTo>
                  <a:pt x="6802" y="21021"/>
                </a:lnTo>
                <a:lnTo>
                  <a:pt x="17739" y="6015"/>
                </a:lnTo>
                <a:lnTo>
                  <a:pt x="35865" y="0"/>
                </a:lnTo>
                <a:lnTo>
                  <a:pt x="53991" y="6015"/>
                </a:lnTo>
                <a:lnTo>
                  <a:pt x="59737" y="13898"/>
                </a:lnTo>
                <a:lnTo>
                  <a:pt x="35865" y="13898"/>
                </a:lnTo>
                <a:lnTo>
                  <a:pt x="26319" y="16960"/>
                </a:lnTo>
                <a:lnTo>
                  <a:pt x="19787" y="25885"/>
                </a:lnTo>
                <a:lnTo>
                  <a:pt x="16039" y="40283"/>
                </a:lnTo>
                <a:lnTo>
                  <a:pt x="14840" y="59762"/>
                </a:lnTo>
                <a:lnTo>
                  <a:pt x="16039" y="79459"/>
                </a:lnTo>
                <a:lnTo>
                  <a:pt x="19787" y="94335"/>
                </a:lnTo>
                <a:lnTo>
                  <a:pt x="26319" y="103738"/>
                </a:lnTo>
                <a:lnTo>
                  <a:pt x="35865" y="107017"/>
                </a:lnTo>
                <a:lnTo>
                  <a:pt x="58975" y="107017"/>
                </a:lnTo>
                <a:lnTo>
                  <a:pt x="53991" y="113706"/>
                </a:lnTo>
                <a:lnTo>
                  <a:pt x="35865" y="119525"/>
                </a:lnTo>
                <a:close/>
              </a:path>
              <a:path w="71754" h="120014">
                <a:moveTo>
                  <a:pt x="58975" y="107017"/>
                </a:moveTo>
                <a:lnTo>
                  <a:pt x="35865" y="107017"/>
                </a:lnTo>
                <a:lnTo>
                  <a:pt x="45605" y="103738"/>
                </a:lnTo>
                <a:lnTo>
                  <a:pt x="52561" y="94335"/>
                </a:lnTo>
                <a:lnTo>
                  <a:pt x="56735" y="79459"/>
                </a:lnTo>
                <a:lnTo>
                  <a:pt x="58127" y="59762"/>
                </a:lnTo>
                <a:lnTo>
                  <a:pt x="56735" y="40283"/>
                </a:lnTo>
                <a:lnTo>
                  <a:pt x="52561" y="25885"/>
                </a:lnTo>
                <a:lnTo>
                  <a:pt x="45605" y="16960"/>
                </a:lnTo>
                <a:lnTo>
                  <a:pt x="35865" y="13898"/>
                </a:lnTo>
                <a:lnTo>
                  <a:pt x="59737" y="13898"/>
                </a:lnTo>
                <a:lnTo>
                  <a:pt x="64929" y="21021"/>
                </a:lnTo>
                <a:lnTo>
                  <a:pt x="70301" y="40457"/>
                </a:lnTo>
                <a:lnTo>
                  <a:pt x="71731" y="59762"/>
                </a:lnTo>
                <a:lnTo>
                  <a:pt x="70301" y="79655"/>
                </a:lnTo>
                <a:lnTo>
                  <a:pt x="64929" y="99025"/>
                </a:lnTo>
                <a:lnTo>
                  <a:pt x="58975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29489" y="2392175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6309" y="45864"/>
                </a:lnTo>
                <a:lnTo>
                  <a:pt x="59827" y="48123"/>
                </a:lnTo>
                <a:lnTo>
                  <a:pt x="62077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4" h="116839">
                <a:moveTo>
                  <a:pt x="56309" y="45864"/>
                </a:moveTo>
                <a:lnTo>
                  <a:pt x="17314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39"/>
                </a:lnTo>
                <a:lnTo>
                  <a:pt x="56309" y="45864"/>
                </a:lnTo>
                <a:close/>
              </a:path>
              <a:path w="70484" h="116839">
                <a:moveTo>
                  <a:pt x="60826" y="104237"/>
                </a:moveTo>
                <a:lnTo>
                  <a:pt x="35865" y="104237"/>
                </a:lnTo>
                <a:lnTo>
                  <a:pt x="44368" y="102066"/>
                </a:lnTo>
                <a:lnTo>
                  <a:pt x="51015" y="96246"/>
                </a:lnTo>
                <a:lnTo>
                  <a:pt x="55344" y="87820"/>
                </a:lnTo>
                <a:lnTo>
                  <a:pt x="56890" y="77830"/>
                </a:lnTo>
                <a:lnTo>
                  <a:pt x="55151" y="66668"/>
                </a:lnTo>
                <a:lnTo>
                  <a:pt x="50397" y="58373"/>
                </a:lnTo>
                <a:lnTo>
                  <a:pt x="43324" y="53204"/>
                </a:lnTo>
                <a:lnTo>
                  <a:pt x="34628" y="51423"/>
                </a:lnTo>
                <a:lnTo>
                  <a:pt x="62077" y="51423"/>
                </a:lnTo>
                <a:lnTo>
                  <a:pt x="67537" y="59437"/>
                </a:lnTo>
                <a:lnTo>
                  <a:pt x="70494" y="75051"/>
                </a:lnTo>
                <a:lnTo>
                  <a:pt x="69219" y="87429"/>
                </a:lnTo>
                <a:lnTo>
                  <a:pt x="64001" y="101110"/>
                </a:lnTo>
                <a:lnTo>
                  <a:pt x="60826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269"/>
                </a:lnTo>
                <a:lnTo>
                  <a:pt x="12522" y="110144"/>
                </a:lnTo>
                <a:lnTo>
                  <a:pt x="4347" y="100328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683"/>
                </a:lnTo>
                <a:lnTo>
                  <a:pt x="20560" y="99720"/>
                </a:lnTo>
                <a:lnTo>
                  <a:pt x="27343" y="103151"/>
                </a:lnTo>
                <a:lnTo>
                  <a:pt x="35865" y="104237"/>
                </a:lnTo>
                <a:lnTo>
                  <a:pt x="60826" y="104237"/>
                </a:lnTo>
                <a:lnTo>
                  <a:pt x="52754" y="112185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612351" y="2389395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865" y="119525"/>
                </a:moveTo>
                <a:lnTo>
                  <a:pt x="17739" y="113510"/>
                </a:lnTo>
                <a:lnTo>
                  <a:pt x="6802" y="98504"/>
                </a:lnTo>
                <a:lnTo>
                  <a:pt x="1429" y="79068"/>
                </a:lnTo>
                <a:lnTo>
                  <a:pt x="0" y="59762"/>
                </a:lnTo>
                <a:lnTo>
                  <a:pt x="1429" y="39870"/>
                </a:lnTo>
                <a:lnTo>
                  <a:pt x="6802" y="20500"/>
                </a:lnTo>
                <a:lnTo>
                  <a:pt x="17739" y="5819"/>
                </a:lnTo>
                <a:lnTo>
                  <a:pt x="35865" y="0"/>
                </a:lnTo>
                <a:lnTo>
                  <a:pt x="53991" y="5819"/>
                </a:lnTo>
                <a:lnTo>
                  <a:pt x="58975" y="12508"/>
                </a:lnTo>
                <a:lnTo>
                  <a:pt x="35865" y="12508"/>
                </a:lnTo>
                <a:lnTo>
                  <a:pt x="26319" y="15787"/>
                </a:lnTo>
                <a:lnTo>
                  <a:pt x="19787" y="25190"/>
                </a:lnTo>
                <a:lnTo>
                  <a:pt x="16039" y="40066"/>
                </a:lnTo>
                <a:lnTo>
                  <a:pt x="14840" y="59762"/>
                </a:lnTo>
                <a:lnTo>
                  <a:pt x="16039" y="79242"/>
                </a:lnTo>
                <a:lnTo>
                  <a:pt x="19787" y="93640"/>
                </a:lnTo>
                <a:lnTo>
                  <a:pt x="26319" y="102565"/>
                </a:lnTo>
                <a:lnTo>
                  <a:pt x="35865" y="105627"/>
                </a:lnTo>
                <a:lnTo>
                  <a:pt x="59737" y="105627"/>
                </a:lnTo>
                <a:lnTo>
                  <a:pt x="53991" y="113510"/>
                </a:lnTo>
                <a:lnTo>
                  <a:pt x="35865" y="119525"/>
                </a:lnTo>
                <a:close/>
              </a:path>
              <a:path w="71754" h="120014">
                <a:moveTo>
                  <a:pt x="59737" y="105627"/>
                </a:moveTo>
                <a:lnTo>
                  <a:pt x="35865" y="105627"/>
                </a:lnTo>
                <a:lnTo>
                  <a:pt x="45605" y="102565"/>
                </a:lnTo>
                <a:lnTo>
                  <a:pt x="52561" y="93640"/>
                </a:lnTo>
                <a:lnTo>
                  <a:pt x="56735" y="79242"/>
                </a:lnTo>
                <a:lnTo>
                  <a:pt x="58127" y="59762"/>
                </a:lnTo>
                <a:lnTo>
                  <a:pt x="56735" y="40066"/>
                </a:lnTo>
                <a:lnTo>
                  <a:pt x="52561" y="25190"/>
                </a:lnTo>
                <a:lnTo>
                  <a:pt x="45605" y="15787"/>
                </a:lnTo>
                <a:lnTo>
                  <a:pt x="35865" y="12508"/>
                </a:lnTo>
                <a:lnTo>
                  <a:pt x="58975" y="12508"/>
                </a:lnTo>
                <a:lnTo>
                  <a:pt x="64929" y="20500"/>
                </a:lnTo>
                <a:lnTo>
                  <a:pt x="70301" y="39870"/>
                </a:lnTo>
                <a:lnTo>
                  <a:pt x="71731" y="59762"/>
                </a:lnTo>
                <a:lnTo>
                  <a:pt x="70301" y="79068"/>
                </a:lnTo>
                <a:lnTo>
                  <a:pt x="64929" y="98504"/>
                </a:lnTo>
                <a:lnTo>
                  <a:pt x="59737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529489" y="2693769"/>
            <a:ext cx="70485" cy="118745"/>
          </a:xfrm>
          <a:custGeom>
            <a:avLst/>
            <a:gdLst/>
            <a:ahLst/>
            <a:cxnLst/>
            <a:rect l="l" t="t" r="r" b="b"/>
            <a:pathLst>
              <a:path w="70484" h="118744">
                <a:moveTo>
                  <a:pt x="14840" y="6393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5288"/>
                </a:lnTo>
                <a:lnTo>
                  <a:pt x="21024" y="15288"/>
                </a:lnTo>
                <a:lnTo>
                  <a:pt x="17314" y="47254"/>
                </a:lnTo>
                <a:lnTo>
                  <a:pt x="57549" y="47254"/>
                </a:lnTo>
                <a:lnTo>
                  <a:pt x="59827" y="48818"/>
                </a:lnTo>
                <a:lnTo>
                  <a:pt x="62440" y="52813"/>
                </a:lnTo>
                <a:lnTo>
                  <a:pt x="27208" y="52813"/>
                </a:lnTo>
                <a:lnTo>
                  <a:pt x="19787" y="56983"/>
                </a:lnTo>
                <a:lnTo>
                  <a:pt x="14840" y="63932"/>
                </a:lnTo>
                <a:close/>
              </a:path>
              <a:path w="70484" h="118744">
                <a:moveTo>
                  <a:pt x="57549" y="47254"/>
                </a:moveTo>
                <a:lnTo>
                  <a:pt x="17314" y="47254"/>
                </a:lnTo>
                <a:lnTo>
                  <a:pt x="21024" y="43084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456"/>
                </a:lnTo>
                <a:lnTo>
                  <a:pt x="57549" y="47254"/>
                </a:lnTo>
                <a:close/>
              </a:path>
              <a:path w="70484" h="118744">
                <a:moveTo>
                  <a:pt x="61773" y="104237"/>
                </a:moveTo>
                <a:lnTo>
                  <a:pt x="35865" y="104237"/>
                </a:lnTo>
                <a:lnTo>
                  <a:pt x="44368" y="102261"/>
                </a:lnTo>
                <a:lnTo>
                  <a:pt x="51015" y="96767"/>
                </a:lnTo>
                <a:lnTo>
                  <a:pt x="55344" y="88406"/>
                </a:lnTo>
                <a:lnTo>
                  <a:pt x="56890" y="77830"/>
                </a:lnTo>
                <a:lnTo>
                  <a:pt x="55151" y="66885"/>
                </a:lnTo>
                <a:lnTo>
                  <a:pt x="50397" y="59068"/>
                </a:lnTo>
                <a:lnTo>
                  <a:pt x="43324" y="54377"/>
                </a:lnTo>
                <a:lnTo>
                  <a:pt x="34628" y="52813"/>
                </a:lnTo>
                <a:lnTo>
                  <a:pt x="62440" y="52813"/>
                </a:lnTo>
                <a:lnTo>
                  <a:pt x="67537" y="60609"/>
                </a:lnTo>
                <a:lnTo>
                  <a:pt x="70494" y="76441"/>
                </a:lnTo>
                <a:lnTo>
                  <a:pt x="69219" y="88232"/>
                </a:lnTo>
                <a:lnTo>
                  <a:pt x="64001" y="101979"/>
                </a:lnTo>
                <a:lnTo>
                  <a:pt x="61773" y="104237"/>
                </a:lnTo>
                <a:close/>
              </a:path>
              <a:path w="70484" h="118744">
                <a:moveTo>
                  <a:pt x="33392" y="118136"/>
                </a:moveTo>
                <a:lnTo>
                  <a:pt x="22783" y="116637"/>
                </a:lnTo>
                <a:lnTo>
                  <a:pt x="12522" y="111360"/>
                </a:lnTo>
                <a:lnTo>
                  <a:pt x="4347" y="101132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683"/>
                </a:lnTo>
                <a:lnTo>
                  <a:pt x="20560" y="99720"/>
                </a:lnTo>
                <a:lnTo>
                  <a:pt x="27343" y="103151"/>
                </a:lnTo>
                <a:lnTo>
                  <a:pt x="35865" y="104237"/>
                </a:lnTo>
                <a:lnTo>
                  <a:pt x="61773" y="104237"/>
                </a:lnTo>
                <a:lnTo>
                  <a:pt x="52754" y="113380"/>
                </a:lnTo>
                <a:lnTo>
                  <a:pt x="33392" y="1181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622245" y="2692380"/>
            <a:ext cx="38735" cy="115570"/>
          </a:xfrm>
          <a:custGeom>
            <a:avLst/>
            <a:gdLst/>
            <a:ahLst/>
            <a:cxnLst/>
            <a:rect l="l" t="t" r="r" b="b"/>
            <a:pathLst>
              <a:path w="38734" h="115569">
                <a:moveTo>
                  <a:pt x="38339" y="115356"/>
                </a:moveTo>
                <a:lnTo>
                  <a:pt x="23498" y="115356"/>
                </a:lnTo>
                <a:lnTo>
                  <a:pt x="23498" y="33356"/>
                </a:lnTo>
                <a:lnTo>
                  <a:pt x="0" y="33356"/>
                </a:lnTo>
                <a:lnTo>
                  <a:pt x="0" y="22237"/>
                </a:lnTo>
                <a:lnTo>
                  <a:pt x="11034" y="20717"/>
                </a:lnTo>
                <a:lnTo>
                  <a:pt x="18705" y="17372"/>
                </a:lnTo>
                <a:lnTo>
                  <a:pt x="23826" y="10901"/>
                </a:lnTo>
                <a:lnTo>
                  <a:pt x="27208" y="0"/>
                </a:lnTo>
                <a:lnTo>
                  <a:pt x="38339" y="0"/>
                </a:lnTo>
                <a:lnTo>
                  <a:pt x="38339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529489" y="2996754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5524" y="45864"/>
                </a:lnTo>
                <a:lnTo>
                  <a:pt x="59827" y="48818"/>
                </a:lnTo>
                <a:lnTo>
                  <a:pt x="61531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4" h="116839">
                <a:moveTo>
                  <a:pt x="55524" y="45864"/>
                </a:moveTo>
                <a:lnTo>
                  <a:pt x="17314" y="45864"/>
                </a:lnTo>
                <a:lnTo>
                  <a:pt x="21024" y="43084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456"/>
                </a:lnTo>
                <a:lnTo>
                  <a:pt x="55524" y="45864"/>
                </a:lnTo>
                <a:close/>
              </a:path>
              <a:path w="70484" h="116839">
                <a:moveTo>
                  <a:pt x="60960" y="104237"/>
                </a:moveTo>
                <a:lnTo>
                  <a:pt x="35865" y="104237"/>
                </a:lnTo>
                <a:lnTo>
                  <a:pt x="44368" y="102066"/>
                </a:lnTo>
                <a:lnTo>
                  <a:pt x="51015" y="96246"/>
                </a:lnTo>
                <a:lnTo>
                  <a:pt x="55344" y="87820"/>
                </a:lnTo>
                <a:lnTo>
                  <a:pt x="56890" y="77830"/>
                </a:lnTo>
                <a:lnTo>
                  <a:pt x="55151" y="66668"/>
                </a:lnTo>
                <a:lnTo>
                  <a:pt x="50397" y="58373"/>
                </a:lnTo>
                <a:lnTo>
                  <a:pt x="43324" y="53204"/>
                </a:lnTo>
                <a:lnTo>
                  <a:pt x="34628" y="51423"/>
                </a:lnTo>
                <a:lnTo>
                  <a:pt x="61531" y="51423"/>
                </a:lnTo>
                <a:lnTo>
                  <a:pt x="67537" y="60609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683"/>
                </a:lnTo>
                <a:lnTo>
                  <a:pt x="20560" y="99720"/>
                </a:lnTo>
                <a:lnTo>
                  <a:pt x="27343" y="103151"/>
                </a:lnTo>
                <a:lnTo>
                  <a:pt x="35865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622245" y="2993974"/>
            <a:ext cx="38735" cy="116839"/>
          </a:xfrm>
          <a:custGeom>
            <a:avLst/>
            <a:gdLst/>
            <a:ahLst/>
            <a:cxnLst/>
            <a:rect l="l" t="t" r="r" b="b"/>
            <a:pathLst>
              <a:path w="38734" h="116839">
                <a:moveTo>
                  <a:pt x="38339" y="116746"/>
                </a:moveTo>
                <a:lnTo>
                  <a:pt x="23498" y="116746"/>
                </a:lnTo>
                <a:lnTo>
                  <a:pt x="23498" y="34745"/>
                </a:lnTo>
                <a:lnTo>
                  <a:pt x="0" y="34745"/>
                </a:lnTo>
                <a:lnTo>
                  <a:pt x="0" y="22237"/>
                </a:lnTo>
                <a:lnTo>
                  <a:pt x="11034" y="20912"/>
                </a:lnTo>
                <a:lnTo>
                  <a:pt x="18705" y="17894"/>
                </a:lnTo>
                <a:lnTo>
                  <a:pt x="23826" y="11487"/>
                </a:lnTo>
                <a:lnTo>
                  <a:pt x="27208" y="0"/>
                </a:lnTo>
                <a:lnTo>
                  <a:pt x="38339" y="0"/>
                </a:lnTo>
                <a:lnTo>
                  <a:pt x="38339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529489" y="3299738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6120" y="45864"/>
                </a:lnTo>
                <a:lnTo>
                  <a:pt x="59827" y="48296"/>
                </a:lnTo>
                <a:lnTo>
                  <a:pt x="61883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4" h="116839">
                <a:moveTo>
                  <a:pt x="56120" y="45864"/>
                </a:moveTo>
                <a:lnTo>
                  <a:pt x="17314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60"/>
                </a:lnTo>
                <a:lnTo>
                  <a:pt x="56120" y="45864"/>
                </a:lnTo>
                <a:close/>
              </a:path>
              <a:path w="70484" h="116839">
                <a:moveTo>
                  <a:pt x="60960" y="104237"/>
                </a:moveTo>
                <a:lnTo>
                  <a:pt x="35865" y="104237"/>
                </a:lnTo>
                <a:lnTo>
                  <a:pt x="44368" y="102066"/>
                </a:lnTo>
                <a:lnTo>
                  <a:pt x="51015" y="96246"/>
                </a:lnTo>
                <a:lnTo>
                  <a:pt x="55344" y="87820"/>
                </a:lnTo>
                <a:lnTo>
                  <a:pt x="56890" y="77830"/>
                </a:lnTo>
                <a:lnTo>
                  <a:pt x="55151" y="66668"/>
                </a:lnTo>
                <a:lnTo>
                  <a:pt x="50397" y="58373"/>
                </a:lnTo>
                <a:lnTo>
                  <a:pt x="43324" y="53204"/>
                </a:lnTo>
                <a:lnTo>
                  <a:pt x="34628" y="51423"/>
                </a:lnTo>
                <a:lnTo>
                  <a:pt x="61883" y="51423"/>
                </a:lnTo>
                <a:lnTo>
                  <a:pt x="67537" y="60023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683"/>
                </a:lnTo>
                <a:lnTo>
                  <a:pt x="20560" y="99720"/>
                </a:lnTo>
                <a:lnTo>
                  <a:pt x="27343" y="103151"/>
                </a:lnTo>
                <a:lnTo>
                  <a:pt x="35865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611114" y="3296959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6077" y="41695"/>
                </a:moveTo>
                <a:lnTo>
                  <a:pt x="2473" y="41695"/>
                </a:lnTo>
                <a:lnTo>
                  <a:pt x="6512" y="19349"/>
                </a:lnTo>
                <a:lnTo>
                  <a:pt x="16232" y="6775"/>
                </a:lnTo>
                <a:lnTo>
                  <a:pt x="28039" y="1237"/>
                </a:lnTo>
                <a:lnTo>
                  <a:pt x="38339" y="0"/>
                </a:lnTo>
                <a:lnTo>
                  <a:pt x="51189" y="2301"/>
                </a:lnTo>
                <a:lnTo>
                  <a:pt x="61373" y="9033"/>
                </a:lnTo>
                <a:lnTo>
                  <a:pt x="63510" y="12508"/>
                </a:lnTo>
                <a:lnTo>
                  <a:pt x="37102" y="12508"/>
                </a:lnTo>
                <a:lnTo>
                  <a:pt x="25469" y="15896"/>
                </a:lnTo>
                <a:lnTo>
                  <a:pt x="19169" y="23974"/>
                </a:lnTo>
                <a:lnTo>
                  <a:pt x="16580" y="33616"/>
                </a:lnTo>
                <a:lnTo>
                  <a:pt x="16077" y="41695"/>
                </a:lnTo>
                <a:close/>
              </a:path>
              <a:path w="70484" h="116839">
                <a:moveTo>
                  <a:pt x="70494" y="116746"/>
                </a:moveTo>
                <a:lnTo>
                  <a:pt x="0" y="116746"/>
                </a:lnTo>
                <a:lnTo>
                  <a:pt x="2299" y="100176"/>
                </a:lnTo>
                <a:lnTo>
                  <a:pt x="7265" y="87386"/>
                </a:lnTo>
                <a:lnTo>
                  <a:pt x="14782" y="77461"/>
                </a:lnTo>
                <a:lnTo>
                  <a:pt x="24734" y="69491"/>
                </a:lnTo>
                <a:lnTo>
                  <a:pt x="38339" y="61152"/>
                </a:lnTo>
                <a:lnTo>
                  <a:pt x="45933" y="56049"/>
                </a:lnTo>
                <a:lnTo>
                  <a:pt x="51788" y="50555"/>
                </a:lnTo>
                <a:lnTo>
                  <a:pt x="55556" y="43758"/>
                </a:lnTo>
                <a:lnTo>
                  <a:pt x="56890" y="34745"/>
                </a:lnTo>
                <a:lnTo>
                  <a:pt x="55885" y="27166"/>
                </a:lnTo>
                <a:lnTo>
                  <a:pt x="52561" y="19978"/>
                </a:lnTo>
                <a:lnTo>
                  <a:pt x="46455" y="14615"/>
                </a:lnTo>
                <a:lnTo>
                  <a:pt x="37102" y="12508"/>
                </a:lnTo>
                <a:lnTo>
                  <a:pt x="63510" y="12508"/>
                </a:lnTo>
                <a:lnTo>
                  <a:pt x="68079" y="19935"/>
                </a:lnTo>
                <a:lnTo>
                  <a:pt x="70494" y="34745"/>
                </a:lnTo>
                <a:lnTo>
                  <a:pt x="68330" y="48253"/>
                </a:lnTo>
                <a:lnTo>
                  <a:pt x="62455" y="58373"/>
                </a:lnTo>
                <a:lnTo>
                  <a:pt x="53798" y="66408"/>
                </a:lnTo>
                <a:lnTo>
                  <a:pt x="43286" y="73661"/>
                </a:lnTo>
                <a:lnTo>
                  <a:pt x="32155" y="80610"/>
                </a:lnTo>
                <a:lnTo>
                  <a:pt x="23710" y="87016"/>
                </a:lnTo>
                <a:lnTo>
                  <a:pt x="18396" y="93292"/>
                </a:lnTo>
                <a:lnTo>
                  <a:pt x="15633" y="98787"/>
                </a:lnTo>
                <a:lnTo>
                  <a:pt x="14840" y="102847"/>
                </a:lnTo>
                <a:lnTo>
                  <a:pt x="70494" y="102847"/>
                </a:lnTo>
                <a:lnTo>
                  <a:pt x="70494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529489" y="3601333"/>
            <a:ext cx="70485" cy="118745"/>
          </a:xfrm>
          <a:custGeom>
            <a:avLst/>
            <a:gdLst/>
            <a:ahLst/>
            <a:cxnLst/>
            <a:rect l="l" t="t" r="r" b="b"/>
            <a:pathLst>
              <a:path w="70484" h="118745">
                <a:moveTo>
                  <a:pt x="14840" y="6393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5288"/>
                </a:lnTo>
                <a:lnTo>
                  <a:pt x="21024" y="15288"/>
                </a:lnTo>
                <a:lnTo>
                  <a:pt x="17314" y="47254"/>
                </a:lnTo>
                <a:lnTo>
                  <a:pt x="57549" y="47254"/>
                </a:lnTo>
                <a:lnTo>
                  <a:pt x="59827" y="48818"/>
                </a:lnTo>
                <a:lnTo>
                  <a:pt x="62440" y="52813"/>
                </a:lnTo>
                <a:lnTo>
                  <a:pt x="27208" y="52813"/>
                </a:lnTo>
                <a:lnTo>
                  <a:pt x="19787" y="56983"/>
                </a:lnTo>
                <a:lnTo>
                  <a:pt x="14840" y="63932"/>
                </a:lnTo>
                <a:close/>
              </a:path>
              <a:path w="70484" h="118745">
                <a:moveTo>
                  <a:pt x="57549" y="47254"/>
                </a:moveTo>
                <a:lnTo>
                  <a:pt x="17314" y="47254"/>
                </a:lnTo>
                <a:lnTo>
                  <a:pt x="21024" y="43084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456"/>
                </a:lnTo>
                <a:lnTo>
                  <a:pt x="57549" y="47254"/>
                </a:lnTo>
                <a:close/>
              </a:path>
              <a:path w="70484" h="118745">
                <a:moveTo>
                  <a:pt x="60402" y="105627"/>
                </a:moveTo>
                <a:lnTo>
                  <a:pt x="35865" y="105627"/>
                </a:lnTo>
                <a:lnTo>
                  <a:pt x="44368" y="103434"/>
                </a:lnTo>
                <a:lnTo>
                  <a:pt x="51015" y="97462"/>
                </a:lnTo>
                <a:lnTo>
                  <a:pt x="55344" y="88623"/>
                </a:lnTo>
                <a:lnTo>
                  <a:pt x="56890" y="77830"/>
                </a:lnTo>
                <a:lnTo>
                  <a:pt x="55151" y="66885"/>
                </a:lnTo>
                <a:lnTo>
                  <a:pt x="50397" y="59068"/>
                </a:lnTo>
                <a:lnTo>
                  <a:pt x="43324" y="54377"/>
                </a:lnTo>
                <a:lnTo>
                  <a:pt x="34628" y="52813"/>
                </a:lnTo>
                <a:lnTo>
                  <a:pt x="62440" y="52813"/>
                </a:lnTo>
                <a:lnTo>
                  <a:pt x="67537" y="60609"/>
                </a:lnTo>
                <a:lnTo>
                  <a:pt x="70494" y="76441"/>
                </a:lnTo>
                <a:lnTo>
                  <a:pt x="69219" y="88232"/>
                </a:lnTo>
                <a:lnTo>
                  <a:pt x="64001" y="101979"/>
                </a:lnTo>
                <a:lnTo>
                  <a:pt x="60402" y="105627"/>
                </a:lnTo>
                <a:close/>
              </a:path>
              <a:path w="70484" h="118745">
                <a:moveTo>
                  <a:pt x="33392" y="118136"/>
                </a:moveTo>
                <a:lnTo>
                  <a:pt x="22783" y="116659"/>
                </a:lnTo>
                <a:lnTo>
                  <a:pt x="12522" y="111534"/>
                </a:lnTo>
                <a:lnTo>
                  <a:pt x="4347" y="101718"/>
                </a:lnTo>
                <a:lnTo>
                  <a:pt x="0" y="86169"/>
                </a:lnTo>
                <a:lnTo>
                  <a:pt x="13604" y="86169"/>
                </a:lnTo>
                <a:lnTo>
                  <a:pt x="15865" y="94487"/>
                </a:lnTo>
                <a:lnTo>
                  <a:pt x="20560" y="100589"/>
                </a:lnTo>
                <a:lnTo>
                  <a:pt x="27343" y="104346"/>
                </a:lnTo>
                <a:lnTo>
                  <a:pt x="35865" y="105627"/>
                </a:lnTo>
                <a:lnTo>
                  <a:pt x="60402" y="105627"/>
                </a:lnTo>
                <a:lnTo>
                  <a:pt x="52754" y="113380"/>
                </a:lnTo>
                <a:lnTo>
                  <a:pt x="33392" y="1181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611114" y="3599943"/>
            <a:ext cx="70485" cy="115570"/>
          </a:xfrm>
          <a:custGeom>
            <a:avLst/>
            <a:gdLst/>
            <a:ahLst/>
            <a:cxnLst/>
            <a:rect l="l" t="t" r="r" b="b"/>
            <a:pathLst>
              <a:path w="70484" h="115570">
                <a:moveTo>
                  <a:pt x="16077" y="41695"/>
                </a:moveTo>
                <a:lnTo>
                  <a:pt x="2473" y="41695"/>
                </a:lnTo>
                <a:lnTo>
                  <a:pt x="6512" y="18762"/>
                </a:lnTo>
                <a:lnTo>
                  <a:pt x="16232" y="6254"/>
                </a:lnTo>
                <a:lnTo>
                  <a:pt x="28039" y="1042"/>
                </a:lnTo>
                <a:lnTo>
                  <a:pt x="38339" y="0"/>
                </a:lnTo>
                <a:lnTo>
                  <a:pt x="51189" y="2301"/>
                </a:lnTo>
                <a:lnTo>
                  <a:pt x="61373" y="9033"/>
                </a:lnTo>
                <a:lnTo>
                  <a:pt x="63510" y="12508"/>
                </a:lnTo>
                <a:lnTo>
                  <a:pt x="37102" y="12508"/>
                </a:lnTo>
                <a:lnTo>
                  <a:pt x="25469" y="15896"/>
                </a:lnTo>
                <a:lnTo>
                  <a:pt x="19169" y="23974"/>
                </a:lnTo>
                <a:lnTo>
                  <a:pt x="16580" y="33616"/>
                </a:lnTo>
                <a:lnTo>
                  <a:pt x="16077" y="41695"/>
                </a:lnTo>
                <a:close/>
              </a:path>
              <a:path w="70484" h="115570">
                <a:moveTo>
                  <a:pt x="70494" y="115356"/>
                </a:moveTo>
                <a:lnTo>
                  <a:pt x="0" y="115356"/>
                </a:lnTo>
                <a:lnTo>
                  <a:pt x="2299" y="99590"/>
                </a:lnTo>
                <a:lnTo>
                  <a:pt x="7265" y="87212"/>
                </a:lnTo>
                <a:lnTo>
                  <a:pt x="14782" y="77439"/>
                </a:lnTo>
                <a:lnTo>
                  <a:pt x="24734" y="69491"/>
                </a:lnTo>
                <a:lnTo>
                  <a:pt x="38339" y="61152"/>
                </a:lnTo>
                <a:lnTo>
                  <a:pt x="45933" y="56027"/>
                </a:lnTo>
                <a:lnTo>
                  <a:pt x="51788" y="50381"/>
                </a:lnTo>
                <a:lnTo>
                  <a:pt x="55556" y="43171"/>
                </a:lnTo>
                <a:lnTo>
                  <a:pt x="56890" y="33356"/>
                </a:lnTo>
                <a:lnTo>
                  <a:pt x="55885" y="26580"/>
                </a:lnTo>
                <a:lnTo>
                  <a:pt x="52561" y="19805"/>
                </a:lnTo>
                <a:lnTo>
                  <a:pt x="46455" y="14593"/>
                </a:lnTo>
                <a:lnTo>
                  <a:pt x="37102" y="12508"/>
                </a:lnTo>
                <a:lnTo>
                  <a:pt x="63510" y="12508"/>
                </a:lnTo>
                <a:lnTo>
                  <a:pt x="68079" y="19935"/>
                </a:lnTo>
                <a:lnTo>
                  <a:pt x="70494" y="34745"/>
                </a:lnTo>
                <a:lnTo>
                  <a:pt x="68330" y="48253"/>
                </a:lnTo>
                <a:lnTo>
                  <a:pt x="62455" y="58373"/>
                </a:lnTo>
                <a:lnTo>
                  <a:pt x="53798" y="66408"/>
                </a:lnTo>
                <a:lnTo>
                  <a:pt x="43286" y="73661"/>
                </a:lnTo>
                <a:lnTo>
                  <a:pt x="32155" y="79220"/>
                </a:lnTo>
                <a:lnTo>
                  <a:pt x="23710" y="86213"/>
                </a:lnTo>
                <a:lnTo>
                  <a:pt x="18396" y="92424"/>
                </a:lnTo>
                <a:lnTo>
                  <a:pt x="15633" y="97592"/>
                </a:lnTo>
                <a:lnTo>
                  <a:pt x="14840" y="101458"/>
                </a:lnTo>
                <a:lnTo>
                  <a:pt x="70494" y="101458"/>
                </a:lnTo>
                <a:lnTo>
                  <a:pt x="70494" y="11535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529489" y="3904317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393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5524" y="45864"/>
                </a:lnTo>
                <a:lnTo>
                  <a:pt x="59827" y="48818"/>
                </a:lnTo>
                <a:lnTo>
                  <a:pt x="62440" y="52813"/>
                </a:lnTo>
                <a:lnTo>
                  <a:pt x="27208" y="52813"/>
                </a:lnTo>
                <a:lnTo>
                  <a:pt x="19787" y="55593"/>
                </a:lnTo>
                <a:lnTo>
                  <a:pt x="14840" y="63932"/>
                </a:lnTo>
                <a:close/>
              </a:path>
              <a:path w="70484" h="116839">
                <a:moveTo>
                  <a:pt x="55524" y="45864"/>
                </a:moveTo>
                <a:lnTo>
                  <a:pt x="17314" y="45864"/>
                </a:lnTo>
                <a:lnTo>
                  <a:pt x="21024" y="43084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456"/>
                </a:lnTo>
                <a:lnTo>
                  <a:pt x="55524" y="45864"/>
                </a:lnTo>
                <a:close/>
              </a:path>
              <a:path w="70484" h="116839">
                <a:moveTo>
                  <a:pt x="60960" y="104237"/>
                </a:moveTo>
                <a:lnTo>
                  <a:pt x="35865" y="104237"/>
                </a:lnTo>
                <a:lnTo>
                  <a:pt x="44368" y="102261"/>
                </a:lnTo>
                <a:lnTo>
                  <a:pt x="51015" y="96767"/>
                </a:lnTo>
                <a:lnTo>
                  <a:pt x="55344" y="88406"/>
                </a:lnTo>
                <a:lnTo>
                  <a:pt x="56890" y="77830"/>
                </a:lnTo>
                <a:lnTo>
                  <a:pt x="55151" y="66885"/>
                </a:lnTo>
                <a:lnTo>
                  <a:pt x="50397" y="59068"/>
                </a:lnTo>
                <a:lnTo>
                  <a:pt x="43324" y="54377"/>
                </a:lnTo>
                <a:lnTo>
                  <a:pt x="34628" y="52813"/>
                </a:lnTo>
                <a:lnTo>
                  <a:pt x="62440" y="52813"/>
                </a:lnTo>
                <a:lnTo>
                  <a:pt x="67537" y="60609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683"/>
                </a:lnTo>
                <a:lnTo>
                  <a:pt x="20560" y="99720"/>
                </a:lnTo>
                <a:lnTo>
                  <a:pt x="27343" y="103151"/>
                </a:lnTo>
                <a:lnTo>
                  <a:pt x="35865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612351" y="3901538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14840" y="38915"/>
                </a:moveTo>
                <a:lnTo>
                  <a:pt x="2473" y="38915"/>
                </a:lnTo>
                <a:lnTo>
                  <a:pt x="3864" y="25212"/>
                </a:lnTo>
                <a:lnTo>
                  <a:pt x="8966" y="12682"/>
                </a:lnTo>
                <a:lnTo>
                  <a:pt x="19169" y="3539"/>
                </a:lnTo>
                <a:lnTo>
                  <a:pt x="35865" y="0"/>
                </a:lnTo>
                <a:lnTo>
                  <a:pt x="49237" y="2432"/>
                </a:lnTo>
                <a:lnTo>
                  <a:pt x="59363" y="9033"/>
                </a:lnTo>
                <a:lnTo>
                  <a:pt x="62571" y="13898"/>
                </a:lnTo>
                <a:lnTo>
                  <a:pt x="35865" y="13898"/>
                </a:lnTo>
                <a:lnTo>
                  <a:pt x="24928" y="16634"/>
                </a:lnTo>
                <a:lnTo>
                  <a:pt x="18860" y="23279"/>
                </a:lnTo>
                <a:lnTo>
                  <a:pt x="16039" y="31488"/>
                </a:lnTo>
                <a:lnTo>
                  <a:pt x="14840" y="38915"/>
                </a:lnTo>
                <a:close/>
              </a:path>
              <a:path w="71754" h="120014">
                <a:moveTo>
                  <a:pt x="60262" y="51423"/>
                </a:moveTo>
                <a:lnTo>
                  <a:pt x="34628" y="51423"/>
                </a:lnTo>
                <a:lnTo>
                  <a:pt x="41894" y="50338"/>
                </a:lnTo>
                <a:lnTo>
                  <a:pt x="48233" y="46907"/>
                </a:lnTo>
                <a:lnTo>
                  <a:pt x="52716" y="40869"/>
                </a:lnTo>
                <a:lnTo>
                  <a:pt x="54416" y="31966"/>
                </a:lnTo>
                <a:lnTo>
                  <a:pt x="53605" y="26211"/>
                </a:lnTo>
                <a:lnTo>
                  <a:pt x="50706" y="20326"/>
                </a:lnTo>
                <a:lnTo>
                  <a:pt x="45025" y="15744"/>
                </a:lnTo>
                <a:lnTo>
                  <a:pt x="35865" y="13898"/>
                </a:lnTo>
                <a:lnTo>
                  <a:pt x="62571" y="13898"/>
                </a:lnTo>
                <a:lnTo>
                  <a:pt x="65779" y="18762"/>
                </a:lnTo>
                <a:lnTo>
                  <a:pt x="68021" y="30576"/>
                </a:lnTo>
                <a:lnTo>
                  <a:pt x="66764" y="40544"/>
                </a:lnTo>
                <a:lnTo>
                  <a:pt x="63537" y="47775"/>
                </a:lnTo>
                <a:lnTo>
                  <a:pt x="60262" y="51423"/>
                </a:lnTo>
                <a:close/>
              </a:path>
              <a:path w="71754" h="120014">
                <a:moveTo>
                  <a:pt x="63499" y="107017"/>
                </a:moveTo>
                <a:lnTo>
                  <a:pt x="35865" y="107017"/>
                </a:lnTo>
                <a:lnTo>
                  <a:pt x="44561" y="105301"/>
                </a:lnTo>
                <a:lnTo>
                  <a:pt x="51634" y="100589"/>
                </a:lnTo>
                <a:lnTo>
                  <a:pt x="56387" y="93531"/>
                </a:lnTo>
                <a:lnTo>
                  <a:pt x="58127" y="84780"/>
                </a:lnTo>
                <a:lnTo>
                  <a:pt x="55653" y="73096"/>
                </a:lnTo>
                <a:lnTo>
                  <a:pt x="49469" y="66364"/>
                </a:lnTo>
                <a:lnTo>
                  <a:pt x="41431" y="63281"/>
                </a:lnTo>
                <a:lnTo>
                  <a:pt x="33392" y="62542"/>
                </a:lnTo>
                <a:lnTo>
                  <a:pt x="28445" y="62542"/>
                </a:lnTo>
                <a:lnTo>
                  <a:pt x="28445" y="50034"/>
                </a:lnTo>
                <a:lnTo>
                  <a:pt x="29681" y="51423"/>
                </a:lnTo>
                <a:lnTo>
                  <a:pt x="60262" y="51423"/>
                </a:lnTo>
                <a:lnTo>
                  <a:pt x="59151" y="52661"/>
                </a:lnTo>
                <a:lnTo>
                  <a:pt x="54416" y="55593"/>
                </a:lnTo>
                <a:lnTo>
                  <a:pt x="61296" y="59328"/>
                </a:lnTo>
                <a:lnTo>
                  <a:pt x="66784" y="64627"/>
                </a:lnTo>
                <a:lnTo>
                  <a:pt x="70417" y="72010"/>
                </a:lnTo>
                <a:lnTo>
                  <a:pt x="71731" y="82000"/>
                </a:lnTo>
                <a:lnTo>
                  <a:pt x="69586" y="96072"/>
                </a:lnTo>
                <a:lnTo>
                  <a:pt x="63499" y="107017"/>
                </a:lnTo>
                <a:close/>
              </a:path>
              <a:path w="71754" h="120014">
                <a:moveTo>
                  <a:pt x="34628" y="119525"/>
                </a:moveTo>
                <a:lnTo>
                  <a:pt x="27208" y="119525"/>
                </a:lnTo>
                <a:lnTo>
                  <a:pt x="21024" y="118136"/>
                </a:lnTo>
                <a:lnTo>
                  <a:pt x="0" y="80610"/>
                </a:lnTo>
                <a:lnTo>
                  <a:pt x="13604" y="80610"/>
                </a:lnTo>
                <a:lnTo>
                  <a:pt x="14299" y="89427"/>
                </a:lnTo>
                <a:lnTo>
                  <a:pt x="17314" y="97983"/>
                </a:lnTo>
                <a:lnTo>
                  <a:pt x="24039" y="104454"/>
                </a:lnTo>
                <a:lnTo>
                  <a:pt x="35865" y="107017"/>
                </a:lnTo>
                <a:lnTo>
                  <a:pt x="63499" y="107017"/>
                </a:lnTo>
                <a:lnTo>
                  <a:pt x="62919" y="108059"/>
                </a:lnTo>
                <a:lnTo>
                  <a:pt x="51382" y="116398"/>
                </a:lnTo>
                <a:lnTo>
                  <a:pt x="34628" y="1195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529489" y="4207302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6120" y="45864"/>
                </a:lnTo>
                <a:lnTo>
                  <a:pt x="59827" y="48296"/>
                </a:lnTo>
                <a:lnTo>
                  <a:pt x="61883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4" h="116839">
                <a:moveTo>
                  <a:pt x="56120" y="45864"/>
                </a:moveTo>
                <a:lnTo>
                  <a:pt x="17314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60"/>
                </a:lnTo>
                <a:lnTo>
                  <a:pt x="56120" y="45864"/>
                </a:lnTo>
                <a:close/>
              </a:path>
              <a:path w="70484" h="116839">
                <a:moveTo>
                  <a:pt x="60960" y="104237"/>
                </a:moveTo>
                <a:lnTo>
                  <a:pt x="35865" y="104237"/>
                </a:lnTo>
                <a:lnTo>
                  <a:pt x="44368" y="102066"/>
                </a:lnTo>
                <a:lnTo>
                  <a:pt x="51015" y="96246"/>
                </a:lnTo>
                <a:lnTo>
                  <a:pt x="55344" y="87820"/>
                </a:lnTo>
                <a:lnTo>
                  <a:pt x="56890" y="77830"/>
                </a:lnTo>
                <a:lnTo>
                  <a:pt x="55151" y="66668"/>
                </a:lnTo>
                <a:lnTo>
                  <a:pt x="50397" y="58373"/>
                </a:lnTo>
                <a:lnTo>
                  <a:pt x="43324" y="53204"/>
                </a:lnTo>
                <a:lnTo>
                  <a:pt x="34628" y="51423"/>
                </a:lnTo>
                <a:lnTo>
                  <a:pt x="61883" y="51423"/>
                </a:lnTo>
                <a:lnTo>
                  <a:pt x="67537" y="60023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683"/>
                </a:lnTo>
                <a:lnTo>
                  <a:pt x="20560" y="99720"/>
                </a:lnTo>
                <a:lnTo>
                  <a:pt x="27343" y="103151"/>
                </a:lnTo>
                <a:lnTo>
                  <a:pt x="35865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611114" y="4204522"/>
            <a:ext cx="73025" cy="116839"/>
          </a:xfrm>
          <a:custGeom>
            <a:avLst/>
            <a:gdLst/>
            <a:ahLst/>
            <a:cxnLst/>
            <a:rect l="l" t="t" r="r" b="b"/>
            <a:pathLst>
              <a:path w="73025" h="116839">
                <a:moveTo>
                  <a:pt x="72968" y="87559"/>
                </a:moveTo>
                <a:lnTo>
                  <a:pt x="0" y="87559"/>
                </a:lnTo>
                <a:lnTo>
                  <a:pt x="0" y="73661"/>
                </a:lnTo>
                <a:lnTo>
                  <a:pt x="46996" y="0"/>
                </a:lnTo>
                <a:lnTo>
                  <a:pt x="58127" y="0"/>
                </a:lnTo>
                <a:lnTo>
                  <a:pt x="58127" y="22237"/>
                </a:lnTo>
                <a:lnTo>
                  <a:pt x="44522" y="22237"/>
                </a:lnTo>
                <a:lnTo>
                  <a:pt x="12367" y="75051"/>
                </a:lnTo>
                <a:lnTo>
                  <a:pt x="72968" y="75051"/>
                </a:lnTo>
                <a:lnTo>
                  <a:pt x="72968" y="87559"/>
                </a:lnTo>
                <a:close/>
              </a:path>
              <a:path w="73025" h="116839">
                <a:moveTo>
                  <a:pt x="58127" y="75051"/>
                </a:moveTo>
                <a:lnTo>
                  <a:pt x="44522" y="75051"/>
                </a:lnTo>
                <a:lnTo>
                  <a:pt x="44522" y="22237"/>
                </a:lnTo>
                <a:lnTo>
                  <a:pt x="58127" y="22237"/>
                </a:lnTo>
                <a:lnTo>
                  <a:pt x="58127" y="75051"/>
                </a:lnTo>
                <a:close/>
              </a:path>
              <a:path w="73025" h="116839">
                <a:moveTo>
                  <a:pt x="58127" y="116746"/>
                </a:moveTo>
                <a:lnTo>
                  <a:pt x="44522" y="116746"/>
                </a:lnTo>
                <a:lnTo>
                  <a:pt x="44522" y="87559"/>
                </a:lnTo>
                <a:lnTo>
                  <a:pt x="58127" y="87559"/>
                </a:lnTo>
                <a:lnTo>
                  <a:pt x="58127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529489" y="4510287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2542"/>
                </a:moveTo>
                <a:lnTo>
                  <a:pt x="3710" y="6115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6309" y="45864"/>
                </a:lnTo>
                <a:lnTo>
                  <a:pt x="59827" y="48123"/>
                </a:lnTo>
                <a:lnTo>
                  <a:pt x="62077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4" h="116839">
                <a:moveTo>
                  <a:pt x="56309" y="45864"/>
                </a:moveTo>
                <a:lnTo>
                  <a:pt x="17314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39"/>
                </a:lnTo>
                <a:lnTo>
                  <a:pt x="56309" y="45864"/>
                </a:lnTo>
                <a:close/>
              </a:path>
              <a:path w="70484" h="116839">
                <a:moveTo>
                  <a:pt x="60826" y="104237"/>
                </a:moveTo>
                <a:lnTo>
                  <a:pt x="35865" y="104237"/>
                </a:lnTo>
                <a:lnTo>
                  <a:pt x="44368" y="102044"/>
                </a:lnTo>
                <a:lnTo>
                  <a:pt x="51015" y="96072"/>
                </a:lnTo>
                <a:lnTo>
                  <a:pt x="55344" y="87233"/>
                </a:lnTo>
                <a:lnTo>
                  <a:pt x="56890" y="76441"/>
                </a:lnTo>
                <a:lnTo>
                  <a:pt x="55151" y="65496"/>
                </a:lnTo>
                <a:lnTo>
                  <a:pt x="50397" y="57678"/>
                </a:lnTo>
                <a:lnTo>
                  <a:pt x="43324" y="52987"/>
                </a:lnTo>
                <a:lnTo>
                  <a:pt x="34628" y="51423"/>
                </a:lnTo>
                <a:lnTo>
                  <a:pt x="62077" y="51423"/>
                </a:lnTo>
                <a:lnTo>
                  <a:pt x="67537" y="59437"/>
                </a:lnTo>
                <a:lnTo>
                  <a:pt x="70494" y="75051"/>
                </a:lnTo>
                <a:lnTo>
                  <a:pt x="69219" y="87429"/>
                </a:lnTo>
                <a:lnTo>
                  <a:pt x="64001" y="101110"/>
                </a:lnTo>
                <a:lnTo>
                  <a:pt x="60826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269"/>
                </a:lnTo>
                <a:lnTo>
                  <a:pt x="12522" y="110144"/>
                </a:lnTo>
                <a:lnTo>
                  <a:pt x="4347" y="100328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097"/>
                </a:lnTo>
                <a:lnTo>
                  <a:pt x="20560" y="99199"/>
                </a:lnTo>
                <a:lnTo>
                  <a:pt x="27343" y="102956"/>
                </a:lnTo>
                <a:lnTo>
                  <a:pt x="35865" y="104237"/>
                </a:lnTo>
                <a:lnTo>
                  <a:pt x="60826" y="104237"/>
                </a:lnTo>
                <a:lnTo>
                  <a:pt x="52754" y="112185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612351" y="4510287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2542"/>
                </a:moveTo>
                <a:lnTo>
                  <a:pt x="3710" y="61152"/>
                </a:lnTo>
                <a:lnTo>
                  <a:pt x="11130" y="0"/>
                </a:lnTo>
                <a:lnTo>
                  <a:pt x="64310" y="0"/>
                </a:lnTo>
                <a:lnTo>
                  <a:pt x="64310" y="13898"/>
                </a:lnTo>
                <a:lnTo>
                  <a:pt x="21024" y="13898"/>
                </a:lnTo>
                <a:lnTo>
                  <a:pt x="16077" y="45864"/>
                </a:lnTo>
                <a:lnTo>
                  <a:pt x="56309" y="45864"/>
                </a:lnTo>
                <a:lnTo>
                  <a:pt x="59827" y="48123"/>
                </a:lnTo>
                <a:lnTo>
                  <a:pt x="62077" y="51423"/>
                </a:lnTo>
                <a:lnTo>
                  <a:pt x="25971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4" h="116839">
                <a:moveTo>
                  <a:pt x="56309" y="45864"/>
                </a:moveTo>
                <a:lnTo>
                  <a:pt x="16077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39"/>
                </a:lnTo>
                <a:lnTo>
                  <a:pt x="56309" y="45864"/>
                </a:lnTo>
                <a:close/>
              </a:path>
              <a:path w="70484" h="116839">
                <a:moveTo>
                  <a:pt x="60826" y="104237"/>
                </a:moveTo>
                <a:lnTo>
                  <a:pt x="34628" y="104237"/>
                </a:lnTo>
                <a:lnTo>
                  <a:pt x="43846" y="102044"/>
                </a:lnTo>
                <a:lnTo>
                  <a:pt x="50861" y="96072"/>
                </a:lnTo>
                <a:lnTo>
                  <a:pt x="55325" y="87233"/>
                </a:lnTo>
                <a:lnTo>
                  <a:pt x="56890" y="76441"/>
                </a:lnTo>
                <a:lnTo>
                  <a:pt x="55131" y="65496"/>
                </a:lnTo>
                <a:lnTo>
                  <a:pt x="50242" y="57678"/>
                </a:lnTo>
                <a:lnTo>
                  <a:pt x="42803" y="52987"/>
                </a:lnTo>
                <a:lnTo>
                  <a:pt x="33392" y="51423"/>
                </a:lnTo>
                <a:lnTo>
                  <a:pt x="62077" y="51423"/>
                </a:lnTo>
                <a:lnTo>
                  <a:pt x="67537" y="59437"/>
                </a:lnTo>
                <a:lnTo>
                  <a:pt x="70494" y="75051"/>
                </a:lnTo>
                <a:lnTo>
                  <a:pt x="69219" y="87429"/>
                </a:lnTo>
                <a:lnTo>
                  <a:pt x="64001" y="101110"/>
                </a:lnTo>
                <a:lnTo>
                  <a:pt x="60826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269"/>
                </a:lnTo>
                <a:lnTo>
                  <a:pt x="12522" y="110144"/>
                </a:lnTo>
                <a:lnTo>
                  <a:pt x="4347" y="100328"/>
                </a:lnTo>
                <a:lnTo>
                  <a:pt x="0" y="84780"/>
                </a:lnTo>
                <a:lnTo>
                  <a:pt x="13604" y="84780"/>
                </a:lnTo>
                <a:lnTo>
                  <a:pt x="15845" y="93097"/>
                </a:lnTo>
                <a:lnTo>
                  <a:pt x="20406" y="99199"/>
                </a:lnTo>
                <a:lnTo>
                  <a:pt x="26821" y="102956"/>
                </a:lnTo>
                <a:lnTo>
                  <a:pt x="34628" y="104237"/>
                </a:lnTo>
                <a:lnTo>
                  <a:pt x="60826" y="104237"/>
                </a:lnTo>
                <a:lnTo>
                  <a:pt x="52754" y="112185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529489" y="4811881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393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5524" y="45864"/>
                </a:lnTo>
                <a:lnTo>
                  <a:pt x="59827" y="48818"/>
                </a:lnTo>
                <a:lnTo>
                  <a:pt x="62440" y="52813"/>
                </a:lnTo>
                <a:lnTo>
                  <a:pt x="27208" y="52813"/>
                </a:lnTo>
                <a:lnTo>
                  <a:pt x="19787" y="55593"/>
                </a:lnTo>
                <a:lnTo>
                  <a:pt x="14840" y="63932"/>
                </a:lnTo>
                <a:close/>
              </a:path>
              <a:path w="70484" h="116839">
                <a:moveTo>
                  <a:pt x="55524" y="45864"/>
                </a:moveTo>
                <a:lnTo>
                  <a:pt x="17314" y="45864"/>
                </a:lnTo>
                <a:lnTo>
                  <a:pt x="21024" y="43084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456"/>
                </a:lnTo>
                <a:lnTo>
                  <a:pt x="55524" y="45864"/>
                </a:lnTo>
                <a:close/>
              </a:path>
              <a:path w="70484" h="116839">
                <a:moveTo>
                  <a:pt x="60960" y="104237"/>
                </a:moveTo>
                <a:lnTo>
                  <a:pt x="35865" y="104237"/>
                </a:lnTo>
                <a:lnTo>
                  <a:pt x="44368" y="102261"/>
                </a:lnTo>
                <a:lnTo>
                  <a:pt x="51015" y="96767"/>
                </a:lnTo>
                <a:lnTo>
                  <a:pt x="55344" y="88406"/>
                </a:lnTo>
                <a:lnTo>
                  <a:pt x="56890" y="77830"/>
                </a:lnTo>
                <a:lnTo>
                  <a:pt x="55151" y="66885"/>
                </a:lnTo>
                <a:lnTo>
                  <a:pt x="50397" y="59068"/>
                </a:lnTo>
                <a:lnTo>
                  <a:pt x="43324" y="54377"/>
                </a:lnTo>
                <a:lnTo>
                  <a:pt x="34628" y="52813"/>
                </a:lnTo>
                <a:lnTo>
                  <a:pt x="62440" y="52813"/>
                </a:lnTo>
                <a:lnTo>
                  <a:pt x="67537" y="60609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683"/>
                </a:lnTo>
                <a:lnTo>
                  <a:pt x="20560" y="99720"/>
                </a:lnTo>
                <a:lnTo>
                  <a:pt x="27343" y="103151"/>
                </a:lnTo>
                <a:lnTo>
                  <a:pt x="35865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612351" y="4809101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4628" y="119525"/>
                </a:moveTo>
                <a:lnTo>
                  <a:pt x="4695" y="94009"/>
                </a:lnTo>
                <a:lnTo>
                  <a:pt x="0" y="62542"/>
                </a:lnTo>
                <a:lnTo>
                  <a:pt x="1642" y="42216"/>
                </a:lnTo>
                <a:lnTo>
                  <a:pt x="7575" y="21889"/>
                </a:lnTo>
                <a:lnTo>
                  <a:pt x="19304" y="6254"/>
                </a:lnTo>
                <a:lnTo>
                  <a:pt x="38339" y="0"/>
                </a:lnTo>
                <a:lnTo>
                  <a:pt x="48213" y="1672"/>
                </a:lnTo>
                <a:lnTo>
                  <a:pt x="57972" y="7122"/>
                </a:lnTo>
                <a:lnTo>
                  <a:pt x="63233" y="13898"/>
                </a:lnTo>
                <a:lnTo>
                  <a:pt x="38339" y="13898"/>
                </a:lnTo>
                <a:lnTo>
                  <a:pt x="26126" y="18871"/>
                </a:lnTo>
                <a:lnTo>
                  <a:pt x="18551" y="30750"/>
                </a:lnTo>
                <a:lnTo>
                  <a:pt x="14686" y="44974"/>
                </a:lnTo>
                <a:lnTo>
                  <a:pt x="13604" y="56983"/>
                </a:lnTo>
                <a:lnTo>
                  <a:pt x="30931" y="56983"/>
                </a:lnTo>
                <a:lnTo>
                  <a:pt x="27556" y="57743"/>
                </a:lnTo>
                <a:lnTo>
                  <a:pt x="21024" y="63411"/>
                </a:lnTo>
                <a:lnTo>
                  <a:pt x="17275" y="71424"/>
                </a:lnTo>
                <a:lnTo>
                  <a:pt x="16077" y="80610"/>
                </a:lnTo>
                <a:lnTo>
                  <a:pt x="17275" y="90013"/>
                </a:lnTo>
                <a:lnTo>
                  <a:pt x="21024" y="98504"/>
                </a:lnTo>
                <a:lnTo>
                  <a:pt x="27556" y="104650"/>
                </a:lnTo>
                <a:lnTo>
                  <a:pt x="37102" y="107017"/>
                </a:lnTo>
                <a:lnTo>
                  <a:pt x="62751" y="107017"/>
                </a:lnTo>
                <a:lnTo>
                  <a:pt x="61837" y="108407"/>
                </a:lnTo>
                <a:lnTo>
                  <a:pt x="57064" y="113076"/>
                </a:lnTo>
                <a:lnTo>
                  <a:pt x="51479" y="116572"/>
                </a:lnTo>
                <a:lnTo>
                  <a:pt x="44271" y="118765"/>
                </a:lnTo>
                <a:lnTo>
                  <a:pt x="34628" y="119525"/>
                </a:lnTo>
                <a:close/>
              </a:path>
              <a:path w="71754" h="120014">
                <a:moveTo>
                  <a:pt x="69257" y="31966"/>
                </a:moveTo>
                <a:lnTo>
                  <a:pt x="56890" y="31966"/>
                </a:lnTo>
                <a:lnTo>
                  <a:pt x="54513" y="24452"/>
                </a:lnTo>
                <a:lnTo>
                  <a:pt x="50861" y="18762"/>
                </a:lnTo>
                <a:lnTo>
                  <a:pt x="45585" y="15157"/>
                </a:lnTo>
                <a:lnTo>
                  <a:pt x="38339" y="13898"/>
                </a:lnTo>
                <a:lnTo>
                  <a:pt x="63233" y="13898"/>
                </a:lnTo>
                <a:lnTo>
                  <a:pt x="65644" y="17003"/>
                </a:lnTo>
                <a:lnTo>
                  <a:pt x="69257" y="31966"/>
                </a:lnTo>
                <a:close/>
              </a:path>
              <a:path w="71754" h="120014">
                <a:moveTo>
                  <a:pt x="30931" y="56983"/>
                </a:moveTo>
                <a:lnTo>
                  <a:pt x="14840" y="56983"/>
                </a:lnTo>
                <a:lnTo>
                  <a:pt x="17642" y="52466"/>
                </a:lnTo>
                <a:lnTo>
                  <a:pt x="22416" y="47949"/>
                </a:lnTo>
                <a:lnTo>
                  <a:pt x="29276" y="44474"/>
                </a:lnTo>
                <a:lnTo>
                  <a:pt x="38339" y="43084"/>
                </a:lnTo>
                <a:lnTo>
                  <a:pt x="49295" y="44822"/>
                </a:lnTo>
                <a:lnTo>
                  <a:pt x="60136" y="50729"/>
                </a:lnTo>
                <a:lnTo>
                  <a:pt x="63763" y="55593"/>
                </a:lnTo>
                <a:lnTo>
                  <a:pt x="37102" y="55593"/>
                </a:lnTo>
                <a:lnTo>
                  <a:pt x="30931" y="56983"/>
                </a:lnTo>
                <a:close/>
              </a:path>
              <a:path w="71754" h="120014">
                <a:moveTo>
                  <a:pt x="62751" y="107017"/>
                </a:moveTo>
                <a:lnTo>
                  <a:pt x="37102" y="107017"/>
                </a:lnTo>
                <a:lnTo>
                  <a:pt x="45605" y="105041"/>
                </a:lnTo>
                <a:lnTo>
                  <a:pt x="52252" y="99547"/>
                </a:lnTo>
                <a:lnTo>
                  <a:pt x="56581" y="91186"/>
                </a:lnTo>
                <a:lnTo>
                  <a:pt x="58127" y="80610"/>
                </a:lnTo>
                <a:lnTo>
                  <a:pt x="57102" y="72010"/>
                </a:lnTo>
                <a:lnTo>
                  <a:pt x="53643" y="63932"/>
                </a:lnTo>
                <a:lnTo>
                  <a:pt x="47170" y="57938"/>
                </a:lnTo>
                <a:lnTo>
                  <a:pt x="37102" y="55593"/>
                </a:lnTo>
                <a:lnTo>
                  <a:pt x="63763" y="55593"/>
                </a:lnTo>
                <a:lnTo>
                  <a:pt x="68426" y="61847"/>
                </a:lnTo>
                <a:lnTo>
                  <a:pt x="71731" y="79220"/>
                </a:lnTo>
                <a:lnTo>
                  <a:pt x="71054" y="87885"/>
                </a:lnTo>
                <a:lnTo>
                  <a:pt x="69103" y="95377"/>
                </a:lnTo>
                <a:lnTo>
                  <a:pt x="65992" y="102087"/>
                </a:lnTo>
                <a:lnTo>
                  <a:pt x="62751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529489" y="5114866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254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6120" y="45864"/>
                </a:lnTo>
                <a:lnTo>
                  <a:pt x="59827" y="48296"/>
                </a:lnTo>
                <a:lnTo>
                  <a:pt x="61883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4" h="116839">
                <a:moveTo>
                  <a:pt x="56120" y="45864"/>
                </a:moveTo>
                <a:lnTo>
                  <a:pt x="17314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60"/>
                </a:lnTo>
                <a:lnTo>
                  <a:pt x="56120" y="45864"/>
                </a:lnTo>
                <a:close/>
              </a:path>
              <a:path w="70484" h="116839">
                <a:moveTo>
                  <a:pt x="60960" y="104237"/>
                </a:moveTo>
                <a:lnTo>
                  <a:pt x="35865" y="104237"/>
                </a:lnTo>
                <a:lnTo>
                  <a:pt x="44368" y="102066"/>
                </a:lnTo>
                <a:lnTo>
                  <a:pt x="51015" y="96246"/>
                </a:lnTo>
                <a:lnTo>
                  <a:pt x="55344" y="87820"/>
                </a:lnTo>
                <a:lnTo>
                  <a:pt x="56890" y="77830"/>
                </a:lnTo>
                <a:lnTo>
                  <a:pt x="55151" y="66668"/>
                </a:lnTo>
                <a:lnTo>
                  <a:pt x="50397" y="58373"/>
                </a:lnTo>
                <a:lnTo>
                  <a:pt x="43324" y="53204"/>
                </a:lnTo>
                <a:lnTo>
                  <a:pt x="34628" y="51423"/>
                </a:lnTo>
                <a:lnTo>
                  <a:pt x="61883" y="51423"/>
                </a:lnTo>
                <a:lnTo>
                  <a:pt x="67537" y="60023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683"/>
                </a:lnTo>
                <a:lnTo>
                  <a:pt x="20560" y="99720"/>
                </a:lnTo>
                <a:lnTo>
                  <a:pt x="27343" y="103151"/>
                </a:lnTo>
                <a:lnTo>
                  <a:pt x="35865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612351" y="5112086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4" h="120014">
                <a:moveTo>
                  <a:pt x="35865" y="119525"/>
                </a:moveTo>
                <a:lnTo>
                  <a:pt x="1391" y="95725"/>
                </a:lnTo>
                <a:lnTo>
                  <a:pt x="0" y="83390"/>
                </a:lnTo>
                <a:lnTo>
                  <a:pt x="1333" y="73748"/>
                </a:lnTo>
                <a:lnTo>
                  <a:pt x="5101" y="65669"/>
                </a:lnTo>
                <a:lnTo>
                  <a:pt x="10956" y="59154"/>
                </a:lnTo>
                <a:lnTo>
                  <a:pt x="18551" y="54203"/>
                </a:lnTo>
                <a:lnTo>
                  <a:pt x="12058" y="51119"/>
                </a:lnTo>
                <a:lnTo>
                  <a:pt x="7420" y="46212"/>
                </a:lnTo>
                <a:lnTo>
                  <a:pt x="4637" y="39740"/>
                </a:lnTo>
                <a:lnTo>
                  <a:pt x="3710" y="31966"/>
                </a:lnTo>
                <a:lnTo>
                  <a:pt x="5256" y="21694"/>
                </a:lnTo>
                <a:lnTo>
                  <a:pt x="10512" y="11292"/>
                </a:lnTo>
                <a:lnTo>
                  <a:pt x="20406" y="3235"/>
                </a:lnTo>
                <a:lnTo>
                  <a:pt x="35865" y="0"/>
                </a:lnTo>
                <a:lnTo>
                  <a:pt x="50088" y="2823"/>
                </a:lnTo>
                <a:lnTo>
                  <a:pt x="59673" y="10076"/>
                </a:lnTo>
                <a:lnTo>
                  <a:pt x="61770" y="13898"/>
                </a:lnTo>
                <a:lnTo>
                  <a:pt x="21024" y="13898"/>
                </a:lnTo>
                <a:lnTo>
                  <a:pt x="17314" y="23627"/>
                </a:lnTo>
                <a:lnTo>
                  <a:pt x="17314" y="43084"/>
                </a:lnTo>
                <a:lnTo>
                  <a:pt x="25971" y="48644"/>
                </a:lnTo>
                <a:lnTo>
                  <a:pt x="60950" y="48644"/>
                </a:lnTo>
                <a:lnTo>
                  <a:pt x="57914" y="51684"/>
                </a:lnTo>
                <a:lnTo>
                  <a:pt x="54416" y="54203"/>
                </a:lnTo>
                <a:lnTo>
                  <a:pt x="62668" y="60327"/>
                </a:lnTo>
                <a:lnTo>
                  <a:pt x="64126" y="62542"/>
                </a:lnTo>
                <a:lnTo>
                  <a:pt x="35865" y="62542"/>
                </a:lnTo>
                <a:lnTo>
                  <a:pt x="26319" y="64236"/>
                </a:lnTo>
                <a:lnTo>
                  <a:pt x="19787" y="68796"/>
                </a:lnTo>
                <a:lnTo>
                  <a:pt x="16039" y="75442"/>
                </a:lnTo>
                <a:lnTo>
                  <a:pt x="14840" y="83390"/>
                </a:lnTo>
                <a:lnTo>
                  <a:pt x="15710" y="91186"/>
                </a:lnTo>
                <a:lnTo>
                  <a:pt x="19014" y="98852"/>
                </a:lnTo>
                <a:lnTo>
                  <a:pt x="25797" y="104693"/>
                </a:lnTo>
                <a:lnTo>
                  <a:pt x="37102" y="107017"/>
                </a:lnTo>
                <a:lnTo>
                  <a:pt x="63097" y="107017"/>
                </a:lnTo>
                <a:lnTo>
                  <a:pt x="62455" y="108233"/>
                </a:lnTo>
                <a:lnTo>
                  <a:pt x="51711" y="116420"/>
                </a:lnTo>
                <a:lnTo>
                  <a:pt x="35865" y="119525"/>
                </a:lnTo>
                <a:close/>
              </a:path>
              <a:path w="70484" h="120014">
                <a:moveTo>
                  <a:pt x="60950" y="48644"/>
                </a:moveTo>
                <a:lnTo>
                  <a:pt x="35865" y="48644"/>
                </a:lnTo>
                <a:lnTo>
                  <a:pt x="43460" y="47384"/>
                </a:lnTo>
                <a:lnTo>
                  <a:pt x="49315" y="43779"/>
                </a:lnTo>
                <a:lnTo>
                  <a:pt x="53083" y="38090"/>
                </a:lnTo>
                <a:lnTo>
                  <a:pt x="54416" y="30576"/>
                </a:lnTo>
                <a:lnTo>
                  <a:pt x="53411" y="25038"/>
                </a:lnTo>
                <a:lnTo>
                  <a:pt x="50088" y="19631"/>
                </a:lnTo>
                <a:lnTo>
                  <a:pt x="43981" y="15527"/>
                </a:lnTo>
                <a:lnTo>
                  <a:pt x="34628" y="13898"/>
                </a:lnTo>
                <a:lnTo>
                  <a:pt x="61770" y="13898"/>
                </a:lnTo>
                <a:lnTo>
                  <a:pt x="65083" y="19935"/>
                </a:lnTo>
                <a:lnTo>
                  <a:pt x="66784" y="30576"/>
                </a:lnTo>
                <a:lnTo>
                  <a:pt x="65373" y="40913"/>
                </a:lnTo>
                <a:lnTo>
                  <a:pt x="61991" y="47601"/>
                </a:lnTo>
                <a:lnTo>
                  <a:pt x="60950" y="48644"/>
                </a:lnTo>
                <a:close/>
              </a:path>
              <a:path w="70484" h="120014">
                <a:moveTo>
                  <a:pt x="63097" y="107017"/>
                </a:moveTo>
                <a:lnTo>
                  <a:pt x="37102" y="107017"/>
                </a:lnTo>
                <a:lnTo>
                  <a:pt x="43846" y="106083"/>
                </a:lnTo>
                <a:lnTo>
                  <a:pt x="50242" y="102674"/>
                </a:lnTo>
                <a:lnTo>
                  <a:pt x="55015" y="95877"/>
                </a:lnTo>
                <a:lnTo>
                  <a:pt x="56890" y="84780"/>
                </a:lnTo>
                <a:lnTo>
                  <a:pt x="55170" y="74855"/>
                </a:lnTo>
                <a:lnTo>
                  <a:pt x="50552" y="67928"/>
                </a:lnTo>
                <a:lnTo>
                  <a:pt x="43846" y="63867"/>
                </a:lnTo>
                <a:lnTo>
                  <a:pt x="35865" y="62542"/>
                </a:lnTo>
                <a:lnTo>
                  <a:pt x="64126" y="62542"/>
                </a:lnTo>
                <a:lnTo>
                  <a:pt x="67557" y="67754"/>
                </a:lnTo>
                <a:lnTo>
                  <a:pt x="69895" y="75702"/>
                </a:lnTo>
                <a:lnTo>
                  <a:pt x="70494" y="83390"/>
                </a:lnTo>
                <a:lnTo>
                  <a:pt x="68562" y="96658"/>
                </a:lnTo>
                <a:lnTo>
                  <a:pt x="63097" y="1070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529489" y="5417850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2542"/>
                </a:moveTo>
                <a:lnTo>
                  <a:pt x="3710" y="6115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3898"/>
                </a:lnTo>
                <a:lnTo>
                  <a:pt x="21024" y="13898"/>
                </a:lnTo>
                <a:lnTo>
                  <a:pt x="17314" y="45864"/>
                </a:lnTo>
                <a:lnTo>
                  <a:pt x="56309" y="45864"/>
                </a:lnTo>
                <a:lnTo>
                  <a:pt x="59827" y="48123"/>
                </a:lnTo>
                <a:lnTo>
                  <a:pt x="62077" y="51423"/>
                </a:lnTo>
                <a:lnTo>
                  <a:pt x="27208" y="51423"/>
                </a:lnTo>
                <a:lnTo>
                  <a:pt x="19787" y="55593"/>
                </a:lnTo>
                <a:lnTo>
                  <a:pt x="14840" y="62542"/>
                </a:lnTo>
                <a:close/>
              </a:path>
              <a:path w="70484" h="116839">
                <a:moveTo>
                  <a:pt x="56309" y="45864"/>
                </a:moveTo>
                <a:lnTo>
                  <a:pt x="17314" y="45864"/>
                </a:lnTo>
                <a:lnTo>
                  <a:pt x="21024" y="41695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239"/>
                </a:lnTo>
                <a:lnTo>
                  <a:pt x="56309" y="45864"/>
                </a:lnTo>
                <a:close/>
              </a:path>
              <a:path w="70484" h="116839">
                <a:moveTo>
                  <a:pt x="60826" y="104237"/>
                </a:moveTo>
                <a:lnTo>
                  <a:pt x="35865" y="104237"/>
                </a:lnTo>
                <a:lnTo>
                  <a:pt x="44368" y="102066"/>
                </a:lnTo>
                <a:lnTo>
                  <a:pt x="51015" y="96246"/>
                </a:lnTo>
                <a:lnTo>
                  <a:pt x="55344" y="87820"/>
                </a:lnTo>
                <a:lnTo>
                  <a:pt x="56890" y="77830"/>
                </a:lnTo>
                <a:lnTo>
                  <a:pt x="55151" y="66668"/>
                </a:lnTo>
                <a:lnTo>
                  <a:pt x="50397" y="58373"/>
                </a:lnTo>
                <a:lnTo>
                  <a:pt x="43324" y="53204"/>
                </a:lnTo>
                <a:lnTo>
                  <a:pt x="34628" y="51423"/>
                </a:lnTo>
                <a:lnTo>
                  <a:pt x="62077" y="51423"/>
                </a:lnTo>
                <a:lnTo>
                  <a:pt x="67537" y="59437"/>
                </a:lnTo>
                <a:lnTo>
                  <a:pt x="70494" y="75051"/>
                </a:lnTo>
                <a:lnTo>
                  <a:pt x="69219" y="87429"/>
                </a:lnTo>
                <a:lnTo>
                  <a:pt x="64001" y="101110"/>
                </a:lnTo>
                <a:lnTo>
                  <a:pt x="60826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269"/>
                </a:lnTo>
                <a:lnTo>
                  <a:pt x="12522" y="110144"/>
                </a:lnTo>
                <a:lnTo>
                  <a:pt x="4347" y="100328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097"/>
                </a:lnTo>
                <a:lnTo>
                  <a:pt x="20560" y="99199"/>
                </a:lnTo>
                <a:lnTo>
                  <a:pt x="27343" y="102956"/>
                </a:lnTo>
                <a:lnTo>
                  <a:pt x="35865" y="104237"/>
                </a:lnTo>
                <a:lnTo>
                  <a:pt x="60826" y="104237"/>
                </a:lnTo>
                <a:lnTo>
                  <a:pt x="52754" y="112185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612351" y="5415071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4" h="120014">
                <a:moveTo>
                  <a:pt x="35865" y="119525"/>
                </a:moveTo>
                <a:lnTo>
                  <a:pt x="1391" y="95377"/>
                </a:lnTo>
                <a:lnTo>
                  <a:pt x="0" y="82000"/>
                </a:lnTo>
                <a:lnTo>
                  <a:pt x="1333" y="72575"/>
                </a:lnTo>
                <a:lnTo>
                  <a:pt x="5101" y="64974"/>
                </a:lnTo>
                <a:lnTo>
                  <a:pt x="10956" y="58937"/>
                </a:lnTo>
                <a:lnTo>
                  <a:pt x="18551" y="54203"/>
                </a:lnTo>
                <a:lnTo>
                  <a:pt x="12058" y="50533"/>
                </a:lnTo>
                <a:lnTo>
                  <a:pt x="7420" y="45690"/>
                </a:lnTo>
                <a:lnTo>
                  <a:pt x="4637" y="39545"/>
                </a:lnTo>
                <a:lnTo>
                  <a:pt x="3710" y="31966"/>
                </a:lnTo>
                <a:lnTo>
                  <a:pt x="5256" y="21694"/>
                </a:lnTo>
                <a:lnTo>
                  <a:pt x="10512" y="11292"/>
                </a:lnTo>
                <a:lnTo>
                  <a:pt x="20406" y="3235"/>
                </a:lnTo>
                <a:lnTo>
                  <a:pt x="35865" y="0"/>
                </a:lnTo>
                <a:lnTo>
                  <a:pt x="50088" y="2801"/>
                </a:lnTo>
                <a:lnTo>
                  <a:pt x="59673" y="9902"/>
                </a:lnTo>
                <a:lnTo>
                  <a:pt x="61165" y="12508"/>
                </a:lnTo>
                <a:lnTo>
                  <a:pt x="21024" y="12508"/>
                </a:lnTo>
                <a:lnTo>
                  <a:pt x="17314" y="23627"/>
                </a:lnTo>
                <a:lnTo>
                  <a:pt x="17314" y="30576"/>
                </a:lnTo>
                <a:lnTo>
                  <a:pt x="18821" y="38090"/>
                </a:lnTo>
                <a:lnTo>
                  <a:pt x="22879" y="43779"/>
                </a:lnTo>
                <a:lnTo>
                  <a:pt x="28793" y="47384"/>
                </a:lnTo>
                <a:lnTo>
                  <a:pt x="35865" y="48644"/>
                </a:lnTo>
                <a:lnTo>
                  <a:pt x="60438" y="48644"/>
                </a:lnTo>
                <a:lnTo>
                  <a:pt x="57914" y="51467"/>
                </a:lnTo>
                <a:lnTo>
                  <a:pt x="54416" y="54203"/>
                </a:lnTo>
                <a:lnTo>
                  <a:pt x="62668" y="60305"/>
                </a:lnTo>
                <a:lnTo>
                  <a:pt x="63237" y="61152"/>
                </a:lnTo>
                <a:lnTo>
                  <a:pt x="35865" y="61152"/>
                </a:lnTo>
                <a:lnTo>
                  <a:pt x="26319" y="63063"/>
                </a:lnTo>
                <a:lnTo>
                  <a:pt x="19787" y="68102"/>
                </a:lnTo>
                <a:lnTo>
                  <a:pt x="16039" y="75224"/>
                </a:lnTo>
                <a:lnTo>
                  <a:pt x="14840" y="83390"/>
                </a:lnTo>
                <a:lnTo>
                  <a:pt x="15710" y="90382"/>
                </a:lnTo>
                <a:lnTo>
                  <a:pt x="19014" y="97636"/>
                </a:lnTo>
                <a:lnTo>
                  <a:pt x="25797" y="103325"/>
                </a:lnTo>
                <a:lnTo>
                  <a:pt x="37102" y="105627"/>
                </a:lnTo>
                <a:lnTo>
                  <a:pt x="63694" y="105627"/>
                </a:lnTo>
                <a:lnTo>
                  <a:pt x="62455" y="108059"/>
                </a:lnTo>
                <a:lnTo>
                  <a:pt x="51711" y="116398"/>
                </a:lnTo>
                <a:lnTo>
                  <a:pt x="35865" y="119525"/>
                </a:lnTo>
                <a:close/>
              </a:path>
              <a:path w="70484" h="120014">
                <a:moveTo>
                  <a:pt x="60438" y="48644"/>
                </a:moveTo>
                <a:lnTo>
                  <a:pt x="35865" y="48644"/>
                </a:lnTo>
                <a:lnTo>
                  <a:pt x="43460" y="47189"/>
                </a:lnTo>
                <a:lnTo>
                  <a:pt x="49315" y="43258"/>
                </a:lnTo>
                <a:lnTo>
                  <a:pt x="53083" y="37503"/>
                </a:lnTo>
                <a:lnTo>
                  <a:pt x="54416" y="30576"/>
                </a:lnTo>
                <a:lnTo>
                  <a:pt x="53411" y="24821"/>
                </a:lnTo>
                <a:lnTo>
                  <a:pt x="50088" y="18936"/>
                </a:lnTo>
                <a:lnTo>
                  <a:pt x="43981" y="14354"/>
                </a:lnTo>
                <a:lnTo>
                  <a:pt x="34628" y="12508"/>
                </a:lnTo>
                <a:lnTo>
                  <a:pt x="61165" y="12508"/>
                </a:lnTo>
                <a:lnTo>
                  <a:pt x="65083" y="19349"/>
                </a:lnTo>
                <a:lnTo>
                  <a:pt x="66784" y="29186"/>
                </a:lnTo>
                <a:lnTo>
                  <a:pt x="65373" y="39740"/>
                </a:lnTo>
                <a:lnTo>
                  <a:pt x="61991" y="46907"/>
                </a:lnTo>
                <a:lnTo>
                  <a:pt x="60438" y="48644"/>
                </a:lnTo>
                <a:close/>
              </a:path>
              <a:path w="70484" h="120014">
                <a:moveTo>
                  <a:pt x="63694" y="105627"/>
                </a:moveTo>
                <a:lnTo>
                  <a:pt x="37102" y="105627"/>
                </a:lnTo>
                <a:lnTo>
                  <a:pt x="43846" y="104910"/>
                </a:lnTo>
                <a:lnTo>
                  <a:pt x="50242" y="101979"/>
                </a:lnTo>
                <a:lnTo>
                  <a:pt x="55015" y="95659"/>
                </a:lnTo>
                <a:lnTo>
                  <a:pt x="56890" y="84780"/>
                </a:lnTo>
                <a:lnTo>
                  <a:pt x="55170" y="74052"/>
                </a:lnTo>
                <a:lnTo>
                  <a:pt x="50552" y="66712"/>
                </a:lnTo>
                <a:lnTo>
                  <a:pt x="43846" y="62499"/>
                </a:lnTo>
                <a:lnTo>
                  <a:pt x="35865" y="61152"/>
                </a:lnTo>
                <a:lnTo>
                  <a:pt x="63237" y="61152"/>
                </a:lnTo>
                <a:lnTo>
                  <a:pt x="67557" y="67580"/>
                </a:lnTo>
                <a:lnTo>
                  <a:pt x="69895" y="75116"/>
                </a:lnTo>
                <a:lnTo>
                  <a:pt x="70494" y="82000"/>
                </a:lnTo>
                <a:lnTo>
                  <a:pt x="68562" y="96072"/>
                </a:lnTo>
                <a:lnTo>
                  <a:pt x="63694" y="10562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529489" y="5719439"/>
            <a:ext cx="70485" cy="116839"/>
          </a:xfrm>
          <a:custGeom>
            <a:avLst/>
            <a:gdLst/>
            <a:ahLst/>
            <a:cxnLst/>
            <a:rect l="l" t="t" r="r" b="b"/>
            <a:pathLst>
              <a:path w="70484" h="116839">
                <a:moveTo>
                  <a:pt x="14840" y="63932"/>
                </a:moveTo>
                <a:lnTo>
                  <a:pt x="3710" y="62542"/>
                </a:lnTo>
                <a:lnTo>
                  <a:pt x="11130" y="0"/>
                </a:lnTo>
                <a:lnTo>
                  <a:pt x="65547" y="0"/>
                </a:lnTo>
                <a:lnTo>
                  <a:pt x="65547" y="15288"/>
                </a:lnTo>
                <a:lnTo>
                  <a:pt x="21024" y="15288"/>
                </a:lnTo>
                <a:lnTo>
                  <a:pt x="17314" y="47254"/>
                </a:lnTo>
                <a:lnTo>
                  <a:pt x="57549" y="47254"/>
                </a:lnTo>
                <a:lnTo>
                  <a:pt x="59827" y="48818"/>
                </a:lnTo>
                <a:lnTo>
                  <a:pt x="62440" y="52813"/>
                </a:lnTo>
                <a:lnTo>
                  <a:pt x="27208" y="52813"/>
                </a:lnTo>
                <a:lnTo>
                  <a:pt x="19787" y="56983"/>
                </a:lnTo>
                <a:lnTo>
                  <a:pt x="14840" y="63932"/>
                </a:lnTo>
                <a:close/>
              </a:path>
              <a:path w="70484" h="116839">
                <a:moveTo>
                  <a:pt x="57549" y="47254"/>
                </a:moveTo>
                <a:lnTo>
                  <a:pt x="17314" y="47254"/>
                </a:lnTo>
                <a:lnTo>
                  <a:pt x="21024" y="43084"/>
                </a:lnTo>
                <a:lnTo>
                  <a:pt x="27208" y="38915"/>
                </a:lnTo>
                <a:lnTo>
                  <a:pt x="37102" y="38915"/>
                </a:lnTo>
                <a:lnTo>
                  <a:pt x="49102" y="41456"/>
                </a:lnTo>
                <a:lnTo>
                  <a:pt x="57549" y="47254"/>
                </a:lnTo>
                <a:close/>
              </a:path>
              <a:path w="70484" h="116839">
                <a:moveTo>
                  <a:pt x="60960" y="104237"/>
                </a:moveTo>
                <a:lnTo>
                  <a:pt x="35865" y="104237"/>
                </a:lnTo>
                <a:lnTo>
                  <a:pt x="44368" y="102261"/>
                </a:lnTo>
                <a:lnTo>
                  <a:pt x="51015" y="96767"/>
                </a:lnTo>
                <a:lnTo>
                  <a:pt x="55344" y="88406"/>
                </a:lnTo>
                <a:lnTo>
                  <a:pt x="56890" y="77830"/>
                </a:lnTo>
                <a:lnTo>
                  <a:pt x="55151" y="66885"/>
                </a:lnTo>
                <a:lnTo>
                  <a:pt x="50397" y="59068"/>
                </a:lnTo>
                <a:lnTo>
                  <a:pt x="43324" y="54377"/>
                </a:lnTo>
                <a:lnTo>
                  <a:pt x="34628" y="52813"/>
                </a:lnTo>
                <a:lnTo>
                  <a:pt x="62440" y="52813"/>
                </a:lnTo>
                <a:lnTo>
                  <a:pt x="67537" y="60609"/>
                </a:lnTo>
                <a:lnTo>
                  <a:pt x="70494" y="76441"/>
                </a:lnTo>
                <a:lnTo>
                  <a:pt x="69219" y="88015"/>
                </a:lnTo>
                <a:lnTo>
                  <a:pt x="64001" y="101284"/>
                </a:lnTo>
                <a:lnTo>
                  <a:pt x="60960" y="104237"/>
                </a:lnTo>
                <a:close/>
              </a:path>
              <a:path w="70484" h="116839">
                <a:moveTo>
                  <a:pt x="33392" y="116746"/>
                </a:moveTo>
                <a:lnTo>
                  <a:pt x="22783" y="115465"/>
                </a:lnTo>
                <a:lnTo>
                  <a:pt x="12522" y="110665"/>
                </a:lnTo>
                <a:lnTo>
                  <a:pt x="4347" y="100915"/>
                </a:lnTo>
                <a:lnTo>
                  <a:pt x="0" y="84780"/>
                </a:lnTo>
                <a:lnTo>
                  <a:pt x="13604" y="84780"/>
                </a:lnTo>
                <a:lnTo>
                  <a:pt x="15865" y="93683"/>
                </a:lnTo>
                <a:lnTo>
                  <a:pt x="20560" y="99720"/>
                </a:lnTo>
                <a:lnTo>
                  <a:pt x="27343" y="103151"/>
                </a:lnTo>
                <a:lnTo>
                  <a:pt x="35865" y="104237"/>
                </a:lnTo>
                <a:lnTo>
                  <a:pt x="60960" y="104237"/>
                </a:lnTo>
                <a:lnTo>
                  <a:pt x="52754" y="112207"/>
                </a:lnTo>
                <a:lnTo>
                  <a:pt x="33392" y="1167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613587" y="5718049"/>
            <a:ext cx="69850" cy="118745"/>
          </a:xfrm>
          <a:custGeom>
            <a:avLst/>
            <a:gdLst/>
            <a:ahLst/>
            <a:cxnLst/>
            <a:rect l="l" t="t" r="r" b="b"/>
            <a:pathLst>
              <a:path w="69850" h="118745">
                <a:moveTo>
                  <a:pt x="32155" y="76441"/>
                </a:moveTo>
                <a:lnTo>
                  <a:pt x="19304" y="73900"/>
                </a:lnTo>
                <a:lnTo>
                  <a:pt x="9121" y="66538"/>
                </a:lnTo>
                <a:lnTo>
                  <a:pt x="2415" y="54746"/>
                </a:lnTo>
                <a:lnTo>
                  <a:pt x="0" y="38915"/>
                </a:lnTo>
                <a:lnTo>
                  <a:pt x="2087" y="24039"/>
                </a:lnTo>
                <a:lnTo>
                  <a:pt x="8348" y="11639"/>
                </a:lnTo>
                <a:lnTo>
                  <a:pt x="18783" y="3148"/>
                </a:lnTo>
                <a:lnTo>
                  <a:pt x="33392" y="0"/>
                </a:lnTo>
                <a:lnTo>
                  <a:pt x="52561" y="5711"/>
                </a:lnTo>
                <a:lnTo>
                  <a:pt x="57845" y="12508"/>
                </a:lnTo>
                <a:lnTo>
                  <a:pt x="33392" y="12508"/>
                </a:lnTo>
                <a:lnTo>
                  <a:pt x="25082" y="14484"/>
                </a:lnTo>
                <a:lnTo>
                  <a:pt x="18860" y="19978"/>
                </a:lnTo>
                <a:lnTo>
                  <a:pt x="14956" y="28339"/>
                </a:lnTo>
                <a:lnTo>
                  <a:pt x="13604" y="38915"/>
                </a:lnTo>
                <a:lnTo>
                  <a:pt x="15671" y="52205"/>
                </a:lnTo>
                <a:lnTo>
                  <a:pt x="20870" y="59762"/>
                </a:lnTo>
                <a:lnTo>
                  <a:pt x="27691" y="63150"/>
                </a:lnTo>
                <a:lnTo>
                  <a:pt x="34628" y="63932"/>
                </a:lnTo>
                <a:lnTo>
                  <a:pt x="54801" y="63932"/>
                </a:lnTo>
                <a:lnTo>
                  <a:pt x="51808" y="68818"/>
                </a:lnTo>
                <a:lnTo>
                  <a:pt x="46223" y="73140"/>
                </a:lnTo>
                <a:lnTo>
                  <a:pt x="39479" y="75637"/>
                </a:lnTo>
                <a:lnTo>
                  <a:pt x="32155" y="76441"/>
                </a:lnTo>
                <a:close/>
              </a:path>
              <a:path w="69850" h="118745">
                <a:moveTo>
                  <a:pt x="54801" y="63932"/>
                </a:moveTo>
                <a:lnTo>
                  <a:pt x="34628" y="63932"/>
                </a:lnTo>
                <a:lnTo>
                  <a:pt x="40329" y="62933"/>
                </a:lnTo>
                <a:lnTo>
                  <a:pt x="46841" y="59068"/>
                </a:lnTo>
                <a:lnTo>
                  <a:pt x="52194" y="51033"/>
                </a:lnTo>
                <a:lnTo>
                  <a:pt x="54416" y="37525"/>
                </a:lnTo>
                <a:lnTo>
                  <a:pt x="53218" y="27753"/>
                </a:lnTo>
                <a:lnTo>
                  <a:pt x="49469" y="19805"/>
                </a:lnTo>
                <a:lnTo>
                  <a:pt x="42938" y="14462"/>
                </a:lnTo>
                <a:lnTo>
                  <a:pt x="33392" y="12508"/>
                </a:lnTo>
                <a:lnTo>
                  <a:pt x="57845" y="12508"/>
                </a:lnTo>
                <a:lnTo>
                  <a:pt x="63383" y="19631"/>
                </a:lnTo>
                <a:lnTo>
                  <a:pt x="68175" y="36939"/>
                </a:lnTo>
                <a:lnTo>
                  <a:pt x="69257" y="52813"/>
                </a:lnTo>
                <a:lnTo>
                  <a:pt x="68784" y="62542"/>
                </a:lnTo>
                <a:lnTo>
                  <a:pt x="55653" y="62542"/>
                </a:lnTo>
                <a:lnTo>
                  <a:pt x="54801" y="63932"/>
                </a:lnTo>
                <a:close/>
              </a:path>
              <a:path w="69850" h="118745">
                <a:moveTo>
                  <a:pt x="54598" y="107017"/>
                </a:moveTo>
                <a:lnTo>
                  <a:pt x="32155" y="107017"/>
                </a:lnTo>
                <a:lnTo>
                  <a:pt x="41237" y="104368"/>
                </a:lnTo>
                <a:lnTo>
                  <a:pt x="48233" y="96246"/>
                </a:lnTo>
                <a:lnTo>
                  <a:pt x="53373" y="82391"/>
                </a:lnTo>
                <a:lnTo>
                  <a:pt x="56890" y="62542"/>
                </a:lnTo>
                <a:lnTo>
                  <a:pt x="68784" y="62542"/>
                </a:lnTo>
                <a:lnTo>
                  <a:pt x="68504" y="68297"/>
                </a:lnTo>
                <a:lnTo>
                  <a:pt x="64156" y="90165"/>
                </a:lnTo>
                <a:lnTo>
                  <a:pt x="54598" y="107017"/>
                </a:lnTo>
                <a:close/>
              </a:path>
              <a:path w="69850" h="118745">
                <a:moveTo>
                  <a:pt x="32155" y="118136"/>
                </a:moveTo>
                <a:lnTo>
                  <a:pt x="16889" y="114922"/>
                </a:lnTo>
                <a:lnTo>
                  <a:pt x="7420" y="107017"/>
                </a:lnTo>
                <a:lnTo>
                  <a:pt x="2589" y="97028"/>
                </a:lnTo>
                <a:lnTo>
                  <a:pt x="1236" y="87559"/>
                </a:lnTo>
                <a:lnTo>
                  <a:pt x="13604" y="87559"/>
                </a:lnTo>
                <a:lnTo>
                  <a:pt x="15459" y="95877"/>
                </a:lnTo>
                <a:lnTo>
                  <a:pt x="19169" y="101979"/>
                </a:lnTo>
                <a:lnTo>
                  <a:pt x="24734" y="105736"/>
                </a:lnTo>
                <a:lnTo>
                  <a:pt x="32155" y="107017"/>
                </a:lnTo>
                <a:lnTo>
                  <a:pt x="54598" y="107017"/>
                </a:lnTo>
                <a:lnTo>
                  <a:pt x="53083" y="109688"/>
                </a:lnTo>
                <a:lnTo>
                  <a:pt x="32155" y="1181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4" name="object 164"/>
          <p:cNvGraphicFramePr>
            <a:graphicFrameLocks noGrp="1"/>
          </p:cNvGraphicFramePr>
          <p:nvPr/>
        </p:nvGraphicFramePr>
        <p:xfrm>
          <a:off x="2526927" y="1249737"/>
          <a:ext cx="4613275" cy="468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8054"/>
                <a:gridCol w="1270138"/>
                <a:gridCol w="1283742"/>
                <a:gridCol w="1048760"/>
              </a:tblGrid>
              <a:tr h="718545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32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B w="59762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B w="59762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B w="59762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322">
                      <a:solidFill>
                        <a:srgbClr val="231F20"/>
                      </a:solidFill>
                      <a:prstDash val="solid"/>
                    </a:lnR>
                    <a:lnB w="59762">
                      <a:solidFill>
                        <a:srgbClr val="231F20"/>
                      </a:solidFill>
                      <a:prstDash val="solid"/>
                    </a:lnB>
                    <a:solidFill>
                      <a:srgbClr val="D1D3D4"/>
                    </a:solidFill>
                  </a:tcPr>
                </a:tc>
              </a:tr>
              <a:tr h="322442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59762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59762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59762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59762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298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298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298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159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298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298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159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298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298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159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2978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8339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  <a:tr h="30298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8002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18067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18067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7420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18067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420">
                      <a:solidFill>
                        <a:srgbClr val="231F20"/>
                      </a:solidFill>
                      <a:prstDash val="solid"/>
                    </a:lnL>
                    <a:lnR w="8002">
                      <a:solidFill>
                        <a:srgbClr val="231F20"/>
                      </a:solidFill>
                      <a:prstDash val="solid"/>
                    </a:lnR>
                    <a:lnT w="8339">
                      <a:solidFill>
                        <a:srgbClr val="231F20"/>
                      </a:solidFill>
                      <a:prstDash val="solid"/>
                    </a:lnT>
                    <a:lnB w="18067">
                      <a:solidFill>
                        <a:srgbClr val="231F20"/>
                      </a:solidFill>
                      <a:prstDash val="solid"/>
                    </a:lnB>
                    <a:solidFill>
                      <a:srgbClr val="C7EAFB"/>
                    </a:solidFill>
                  </a:tcPr>
                </a:tc>
              </a:tr>
            </a:tbl>
          </a:graphicData>
        </a:graphic>
      </p:graphicFrame>
      <p:sp>
        <p:nvSpPr>
          <p:cNvPr id="165" name="object 16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66" name="object 1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67" name="object 1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59685">
              <a:lnSpc>
                <a:spcPct val="100000"/>
              </a:lnSpc>
            </a:pPr>
            <a:r>
              <a:rPr dirty="0" spc="-5"/>
              <a:t>Solaris</a:t>
            </a:r>
            <a:r>
              <a:rPr dirty="0" spc="-90"/>
              <a:t> </a:t>
            </a:r>
            <a:r>
              <a:rPr dirty="0" spc="-5"/>
              <a:t>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3632080" y="1666442"/>
            <a:ext cx="0" cy="4423410"/>
          </a:xfrm>
          <a:custGeom>
            <a:avLst/>
            <a:gdLst/>
            <a:ahLst/>
            <a:cxnLst/>
            <a:rect l="l" t="t" r="r" b="b"/>
            <a:pathLst>
              <a:path w="0" h="4423410">
                <a:moveTo>
                  <a:pt x="0" y="0"/>
                </a:moveTo>
                <a:lnTo>
                  <a:pt x="0" y="0"/>
                </a:lnTo>
                <a:lnTo>
                  <a:pt x="0" y="4422894"/>
                </a:lnTo>
              </a:path>
            </a:pathLst>
          </a:custGeom>
          <a:ln w="12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7054" y="1627417"/>
            <a:ext cx="50165" cy="67310"/>
          </a:xfrm>
          <a:custGeom>
            <a:avLst/>
            <a:gdLst/>
            <a:ahLst/>
            <a:cxnLst/>
            <a:rect l="l" t="t" r="r" b="b"/>
            <a:pathLst>
              <a:path w="50164" h="67310">
                <a:moveTo>
                  <a:pt x="0" y="67211"/>
                </a:moveTo>
                <a:lnTo>
                  <a:pt x="25025" y="0"/>
                </a:lnTo>
                <a:lnTo>
                  <a:pt x="45611" y="55286"/>
                </a:lnTo>
                <a:lnTo>
                  <a:pt x="25025" y="55286"/>
                </a:lnTo>
                <a:lnTo>
                  <a:pt x="0" y="67211"/>
                </a:lnTo>
                <a:close/>
              </a:path>
              <a:path w="50164" h="67310">
                <a:moveTo>
                  <a:pt x="50051" y="67211"/>
                </a:moveTo>
                <a:lnTo>
                  <a:pt x="25025" y="55286"/>
                </a:lnTo>
                <a:lnTo>
                  <a:pt x="45611" y="55286"/>
                </a:lnTo>
                <a:lnTo>
                  <a:pt x="50051" y="6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7054" y="6069821"/>
            <a:ext cx="50165" cy="66675"/>
          </a:xfrm>
          <a:custGeom>
            <a:avLst/>
            <a:gdLst/>
            <a:ahLst/>
            <a:cxnLst/>
            <a:rect l="l" t="t" r="r" b="b"/>
            <a:pathLst>
              <a:path w="50164" h="66675">
                <a:moveTo>
                  <a:pt x="25025" y="66126"/>
                </a:moveTo>
                <a:lnTo>
                  <a:pt x="0" y="0"/>
                </a:lnTo>
                <a:lnTo>
                  <a:pt x="25025" y="11925"/>
                </a:lnTo>
                <a:lnTo>
                  <a:pt x="45539" y="11925"/>
                </a:lnTo>
                <a:lnTo>
                  <a:pt x="25025" y="66126"/>
                </a:lnTo>
                <a:close/>
              </a:path>
              <a:path w="50164" h="66675">
                <a:moveTo>
                  <a:pt x="45539" y="11925"/>
                </a:moveTo>
                <a:lnTo>
                  <a:pt x="25025" y="11925"/>
                </a:lnTo>
                <a:lnTo>
                  <a:pt x="50052" y="0"/>
                </a:lnTo>
                <a:lnTo>
                  <a:pt x="45539" y="11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18862" y="1666442"/>
            <a:ext cx="0" cy="4423410"/>
          </a:xfrm>
          <a:custGeom>
            <a:avLst/>
            <a:gdLst/>
            <a:ahLst/>
            <a:cxnLst/>
            <a:rect l="l" t="t" r="r" b="b"/>
            <a:pathLst>
              <a:path w="0" h="4423410">
                <a:moveTo>
                  <a:pt x="0" y="0"/>
                </a:moveTo>
                <a:lnTo>
                  <a:pt x="0" y="0"/>
                </a:lnTo>
                <a:lnTo>
                  <a:pt x="0" y="4422894"/>
                </a:lnTo>
              </a:path>
            </a:pathLst>
          </a:custGeom>
          <a:ln w="125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3836" y="1627417"/>
            <a:ext cx="50165" cy="67310"/>
          </a:xfrm>
          <a:custGeom>
            <a:avLst/>
            <a:gdLst/>
            <a:ahLst/>
            <a:cxnLst/>
            <a:rect l="l" t="t" r="r" b="b"/>
            <a:pathLst>
              <a:path w="50164" h="67310">
                <a:moveTo>
                  <a:pt x="0" y="67211"/>
                </a:moveTo>
                <a:lnTo>
                  <a:pt x="25025" y="0"/>
                </a:lnTo>
                <a:lnTo>
                  <a:pt x="45610" y="55286"/>
                </a:lnTo>
                <a:lnTo>
                  <a:pt x="25025" y="55286"/>
                </a:lnTo>
                <a:lnTo>
                  <a:pt x="0" y="67211"/>
                </a:lnTo>
                <a:close/>
              </a:path>
              <a:path w="50164" h="67310">
                <a:moveTo>
                  <a:pt x="50051" y="67211"/>
                </a:moveTo>
                <a:lnTo>
                  <a:pt x="25025" y="55286"/>
                </a:lnTo>
                <a:lnTo>
                  <a:pt x="45610" y="55286"/>
                </a:lnTo>
                <a:lnTo>
                  <a:pt x="50051" y="67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3836" y="6069821"/>
            <a:ext cx="50165" cy="66675"/>
          </a:xfrm>
          <a:custGeom>
            <a:avLst/>
            <a:gdLst/>
            <a:ahLst/>
            <a:cxnLst/>
            <a:rect l="l" t="t" r="r" b="b"/>
            <a:pathLst>
              <a:path w="50164" h="66675">
                <a:moveTo>
                  <a:pt x="25025" y="66126"/>
                </a:moveTo>
                <a:lnTo>
                  <a:pt x="0" y="0"/>
                </a:lnTo>
                <a:lnTo>
                  <a:pt x="25025" y="11925"/>
                </a:lnTo>
                <a:lnTo>
                  <a:pt x="45538" y="11925"/>
                </a:lnTo>
                <a:lnTo>
                  <a:pt x="25025" y="66126"/>
                </a:lnTo>
                <a:close/>
              </a:path>
              <a:path w="50164" h="66675">
                <a:moveTo>
                  <a:pt x="45538" y="11925"/>
                </a:moveTo>
                <a:lnTo>
                  <a:pt x="25025" y="11925"/>
                </a:lnTo>
                <a:lnTo>
                  <a:pt x="50051" y="0"/>
                </a:lnTo>
                <a:lnTo>
                  <a:pt x="45538" y="11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37935" y="1624194"/>
            <a:ext cx="1530143" cy="4514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85123" y="1653434"/>
            <a:ext cx="24130" cy="83820"/>
          </a:xfrm>
          <a:custGeom>
            <a:avLst/>
            <a:gdLst/>
            <a:ahLst/>
            <a:cxnLst/>
            <a:rect l="l" t="t" r="r" b="b"/>
            <a:pathLst>
              <a:path w="24129" h="83819">
                <a:moveTo>
                  <a:pt x="24063" y="83471"/>
                </a:moveTo>
                <a:lnTo>
                  <a:pt x="14438" y="83471"/>
                </a:lnTo>
                <a:lnTo>
                  <a:pt x="14438" y="9756"/>
                </a:lnTo>
                <a:lnTo>
                  <a:pt x="0" y="9756"/>
                </a:lnTo>
                <a:lnTo>
                  <a:pt x="15400" y="0"/>
                </a:lnTo>
                <a:lnTo>
                  <a:pt x="24063" y="0"/>
                </a:lnTo>
                <a:lnTo>
                  <a:pt x="24063" y="9756"/>
                </a:lnTo>
                <a:lnTo>
                  <a:pt x="14438" y="9756"/>
                </a:lnTo>
                <a:lnTo>
                  <a:pt x="1925" y="18428"/>
                </a:lnTo>
                <a:lnTo>
                  <a:pt x="24063" y="18428"/>
                </a:lnTo>
                <a:lnTo>
                  <a:pt x="24063" y="83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36138" y="1651266"/>
            <a:ext cx="51435" cy="86995"/>
          </a:xfrm>
          <a:custGeom>
            <a:avLst/>
            <a:gdLst/>
            <a:ahLst/>
            <a:cxnLst/>
            <a:rect l="l" t="t" r="r" b="b"/>
            <a:pathLst>
              <a:path w="51435" h="86994">
                <a:moveTo>
                  <a:pt x="25988" y="86723"/>
                </a:moveTo>
                <a:lnTo>
                  <a:pt x="15430" y="84182"/>
                </a:lnTo>
                <a:lnTo>
                  <a:pt x="7219" y="76967"/>
                </a:lnTo>
                <a:lnTo>
                  <a:pt x="1894" y="65686"/>
                </a:lnTo>
                <a:lnTo>
                  <a:pt x="0" y="50950"/>
                </a:lnTo>
                <a:lnTo>
                  <a:pt x="872" y="39398"/>
                </a:lnTo>
                <a:lnTo>
                  <a:pt x="23100" y="5149"/>
                </a:lnTo>
                <a:lnTo>
                  <a:pt x="36576" y="1084"/>
                </a:lnTo>
                <a:lnTo>
                  <a:pt x="39464" y="1084"/>
                </a:lnTo>
                <a:lnTo>
                  <a:pt x="41389" y="0"/>
                </a:lnTo>
                <a:lnTo>
                  <a:pt x="43314" y="0"/>
                </a:lnTo>
                <a:lnTo>
                  <a:pt x="43314" y="9756"/>
                </a:lnTo>
                <a:lnTo>
                  <a:pt x="38501" y="9756"/>
                </a:lnTo>
                <a:lnTo>
                  <a:pt x="35613" y="10840"/>
                </a:lnTo>
                <a:lnTo>
                  <a:pt x="25341" y="14346"/>
                </a:lnTo>
                <a:lnTo>
                  <a:pt x="17686" y="21003"/>
                </a:lnTo>
                <a:lnTo>
                  <a:pt x="12738" y="29895"/>
                </a:lnTo>
                <a:lnTo>
                  <a:pt x="10587" y="40109"/>
                </a:lnTo>
                <a:lnTo>
                  <a:pt x="17806" y="40109"/>
                </a:lnTo>
                <a:lnTo>
                  <a:pt x="13475" y="43361"/>
                </a:lnTo>
                <a:lnTo>
                  <a:pt x="10587" y="48781"/>
                </a:lnTo>
                <a:lnTo>
                  <a:pt x="10587" y="50950"/>
                </a:lnTo>
                <a:lnTo>
                  <a:pt x="9625" y="52034"/>
                </a:lnTo>
                <a:lnTo>
                  <a:pt x="9625" y="54202"/>
                </a:lnTo>
                <a:lnTo>
                  <a:pt x="10693" y="63873"/>
                </a:lnTo>
                <a:lnTo>
                  <a:pt x="13836" y="71411"/>
                </a:lnTo>
                <a:lnTo>
                  <a:pt x="18965" y="76306"/>
                </a:lnTo>
                <a:lnTo>
                  <a:pt x="25988" y="78051"/>
                </a:lnTo>
                <a:lnTo>
                  <a:pt x="43948" y="78051"/>
                </a:lnTo>
                <a:lnTo>
                  <a:pt x="36395" y="84284"/>
                </a:lnTo>
                <a:lnTo>
                  <a:pt x="25988" y="86723"/>
                </a:lnTo>
                <a:close/>
              </a:path>
              <a:path w="51435" h="86994">
                <a:moveTo>
                  <a:pt x="17806" y="40109"/>
                </a:moveTo>
                <a:lnTo>
                  <a:pt x="10587" y="40109"/>
                </a:lnTo>
                <a:lnTo>
                  <a:pt x="14438" y="34689"/>
                </a:lnTo>
                <a:lnTo>
                  <a:pt x="20213" y="30353"/>
                </a:lnTo>
                <a:lnTo>
                  <a:pt x="28876" y="30353"/>
                </a:lnTo>
                <a:lnTo>
                  <a:pt x="37614" y="32301"/>
                </a:lnTo>
                <a:lnTo>
                  <a:pt x="44637" y="37805"/>
                </a:lnTo>
                <a:lnTo>
                  <a:pt x="45304" y="39025"/>
                </a:lnTo>
                <a:lnTo>
                  <a:pt x="19250" y="39025"/>
                </a:lnTo>
                <a:lnTo>
                  <a:pt x="17806" y="40109"/>
                </a:lnTo>
                <a:close/>
              </a:path>
              <a:path w="51435" h="86994">
                <a:moveTo>
                  <a:pt x="43948" y="78051"/>
                </a:moveTo>
                <a:lnTo>
                  <a:pt x="34651" y="78051"/>
                </a:lnTo>
                <a:lnTo>
                  <a:pt x="40426" y="70462"/>
                </a:lnTo>
                <a:lnTo>
                  <a:pt x="40426" y="46613"/>
                </a:lnTo>
                <a:lnTo>
                  <a:pt x="34651" y="39025"/>
                </a:lnTo>
                <a:lnTo>
                  <a:pt x="45304" y="39025"/>
                </a:lnTo>
                <a:lnTo>
                  <a:pt x="49315" y="46359"/>
                </a:lnTo>
                <a:lnTo>
                  <a:pt x="51014" y="57454"/>
                </a:lnTo>
                <a:lnTo>
                  <a:pt x="49269" y="68430"/>
                </a:lnTo>
                <a:lnTo>
                  <a:pt x="44276" y="77780"/>
                </a:lnTo>
                <a:lnTo>
                  <a:pt x="43948" y="78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95815" y="1651266"/>
            <a:ext cx="50165" cy="86995"/>
          </a:xfrm>
          <a:custGeom>
            <a:avLst/>
            <a:gdLst/>
            <a:ahLst/>
            <a:cxnLst/>
            <a:rect l="l" t="t" r="r" b="b"/>
            <a:pathLst>
              <a:path w="50164" h="86994">
                <a:moveTo>
                  <a:pt x="29838" y="56370"/>
                </a:moveTo>
                <a:lnTo>
                  <a:pt x="22138" y="56370"/>
                </a:lnTo>
                <a:lnTo>
                  <a:pt x="12994" y="54286"/>
                </a:lnTo>
                <a:lnTo>
                  <a:pt x="6015" y="48646"/>
                </a:lnTo>
                <a:lnTo>
                  <a:pt x="1564" y="40363"/>
                </a:lnTo>
                <a:lnTo>
                  <a:pt x="0" y="30353"/>
                </a:lnTo>
                <a:lnTo>
                  <a:pt x="1894" y="18750"/>
                </a:lnTo>
                <a:lnTo>
                  <a:pt x="7219" y="9078"/>
                </a:lnTo>
                <a:lnTo>
                  <a:pt x="15430" y="2456"/>
                </a:lnTo>
                <a:lnTo>
                  <a:pt x="25988" y="0"/>
                </a:lnTo>
                <a:lnTo>
                  <a:pt x="35839" y="2540"/>
                </a:lnTo>
                <a:lnTo>
                  <a:pt x="42293" y="8672"/>
                </a:lnTo>
                <a:lnTo>
                  <a:pt x="16363" y="8672"/>
                </a:lnTo>
                <a:lnTo>
                  <a:pt x="10587" y="17344"/>
                </a:lnTo>
                <a:lnTo>
                  <a:pt x="10587" y="40109"/>
                </a:lnTo>
                <a:lnTo>
                  <a:pt x="15400" y="47697"/>
                </a:lnTo>
                <a:lnTo>
                  <a:pt x="38694" y="47697"/>
                </a:lnTo>
                <a:lnTo>
                  <a:pt x="35613" y="52034"/>
                </a:lnTo>
                <a:lnTo>
                  <a:pt x="29838" y="56370"/>
                </a:lnTo>
                <a:close/>
              </a:path>
              <a:path w="50164" h="86994">
                <a:moveTo>
                  <a:pt x="38694" y="47697"/>
                </a:moveTo>
                <a:lnTo>
                  <a:pt x="30801" y="47697"/>
                </a:lnTo>
                <a:lnTo>
                  <a:pt x="36576" y="43361"/>
                </a:lnTo>
                <a:lnTo>
                  <a:pt x="39464" y="37941"/>
                </a:lnTo>
                <a:lnTo>
                  <a:pt x="40426" y="35773"/>
                </a:lnTo>
                <a:lnTo>
                  <a:pt x="40426" y="34689"/>
                </a:lnTo>
                <a:lnTo>
                  <a:pt x="39509" y="24221"/>
                </a:lnTo>
                <a:lnTo>
                  <a:pt x="36696" y="15989"/>
                </a:lnTo>
                <a:lnTo>
                  <a:pt x="31899" y="10603"/>
                </a:lnTo>
                <a:lnTo>
                  <a:pt x="25025" y="8672"/>
                </a:lnTo>
                <a:lnTo>
                  <a:pt x="42293" y="8672"/>
                </a:lnTo>
                <a:lnTo>
                  <a:pt x="43434" y="9756"/>
                </a:lnTo>
                <a:lnTo>
                  <a:pt x="48322" y="21037"/>
                </a:lnTo>
                <a:lnTo>
                  <a:pt x="50051" y="35773"/>
                </a:lnTo>
                <a:lnTo>
                  <a:pt x="49198" y="46613"/>
                </a:lnTo>
                <a:lnTo>
                  <a:pt x="39464" y="46613"/>
                </a:lnTo>
                <a:lnTo>
                  <a:pt x="38694" y="47697"/>
                </a:lnTo>
                <a:close/>
              </a:path>
              <a:path w="50164" h="86994">
                <a:moveTo>
                  <a:pt x="15400" y="86723"/>
                </a:moveTo>
                <a:lnTo>
                  <a:pt x="6737" y="86723"/>
                </a:lnTo>
                <a:lnTo>
                  <a:pt x="6737" y="78051"/>
                </a:lnTo>
                <a:lnTo>
                  <a:pt x="11550" y="78051"/>
                </a:lnTo>
                <a:lnTo>
                  <a:pt x="14438" y="76967"/>
                </a:lnTo>
                <a:lnTo>
                  <a:pt x="40426" y="46613"/>
                </a:lnTo>
                <a:lnTo>
                  <a:pt x="49198" y="46613"/>
                </a:lnTo>
                <a:lnTo>
                  <a:pt x="31763" y="81303"/>
                </a:lnTo>
                <a:lnTo>
                  <a:pt x="24063" y="85639"/>
                </a:lnTo>
                <a:lnTo>
                  <a:pt x="15400" y="86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75836" y="1737989"/>
            <a:ext cx="47625" cy="92710"/>
          </a:xfrm>
          <a:custGeom>
            <a:avLst/>
            <a:gdLst/>
            <a:ahLst/>
            <a:cxnLst/>
            <a:rect l="l" t="t" r="r" b="b"/>
            <a:pathLst>
              <a:path w="47625" h="92710">
                <a:moveTo>
                  <a:pt x="9625" y="92143"/>
                </a:moveTo>
                <a:lnTo>
                  <a:pt x="0" y="92143"/>
                </a:lnTo>
                <a:lnTo>
                  <a:pt x="0" y="0"/>
                </a:lnTo>
                <a:lnTo>
                  <a:pt x="9625" y="0"/>
                </a:lnTo>
                <a:lnTo>
                  <a:pt x="9625" y="39025"/>
                </a:lnTo>
                <a:lnTo>
                  <a:pt x="15400" y="39025"/>
                </a:lnTo>
                <a:lnTo>
                  <a:pt x="12512" y="42277"/>
                </a:lnTo>
                <a:lnTo>
                  <a:pt x="10587" y="48781"/>
                </a:lnTo>
                <a:lnTo>
                  <a:pt x="9625" y="49865"/>
                </a:lnTo>
                <a:lnTo>
                  <a:pt x="9625" y="92143"/>
                </a:lnTo>
                <a:close/>
              </a:path>
              <a:path w="47625" h="92710">
                <a:moveTo>
                  <a:pt x="15400" y="39025"/>
                </a:moveTo>
                <a:lnTo>
                  <a:pt x="9625" y="39025"/>
                </a:lnTo>
                <a:lnTo>
                  <a:pt x="11550" y="35773"/>
                </a:lnTo>
                <a:lnTo>
                  <a:pt x="20213" y="29269"/>
                </a:lnTo>
                <a:lnTo>
                  <a:pt x="24063" y="28185"/>
                </a:lnTo>
                <a:lnTo>
                  <a:pt x="27913" y="28185"/>
                </a:lnTo>
                <a:lnTo>
                  <a:pt x="33764" y="29353"/>
                </a:lnTo>
                <a:lnTo>
                  <a:pt x="40065" y="33469"/>
                </a:lnTo>
                <a:lnTo>
                  <a:pt x="42205" y="36857"/>
                </a:lnTo>
                <a:lnTo>
                  <a:pt x="17325" y="36857"/>
                </a:lnTo>
                <a:lnTo>
                  <a:pt x="15400" y="39025"/>
                </a:lnTo>
                <a:close/>
              </a:path>
              <a:path w="47625" h="92710">
                <a:moveTo>
                  <a:pt x="47164" y="92143"/>
                </a:moveTo>
                <a:lnTo>
                  <a:pt x="36576" y="92143"/>
                </a:lnTo>
                <a:lnTo>
                  <a:pt x="36576" y="45529"/>
                </a:lnTo>
                <a:lnTo>
                  <a:pt x="33688" y="36857"/>
                </a:lnTo>
                <a:lnTo>
                  <a:pt x="42205" y="36857"/>
                </a:lnTo>
                <a:lnTo>
                  <a:pt x="45103" y="41447"/>
                </a:lnTo>
                <a:lnTo>
                  <a:pt x="47164" y="54202"/>
                </a:lnTo>
                <a:lnTo>
                  <a:pt x="47164" y="92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38401" y="1742325"/>
            <a:ext cx="12700" cy="88265"/>
          </a:xfrm>
          <a:custGeom>
            <a:avLst/>
            <a:gdLst/>
            <a:ahLst/>
            <a:cxnLst/>
            <a:rect l="l" t="t" r="r" b="b"/>
            <a:pathLst>
              <a:path w="12700" h="88264">
                <a:moveTo>
                  <a:pt x="11550" y="87807"/>
                </a:moveTo>
                <a:lnTo>
                  <a:pt x="962" y="87807"/>
                </a:lnTo>
                <a:lnTo>
                  <a:pt x="962" y="24932"/>
                </a:lnTo>
                <a:lnTo>
                  <a:pt x="11550" y="24932"/>
                </a:lnTo>
                <a:lnTo>
                  <a:pt x="11550" y="87807"/>
                </a:lnTo>
                <a:close/>
              </a:path>
              <a:path w="12700" h="88264">
                <a:moveTo>
                  <a:pt x="9625" y="14092"/>
                </a:moveTo>
                <a:lnTo>
                  <a:pt x="2887" y="14092"/>
                </a:lnTo>
                <a:lnTo>
                  <a:pt x="0" y="10840"/>
                </a:lnTo>
                <a:lnTo>
                  <a:pt x="0" y="3252"/>
                </a:lnTo>
                <a:lnTo>
                  <a:pt x="2887" y="0"/>
                </a:lnTo>
                <a:lnTo>
                  <a:pt x="9625" y="0"/>
                </a:lnTo>
                <a:lnTo>
                  <a:pt x="12512" y="3252"/>
                </a:lnTo>
                <a:lnTo>
                  <a:pt x="12512" y="10840"/>
                </a:lnTo>
                <a:lnTo>
                  <a:pt x="9625" y="14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62465" y="1766174"/>
            <a:ext cx="52069" cy="91440"/>
          </a:xfrm>
          <a:custGeom>
            <a:avLst/>
            <a:gdLst/>
            <a:ahLst/>
            <a:cxnLst/>
            <a:rect l="l" t="t" r="r" b="b"/>
            <a:pathLst>
              <a:path w="52070" h="91439">
                <a:moveTo>
                  <a:pt x="32726" y="62874"/>
                </a:moveTo>
                <a:lnTo>
                  <a:pt x="24063" y="62874"/>
                </a:lnTo>
                <a:lnTo>
                  <a:pt x="14212" y="60570"/>
                </a:lnTo>
                <a:lnTo>
                  <a:pt x="6617" y="54202"/>
                </a:lnTo>
                <a:lnTo>
                  <a:pt x="1729" y="44581"/>
                </a:lnTo>
                <a:lnTo>
                  <a:pt x="0" y="32521"/>
                </a:lnTo>
                <a:lnTo>
                  <a:pt x="2150" y="18750"/>
                </a:lnTo>
                <a:lnTo>
                  <a:pt x="7820" y="8536"/>
                </a:lnTo>
                <a:lnTo>
                  <a:pt x="15836" y="2185"/>
                </a:lnTo>
                <a:lnTo>
                  <a:pt x="25025" y="0"/>
                </a:lnTo>
                <a:lnTo>
                  <a:pt x="34651" y="0"/>
                </a:lnTo>
                <a:lnTo>
                  <a:pt x="40426" y="5420"/>
                </a:lnTo>
                <a:lnTo>
                  <a:pt x="41581" y="8672"/>
                </a:lnTo>
                <a:lnTo>
                  <a:pt x="26951" y="8672"/>
                </a:lnTo>
                <a:lnTo>
                  <a:pt x="20333" y="10264"/>
                </a:lnTo>
                <a:lnTo>
                  <a:pt x="15159" y="14905"/>
                </a:lnTo>
                <a:lnTo>
                  <a:pt x="11791" y="22392"/>
                </a:lnTo>
                <a:lnTo>
                  <a:pt x="10587" y="32521"/>
                </a:lnTo>
                <a:lnTo>
                  <a:pt x="11520" y="40939"/>
                </a:lnTo>
                <a:lnTo>
                  <a:pt x="14438" y="47833"/>
                </a:lnTo>
                <a:lnTo>
                  <a:pt x="19521" y="52491"/>
                </a:lnTo>
                <a:lnTo>
                  <a:pt x="26951" y="54202"/>
                </a:lnTo>
                <a:lnTo>
                  <a:pt x="40811" y="54202"/>
                </a:lnTo>
                <a:lnTo>
                  <a:pt x="38501" y="58538"/>
                </a:lnTo>
                <a:lnTo>
                  <a:pt x="32726" y="62874"/>
                </a:lnTo>
                <a:close/>
              </a:path>
              <a:path w="52070" h="91439">
                <a:moveTo>
                  <a:pt x="51014" y="10840"/>
                </a:moveTo>
                <a:lnTo>
                  <a:pt x="42351" y="10840"/>
                </a:lnTo>
                <a:lnTo>
                  <a:pt x="43314" y="1084"/>
                </a:lnTo>
                <a:lnTo>
                  <a:pt x="51977" y="1084"/>
                </a:lnTo>
                <a:lnTo>
                  <a:pt x="51977" y="5420"/>
                </a:lnTo>
                <a:lnTo>
                  <a:pt x="51014" y="10840"/>
                </a:lnTo>
                <a:close/>
              </a:path>
              <a:path w="52070" h="91439">
                <a:moveTo>
                  <a:pt x="40811" y="54202"/>
                </a:moveTo>
                <a:lnTo>
                  <a:pt x="32726" y="54202"/>
                </a:lnTo>
                <a:lnTo>
                  <a:pt x="38501" y="49865"/>
                </a:lnTo>
                <a:lnTo>
                  <a:pt x="40426" y="43361"/>
                </a:lnTo>
                <a:lnTo>
                  <a:pt x="41389" y="41193"/>
                </a:lnTo>
                <a:lnTo>
                  <a:pt x="41389" y="20596"/>
                </a:lnTo>
                <a:lnTo>
                  <a:pt x="39464" y="14092"/>
                </a:lnTo>
                <a:lnTo>
                  <a:pt x="34651" y="8672"/>
                </a:lnTo>
                <a:lnTo>
                  <a:pt x="41581" y="8672"/>
                </a:lnTo>
                <a:lnTo>
                  <a:pt x="42351" y="10840"/>
                </a:lnTo>
                <a:lnTo>
                  <a:pt x="51014" y="10840"/>
                </a:lnTo>
                <a:lnTo>
                  <a:pt x="51014" y="53118"/>
                </a:lnTo>
                <a:lnTo>
                  <a:pt x="41389" y="53118"/>
                </a:lnTo>
                <a:lnTo>
                  <a:pt x="40811" y="54202"/>
                </a:lnTo>
                <a:close/>
              </a:path>
              <a:path w="52070" h="91439">
                <a:moveTo>
                  <a:pt x="44983" y="81303"/>
                </a:moveTo>
                <a:lnTo>
                  <a:pt x="24063" y="81303"/>
                </a:lnTo>
                <a:lnTo>
                  <a:pt x="30831" y="80202"/>
                </a:lnTo>
                <a:lnTo>
                  <a:pt x="36335" y="76560"/>
                </a:lnTo>
                <a:lnTo>
                  <a:pt x="40035" y="69869"/>
                </a:lnTo>
                <a:lnTo>
                  <a:pt x="41389" y="59622"/>
                </a:lnTo>
                <a:lnTo>
                  <a:pt x="41389" y="53118"/>
                </a:lnTo>
                <a:lnTo>
                  <a:pt x="51014" y="53118"/>
                </a:lnTo>
                <a:lnTo>
                  <a:pt x="51014" y="54202"/>
                </a:lnTo>
                <a:lnTo>
                  <a:pt x="50623" y="64415"/>
                </a:lnTo>
                <a:lnTo>
                  <a:pt x="49330" y="72495"/>
                </a:lnTo>
                <a:lnTo>
                  <a:pt x="46953" y="78745"/>
                </a:lnTo>
                <a:lnTo>
                  <a:pt x="44983" y="81303"/>
                </a:lnTo>
                <a:close/>
              </a:path>
              <a:path w="52070" h="91439">
                <a:moveTo>
                  <a:pt x="30801" y="91059"/>
                </a:moveTo>
                <a:lnTo>
                  <a:pt x="16363" y="91059"/>
                </a:lnTo>
                <a:lnTo>
                  <a:pt x="9625" y="88891"/>
                </a:lnTo>
                <a:lnTo>
                  <a:pt x="4812" y="85639"/>
                </a:lnTo>
                <a:lnTo>
                  <a:pt x="7700" y="76967"/>
                </a:lnTo>
                <a:lnTo>
                  <a:pt x="11550" y="79135"/>
                </a:lnTo>
                <a:lnTo>
                  <a:pt x="17325" y="81303"/>
                </a:lnTo>
                <a:lnTo>
                  <a:pt x="44983" y="81303"/>
                </a:lnTo>
                <a:lnTo>
                  <a:pt x="43314" y="83471"/>
                </a:lnTo>
                <a:lnTo>
                  <a:pt x="38501" y="88891"/>
                </a:lnTo>
                <a:lnTo>
                  <a:pt x="30801" y="91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30805" y="1737989"/>
            <a:ext cx="47625" cy="92710"/>
          </a:xfrm>
          <a:custGeom>
            <a:avLst/>
            <a:gdLst/>
            <a:ahLst/>
            <a:cxnLst/>
            <a:rect l="l" t="t" r="r" b="b"/>
            <a:pathLst>
              <a:path w="47625" h="92710">
                <a:moveTo>
                  <a:pt x="10587" y="92143"/>
                </a:moveTo>
                <a:lnTo>
                  <a:pt x="0" y="92143"/>
                </a:lnTo>
                <a:lnTo>
                  <a:pt x="0" y="0"/>
                </a:lnTo>
                <a:lnTo>
                  <a:pt x="10587" y="0"/>
                </a:lnTo>
                <a:lnTo>
                  <a:pt x="10587" y="39025"/>
                </a:lnTo>
                <a:lnTo>
                  <a:pt x="16363" y="39025"/>
                </a:lnTo>
                <a:lnTo>
                  <a:pt x="13475" y="42277"/>
                </a:lnTo>
                <a:lnTo>
                  <a:pt x="11550" y="48781"/>
                </a:lnTo>
                <a:lnTo>
                  <a:pt x="10587" y="49865"/>
                </a:lnTo>
                <a:lnTo>
                  <a:pt x="10587" y="92143"/>
                </a:lnTo>
                <a:close/>
              </a:path>
              <a:path w="47625" h="92710">
                <a:moveTo>
                  <a:pt x="16363" y="39025"/>
                </a:moveTo>
                <a:lnTo>
                  <a:pt x="10587" y="39025"/>
                </a:lnTo>
                <a:lnTo>
                  <a:pt x="12512" y="35773"/>
                </a:lnTo>
                <a:lnTo>
                  <a:pt x="14438" y="33605"/>
                </a:lnTo>
                <a:lnTo>
                  <a:pt x="18288" y="31437"/>
                </a:lnTo>
                <a:lnTo>
                  <a:pt x="21175" y="29269"/>
                </a:lnTo>
                <a:lnTo>
                  <a:pt x="24063" y="28185"/>
                </a:lnTo>
                <a:lnTo>
                  <a:pt x="27913" y="28185"/>
                </a:lnTo>
                <a:lnTo>
                  <a:pt x="34170" y="29353"/>
                </a:lnTo>
                <a:lnTo>
                  <a:pt x="40426" y="33469"/>
                </a:lnTo>
                <a:lnTo>
                  <a:pt x="42470" y="36857"/>
                </a:lnTo>
                <a:lnTo>
                  <a:pt x="18288" y="36857"/>
                </a:lnTo>
                <a:lnTo>
                  <a:pt x="16363" y="39025"/>
                </a:lnTo>
                <a:close/>
              </a:path>
              <a:path w="47625" h="92710">
                <a:moveTo>
                  <a:pt x="47164" y="92143"/>
                </a:moveTo>
                <a:lnTo>
                  <a:pt x="37538" y="92143"/>
                </a:lnTo>
                <a:lnTo>
                  <a:pt x="37538" y="45529"/>
                </a:lnTo>
                <a:lnTo>
                  <a:pt x="34651" y="36857"/>
                </a:lnTo>
                <a:lnTo>
                  <a:pt x="42470" y="36857"/>
                </a:lnTo>
                <a:lnTo>
                  <a:pt x="45239" y="41447"/>
                </a:lnTo>
                <a:lnTo>
                  <a:pt x="47164" y="54202"/>
                </a:lnTo>
                <a:lnTo>
                  <a:pt x="47164" y="92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91445" y="1766174"/>
            <a:ext cx="49530" cy="65405"/>
          </a:xfrm>
          <a:custGeom>
            <a:avLst/>
            <a:gdLst/>
            <a:ahLst/>
            <a:cxnLst/>
            <a:rect l="l" t="t" r="r" b="b"/>
            <a:pathLst>
              <a:path w="49529" h="65405">
                <a:moveTo>
                  <a:pt x="35613" y="65042"/>
                </a:moveTo>
                <a:lnTo>
                  <a:pt x="26951" y="65042"/>
                </a:lnTo>
                <a:lnTo>
                  <a:pt x="15430" y="62722"/>
                </a:lnTo>
                <a:lnTo>
                  <a:pt x="6978" y="56234"/>
                </a:lnTo>
                <a:lnTo>
                  <a:pt x="1774" y="46292"/>
                </a:lnTo>
                <a:lnTo>
                  <a:pt x="0" y="33605"/>
                </a:lnTo>
                <a:lnTo>
                  <a:pt x="1759" y="20122"/>
                </a:lnTo>
                <a:lnTo>
                  <a:pt x="6858" y="9485"/>
                </a:lnTo>
                <a:lnTo>
                  <a:pt x="15024" y="2506"/>
                </a:lnTo>
                <a:lnTo>
                  <a:pt x="25988" y="0"/>
                </a:lnTo>
                <a:lnTo>
                  <a:pt x="37313" y="2896"/>
                </a:lnTo>
                <a:lnTo>
                  <a:pt x="41887" y="7588"/>
                </a:lnTo>
                <a:lnTo>
                  <a:pt x="14438" y="7588"/>
                </a:lnTo>
                <a:lnTo>
                  <a:pt x="10587" y="18428"/>
                </a:lnTo>
                <a:lnTo>
                  <a:pt x="9625" y="26017"/>
                </a:lnTo>
                <a:lnTo>
                  <a:pt x="48738" y="26017"/>
                </a:lnTo>
                <a:lnTo>
                  <a:pt x="49089" y="29269"/>
                </a:lnTo>
                <a:lnTo>
                  <a:pt x="49089" y="31437"/>
                </a:lnTo>
                <a:lnTo>
                  <a:pt x="48126" y="33605"/>
                </a:lnTo>
                <a:lnTo>
                  <a:pt x="48126" y="34689"/>
                </a:lnTo>
                <a:lnTo>
                  <a:pt x="9625" y="34689"/>
                </a:lnTo>
                <a:lnTo>
                  <a:pt x="11144" y="44479"/>
                </a:lnTo>
                <a:lnTo>
                  <a:pt x="15280" y="51221"/>
                </a:lnTo>
                <a:lnTo>
                  <a:pt x="21401" y="55116"/>
                </a:lnTo>
                <a:lnTo>
                  <a:pt x="28876" y="56370"/>
                </a:lnTo>
                <a:lnTo>
                  <a:pt x="44689" y="56370"/>
                </a:lnTo>
                <a:lnTo>
                  <a:pt x="45239" y="60706"/>
                </a:lnTo>
                <a:lnTo>
                  <a:pt x="42351" y="62874"/>
                </a:lnTo>
                <a:lnTo>
                  <a:pt x="35613" y="65042"/>
                </a:lnTo>
                <a:close/>
              </a:path>
              <a:path w="49529" h="65405">
                <a:moveTo>
                  <a:pt x="48738" y="26017"/>
                </a:moveTo>
                <a:lnTo>
                  <a:pt x="39464" y="26017"/>
                </a:lnTo>
                <a:lnTo>
                  <a:pt x="39464" y="19512"/>
                </a:lnTo>
                <a:lnTo>
                  <a:pt x="36576" y="7588"/>
                </a:lnTo>
                <a:lnTo>
                  <a:pt x="41887" y="7588"/>
                </a:lnTo>
                <a:lnTo>
                  <a:pt x="44397" y="10162"/>
                </a:lnTo>
                <a:lnTo>
                  <a:pt x="48051" y="19665"/>
                </a:lnTo>
                <a:lnTo>
                  <a:pt x="48738" y="26017"/>
                </a:lnTo>
                <a:close/>
              </a:path>
              <a:path w="49529" h="65405">
                <a:moveTo>
                  <a:pt x="44689" y="56370"/>
                </a:moveTo>
                <a:lnTo>
                  <a:pt x="35613" y="56370"/>
                </a:lnTo>
                <a:lnTo>
                  <a:pt x="40426" y="54202"/>
                </a:lnTo>
                <a:lnTo>
                  <a:pt x="44276" y="53118"/>
                </a:lnTo>
                <a:lnTo>
                  <a:pt x="44689" y="5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49197" y="1766174"/>
            <a:ext cx="36830" cy="65405"/>
          </a:xfrm>
          <a:custGeom>
            <a:avLst/>
            <a:gdLst/>
            <a:ahLst/>
            <a:cxnLst/>
            <a:rect l="l" t="t" r="r" b="b"/>
            <a:pathLst>
              <a:path w="36829" h="65405">
                <a:moveTo>
                  <a:pt x="33533" y="56370"/>
                </a:moveTo>
                <a:lnTo>
                  <a:pt x="23100" y="56370"/>
                </a:lnTo>
                <a:lnTo>
                  <a:pt x="26951" y="52034"/>
                </a:lnTo>
                <a:lnTo>
                  <a:pt x="26951" y="42277"/>
                </a:lnTo>
                <a:lnTo>
                  <a:pt x="24063" y="39025"/>
                </a:lnTo>
                <a:lnTo>
                  <a:pt x="16363" y="35773"/>
                </a:lnTo>
                <a:lnTo>
                  <a:pt x="6737" y="31437"/>
                </a:lnTo>
                <a:lnTo>
                  <a:pt x="1925" y="26017"/>
                </a:lnTo>
                <a:lnTo>
                  <a:pt x="1925" y="18428"/>
                </a:lnTo>
                <a:lnTo>
                  <a:pt x="3173" y="10975"/>
                </a:lnTo>
                <a:lnTo>
                  <a:pt x="6858" y="5149"/>
                </a:lnTo>
                <a:lnTo>
                  <a:pt x="12888" y="1355"/>
                </a:lnTo>
                <a:lnTo>
                  <a:pt x="21175" y="0"/>
                </a:lnTo>
                <a:lnTo>
                  <a:pt x="25988" y="0"/>
                </a:lnTo>
                <a:lnTo>
                  <a:pt x="31763" y="1084"/>
                </a:lnTo>
                <a:lnTo>
                  <a:pt x="34651" y="3252"/>
                </a:lnTo>
                <a:lnTo>
                  <a:pt x="32846" y="8672"/>
                </a:lnTo>
                <a:lnTo>
                  <a:pt x="14438" y="8672"/>
                </a:lnTo>
                <a:lnTo>
                  <a:pt x="11550" y="11924"/>
                </a:lnTo>
                <a:lnTo>
                  <a:pt x="11550" y="21680"/>
                </a:lnTo>
                <a:lnTo>
                  <a:pt x="14438" y="23848"/>
                </a:lnTo>
                <a:lnTo>
                  <a:pt x="22138" y="27101"/>
                </a:lnTo>
                <a:lnTo>
                  <a:pt x="31763" y="31437"/>
                </a:lnTo>
                <a:lnTo>
                  <a:pt x="36576" y="36857"/>
                </a:lnTo>
                <a:lnTo>
                  <a:pt x="36576" y="46613"/>
                </a:lnTo>
                <a:lnTo>
                  <a:pt x="35162" y="54066"/>
                </a:lnTo>
                <a:lnTo>
                  <a:pt x="33533" y="56370"/>
                </a:lnTo>
                <a:close/>
              </a:path>
              <a:path w="36829" h="65405">
                <a:moveTo>
                  <a:pt x="31763" y="11924"/>
                </a:moveTo>
                <a:lnTo>
                  <a:pt x="25988" y="8672"/>
                </a:lnTo>
                <a:lnTo>
                  <a:pt x="32846" y="8672"/>
                </a:lnTo>
                <a:lnTo>
                  <a:pt x="31763" y="11924"/>
                </a:lnTo>
                <a:close/>
              </a:path>
              <a:path w="36829" h="65405">
                <a:moveTo>
                  <a:pt x="15400" y="65042"/>
                </a:moveTo>
                <a:lnTo>
                  <a:pt x="9625" y="65042"/>
                </a:lnTo>
                <a:lnTo>
                  <a:pt x="3850" y="62874"/>
                </a:lnTo>
                <a:lnTo>
                  <a:pt x="0" y="60706"/>
                </a:lnTo>
                <a:lnTo>
                  <a:pt x="2887" y="52034"/>
                </a:lnTo>
                <a:lnTo>
                  <a:pt x="5775" y="54202"/>
                </a:lnTo>
                <a:lnTo>
                  <a:pt x="10587" y="56370"/>
                </a:lnTo>
                <a:lnTo>
                  <a:pt x="33533" y="56370"/>
                </a:lnTo>
                <a:lnTo>
                  <a:pt x="31041" y="59893"/>
                </a:lnTo>
                <a:lnTo>
                  <a:pt x="24394" y="63687"/>
                </a:lnTo>
                <a:lnTo>
                  <a:pt x="15400" y="65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92512" y="1749914"/>
            <a:ext cx="33020" cy="81915"/>
          </a:xfrm>
          <a:custGeom>
            <a:avLst/>
            <a:gdLst/>
            <a:ahLst/>
            <a:cxnLst/>
            <a:rect l="l" t="t" r="r" b="b"/>
            <a:pathLst>
              <a:path w="33020" h="81914">
                <a:moveTo>
                  <a:pt x="18288" y="17344"/>
                </a:moveTo>
                <a:lnTo>
                  <a:pt x="8662" y="17344"/>
                </a:lnTo>
                <a:lnTo>
                  <a:pt x="8662" y="2168"/>
                </a:lnTo>
                <a:lnTo>
                  <a:pt x="18288" y="0"/>
                </a:lnTo>
                <a:lnTo>
                  <a:pt x="18288" y="17344"/>
                </a:lnTo>
                <a:close/>
              </a:path>
              <a:path w="33020" h="81914">
                <a:moveTo>
                  <a:pt x="32726" y="26017"/>
                </a:moveTo>
                <a:lnTo>
                  <a:pt x="0" y="26017"/>
                </a:lnTo>
                <a:lnTo>
                  <a:pt x="0" y="17344"/>
                </a:lnTo>
                <a:lnTo>
                  <a:pt x="32726" y="17344"/>
                </a:lnTo>
                <a:lnTo>
                  <a:pt x="32726" y="26017"/>
                </a:lnTo>
                <a:close/>
              </a:path>
              <a:path w="33020" h="81914">
                <a:moveTo>
                  <a:pt x="26951" y="81303"/>
                </a:moveTo>
                <a:lnTo>
                  <a:pt x="18288" y="81303"/>
                </a:lnTo>
                <a:lnTo>
                  <a:pt x="15400" y="79135"/>
                </a:lnTo>
                <a:lnTo>
                  <a:pt x="9625" y="72630"/>
                </a:lnTo>
                <a:lnTo>
                  <a:pt x="8662" y="67210"/>
                </a:lnTo>
                <a:lnTo>
                  <a:pt x="8662" y="26017"/>
                </a:lnTo>
                <a:lnTo>
                  <a:pt x="18288" y="26017"/>
                </a:lnTo>
                <a:lnTo>
                  <a:pt x="18288" y="67210"/>
                </a:lnTo>
                <a:lnTo>
                  <a:pt x="20213" y="71546"/>
                </a:lnTo>
                <a:lnTo>
                  <a:pt x="31763" y="71546"/>
                </a:lnTo>
                <a:lnTo>
                  <a:pt x="32726" y="79135"/>
                </a:lnTo>
                <a:lnTo>
                  <a:pt x="30801" y="80219"/>
                </a:lnTo>
                <a:lnTo>
                  <a:pt x="26951" y="81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80168" y="6044888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143"/>
                </a:lnTo>
              </a:path>
            </a:pathLst>
          </a:custGeom>
          <a:ln w="105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97975" y="6073072"/>
            <a:ext cx="55244" cy="65405"/>
          </a:xfrm>
          <a:custGeom>
            <a:avLst/>
            <a:gdLst/>
            <a:ahLst/>
            <a:cxnLst/>
            <a:rect l="l" t="t" r="r" b="b"/>
            <a:pathLst>
              <a:path w="55245" h="65404">
                <a:moveTo>
                  <a:pt x="26951" y="65042"/>
                </a:moveTo>
                <a:lnTo>
                  <a:pt x="16242" y="62705"/>
                </a:lnTo>
                <a:lnTo>
                  <a:pt x="7700" y="56099"/>
                </a:lnTo>
                <a:lnTo>
                  <a:pt x="2045" y="45834"/>
                </a:lnTo>
                <a:lnTo>
                  <a:pt x="0" y="32521"/>
                </a:lnTo>
                <a:lnTo>
                  <a:pt x="2195" y="18750"/>
                </a:lnTo>
                <a:lnTo>
                  <a:pt x="8181" y="8536"/>
                </a:lnTo>
                <a:lnTo>
                  <a:pt x="17054" y="2185"/>
                </a:lnTo>
                <a:lnTo>
                  <a:pt x="27913" y="0"/>
                </a:lnTo>
                <a:lnTo>
                  <a:pt x="38621" y="2320"/>
                </a:lnTo>
                <a:lnTo>
                  <a:pt x="45558" y="7588"/>
                </a:lnTo>
                <a:lnTo>
                  <a:pt x="27913" y="7588"/>
                </a:lnTo>
                <a:lnTo>
                  <a:pt x="19927" y="9807"/>
                </a:lnTo>
                <a:lnTo>
                  <a:pt x="14558" y="15583"/>
                </a:lnTo>
                <a:lnTo>
                  <a:pt x="11535" y="23594"/>
                </a:lnTo>
                <a:lnTo>
                  <a:pt x="10587" y="32521"/>
                </a:lnTo>
                <a:lnTo>
                  <a:pt x="11791" y="41735"/>
                </a:lnTo>
                <a:lnTo>
                  <a:pt x="15159" y="49323"/>
                </a:lnTo>
                <a:lnTo>
                  <a:pt x="20333" y="54473"/>
                </a:lnTo>
                <a:lnTo>
                  <a:pt x="26951" y="56370"/>
                </a:lnTo>
                <a:lnTo>
                  <a:pt x="46462" y="56370"/>
                </a:lnTo>
                <a:lnTo>
                  <a:pt x="45961" y="57183"/>
                </a:lnTo>
                <a:lnTo>
                  <a:pt x="36997" y="63145"/>
                </a:lnTo>
                <a:lnTo>
                  <a:pt x="26951" y="65042"/>
                </a:lnTo>
                <a:close/>
              </a:path>
              <a:path w="55245" h="65404">
                <a:moveTo>
                  <a:pt x="46462" y="56370"/>
                </a:moveTo>
                <a:lnTo>
                  <a:pt x="26951" y="56370"/>
                </a:lnTo>
                <a:lnTo>
                  <a:pt x="33718" y="54625"/>
                </a:lnTo>
                <a:lnTo>
                  <a:pt x="39223" y="49730"/>
                </a:lnTo>
                <a:lnTo>
                  <a:pt x="42923" y="42192"/>
                </a:lnTo>
                <a:lnTo>
                  <a:pt x="44276" y="32521"/>
                </a:lnTo>
                <a:lnTo>
                  <a:pt x="43344" y="24052"/>
                </a:lnTo>
                <a:lnTo>
                  <a:pt x="40426" y="15989"/>
                </a:lnTo>
                <a:lnTo>
                  <a:pt x="35343" y="9959"/>
                </a:lnTo>
                <a:lnTo>
                  <a:pt x="27913" y="7588"/>
                </a:lnTo>
                <a:lnTo>
                  <a:pt x="45558" y="7588"/>
                </a:lnTo>
                <a:lnTo>
                  <a:pt x="47164" y="8807"/>
                </a:lnTo>
                <a:lnTo>
                  <a:pt x="52819" y="18750"/>
                </a:lnTo>
                <a:lnTo>
                  <a:pt x="54864" y="31437"/>
                </a:lnTo>
                <a:lnTo>
                  <a:pt x="52398" y="46749"/>
                </a:lnTo>
                <a:lnTo>
                  <a:pt x="46462" y="5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59577" y="6074156"/>
            <a:ext cx="80010" cy="62865"/>
          </a:xfrm>
          <a:custGeom>
            <a:avLst/>
            <a:gdLst/>
            <a:ahLst/>
            <a:cxnLst/>
            <a:rect l="l" t="t" r="r" b="b"/>
            <a:pathLst>
              <a:path w="80010" h="62864">
                <a:moveTo>
                  <a:pt x="25988" y="62874"/>
                </a:moveTo>
                <a:lnTo>
                  <a:pt x="16363" y="62874"/>
                </a:lnTo>
                <a:lnTo>
                  <a:pt x="0" y="0"/>
                </a:lnTo>
                <a:lnTo>
                  <a:pt x="10587" y="0"/>
                </a:lnTo>
                <a:lnTo>
                  <a:pt x="17325" y="31437"/>
                </a:lnTo>
                <a:lnTo>
                  <a:pt x="19250" y="39025"/>
                </a:lnTo>
                <a:lnTo>
                  <a:pt x="21175" y="52034"/>
                </a:lnTo>
                <a:lnTo>
                  <a:pt x="29082" y="52034"/>
                </a:lnTo>
                <a:lnTo>
                  <a:pt x="25988" y="62874"/>
                </a:lnTo>
                <a:close/>
              </a:path>
              <a:path w="80010" h="62864">
                <a:moveTo>
                  <a:pt x="29082" y="52034"/>
                </a:moveTo>
                <a:lnTo>
                  <a:pt x="22138" y="52034"/>
                </a:lnTo>
                <a:lnTo>
                  <a:pt x="23100" y="45529"/>
                </a:lnTo>
                <a:lnTo>
                  <a:pt x="25025" y="39025"/>
                </a:lnTo>
                <a:lnTo>
                  <a:pt x="26951" y="31437"/>
                </a:lnTo>
                <a:lnTo>
                  <a:pt x="35613" y="0"/>
                </a:lnTo>
                <a:lnTo>
                  <a:pt x="44276" y="0"/>
                </a:lnTo>
                <a:lnTo>
                  <a:pt x="47562" y="11924"/>
                </a:lnTo>
                <a:lnTo>
                  <a:pt x="39464" y="11924"/>
                </a:lnTo>
                <a:lnTo>
                  <a:pt x="38501" y="19512"/>
                </a:lnTo>
                <a:lnTo>
                  <a:pt x="34651" y="32521"/>
                </a:lnTo>
                <a:lnTo>
                  <a:pt x="29082" y="52034"/>
                </a:lnTo>
                <a:close/>
              </a:path>
              <a:path w="80010" h="62864">
                <a:moveTo>
                  <a:pt x="65552" y="52034"/>
                </a:moveTo>
                <a:lnTo>
                  <a:pt x="58714" y="52034"/>
                </a:lnTo>
                <a:lnTo>
                  <a:pt x="58714" y="45529"/>
                </a:lnTo>
                <a:lnTo>
                  <a:pt x="60639" y="39025"/>
                </a:lnTo>
                <a:lnTo>
                  <a:pt x="62564" y="31437"/>
                </a:lnTo>
                <a:lnTo>
                  <a:pt x="70265" y="0"/>
                </a:lnTo>
                <a:lnTo>
                  <a:pt x="79890" y="0"/>
                </a:lnTo>
                <a:lnTo>
                  <a:pt x="65552" y="52034"/>
                </a:lnTo>
                <a:close/>
              </a:path>
              <a:path w="80010" h="62864">
                <a:moveTo>
                  <a:pt x="62564" y="62874"/>
                </a:moveTo>
                <a:lnTo>
                  <a:pt x="52939" y="62874"/>
                </a:lnTo>
                <a:lnTo>
                  <a:pt x="45239" y="32521"/>
                </a:lnTo>
                <a:lnTo>
                  <a:pt x="41389" y="19512"/>
                </a:lnTo>
                <a:lnTo>
                  <a:pt x="39464" y="11924"/>
                </a:lnTo>
                <a:lnTo>
                  <a:pt x="47562" y="11924"/>
                </a:lnTo>
                <a:lnTo>
                  <a:pt x="52939" y="31437"/>
                </a:lnTo>
                <a:lnTo>
                  <a:pt x="54864" y="39025"/>
                </a:lnTo>
                <a:lnTo>
                  <a:pt x="56789" y="45529"/>
                </a:lnTo>
                <a:lnTo>
                  <a:pt x="57752" y="52034"/>
                </a:lnTo>
                <a:lnTo>
                  <a:pt x="65552" y="52034"/>
                </a:lnTo>
                <a:lnTo>
                  <a:pt x="62564" y="62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47168" y="6073072"/>
            <a:ext cx="48260" cy="65405"/>
          </a:xfrm>
          <a:custGeom>
            <a:avLst/>
            <a:gdLst/>
            <a:ahLst/>
            <a:cxnLst/>
            <a:rect l="l" t="t" r="r" b="b"/>
            <a:pathLst>
              <a:path w="48260" h="65404">
                <a:moveTo>
                  <a:pt x="35613" y="65042"/>
                </a:moveTo>
                <a:lnTo>
                  <a:pt x="26951" y="65042"/>
                </a:lnTo>
                <a:lnTo>
                  <a:pt x="15430" y="62722"/>
                </a:lnTo>
                <a:lnTo>
                  <a:pt x="6978" y="56234"/>
                </a:lnTo>
                <a:lnTo>
                  <a:pt x="1774" y="46292"/>
                </a:lnTo>
                <a:lnTo>
                  <a:pt x="0" y="33605"/>
                </a:lnTo>
                <a:lnTo>
                  <a:pt x="1759" y="20122"/>
                </a:lnTo>
                <a:lnTo>
                  <a:pt x="6858" y="9485"/>
                </a:lnTo>
                <a:lnTo>
                  <a:pt x="15024" y="2506"/>
                </a:lnTo>
                <a:lnTo>
                  <a:pt x="25988" y="0"/>
                </a:lnTo>
                <a:lnTo>
                  <a:pt x="36756" y="2896"/>
                </a:lnTo>
                <a:lnTo>
                  <a:pt x="41146" y="7588"/>
                </a:lnTo>
                <a:lnTo>
                  <a:pt x="14438" y="7588"/>
                </a:lnTo>
                <a:lnTo>
                  <a:pt x="9625" y="18428"/>
                </a:lnTo>
                <a:lnTo>
                  <a:pt x="9625" y="26017"/>
                </a:lnTo>
                <a:lnTo>
                  <a:pt x="47780" y="26017"/>
                </a:lnTo>
                <a:lnTo>
                  <a:pt x="48126" y="29269"/>
                </a:lnTo>
                <a:lnTo>
                  <a:pt x="48126" y="34689"/>
                </a:lnTo>
                <a:lnTo>
                  <a:pt x="9625" y="34689"/>
                </a:lnTo>
                <a:lnTo>
                  <a:pt x="11129" y="44479"/>
                </a:lnTo>
                <a:lnTo>
                  <a:pt x="15159" y="51221"/>
                </a:lnTo>
                <a:lnTo>
                  <a:pt x="20995" y="55116"/>
                </a:lnTo>
                <a:lnTo>
                  <a:pt x="27913" y="56370"/>
                </a:lnTo>
                <a:lnTo>
                  <a:pt x="44139" y="56370"/>
                </a:lnTo>
                <a:lnTo>
                  <a:pt x="45239" y="60706"/>
                </a:lnTo>
                <a:lnTo>
                  <a:pt x="41389" y="62874"/>
                </a:lnTo>
                <a:lnTo>
                  <a:pt x="35613" y="65042"/>
                </a:lnTo>
                <a:close/>
              </a:path>
              <a:path w="48260" h="65404">
                <a:moveTo>
                  <a:pt x="47780" y="26017"/>
                </a:moveTo>
                <a:lnTo>
                  <a:pt x="38501" y="26017"/>
                </a:lnTo>
                <a:lnTo>
                  <a:pt x="38501" y="18428"/>
                </a:lnTo>
                <a:lnTo>
                  <a:pt x="35613" y="7588"/>
                </a:lnTo>
                <a:lnTo>
                  <a:pt x="41146" y="7588"/>
                </a:lnTo>
                <a:lnTo>
                  <a:pt x="43554" y="10162"/>
                </a:lnTo>
                <a:lnTo>
                  <a:pt x="47104" y="19665"/>
                </a:lnTo>
                <a:lnTo>
                  <a:pt x="47780" y="26017"/>
                </a:lnTo>
                <a:close/>
              </a:path>
              <a:path w="48260" h="65404">
                <a:moveTo>
                  <a:pt x="44139" y="56370"/>
                </a:moveTo>
                <a:lnTo>
                  <a:pt x="35613" y="56370"/>
                </a:lnTo>
                <a:lnTo>
                  <a:pt x="39464" y="54202"/>
                </a:lnTo>
                <a:lnTo>
                  <a:pt x="43314" y="53118"/>
                </a:lnTo>
                <a:lnTo>
                  <a:pt x="44139" y="5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04921" y="6073073"/>
            <a:ext cx="36195" cy="65405"/>
          </a:xfrm>
          <a:custGeom>
            <a:avLst/>
            <a:gdLst/>
            <a:ahLst/>
            <a:cxnLst/>
            <a:rect l="l" t="t" r="r" b="b"/>
            <a:pathLst>
              <a:path w="36195" h="65404">
                <a:moveTo>
                  <a:pt x="32648" y="56370"/>
                </a:moveTo>
                <a:lnTo>
                  <a:pt x="23100" y="56370"/>
                </a:lnTo>
                <a:lnTo>
                  <a:pt x="25988" y="52034"/>
                </a:lnTo>
                <a:lnTo>
                  <a:pt x="25988" y="41193"/>
                </a:lnTo>
                <a:lnTo>
                  <a:pt x="23100" y="39025"/>
                </a:lnTo>
                <a:lnTo>
                  <a:pt x="16363" y="35773"/>
                </a:lnTo>
                <a:lnTo>
                  <a:pt x="5775" y="31437"/>
                </a:lnTo>
                <a:lnTo>
                  <a:pt x="962" y="24932"/>
                </a:lnTo>
                <a:lnTo>
                  <a:pt x="962" y="18428"/>
                </a:lnTo>
                <a:lnTo>
                  <a:pt x="2346" y="10975"/>
                </a:lnTo>
                <a:lnTo>
                  <a:pt x="6256" y="5149"/>
                </a:lnTo>
                <a:lnTo>
                  <a:pt x="12332" y="1355"/>
                </a:lnTo>
                <a:lnTo>
                  <a:pt x="20213" y="0"/>
                </a:lnTo>
                <a:lnTo>
                  <a:pt x="25988" y="0"/>
                </a:lnTo>
                <a:lnTo>
                  <a:pt x="30801" y="1084"/>
                </a:lnTo>
                <a:lnTo>
                  <a:pt x="33688" y="3252"/>
                </a:lnTo>
                <a:lnTo>
                  <a:pt x="32726" y="7588"/>
                </a:lnTo>
                <a:lnTo>
                  <a:pt x="14438" y="7588"/>
                </a:lnTo>
                <a:lnTo>
                  <a:pt x="10587" y="11924"/>
                </a:lnTo>
                <a:lnTo>
                  <a:pt x="10587" y="21680"/>
                </a:lnTo>
                <a:lnTo>
                  <a:pt x="14438" y="23848"/>
                </a:lnTo>
                <a:lnTo>
                  <a:pt x="21175" y="27101"/>
                </a:lnTo>
                <a:lnTo>
                  <a:pt x="30801" y="31437"/>
                </a:lnTo>
                <a:lnTo>
                  <a:pt x="35613" y="36857"/>
                </a:lnTo>
                <a:lnTo>
                  <a:pt x="35613" y="45529"/>
                </a:lnTo>
                <a:lnTo>
                  <a:pt x="34350" y="53609"/>
                </a:lnTo>
                <a:lnTo>
                  <a:pt x="32648" y="56370"/>
                </a:lnTo>
                <a:close/>
              </a:path>
              <a:path w="36195" h="65404">
                <a:moveTo>
                  <a:pt x="31763" y="11924"/>
                </a:moveTo>
                <a:lnTo>
                  <a:pt x="29838" y="9756"/>
                </a:lnTo>
                <a:lnTo>
                  <a:pt x="25025" y="7588"/>
                </a:lnTo>
                <a:lnTo>
                  <a:pt x="32726" y="7588"/>
                </a:lnTo>
                <a:lnTo>
                  <a:pt x="31763" y="11924"/>
                </a:lnTo>
                <a:close/>
              </a:path>
              <a:path w="36195" h="65404">
                <a:moveTo>
                  <a:pt x="15400" y="65042"/>
                </a:moveTo>
                <a:lnTo>
                  <a:pt x="9625" y="65042"/>
                </a:lnTo>
                <a:lnTo>
                  <a:pt x="3850" y="62874"/>
                </a:lnTo>
                <a:lnTo>
                  <a:pt x="0" y="60706"/>
                </a:lnTo>
                <a:lnTo>
                  <a:pt x="1925" y="52034"/>
                </a:lnTo>
                <a:lnTo>
                  <a:pt x="4812" y="54202"/>
                </a:lnTo>
                <a:lnTo>
                  <a:pt x="10587" y="56370"/>
                </a:lnTo>
                <a:lnTo>
                  <a:pt x="32648" y="56370"/>
                </a:lnTo>
                <a:lnTo>
                  <a:pt x="30560" y="59757"/>
                </a:lnTo>
                <a:lnTo>
                  <a:pt x="24243" y="63670"/>
                </a:lnTo>
                <a:lnTo>
                  <a:pt x="15400" y="65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48235" y="6055727"/>
            <a:ext cx="33020" cy="82550"/>
          </a:xfrm>
          <a:custGeom>
            <a:avLst/>
            <a:gdLst/>
            <a:ahLst/>
            <a:cxnLst/>
            <a:rect l="l" t="t" r="r" b="b"/>
            <a:pathLst>
              <a:path w="33020" h="82550">
                <a:moveTo>
                  <a:pt x="18288" y="18428"/>
                </a:moveTo>
                <a:lnTo>
                  <a:pt x="8662" y="18428"/>
                </a:lnTo>
                <a:lnTo>
                  <a:pt x="8662" y="3252"/>
                </a:lnTo>
                <a:lnTo>
                  <a:pt x="18288" y="0"/>
                </a:lnTo>
                <a:lnTo>
                  <a:pt x="18288" y="18428"/>
                </a:lnTo>
                <a:close/>
              </a:path>
              <a:path w="33020" h="82550">
                <a:moveTo>
                  <a:pt x="32726" y="27101"/>
                </a:moveTo>
                <a:lnTo>
                  <a:pt x="0" y="27101"/>
                </a:lnTo>
                <a:lnTo>
                  <a:pt x="0" y="18428"/>
                </a:lnTo>
                <a:lnTo>
                  <a:pt x="32726" y="18428"/>
                </a:lnTo>
                <a:lnTo>
                  <a:pt x="32726" y="27101"/>
                </a:lnTo>
                <a:close/>
              </a:path>
              <a:path w="33020" h="82550">
                <a:moveTo>
                  <a:pt x="26951" y="82387"/>
                </a:moveTo>
                <a:lnTo>
                  <a:pt x="18288" y="82387"/>
                </a:lnTo>
                <a:lnTo>
                  <a:pt x="14438" y="80219"/>
                </a:lnTo>
                <a:lnTo>
                  <a:pt x="12512" y="76967"/>
                </a:lnTo>
                <a:lnTo>
                  <a:pt x="9625" y="73714"/>
                </a:lnTo>
                <a:lnTo>
                  <a:pt x="8662" y="68294"/>
                </a:lnTo>
                <a:lnTo>
                  <a:pt x="8662" y="27101"/>
                </a:lnTo>
                <a:lnTo>
                  <a:pt x="18288" y="27101"/>
                </a:lnTo>
                <a:lnTo>
                  <a:pt x="18288" y="68294"/>
                </a:lnTo>
                <a:lnTo>
                  <a:pt x="20213" y="72630"/>
                </a:lnTo>
                <a:lnTo>
                  <a:pt x="31763" y="72630"/>
                </a:lnTo>
                <a:lnTo>
                  <a:pt x="31763" y="80219"/>
                </a:lnTo>
                <a:lnTo>
                  <a:pt x="29838" y="81303"/>
                </a:lnTo>
                <a:lnTo>
                  <a:pt x="26951" y="82387"/>
                </a:lnTo>
                <a:close/>
              </a:path>
              <a:path w="33020" h="82550">
                <a:moveTo>
                  <a:pt x="31763" y="72630"/>
                </a:moveTo>
                <a:lnTo>
                  <a:pt x="30801" y="72630"/>
                </a:lnTo>
                <a:lnTo>
                  <a:pt x="31763" y="71546"/>
                </a:lnTo>
                <a:lnTo>
                  <a:pt x="31763" y="72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23779" y="1736905"/>
            <a:ext cx="50165" cy="93345"/>
          </a:xfrm>
          <a:custGeom>
            <a:avLst/>
            <a:gdLst/>
            <a:ahLst/>
            <a:cxnLst/>
            <a:rect l="l" t="t" r="r" b="b"/>
            <a:pathLst>
              <a:path w="50164" h="93344">
                <a:moveTo>
                  <a:pt x="17325" y="30353"/>
                </a:moveTo>
                <a:lnTo>
                  <a:pt x="7700" y="30353"/>
                </a:lnTo>
                <a:lnTo>
                  <a:pt x="7700" y="27101"/>
                </a:lnTo>
                <a:lnTo>
                  <a:pt x="9294" y="16006"/>
                </a:lnTo>
                <a:lnTo>
                  <a:pt x="13956" y="7452"/>
                </a:lnTo>
                <a:lnTo>
                  <a:pt x="21506" y="1947"/>
                </a:lnTo>
                <a:lnTo>
                  <a:pt x="31763" y="0"/>
                </a:lnTo>
                <a:lnTo>
                  <a:pt x="37538" y="0"/>
                </a:lnTo>
                <a:lnTo>
                  <a:pt x="43314" y="2168"/>
                </a:lnTo>
                <a:lnTo>
                  <a:pt x="46201" y="4336"/>
                </a:lnTo>
                <a:lnTo>
                  <a:pt x="44758" y="8672"/>
                </a:lnTo>
                <a:lnTo>
                  <a:pt x="21175" y="8672"/>
                </a:lnTo>
                <a:lnTo>
                  <a:pt x="17325" y="17344"/>
                </a:lnTo>
                <a:lnTo>
                  <a:pt x="17325" y="30353"/>
                </a:lnTo>
                <a:close/>
              </a:path>
              <a:path w="50164" h="93344">
                <a:moveTo>
                  <a:pt x="43314" y="13008"/>
                </a:moveTo>
                <a:lnTo>
                  <a:pt x="40426" y="10840"/>
                </a:lnTo>
                <a:lnTo>
                  <a:pt x="36576" y="8672"/>
                </a:lnTo>
                <a:lnTo>
                  <a:pt x="44758" y="8672"/>
                </a:lnTo>
                <a:lnTo>
                  <a:pt x="43314" y="13008"/>
                </a:lnTo>
                <a:close/>
              </a:path>
              <a:path w="50164" h="93344">
                <a:moveTo>
                  <a:pt x="50051" y="93227"/>
                </a:moveTo>
                <a:lnTo>
                  <a:pt x="40426" y="93227"/>
                </a:lnTo>
                <a:lnTo>
                  <a:pt x="40426" y="39025"/>
                </a:lnTo>
                <a:lnTo>
                  <a:pt x="0" y="39025"/>
                </a:lnTo>
                <a:lnTo>
                  <a:pt x="0" y="30353"/>
                </a:lnTo>
                <a:lnTo>
                  <a:pt x="50051" y="30353"/>
                </a:lnTo>
                <a:lnTo>
                  <a:pt x="50051" y="93227"/>
                </a:lnTo>
                <a:close/>
              </a:path>
              <a:path w="50164" h="93344">
                <a:moveTo>
                  <a:pt x="17325" y="93227"/>
                </a:moveTo>
                <a:lnTo>
                  <a:pt x="7700" y="93227"/>
                </a:lnTo>
                <a:lnTo>
                  <a:pt x="7700" y="39025"/>
                </a:lnTo>
                <a:lnTo>
                  <a:pt x="17325" y="39025"/>
                </a:lnTo>
                <a:lnTo>
                  <a:pt x="17325" y="93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90194" y="1766174"/>
            <a:ext cx="27940" cy="64135"/>
          </a:xfrm>
          <a:custGeom>
            <a:avLst/>
            <a:gdLst/>
            <a:ahLst/>
            <a:cxnLst/>
            <a:rect l="l" t="t" r="r" b="b"/>
            <a:pathLst>
              <a:path w="27939" h="64135">
                <a:moveTo>
                  <a:pt x="15400" y="13008"/>
                </a:moveTo>
                <a:lnTo>
                  <a:pt x="9625" y="13008"/>
                </a:lnTo>
                <a:lnTo>
                  <a:pt x="12512" y="5420"/>
                </a:lnTo>
                <a:lnTo>
                  <a:pt x="18288" y="0"/>
                </a:lnTo>
                <a:lnTo>
                  <a:pt x="27913" y="0"/>
                </a:lnTo>
                <a:lnTo>
                  <a:pt x="27913" y="10840"/>
                </a:lnTo>
                <a:lnTo>
                  <a:pt x="17325" y="10840"/>
                </a:lnTo>
                <a:lnTo>
                  <a:pt x="15400" y="13008"/>
                </a:lnTo>
                <a:close/>
              </a:path>
              <a:path w="27939" h="64135">
                <a:moveTo>
                  <a:pt x="10587" y="63958"/>
                </a:moveTo>
                <a:lnTo>
                  <a:pt x="962" y="63958"/>
                </a:lnTo>
                <a:lnTo>
                  <a:pt x="962" y="6504"/>
                </a:lnTo>
                <a:lnTo>
                  <a:pt x="0" y="1084"/>
                </a:lnTo>
                <a:lnTo>
                  <a:pt x="8662" y="1084"/>
                </a:lnTo>
                <a:lnTo>
                  <a:pt x="9625" y="13008"/>
                </a:lnTo>
                <a:lnTo>
                  <a:pt x="15400" y="13008"/>
                </a:lnTo>
                <a:lnTo>
                  <a:pt x="12512" y="16260"/>
                </a:lnTo>
                <a:lnTo>
                  <a:pt x="11550" y="24932"/>
                </a:lnTo>
                <a:lnTo>
                  <a:pt x="10587" y="26017"/>
                </a:lnTo>
                <a:lnTo>
                  <a:pt x="10587" y="63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24845" y="1766174"/>
            <a:ext cx="36830" cy="65405"/>
          </a:xfrm>
          <a:custGeom>
            <a:avLst/>
            <a:gdLst/>
            <a:ahLst/>
            <a:cxnLst/>
            <a:rect l="l" t="t" r="r" b="b"/>
            <a:pathLst>
              <a:path w="36829" h="65405">
                <a:moveTo>
                  <a:pt x="33533" y="56370"/>
                </a:moveTo>
                <a:lnTo>
                  <a:pt x="23100" y="56370"/>
                </a:lnTo>
                <a:lnTo>
                  <a:pt x="26951" y="52034"/>
                </a:lnTo>
                <a:lnTo>
                  <a:pt x="26951" y="42277"/>
                </a:lnTo>
                <a:lnTo>
                  <a:pt x="24063" y="39025"/>
                </a:lnTo>
                <a:lnTo>
                  <a:pt x="16363" y="35773"/>
                </a:lnTo>
                <a:lnTo>
                  <a:pt x="6737" y="31437"/>
                </a:lnTo>
                <a:lnTo>
                  <a:pt x="1925" y="26017"/>
                </a:lnTo>
                <a:lnTo>
                  <a:pt x="1925" y="18428"/>
                </a:lnTo>
                <a:lnTo>
                  <a:pt x="3173" y="10975"/>
                </a:lnTo>
                <a:lnTo>
                  <a:pt x="6858" y="5149"/>
                </a:lnTo>
                <a:lnTo>
                  <a:pt x="12888" y="1355"/>
                </a:lnTo>
                <a:lnTo>
                  <a:pt x="21175" y="0"/>
                </a:lnTo>
                <a:lnTo>
                  <a:pt x="25988" y="0"/>
                </a:lnTo>
                <a:lnTo>
                  <a:pt x="30801" y="1084"/>
                </a:lnTo>
                <a:lnTo>
                  <a:pt x="34651" y="3252"/>
                </a:lnTo>
                <a:lnTo>
                  <a:pt x="32846" y="8672"/>
                </a:lnTo>
                <a:lnTo>
                  <a:pt x="14438" y="8672"/>
                </a:lnTo>
                <a:lnTo>
                  <a:pt x="11550" y="11924"/>
                </a:lnTo>
                <a:lnTo>
                  <a:pt x="11550" y="21680"/>
                </a:lnTo>
                <a:lnTo>
                  <a:pt x="14438" y="23848"/>
                </a:lnTo>
                <a:lnTo>
                  <a:pt x="22138" y="27101"/>
                </a:lnTo>
                <a:lnTo>
                  <a:pt x="31763" y="31437"/>
                </a:lnTo>
                <a:lnTo>
                  <a:pt x="36576" y="36857"/>
                </a:lnTo>
                <a:lnTo>
                  <a:pt x="36576" y="46613"/>
                </a:lnTo>
                <a:lnTo>
                  <a:pt x="35162" y="54066"/>
                </a:lnTo>
                <a:lnTo>
                  <a:pt x="33533" y="56370"/>
                </a:lnTo>
                <a:close/>
              </a:path>
              <a:path w="36829" h="65405">
                <a:moveTo>
                  <a:pt x="31763" y="11924"/>
                </a:moveTo>
                <a:lnTo>
                  <a:pt x="25988" y="8672"/>
                </a:lnTo>
                <a:lnTo>
                  <a:pt x="32846" y="8672"/>
                </a:lnTo>
                <a:lnTo>
                  <a:pt x="31763" y="11924"/>
                </a:lnTo>
                <a:close/>
              </a:path>
              <a:path w="36829" h="65405">
                <a:moveTo>
                  <a:pt x="15400" y="65042"/>
                </a:moveTo>
                <a:lnTo>
                  <a:pt x="9625" y="65042"/>
                </a:lnTo>
                <a:lnTo>
                  <a:pt x="3850" y="62874"/>
                </a:lnTo>
                <a:lnTo>
                  <a:pt x="0" y="60706"/>
                </a:lnTo>
                <a:lnTo>
                  <a:pt x="2887" y="52034"/>
                </a:lnTo>
                <a:lnTo>
                  <a:pt x="5775" y="54202"/>
                </a:lnTo>
                <a:lnTo>
                  <a:pt x="10587" y="56370"/>
                </a:lnTo>
                <a:lnTo>
                  <a:pt x="33533" y="56370"/>
                </a:lnTo>
                <a:lnTo>
                  <a:pt x="31041" y="59893"/>
                </a:lnTo>
                <a:lnTo>
                  <a:pt x="24394" y="63687"/>
                </a:lnTo>
                <a:lnTo>
                  <a:pt x="15400" y="65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68160" y="1749914"/>
            <a:ext cx="33020" cy="81915"/>
          </a:xfrm>
          <a:custGeom>
            <a:avLst/>
            <a:gdLst/>
            <a:ahLst/>
            <a:cxnLst/>
            <a:rect l="l" t="t" r="r" b="b"/>
            <a:pathLst>
              <a:path w="33020" h="81914">
                <a:moveTo>
                  <a:pt x="18288" y="17344"/>
                </a:moveTo>
                <a:lnTo>
                  <a:pt x="8662" y="17344"/>
                </a:lnTo>
                <a:lnTo>
                  <a:pt x="8662" y="2168"/>
                </a:lnTo>
                <a:lnTo>
                  <a:pt x="18288" y="0"/>
                </a:lnTo>
                <a:lnTo>
                  <a:pt x="18288" y="17344"/>
                </a:lnTo>
                <a:close/>
              </a:path>
              <a:path w="33020" h="81914">
                <a:moveTo>
                  <a:pt x="32726" y="26017"/>
                </a:moveTo>
                <a:lnTo>
                  <a:pt x="0" y="26017"/>
                </a:lnTo>
                <a:lnTo>
                  <a:pt x="0" y="17344"/>
                </a:lnTo>
                <a:lnTo>
                  <a:pt x="32726" y="17344"/>
                </a:lnTo>
                <a:lnTo>
                  <a:pt x="32726" y="26017"/>
                </a:lnTo>
                <a:close/>
              </a:path>
              <a:path w="33020" h="81914">
                <a:moveTo>
                  <a:pt x="26951" y="81303"/>
                </a:moveTo>
                <a:lnTo>
                  <a:pt x="18288" y="81303"/>
                </a:lnTo>
                <a:lnTo>
                  <a:pt x="14438" y="79135"/>
                </a:lnTo>
                <a:lnTo>
                  <a:pt x="12512" y="75882"/>
                </a:lnTo>
                <a:lnTo>
                  <a:pt x="9625" y="72630"/>
                </a:lnTo>
                <a:lnTo>
                  <a:pt x="8662" y="67210"/>
                </a:lnTo>
                <a:lnTo>
                  <a:pt x="8662" y="26017"/>
                </a:lnTo>
                <a:lnTo>
                  <a:pt x="18288" y="26017"/>
                </a:lnTo>
                <a:lnTo>
                  <a:pt x="18288" y="67210"/>
                </a:lnTo>
                <a:lnTo>
                  <a:pt x="20213" y="71546"/>
                </a:lnTo>
                <a:lnTo>
                  <a:pt x="31763" y="71546"/>
                </a:lnTo>
                <a:lnTo>
                  <a:pt x="32726" y="79135"/>
                </a:lnTo>
                <a:lnTo>
                  <a:pt x="30801" y="80219"/>
                </a:lnTo>
                <a:lnTo>
                  <a:pt x="26951" y="81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58014" y="1211271"/>
            <a:ext cx="517845" cy="242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84811" y="1244750"/>
            <a:ext cx="51435" cy="91440"/>
          </a:xfrm>
          <a:custGeom>
            <a:avLst/>
            <a:gdLst/>
            <a:ahLst/>
            <a:cxnLst/>
            <a:rect l="l" t="t" r="r" b="b"/>
            <a:pathLst>
              <a:path w="51435" h="91440">
                <a:moveTo>
                  <a:pt x="31763" y="62874"/>
                </a:moveTo>
                <a:lnTo>
                  <a:pt x="23100" y="62874"/>
                </a:lnTo>
                <a:lnTo>
                  <a:pt x="13806" y="60570"/>
                </a:lnTo>
                <a:lnTo>
                  <a:pt x="6497" y="54202"/>
                </a:lnTo>
                <a:lnTo>
                  <a:pt x="1714" y="44581"/>
                </a:lnTo>
                <a:lnTo>
                  <a:pt x="0" y="32521"/>
                </a:lnTo>
                <a:lnTo>
                  <a:pt x="2015" y="18750"/>
                </a:lnTo>
                <a:lnTo>
                  <a:pt x="7459" y="8536"/>
                </a:lnTo>
                <a:lnTo>
                  <a:pt x="15430" y="2185"/>
                </a:lnTo>
                <a:lnTo>
                  <a:pt x="25025" y="0"/>
                </a:lnTo>
                <a:lnTo>
                  <a:pt x="34651" y="0"/>
                </a:lnTo>
                <a:lnTo>
                  <a:pt x="39464" y="5420"/>
                </a:lnTo>
                <a:lnTo>
                  <a:pt x="41196" y="8672"/>
                </a:lnTo>
                <a:lnTo>
                  <a:pt x="25988" y="8672"/>
                </a:lnTo>
                <a:lnTo>
                  <a:pt x="19371" y="10264"/>
                </a:lnTo>
                <a:lnTo>
                  <a:pt x="14197" y="14905"/>
                </a:lnTo>
                <a:lnTo>
                  <a:pt x="10828" y="22392"/>
                </a:lnTo>
                <a:lnTo>
                  <a:pt x="9625" y="32521"/>
                </a:lnTo>
                <a:lnTo>
                  <a:pt x="10693" y="40939"/>
                </a:lnTo>
                <a:lnTo>
                  <a:pt x="13836" y="47833"/>
                </a:lnTo>
                <a:lnTo>
                  <a:pt x="18965" y="52491"/>
                </a:lnTo>
                <a:lnTo>
                  <a:pt x="25988" y="54202"/>
                </a:lnTo>
                <a:lnTo>
                  <a:pt x="39849" y="54202"/>
                </a:lnTo>
                <a:lnTo>
                  <a:pt x="37538" y="58538"/>
                </a:lnTo>
                <a:lnTo>
                  <a:pt x="31763" y="62874"/>
                </a:lnTo>
                <a:close/>
              </a:path>
              <a:path w="51435" h="91440">
                <a:moveTo>
                  <a:pt x="51014" y="10840"/>
                </a:moveTo>
                <a:lnTo>
                  <a:pt x="42351" y="10840"/>
                </a:lnTo>
                <a:lnTo>
                  <a:pt x="42351" y="1084"/>
                </a:lnTo>
                <a:lnTo>
                  <a:pt x="51014" y="1084"/>
                </a:lnTo>
                <a:lnTo>
                  <a:pt x="51014" y="10840"/>
                </a:lnTo>
                <a:close/>
              </a:path>
              <a:path w="51435" h="91440">
                <a:moveTo>
                  <a:pt x="39849" y="54202"/>
                </a:moveTo>
                <a:lnTo>
                  <a:pt x="32726" y="54202"/>
                </a:lnTo>
                <a:lnTo>
                  <a:pt x="38501" y="49865"/>
                </a:lnTo>
                <a:lnTo>
                  <a:pt x="40426" y="43361"/>
                </a:lnTo>
                <a:lnTo>
                  <a:pt x="40426" y="41193"/>
                </a:lnTo>
                <a:lnTo>
                  <a:pt x="41389" y="39025"/>
                </a:lnTo>
                <a:lnTo>
                  <a:pt x="41389" y="23848"/>
                </a:lnTo>
                <a:lnTo>
                  <a:pt x="40426" y="21680"/>
                </a:lnTo>
                <a:lnTo>
                  <a:pt x="40426" y="20596"/>
                </a:lnTo>
                <a:lnTo>
                  <a:pt x="38501" y="14092"/>
                </a:lnTo>
                <a:lnTo>
                  <a:pt x="33688" y="8672"/>
                </a:lnTo>
                <a:lnTo>
                  <a:pt x="41196" y="8672"/>
                </a:lnTo>
                <a:lnTo>
                  <a:pt x="42351" y="10840"/>
                </a:lnTo>
                <a:lnTo>
                  <a:pt x="51014" y="10840"/>
                </a:lnTo>
                <a:lnTo>
                  <a:pt x="51014" y="53118"/>
                </a:lnTo>
                <a:lnTo>
                  <a:pt x="40426" y="53118"/>
                </a:lnTo>
                <a:lnTo>
                  <a:pt x="39849" y="54202"/>
                </a:lnTo>
                <a:close/>
              </a:path>
              <a:path w="51435" h="91440">
                <a:moveTo>
                  <a:pt x="44797" y="81303"/>
                </a:moveTo>
                <a:lnTo>
                  <a:pt x="23100" y="81303"/>
                </a:lnTo>
                <a:lnTo>
                  <a:pt x="30425" y="80202"/>
                </a:lnTo>
                <a:lnTo>
                  <a:pt x="36215" y="76560"/>
                </a:lnTo>
                <a:lnTo>
                  <a:pt x="40020" y="69869"/>
                </a:lnTo>
                <a:lnTo>
                  <a:pt x="41389" y="59622"/>
                </a:lnTo>
                <a:lnTo>
                  <a:pt x="41389" y="53118"/>
                </a:lnTo>
                <a:lnTo>
                  <a:pt x="51014" y="53118"/>
                </a:lnTo>
                <a:lnTo>
                  <a:pt x="51014" y="54202"/>
                </a:lnTo>
                <a:lnTo>
                  <a:pt x="50488" y="64415"/>
                </a:lnTo>
                <a:lnTo>
                  <a:pt x="48969" y="72495"/>
                </a:lnTo>
                <a:lnTo>
                  <a:pt x="46547" y="78745"/>
                </a:lnTo>
                <a:lnTo>
                  <a:pt x="44797" y="81303"/>
                </a:lnTo>
                <a:close/>
              </a:path>
              <a:path w="51435" h="91440">
                <a:moveTo>
                  <a:pt x="29838" y="91059"/>
                </a:moveTo>
                <a:lnTo>
                  <a:pt x="16363" y="91059"/>
                </a:lnTo>
                <a:lnTo>
                  <a:pt x="8662" y="88891"/>
                </a:lnTo>
                <a:lnTo>
                  <a:pt x="4812" y="85639"/>
                </a:lnTo>
                <a:lnTo>
                  <a:pt x="6737" y="76967"/>
                </a:lnTo>
                <a:lnTo>
                  <a:pt x="10587" y="79135"/>
                </a:lnTo>
                <a:lnTo>
                  <a:pt x="16363" y="81303"/>
                </a:lnTo>
                <a:lnTo>
                  <a:pt x="44797" y="81303"/>
                </a:lnTo>
                <a:lnTo>
                  <a:pt x="43314" y="83471"/>
                </a:lnTo>
                <a:lnTo>
                  <a:pt x="37538" y="88891"/>
                </a:lnTo>
                <a:lnTo>
                  <a:pt x="29838" y="91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57964" y="1216565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09">
                <a:moveTo>
                  <a:pt x="0" y="0"/>
                </a:moveTo>
                <a:lnTo>
                  <a:pt x="0" y="92143"/>
                </a:lnTo>
              </a:path>
            </a:pathLst>
          </a:custGeom>
          <a:ln w="9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76253" y="1244750"/>
            <a:ext cx="53975" cy="65405"/>
          </a:xfrm>
          <a:custGeom>
            <a:avLst/>
            <a:gdLst/>
            <a:ahLst/>
            <a:cxnLst/>
            <a:rect l="l" t="t" r="r" b="b"/>
            <a:pathLst>
              <a:path w="53975" h="65405">
                <a:moveTo>
                  <a:pt x="26951" y="65042"/>
                </a:moveTo>
                <a:lnTo>
                  <a:pt x="16242" y="62857"/>
                </a:lnTo>
                <a:lnTo>
                  <a:pt x="7700" y="56505"/>
                </a:lnTo>
                <a:lnTo>
                  <a:pt x="2045" y="46292"/>
                </a:lnTo>
                <a:lnTo>
                  <a:pt x="0" y="32521"/>
                </a:lnTo>
                <a:lnTo>
                  <a:pt x="2195" y="18750"/>
                </a:lnTo>
                <a:lnTo>
                  <a:pt x="8181" y="8536"/>
                </a:lnTo>
                <a:lnTo>
                  <a:pt x="17054" y="2185"/>
                </a:lnTo>
                <a:lnTo>
                  <a:pt x="27913" y="0"/>
                </a:lnTo>
                <a:lnTo>
                  <a:pt x="38471" y="2320"/>
                </a:lnTo>
                <a:lnTo>
                  <a:pt x="46511" y="8672"/>
                </a:lnTo>
                <a:lnTo>
                  <a:pt x="26951" y="8672"/>
                </a:lnTo>
                <a:lnTo>
                  <a:pt x="19521" y="10721"/>
                </a:lnTo>
                <a:lnTo>
                  <a:pt x="14438" y="16125"/>
                </a:lnTo>
                <a:lnTo>
                  <a:pt x="11520" y="23764"/>
                </a:lnTo>
                <a:lnTo>
                  <a:pt x="10587" y="32521"/>
                </a:lnTo>
                <a:lnTo>
                  <a:pt x="11791" y="42192"/>
                </a:lnTo>
                <a:lnTo>
                  <a:pt x="15159" y="49730"/>
                </a:lnTo>
                <a:lnTo>
                  <a:pt x="20333" y="54625"/>
                </a:lnTo>
                <a:lnTo>
                  <a:pt x="26951" y="56370"/>
                </a:lnTo>
                <a:lnTo>
                  <a:pt x="45955" y="56370"/>
                </a:lnTo>
                <a:lnTo>
                  <a:pt x="45479" y="57183"/>
                </a:lnTo>
                <a:lnTo>
                  <a:pt x="36847" y="63145"/>
                </a:lnTo>
                <a:lnTo>
                  <a:pt x="26951" y="65042"/>
                </a:lnTo>
                <a:close/>
              </a:path>
              <a:path w="53975" h="65405">
                <a:moveTo>
                  <a:pt x="45955" y="56370"/>
                </a:moveTo>
                <a:lnTo>
                  <a:pt x="26951" y="56370"/>
                </a:lnTo>
                <a:lnTo>
                  <a:pt x="33718" y="54625"/>
                </a:lnTo>
                <a:lnTo>
                  <a:pt x="39223" y="49730"/>
                </a:lnTo>
                <a:lnTo>
                  <a:pt x="42923" y="42192"/>
                </a:lnTo>
                <a:lnTo>
                  <a:pt x="44276" y="32521"/>
                </a:lnTo>
                <a:lnTo>
                  <a:pt x="43329" y="24221"/>
                </a:lnTo>
                <a:lnTo>
                  <a:pt x="40306" y="16531"/>
                </a:lnTo>
                <a:lnTo>
                  <a:pt x="34937" y="10874"/>
                </a:lnTo>
                <a:lnTo>
                  <a:pt x="26951" y="8672"/>
                </a:lnTo>
                <a:lnTo>
                  <a:pt x="46511" y="8672"/>
                </a:lnTo>
                <a:lnTo>
                  <a:pt x="46683" y="8807"/>
                </a:lnTo>
                <a:lnTo>
                  <a:pt x="52007" y="18750"/>
                </a:lnTo>
                <a:lnTo>
                  <a:pt x="53902" y="31437"/>
                </a:lnTo>
                <a:lnTo>
                  <a:pt x="51586" y="46749"/>
                </a:lnTo>
                <a:lnTo>
                  <a:pt x="45955" y="5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43630" y="1216565"/>
            <a:ext cx="53340" cy="93345"/>
          </a:xfrm>
          <a:custGeom>
            <a:avLst/>
            <a:gdLst/>
            <a:ahLst/>
            <a:cxnLst/>
            <a:rect l="l" t="t" r="r" b="b"/>
            <a:pathLst>
              <a:path w="53339" h="93344">
                <a:moveTo>
                  <a:pt x="8662" y="92143"/>
                </a:moveTo>
                <a:lnTo>
                  <a:pt x="0" y="92143"/>
                </a:lnTo>
                <a:lnTo>
                  <a:pt x="0" y="0"/>
                </a:lnTo>
                <a:lnTo>
                  <a:pt x="9625" y="0"/>
                </a:lnTo>
                <a:lnTo>
                  <a:pt x="9625" y="39025"/>
                </a:lnTo>
                <a:lnTo>
                  <a:pt x="16555" y="39025"/>
                </a:lnTo>
                <a:lnTo>
                  <a:pt x="12512" y="42277"/>
                </a:lnTo>
                <a:lnTo>
                  <a:pt x="10587" y="50950"/>
                </a:lnTo>
                <a:lnTo>
                  <a:pt x="10587" y="52034"/>
                </a:lnTo>
                <a:lnTo>
                  <a:pt x="9625" y="54202"/>
                </a:lnTo>
                <a:lnTo>
                  <a:pt x="9625" y="68294"/>
                </a:lnTo>
                <a:lnTo>
                  <a:pt x="10587" y="69378"/>
                </a:lnTo>
                <a:lnTo>
                  <a:pt x="10587" y="70462"/>
                </a:lnTo>
                <a:lnTo>
                  <a:pt x="12512" y="79135"/>
                </a:lnTo>
                <a:lnTo>
                  <a:pt x="14823" y="81303"/>
                </a:lnTo>
                <a:lnTo>
                  <a:pt x="8662" y="81303"/>
                </a:lnTo>
                <a:lnTo>
                  <a:pt x="8662" y="92143"/>
                </a:lnTo>
                <a:close/>
              </a:path>
              <a:path w="53339" h="93344">
                <a:moveTo>
                  <a:pt x="16555" y="39025"/>
                </a:moveTo>
                <a:lnTo>
                  <a:pt x="10587" y="39025"/>
                </a:lnTo>
                <a:lnTo>
                  <a:pt x="13475" y="32521"/>
                </a:lnTo>
                <a:lnTo>
                  <a:pt x="20213" y="28185"/>
                </a:lnTo>
                <a:lnTo>
                  <a:pt x="28876" y="28185"/>
                </a:lnTo>
                <a:lnTo>
                  <a:pt x="38727" y="30505"/>
                </a:lnTo>
                <a:lnTo>
                  <a:pt x="46163" y="36857"/>
                </a:lnTo>
                <a:lnTo>
                  <a:pt x="19250" y="36857"/>
                </a:lnTo>
                <a:lnTo>
                  <a:pt x="16555" y="39025"/>
                </a:lnTo>
                <a:close/>
              </a:path>
              <a:path w="53339" h="93344">
                <a:moveTo>
                  <a:pt x="45338" y="84555"/>
                </a:moveTo>
                <a:lnTo>
                  <a:pt x="25988" y="84555"/>
                </a:lnTo>
                <a:lnTo>
                  <a:pt x="33012" y="82793"/>
                </a:lnTo>
                <a:lnTo>
                  <a:pt x="38140" y="77780"/>
                </a:lnTo>
                <a:lnTo>
                  <a:pt x="41283" y="69920"/>
                </a:lnTo>
                <a:lnTo>
                  <a:pt x="42351" y="59622"/>
                </a:lnTo>
                <a:lnTo>
                  <a:pt x="41283" y="51034"/>
                </a:lnTo>
                <a:lnTo>
                  <a:pt x="38140" y="43768"/>
                </a:lnTo>
                <a:lnTo>
                  <a:pt x="33012" y="38737"/>
                </a:lnTo>
                <a:lnTo>
                  <a:pt x="25988" y="36857"/>
                </a:lnTo>
                <a:lnTo>
                  <a:pt x="46163" y="36857"/>
                </a:lnTo>
                <a:lnTo>
                  <a:pt x="46322" y="36992"/>
                </a:lnTo>
                <a:lnTo>
                  <a:pt x="51210" y="46935"/>
                </a:lnTo>
                <a:lnTo>
                  <a:pt x="52939" y="59622"/>
                </a:lnTo>
                <a:lnTo>
                  <a:pt x="50788" y="74477"/>
                </a:lnTo>
                <a:lnTo>
                  <a:pt x="45338" y="84555"/>
                </a:lnTo>
                <a:close/>
              </a:path>
              <a:path w="53339" h="93344">
                <a:moveTo>
                  <a:pt x="27913" y="93227"/>
                </a:moveTo>
                <a:lnTo>
                  <a:pt x="19250" y="93227"/>
                </a:lnTo>
                <a:lnTo>
                  <a:pt x="13475" y="89975"/>
                </a:lnTo>
                <a:lnTo>
                  <a:pt x="8662" y="81303"/>
                </a:lnTo>
                <a:lnTo>
                  <a:pt x="14823" y="81303"/>
                </a:lnTo>
                <a:lnTo>
                  <a:pt x="18288" y="84555"/>
                </a:lnTo>
                <a:lnTo>
                  <a:pt x="45338" y="84555"/>
                </a:lnTo>
                <a:lnTo>
                  <a:pt x="45118" y="84961"/>
                </a:lnTo>
                <a:lnTo>
                  <a:pt x="37102" y="91178"/>
                </a:lnTo>
                <a:lnTo>
                  <a:pt x="27913" y="93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05233" y="1244750"/>
            <a:ext cx="44450" cy="65405"/>
          </a:xfrm>
          <a:custGeom>
            <a:avLst/>
            <a:gdLst/>
            <a:ahLst/>
            <a:cxnLst/>
            <a:rect l="l" t="t" r="r" b="b"/>
            <a:pathLst>
              <a:path w="44450" h="65405">
                <a:moveTo>
                  <a:pt x="5775" y="13008"/>
                </a:moveTo>
                <a:lnTo>
                  <a:pt x="3850" y="5420"/>
                </a:lnTo>
                <a:lnTo>
                  <a:pt x="8662" y="2168"/>
                </a:lnTo>
                <a:lnTo>
                  <a:pt x="15400" y="0"/>
                </a:lnTo>
                <a:lnTo>
                  <a:pt x="22138" y="0"/>
                </a:lnTo>
                <a:lnTo>
                  <a:pt x="32756" y="2218"/>
                </a:lnTo>
                <a:lnTo>
                  <a:pt x="38768" y="7588"/>
                </a:lnTo>
                <a:lnTo>
                  <a:pt x="15400" y="7588"/>
                </a:lnTo>
                <a:lnTo>
                  <a:pt x="9625" y="9756"/>
                </a:lnTo>
                <a:lnTo>
                  <a:pt x="5775" y="13008"/>
                </a:lnTo>
                <a:close/>
              </a:path>
              <a:path w="44450" h="65405">
                <a:moveTo>
                  <a:pt x="25025" y="65042"/>
                </a:moveTo>
                <a:lnTo>
                  <a:pt x="5775" y="65042"/>
                </a:lnTo>
                <a:lnTo>
                  <a:pt x="0" y="56370"/>
                </a:lnTo>
                <a:lnTo>
                  <a:pt x="0" y="46613"/>
                </a:lnTo>
                <a:lnTo>
                  <a:pt x="2135" y="36654"/>
                </a:lnTo>
                <a:lnTo>
                  <a:pt x="8422" y="29540"/>
                </a:lnTo>
                <a:lnTo>
                  <a:pt x="18679" y="25271"/>
                </a:lnTo>
                <a:lnTo>
                  <a:pt x="32726" y="23848"/>
                </a:lnTo>
                <a:lnTo>
                  <a:pt x="32726" y="17344"/>
                </a:lnTo>
                <a:lnTo>
                  <a:pt x="31763" y="7588"/>
                </a:lnTo>
                <a:lnTo>
                  <a:pt x="38768" y="7588"/>
                </a:lnTo>
                <a:lnTo>
                  <a:pt x="39223" y="7994"/>
                </a:lnTo>
                <a:lnTo>
                  <a:pt x="42441" y="16006"/>
                </a:lnTo>
                <a:lnTo>
                  <a:pt x="43314" y="24932"/>
                </a:lnTo>
                <a:lnTo>
                  <a:pt x="43314" y="31437"/>
                </a:lnTo>
                <a:lnTo>
                  <a:pt x="33688" y="31437"/>
                </a:lnTo>
                <a:lnTo>
                  <a:pt x="25056" y="31962"/>
                </a:lnTo>
                <a:lnTo>
                  <a:pt x="17325" y="34011"/>
                </a:lnTo>
                <a:lnTo>
                  <a:pt x="11761" y="38297"/>
                </a:lnTo>
                <a:lnTo>
                  <a:pt x="9625" y="45529"/>
                </a:lnTo>
                <a:lnTo>
                  <a:pt x="9625" y="53118"/>
                </a:lnTo>
                <a:lnTo>
                  <a:pt x="14438" y="56370"/>
                </a:lnTo>
                <a:lnTo>
                  <a:pt x="33111" y="56370"/>
                </a:lnTo>
                <a:lnTo>
                  <a:pt x="30801" y="60706"/>
                </a:lnTo>
                <a:lnTo>
                  <a:pt x="25025" y="65042"/>
                </a:lnTo>
                <a:close/>
              </a:path>
              <a:path w="44450" h="65405">
                <a:moveTo>
                  <a:pt x="33111" y="56370"/>
                </a:moveTo>
                <a:lnTo>
                  <a:pt x="26951" y="56370"/>
                </a:lnTo>
                <a:lnTo>
                  <a:pt x="30801" y="50950"/>
                </a:lnTo>
                <a:lnTo>
                  <a:pt x="32726" y="46613"/>
                </a:lnTo>
                <a:lnTo>
                  <a:pt x="32726" y="44445"/>
                </a:lnTo>
                <a:lnTo>
                  <a:pt x="33688" y="43361"/>
                </a:lnTo>
                <a:lnTo>
                  <a:pt x="33688" y="31437"/>
                </a:lnTo>
                <a:lnTo>
                  <a:pt x="43314" y="31437"/>
                </a:lnTo>
                <a:lnTo>
                  <a:pt x="43314" y="55286"/>
                </a:lnTo>
                <a:lnTo>
                  <a:pt x="33688" y="55286"/>
                </a:lnTo>
                <a:lnTo>
                  <a:pt x="33111" y="56370"/>
                </a:lnTo>
                <a:close/>
              </a:path>
              <a:path w="44450" h="65405">
                <a:moveTo>
                  <a:pt x="44276" y="63958"/>
                </a:moveTo>
                <a:lnTo>
                  <a:pt x="34651" y="63958"/>
                </a:lnTo>
                <a:lnTo>
                  <a:pt x="33688" y="55286"/>
                </a:lnTo>
                <a:lnTo>
                  <a:pt x="43314" y="55286"/>
                </a:lnTo>
                <a:lnTo>
                  <a:pt x="43314" y="59622"/>
                </a:lnTo>
                <a:lnTo>
                  <a:pt x="44276" y="63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70204" y="1216565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09">
                <a:moveTo>
                  <a:pt x="0" y="0"/>
                </a:moveTo>
                <a:lnTo>
                  <a:pt x="0" y="92143"/>
                </a:lnTo>
              </a:path>
            </a:pathLst>
          </a:custGeom>
          <a:ln w="105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64598" y="1388927"/>
            <a:ext cx="53340" cy="90170"/>
          </a:xfrm>
          <a:custGeom>
            <a:avLst/>
            <a:gdLst/>
            <a:ahLst/>
            <a:cxnLst/>
            <a:rect l="l" t="t" r="r" b="b"/>
            <a:pathLst>
              <a:path w="53339" h="90169">
                <a:moveTo>
                  <a:pt x="15881" y="11924"/>
                </a:moveTo>
                <a:lnTo>
                  <a:pt x="9625" y="11924"/>
                </a:lnTo>
                <a:lnTo>
                  <a:pt x="13475" y="4336"/>
                </a:lnTo>
                <a:lnTo>
                  <a:pt x="20213" y="0"/>
                </a:lnTo>
                <a:lnTo>
                  <a:pt x="28876" y="0"/>
                </a:lnTo>
                <a:lnTo>
                  <a:pt x="38321" y="2320"/>
                </a:lnTo>
                <a:lnTo>
                  <a:pt x="45801" y="8672"/>
                </a:lnTo>
                <a:lnTo>
                  <a:pt x="19250" y="8672"/>
                </a:lnTo>
                <a:lnTo>
                  <a:pt x="15881" y="11924"/>
                </a:lnTo>
                <a:close/>
              </a:path>
              <a:path w="53339" h="90169">
                <a:moveTo>
                  <a:pt x="10587" y="89975"/>
                </a:moveTo>
                <a:lnTo>
                  <a:pt x="0" y="89975"/>
                </a:lnTo>
                <a:lnTo>
                  <a:pt x="0" y="1084"/>
                </a:lnTo>
                <a:lnTo>
                  <a:pt x="8662" y="1084"/>
                </a:lnTo>
                <a:lnTo>
                  <a:pt x="9625" y="11924"/>
                </a:lnTo>
                <a:lnTo>
                  <a:pt x="15881" y="11924"/>
                </a:lnTo>
                <a:lnTo>
                  <a:pt x="12512" y="15176"/>
                </a:lnTo>
                <a:lnTo>
                  <a:pt x="10587" y="22764"/>
                </a:lnTo>
                <a:lnTo>
                  <a:pt x="10587" y="43361"/>
                </a:lnTo>
                <a:lnTo>
                  <a:pt x="12512" y="50950"/>
                </a:lnTo>
                <a:lnTo>
                  <a:pt x="17133" y="55286"/>
                </a:lnTo>
                <a:lnTo>
                  <a:pt x="10587" y="55286"/>
                </a:lnTo>
                <a:lnTo>
                  <a:pt x="10587" y="89975"/>
                </a:lnTo>
                <a:close/>
              </a:path>
              <a:path w="53339" h="90169">
                <a:moveTo>
                  <a:pt x="45222" y="56370"/>
                </a:moveTo>
                <a:lnTo>
                  <a:pt x="25988" y="56370"/>
                </a:lnTo>
                <a:lnTo>
                  <a:pt x="33012" y="54625"/>
                </a:lnTo>
                <a:lnTo>
                  <a:pt x="38140" y="49730"/>
                </a:lnTo>
                <a:lnTo>
                  <a:pt x="41283" y="42192"/>
                </a:lnTo>
                <a:lnTo>
                  <a:pt x="42351" y="32521"/>
                </a:lnTo>
                <a:lnTo>
                  <a:pt x="41283" y="23306"/>
                </a:lnTo>
                <a:lnTo>
                  <a:pt x="38140" y="15718"/>
                </a:lnTo>
                <a:lnTo>
                  <a:pt x="33012" y="10569"/>
                </a:lnTo>
                <a:lnTo>
                  <a:pt x="25988" y="8672"/>
                </a:lnTo>
                <a:lnTo>
                  <a:pt x="45801" y="8672"/>
                </a:lnTo>
                <a:lnTo>
                  <a:pt x="45961" y="8807"/>
                </a:lnTo>
                <a:lnTo>
                  <a:pt x="51074" y="18750"/>
                </a:lnTo>
                <a:lnTo>
                  <a:pt x="52939" y="31437"/>
                </a:lnTo>
                <a:lnTo>
                  <a:pt x="50773" y="46292"/>
                </a:lnTo>
                <a:lnTo>
                  <a:pt x="45222" y="56370"/>
                </a:lnTo>
                <a:close/>
              </a:path>
              <a:path w="53339" h="90169">
                <a:moveTo>
                  <a:pt x="26951" y="65042"/>
                </a:moveTo>
                <a:lnTo>
                  <a:pt x="20213" y="65042"/>
                </a:lnTo>
                <a:lnTo>
                  <a:pt x="13475" y="61790"/>
                </a:lnTo>
                <a:lnTo>
                  <a:pt x="10587" y="55286"/>
                </a:lnTo>
                <a:lnTo>
                  <a:pt x="17133" y="55286"/>
                </a:lnTo>
                <a:lnTo>
                  <a:pt x="18288" y="56370"/>
                </a:lnTo>
                <a:lnTo>
                  <a:pt x="45222" y="56370"/>
                </a:lnTo>
                <a:lnTo>
                  <a:pt x="44998" y="56776"/>
                </a:lnTo>
                <a:lnTo>
                  <a:pt x="36696" y="62993"/>
                </a:lnTo>
                <a:lnTo>
                  <a:pt x="26951" y="65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30051" y="1388927"/>
            <a:ext cx="27940" cy="64135"/>
          </a:xfrm>
          <a:custGeom>
            <a:avLst/>
            <a:gdLst/>
            <a:ahLst/>
            <a:cxnLst/>
            <a:rect l="l" t="t" r="r" b="b"/>
            <a:pathLst>
              <a:path w="27939" h="64134">
                <a:moveTo>
                  <a:pt x="14919" y="14092"/>
                </a:moveTo>
                <a:lnTo>
                  <a:pt x="9625" y="14092"/>
                </a:lnTo>
                <a:lnTo>
                  <a:pt x="12512" y="5420"/>
                </a:lnTo>
                <a:lnTo>
                  <a:pt x="18288" y="0"/>
                </a:lnTo>
                <a:lnTo>
                  <a:pt x="27913" y="0"/>
                </a:lnTo>
                <a:lnTo>
                  <a:pt x="27913" y="10840"/>
                </a:lnTo>
                <a:lnTo>
                  <a:pt x="17325" y="10840"/>
                </a:lnTo>
                <a:lnTo>
                  <a:pt x="14919" y="14092"/>
                </a:lnTo>
                <a:close/>
              </a:path>
              <a:path w="27939" h="64134">
                <a:moveTo>
                  <a:pt x="10587" y="63958"/>
                </a:moveTo>
                <a:lnTo>
                  <a:pt x="0" y="63958"/>
                </a:lnTo>
                <a:lnTo>
                  <a:pt x="0" y="1084"/>
                </a:lnTo>
                <a:lnTo>
                  <a:pt x="8662" y="1084"/>
                </a:lnTo>
                <a:lnTo>
                  <a:pt x="8662" y="14092"/>
                </a:lnTo>
                <a:lnTo>
                  <a:pt x="14919" y="14092"/>
                </a:lnTo>
                <a:lnTo>
                  <a:pt x="12512" y="17344"/>
                </a:lnTo>
                <a:lnTo>
                  <a:pt x="10587" y="24932"/>
                </a:lnTo>
                <a:lnTo>
                  <a:pt x="10587" y="63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66627" y="1366162"/>
            <a:ext cx="12700" cy="86995"/>
          </a:xfrm>
          <a:custGeom>
            <a:avLst/>
            <a:gdLst/>
            <a:ahLst/>
            <a:cxnLst/>
            <a:rect l="l" t="t" r="r" b="b"/>
            <a:pathLst>
              <a:path w="12700" h="86994">
                <a:moveTo>
                  <a:pt x="11550" y="86723"/>
                </a:moveTo>
                <a:lnTo>
                  <a:pt x="1925" y="86723"/>
                </a:lnTo>
                <a:lnTo>
                  <a:pt x="1925" y="23848"/>
                </a:lnTo>
                <a:lnTo>
                  <a:pt x="11550" y="23848"/>
                </a:lnTo>
                <a:lnTo>
                  <a:pt x="11550" y="86723"/>
                </a:lnTo>
                <a:close/>
              </a:path>
              <a:path w="12700" h="86994">
                <a:moveTo>
                  <a:pt x="10587" y="14092"/>
                </a:moveTo>
                <a:lnTo>
                  <a:pt x="2887" y="14092"/>
                </a:lnTo>
                <a:lnTo>
                  <a:pt x="0" y="10840"/>
                </a:lnTo>
                <a:lnTo>
                  <a:pt x="0" y="2168"/>
                </a:lnTo>
                <a:lnTo>
                  <a:pt x="2887" y="0"/>
                </a:lnTo>
                <a:lnTo>
                  <a:pt x="10587" y="0"/>
                </a:lnTo>
                <a:lnTo>
                  <a:pt x="12512" y="2168"/>
                </a:lnTo>
                <a:lnTo>
                  <a:pt x="12512" y="10840"/>
                </a:lnTo>
                <a:lnTo>
                  <a:pt x="10587" y="14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91653" y="1388927"/>
            <a:ext cx="53975" cy="65405"/>
          </a:xfrm>
          <a:custGeom>
            <a:avLst/>
            <a:gdLst/>
            <a:ahLst/>
            <a:cxnLst/>
            <a:rect l="l" t="t" r="r" b="b"/>
            <a:pathLst>
              <a:path w="53975" h="65405">
                <a:moveTo>
                  <a:pt x="25988" y="65042"/>
                </a:moveTo>
                <a:lnTo>
                  <a:pt x="15836" y="62874"/>
                </a:lnTo>
                <a:lnTo>
                  <a:pt x="7579" y="56641"/>
                </a:lnTo>
                <a:lnTo>
                  <a:pt x="2030" y="46749"/>
                </a:lnTo>
                <a:lnTo>
                  <a:pt x="0" y="33605"/>
                </a:lnTo>
                <a:lnTo>
                  <a:pt x="2045" y="19207"/>
                </a:lnTo>
                <a:lnTo>
                  <a:pt x="7700" y="8672"/>
                </a:lnTo>
                <a:lnTo>
                  <a:pt x="16242" y="2201"/>
                </a:lnTo>
                <a:lnTo>
                  <a:pt x="26951" y="0"/>
                </a:lnTo>
                <a:lnTo>
                  <a:pt x="38065" y="2337"/>
                </a:lnTo>
                <a:lnTo>
                  <a:pt x="46214" y="8672"/>
                </a:lnTo>
                <a:lnTo>
                  <a:pt x="26951" y="8672"/>
                </a:lnTo>
                <a:lnTo>
                  <a:pt x="19371" y="10721"/>
                </a:lnTo>
                <a:lnTo>
                  <a:pt x="13956" y="16125"/>
                </a:lnTo>
                <a:lnTo>
                  <a:pt x="10708" y="23764"/>
                </a:lnTo>
                <a:lnTo>
                  <a:pt x="9625" y="32521"/>
                </a:lnTo>
                <a:lnTo>
                  <a:pt x="10843" y="42192"/>
                </a:lnTo>
                <a:lnTo>
                  <a:pt x="14317" y="49730"/>
                </a:lnTo>
                <a:lnTo>
                  <a:pt x="19777" y="54625"/>
                </a:lnTo>
                <a:lnTo>
                  <a:pt x="26951" y="56370"/>
                </a:lnTo>
                <a:lnTo>
                  <a:pt x="45602" y="56370"/>
                </a:lnTo>
                <a:lnTo>
                  <a:pt x="44998" y="57318"/>
                </a:lnTo>
                <a:lnTo>
                  <a:pt x="36035" y="63162"/>
                </a:lnTo>
                <a:lnTo>
                  <a:pt x="25988" y="65042"/>
                </a:lnTo>
                <a:close/>
              </a:path>
              <a:path w="53975" h="65405">
                <a:moveTo>
                  <a:pt x="45602" y="56370"/>
                </a:moveTo>
                <a:lnTo>
                  <a:pt x="26951" y="56370"/>
                </a:lnTo>
                <a:lnTo>
                  <a:pt x="33568" y="54625"/>
                </a:lnTo>
                <a:lnTo>
                  <a:pt x="38742" y="49730"/>
                </a:lnTo>
                <a:lnTo>
                  <a:pt x="42111" y="42192"/>
                </a:lnTo>
                <a:lnTo>
                  <a:pt x="43314" y="32521"/>
                </a:lnTo>
                <a:lnTo>
                  <a:pt x="42381" y="24221"/>
                </a:lnTo>
                <a:lnTo>
                  <a:pt x="39464" y="16531"/>
                </a:lnTo>
                <a:lnTo>
                  <a:pt x="34380" y="10874"/>
                </a:lnTo>
                <a:lnTo>
                  <a:pt x="26951" y="8672"/>
                </a:lnTo>
                <a:lnTo>
                  <a:pt x="46214" y="8672"/>
                </a:lnTo>
                <a:lnTo>
                  <a:pt x="46562" y="8943"/>
                </a:lnTo>
                <a:lnTo>
                  <a:pt x="51992" y="19207"/>
                </a:lnTo>
                <a:lnTo>
                  <a:pt x="53902" y="32521"/>
                </a:lnTo>
                <a:lnTo>
                  <a:pt x="51435" y="47206"/>
                </a:lnTo>
                <a:lnTo>
                  <a:pt x="45602" y="56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58068" y="1388927"/>
            <a:ext cx="27940" cy="64135"/>
          </a:xfrm>
          <a:custGeom>
            <a:avLst/>
            <a:gdLst/>
            <a:ahLst/>
            <a:cxnLst/>
            <a:rect l="l" t="t" r="r" b="b"/>
            <a:pathLst>
              <a:path w="27939" h="64134">
                <a:moveTo>
                  <a:pt x="14919" y="14092"/>
                </a:moveTo>
                <a:lnTo>
                  <a:pt x="9625" y="14092"/>
                </a:lnTo>
                <a:lnTo>
                  <a:pt x="12512" y="5420"/>
                </a:lnTo>
                <a:lnTo>
                  <a:pt x="18288" y="0"/>
                </a:lnTo>
                <a:lnTo>
                  <a:pt x="27913" y="0"/>
                </a:lnTo>
                <a:lnTo>
                  <a:pt x="27913" y="10840"/>
                </a:lnTo>
                <a:lnTo>
                  <a:pt x="17325" y="10840"/>
                </a:lnTo>
                <a:lnTo>
                  <a:pt x="14919" y="14092"/>
                </a:lnTo>
                <a:close/>
              </a:path>
              <a:path w="27939" h="64134">
                <a:moveTo>
                  <a:pt x="10587" y="63958"/>
                </a:moveTo>
                <a:lnTo>
                  <a:pt x="962" y="63958"/>
                </a:lnTo>
                <a:lnTo>
                  <a:pt x="962" y="7588"/>
                </a:lnTo>
                <a:lnTo>
                  <a:pt x="0" y="1084"/>
                </a:lnTo>
                <a:lnTo>
                  <a:pt x="8662" y="1084"/>
                </a:lnTo>
                <a:lnTo>
                  <a:pt x="9625" y="14092"/>
                </a:lnTo>
                <a:lnTo>
                  <a:pt x="14919" y="14092"/>
                </a:lnTo>
                <a:lnTo>
                  <a:pt x="12512" y="17344"/>
                </a:lnTo>
                <a:lnTo>
                  <a:pt x="10587" y="24932"/>
                </a:lnTo>
                <a:lnTo>
                  <a:pt x="10587" y="63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95607" y="1366162"/>
            <a:ext cx="12700" cy="86995"/>
          </a:xfrm>
          <a:custGeom>
            <a:avLst/>
            <a:gdLst/>
            <a:ahLst/>
            <a:cxnLst/>
            <a:rect l="l" t="t" r="r" b="b"/>
            <a:pathLst>
              <a:path w="12700" h="86994">
                <a:moveTo>
                  <a:pt x="10587" y="86723"/>
                </a:moveTo>
                <a:lnTo>
                  <a:pt x="962" y="86723"/>
                </a:lnTo>
                <a:lnTo>
                  <a:pt x="962" y="23848"/>
                </a:lnTo>
                <a:lnTo>
                  <a:pt x="10587" y="23848"/>
                </a:lnTo>
                <a:lnTo>
                  <a:pt x="10587" y="86723"/>
                </a:lnTo>
                <a:close/>
              </a:path>
              <a:path w="12700" h="86994">
                <a:moveTo>
                  <a:pt x="9625" y="14092"/>
                </a:moveTo>
                <a:lnTo>
                  <a:pt x="1925" y="14092"/>
                </a:lnTo>
                <a:lnTo>
                  <a:pt x="0" y="10840"/>
                </a:lnTo>
                <a:lnTo>
                  <a:pt x="0" y="2168"/>
                </a:lnTo>
                <a:lnTo>
                  <a:pt x="1925" y="0"/>
                </a:lnTo>
                <a:lnTo>
                  <a:pt x="9625" y="0"/>
                </a:lnTo>
                <a:lnTo>
                  <a:pt x="12512" y="2168"/>
                </a:lnTo>
                <a:lnTo>
                  <a:pt x="12512" y="10840"/>
                </a:lnTo>
                <a:lnTo>
                  <a:pt x="9625" y="14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16783" y="1372667"/>
            <a:ext cx="34290" cy="81915"/>
          </a:xfrm>
          <a:custGeom>
            <a:avLst/>
            <a:gdLst/>
            <a:ahLst/>
            <a:cxnLst/>
            <a:rect l="l" t="t" r="r" b="b"/>
            <a:pathLst>
              <a:path w="34289" h="81915">
                <a:moveTo>
                  <a:pt x="19250" y="17344"/>
                </a:moveTo>
                <a:lnTo>
                  <a:pt x="8662" y="17344"/>
                </a:lnTo>
                <a:lnTo>
                  <a:pt x="8662" y="3252"/>
                </a:lnTo>
                <a:lnTo>
                  <a:pt x="19250" y="0"/>
                </a:lnTo>
                <a:lnTo>
                  <a:pt x="19250" y="17344"/>
                </a:lnTo>
                <a:close/>
              </a:path>
              <a:path w="34289" h="81915">
                <a:moveTo>
                  <a:pt x="33688" y="26017"/>
                </a:moveTo>
                <a:lnTo>
                  <a:pt x="0" y="26017"/>
                </a:lnTo>
                <a:lnTo>
                  <a:pt x="0" y="17344"/>
                </a:lnTo>
                <a:lnTo>
                  <a:pt x="33688" y="17344"/>
                </a:lnTo>
                <a:lnTo>
                  <a:pt x="33688" y="26017"/>
                </a:lnTo>
                <a:close/>
              </a:path>
              <a:path w="34289" h="81915">
                <a:moveTo>
                  <a:pt x="30801" y="81303"/>
                </a:moveTo>
                <a:lnTo>
                  <a:pt x="19250" y="81303"/>
                </a:lnTo>
                <a:lnTo>
                  <a:pt x="15400" y="80219"/>
                </a:lnTo>
                <a:lnTo>
                  <a:pt x="9625" y="73714"/>
                </a:lnTo>
                <a:lnTo>
                  <a:pt x="8662" y="68294"/>
                </a:lnTo>
                <a:lnTo>
                  <a:pt x="8662" y="26017"/>
                </a:lnTo>
                <a:lnTo>
                  <a:pt x="19250" y="26017"/>
                </a:lnTo>
                <a:lnTo>
                  <a:pt x="19250" y="68294"/>
                </a:lnTo>
                <a:lnTo>
                  <a:pt x="21175" y="72630"/>
                </a:lnTo>
                <a:lnTo>
                  <a:pt x="31884" y="72630"/>
                </a:lnTo>
                <a:lnTo>
                  <a:pt x="32726" y="80219"/>
                </a:lnTo>
                <a:lnTo>
                  <a:pt x="30801" y="81303"/>
                </a:lnTo>
                <a:close/>
              </a:path>
              <a:path w="34289" h="81915">
                <a:moveTo>
                  <a:pt x="31884" y="72630"/>
                </a:moveTo>
                <a:lnTo>
                  <a:pt x="28876" y="72630"/>
                </a:lnTo>
                <a:lnTo>
                  <a:pt x="30801" y="71546"/>
                </a:lnTo>
                <a:lnTo>
                  <a:pt x="31763" y="71546"/>
                </a:lnTo>
                <a:lnTo>
                  <a:pt x="31884" y="72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54322" y="1390011"/>
            <a:ext cx="52069" cy="91440"/>
          </a:xfrm>
          <a:custGeom>
            <a:avLst/>
            <a:gdLst/>
            <a:ahLst/>
            <a:cxnLst/>
            <a:rect l="l" t="t" r="r" b="b"/>
            <a:pathLst>
              <a:path w="52070" h="91440">
                <a:moveTo>
                  <a:pt x="7700" y="91059"/>
                </a:moveTo>
                <a:lnTo>
                  <a:pt x="5775" y="91059"/>
                </a:lnTo>
                <a:lnTo>
                  <a:pt x="2887" y="81303"/>
                </a:lnTo>
                <a:lnTo>
                  <a:pt x="5775" y="81303"/>
                </a:lnTo>
                <a:lnTo>
                  <a:pt x="8662" y="79135"/>
                </a:lnTo>
                <a:lnTo>
                  <a:pt x="11550" y="75882"/>
                </a:lnTo>
                <a:lnTo>
                  <a:pt x="14438" y="73714"/>
                </a:lnTo>
                <a:lnTo>
                  <a:pt x="18288" y="69378"/>
                </a:lnTo>
                <a:lnTo>
                  <a:pt x="20213" y="63958"/>
                </a:lnTo>
                <a:lnTo>
                  <a:pt x="21175" y="62874"/>
                </a:lnTo>
                <a:lnTo>
                  <a:pt x="21175" y="59622"/>
                </a:lnTo>
                <a:lnTo>
                  <a:pt x="20213" y="57454"/>
                </a:lnTo>
                <a:lnTo>
                  <a:pt x="0" y="0"/>
                </a:lnTo>
                <a:lnTo>
                  <a:pt x="10587" y="0"/>
                </a:lnTo>
                <a:lnTo>
                  <a:pt x="23100" y="36857"/>
                </a:lnTo>
                <a:lnTo>
                  <a:pt x="24063" y="41193"/>
                </a:lnTo>
                <a:lnTo>
                  <a:pt x="25988" y="46613"/>
                </a:lnTo>
                <a:lnTo>
                  <a:pt x="26951" y="49865"/>
                </a:lnTo>
                <a:lnTo>
                  <a:pt x="34778" y="49865"/>
                </a:lnTo>
                <a:lnTo>
                  <a:pt x="31823" y="58775"/>
                </a:lnTo>
                <a:lnTo>
                  <a:pt x="27432" y="69649"/>
                </a:lnTo>
                <a:lnTo>
                  <a:pt x="23040" y="77678"/>
                </a:lnTo>
                <a:lnTo>
                  <a:pt x="18288" y="83471"/>
                </a:lnTo>
                <a:lnTo>
                  <a:pt x="13475" y="88891"/>
                </a:lnTo>
                <a:lnTo>
                  <a:pt x="7700" y="91059"/>
                </a:lnTo>
                <a:close/>
              </a:path>
              <a:path w="52070" h="91440">
                <a:moveTo>
                  <a:pt x="34778" y="49865"/>
                </a:moveTo>
                <a:lnTo>
                  <a:pt x="26951" y="49865"/>
                </a:lnTo>
                <a:lnTo>
                  <a:pt x="27913" y="46613"/>
                </a:lnTo>
                <a:lnTo>
                  <a:pt x="28876" y="41193"/>
                </a:lnTo>
                <a:lnTo>
                  <a:pt x="30801" y="36857"/>
                </a:lnTo>
                <a:lnTo>
                  <a:pt x="41389" y="0"/>
                </a:lnTo>
                <a:lnTo>
                  <a:pt x="51977" y="0"/>
                </a:lnTo>
                <a:lnTo>
                  <a:pt x="36576" y="44445"/>
                </a:lnTo>
                <a:lnTo>
                  <a:pt x="34778" y="49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43030" y="6044888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143"/>
                </a:lnTo>
              </a:path>
            </a:pathLst>
          </a:custGeom>
          <a:ln w="9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61318" y="6073073"/>
            <a:ext cx="44450" cy="65405"/>
          </a:xfrm>
          <a:custGeom>
            <a:avLst/>
            <a:gdLst/>
            <a:ahLst/>
            <a:cxnLst/>
            <a:rect l="l" t="t" r="r" b="b"/>
            <a:pathLst>
              <a:path w="44450" h="65404">
                <a:moveTo>
                  <a:pt x="5775" y="13008"/>
                </a:moveTo>
                <a:lnTo>
                  <a:pt x="3850" y="5420"/>
                </a:lnTo>
                <a:lnTo>
                  <a:pt x="8662" y="2168"/>
                </a:lnTo>
                <a:lnTo>
                  <a:pt x="15400" y="0"/>
                </a:lnTo>
                <a:lnTo>
                  <a:pt x="22138" y="0"/>
                </a:lnTo>
                <a:lnTo>
                  <a:pt x="32350" y="2218"/>
                </a:lnTo>
                <a:lnTo>
                  <a:pt x="38404" y="7588"/>
                </a:lnTo>
                <a:lnTo>
                  <a:pt x="15400" y="7588"/>
                </a:lnTo>
                <a:lnTo>
                  <a:pt x="9625" y="9756"/>
                </a:lnTo>
                <a:lnTo>
                  <a:pt x="5775" y="13008"/>
                </a:lnTo>
                <a:close/>
              </a:path>
              <a:path w="44450" h="65404">
                <a:moveTo>
                  <a:pt x="25025" y="65042"/>
                </a:moveTo>
                <a:lnTo>
                  <a:pt x="5775" y="65042"/>
                </a:lnTo>
                <a:lnTo>
                  <a:pt x="0" y="56370"/>
                </a:lnTo>
                <a:lnTo>
                  <a:pt x="0" y="46613"/>
                </a:lnTo>
                <a:lnTo>
                  <a:pt x="2135" y="36654"/>
                </a:lnTo>
                <a:lnTo>
                  <a:pt x="8422" y="29540"/>
                </a:lnTo>
                <a:lnTo>
                  <a:pt x="18679" y="25271"/>
                </a:lnTo>
                <a:lnTo>
                  <a:pt x="32726" y="23848"/>
                </a:lnTo>
                <a:lnTo>
                  <a:pt x="32726" y="17344"/>
                </a:lnTo>
                <a:lnTo>
                  <a:pt x="31763" y="7588"/>
                </a:lnTo>
                <a:lnTo>
                  <a:pt x="38404" y="7588"/>
                </a:lnTo>
                <a:lnTo>
                  <a:pt x="38862" y="7994"/>
                </a:lnTo>
                <a:lnTo>
                  <a:pt x="42306" y="16006"/>
                </a:lnTo>
                <a:lnTo>
                  <a:pt x="43314" y="24932"/>
                </a:lnTo>
                <a:lnTo>
                  <a:pt x="43314" y="31437"/>
                </a:lnTo>
                <a:lnTo>
                  <a:pt x="33688" y="31437"/>
                </a:lnTo>
                <a:lnTo>
                  <a:pt x="25056" y="31962"/>
                </a:lnTo>
                <a:lnTo>
                  <a:pt x="17325" y="34011"/>
                </a:lnTo>
                <a:lnTo>
                  <a:pt x="11761" y="38297"/>
                </a:lnTo>
                <a:lnTo>
                  <a:pt x="9625" y="45529"/>
                </a:lnTo>
                <a:lnTo>
                  <a:pt x="9625" y="53118"/>
                </a:lnTo>
                <a:lnTo>
                  <a:pt x="14438" y="56370"/>
                </a:lnTo>
                <a:lnTo>
                  <a:pt x="33111" y="56370"/>
                </a:lnTo>
                <a:lnTo>
                  <a:pt x="30801" y="60706"/>
                </a:lnTo>
                <a:lnTo>
                  <a:pt x="25025" y="65042"/>
                </a:lnTo>
                <a:close/>
              </a:path>
              <a:path w="44450" h="65404">
                <a:moveTo>
                  <a:pt x="33111" y="56370"/>
                </a:moveTo>
                <a:lnTo>
                  <a:pt x="26951" y="56370"/>
                </a:lnTo>
                <a:lnTo>
                  <a:pt x="30801" y="50950"/>
                </a:lnTo>
                <a:lnTo>
                  <a:pt x="32726" y="45529"/>
                </a:lnTo>
                <a:lnTo>
                  <a:pt x="32726" y="44445"/>
                </a:lnTo>
                <a:lnTo>
                  <a:pt x="33688" y="43361"/>
                </a:lnTo>
                <a:lnTo>
                  <a:pt x="33688" y="31437"/>
                </a:lnTo>
                <a:lnTo>
                  <a:pt x="43314" y="31437"/>
                </a:lnTo>
                <a:lnTo>
                  <a:pt x="43314" y="55286"/>
                </a:lnTo>
                <a:lnTo>
                  <a:pt x="33688" y="55286"/>
                </a:lnTo>
                <a:lnTo>
                  <a:pt x="33111" y="56370"/>
                </a:lnTo>
                <a:close/>
              </a:path>
              <a:path w="44450" h="65404">
                <a:moveTo>
                  <a:pt x="44276" y="63958"/>
                </a:moveTo>
                <a:lnTo>
                  <a:pt x="34651" y="63958"/>
                </a:lnTo>
                <a:lnTo>
                  <a:pt x="33688" y="55286"/>
                </a:lnTo>
                <a:lnTo>
                  <a:pt x="43314" y="55286"/>
                </a:lnTo>
                <a:lnTo>
                  <a:pt x="43314" y="59622"/>
                </a:lnTo>
                <a:lnTo>
                  <a:pt x="44276" y="63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17145" y="6073073"/>
            <a:ext cx="36830" cy="65405"/>
          </a:xfrm>
          <a:custGeom>
            <a:avLst/>
            <a:gdLst/>
            <a:ahLst/>
            <a:cxnLst/>
            <a:rect l="l" t="t" r="r" b="b"/>
            <a:pathLst>
              <a:path w="36829" h="65404">
                <a:moveTo>
                  <a:pt x="33312" y="56370"/>
                </a:moveTo>
                <a:lnTo>
                  <a:pt x="23100" y="56370"/>
                </a:lnTo>
                <a:lnTo>
                  <a:pt x="26951" y="52034"/>
                </a:lnTo>
                <a:lnTo>
                  <a:pt x="26951" y="41193"/>
                </a:lnTo>
                <a:lnTo>
                  <a:pt x="24063" y="39025"/>
                </a:lnTo>
                <a:lnTo>
                  <a:pt x="16363" y="35773"/>
                </a:lnTo>
                <a:lnTo>
                  <a:pt x="6737" y="31437"/>
                </a:lnTo>
                <a:lnTo>
                  <a:pt x="1925" y="24932"/>
                </a:lnTo>
                <a:lnTo>
                  <a:pt x="1925" y="18428"/>
                </a:lnTo>
                <a:lnTo>
                  <a:pt x="3173" y="10975"/>
                </a:lnTo>
                <a:lnTo>
                  <a:pt x="6858" y="5149"/>
                </a:lnTo>
                <a:lnTo>
                  <a:pt x="12888" y="1355"/>
                </a:lnTo>
                <a:lnTo>
                  <a:pt x="21175" y="0"/>
                </a:lnTo>
                <a:lnTo>
                  <a:pt x="25988" y="0"/>
                </a:lnTo>
                <a:lnTo>
                  <a:pt x="31763" y="1084"/>
                </a:lnTo>
                <a:lnTo>
                  <a:pt x="34651" y="3252"/>
                </a:lnTo>
                <a:lnTo>
                  <a:pt x="33207" y="7588"/>
                </a:lnTo>
                <a:lnTo>
                  <a:pt x="14438" y="7588"/>
                </a:lnTo>
                <a:lnTo>
                  <a:pt x="11550" y="11924"/>
                </a:lnTo>
                <a:lnTo>
                  <a:pt x="11550" y="21680"/>
                </a:lnTo>
                <a:lnTo>
                  <a:pt x="14438" y="23848"/>
                </a:lnTo>
                <a:lnTo>
                  <a:pt x="22138" y="27101"/>
                </a:lnTo>
                <a:lnTo>
                  <a:pt x="31763" y="31437"/>
                </a:lnTo>
                <a:lnTo>
                  <a:pt x="36576" y="36857"/>
                </a:lnTo>
                <a:lnTo>
                  <a:pt x="36576" y="45529"/>
                </a:lnTo>
                <a:lnTo>
                  <a:pt x="35162" y="53609"/>
                </a:lnTo>
                <a:lnTo>
                  <a:pt x="33312" y="56370"/>
                </a:lnTo>
                <a:close/>
              </a:path>
              <a:path w="36829" h="65404">
                <a:moveTo>
                  <a:pt x="31763" y="11924"/>
                </a:moveTo>
                <a:lnTo>
                  <a:pt x="29838" y="9756"/>
                </a:lnTo>
                <a:lnTo>
                  <a:pt x="25988" y="7588"/>
                </a:lnTo>
                <a:lnTo>
                  <a:pt x="33207" y="7588"/>
                </a:lnTo>
                <a:lnTo>
                  <a:pt x="31763" y="11924"/>
                </a:lnTo>
                <a:close/>
              </a:path>
              <a:path w="36829" h="65404">
                <a:moveTo>
                  <a:pt x="15400" y="65042"/>
                </a:moveTo>
                <a:lnTo>
                  <a:pt x="9625" y="65042"/>
                </a:lnTo>
                <a:lnTo>
                  <a:pt x="3850" y="62874"/>
                </a:lnTo>
                <a:lnTo>
                  <a:pt x="0" y="60706"/>
                </a:lnTo>
                <a:lnTo>
                  <a:pt x="2887" y="52034"/>
                </a:lnTo>
                <a:lnTo>
                  <a:pt x="5775" y="54202"/>
                </a:lnTo>
                <a:lnTo>
                  <a:pt x="10587" y="56370"/>
                </a:lnTo>
                <a:lnTo>
                  <a:pt x="33312" y="56370"/>
                </a:lnTo>
                <a:lnTo>
                  <a:pt x="31041" y="59757"/>
                </a:lnTo>
                <a:lnTo>
                  <a:pt x="24394" y="63670"/>
                </a:lnTo>
                <a:lnTo>
                  <a:pt x="15400" y="65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60459" y="6055727"/>
            <a:ext cx="33020" cy="82550"/>
          </a:xfrm>
          <a:custGeom>
            <a:avLst/>
            <a:gdLst/>
            <a:ahLst/>
            <a:cxnLst/>
            <a:rect l="l" t="t" r="r" b="b"/>
            <a:pathLst>
              <a:path w="33020" h="82550">
                <a:moveTo>
                  <a:pt x="18288" y="18428"/>
                </a:moveTo>
                <a:lnTo>
                  <a:pt x="8662" y="18428"/>
                </a:lnTo>
                <a:lnTo>
                  <a:pt x="8662" y="3252"/>
                </a:lnTo>
                <a:lnTo>
                  <a:pt x="18288" y="0"/>
                </a:lnTo>
                <a:lnTo>
                  <a:pt x="18288" y="18428"/>
                </a:lnTo>
                <a:close/>
              </a:path>
              <a:path w="33020" h="82550">
                <a:moveTo>
                  <a:pt x="32726" y="27101"/>
                </a:moveTo>
                <a:lnTo>
                  <a:pt x="0" y="27101"/>
                </a:lnTo>
                <a:lnTo>
                  <a:pt x="0" y="18428"/>
                </a:lnTo>
                <a:lnTo>
                  <a:pt x="32726" y="18428"/>
                </a:lnTo>
                <a:lnTo>
                  <a:pt x="32726" y="27101"/>
                </a:lnTo>
                <a:close/>
              </a:path>
              <a:path w="33020" h="82550">
                <a:moveTo>
                  <a:pt x="26951" y="82387"/>
                </a:moveTo>
                <a:lnTo>
                  <a:pt x="18288" y="82387"/>
                </a:lnTo>
                <a:lnTo>
                  <a:pt x="15400" y="80219"/>
                </a:lnTo>
                <a:lnTo>
                  <a:pt x="9625" y="73714"/>
                </a:lnTo>
                <a:lnTo>
                  <a:pt x="8662" y="68294"/>
                </a:lnTo>
                <a:lnTo>
                  <a:pt x="8662" y="27101"/>
                </a:lnTo>
                <a:lnTo>
                  <a:pt x="18288" y="27101"/>
                </a:lnTo>
                <a:lnTo>
                  <a:pt x="18288" y="68294"/>
                </a:lnTo>
                <a:lnTo>
                  <a:pt x="20213" y="72630"/>
                </a:lnTo>
                <a:lnTo>
                  <a:pt x="31884" y="72630"/>
                </a:lnTo>
                <a:lnTo>
                  <a:pt x="32726" y="80219"/>
                </a:lnTo>
                <a:lnTo>
                  <a:pt x="30801" y="81303"/>
                </a:lnTo>
                <a:lnTo>
                  <a:pt x="26951" y="82387"/>
                </a:lnTo>
                <a:close/>
              </a:path>
              <a:path w="33020" h="82550">
                <a:moveTo>
                  <a:pt x="31884" y="72630"/>
                </a:moveTo>
                <a:lnTo>
                  <a:pt x="30801" y="72630"/>
                </a:lnTo>
                <a:lnTo>
                  <a:pt x="31763" y="71546"/>
                </a:lnTo>
                <a:lnTo>
                  <a:pt x="31884" y="72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85123" y="2011168"/>
            <a:ext cx="24130" cy="85090"/>
          </a:xfrm>
          <a:custGeom>
            <a:avLst/>
            <a:gdLst/>
            <a:ahLst/>
            <a:cxnLst/>
            <a:rect l="l" t="t" r="r" b="b"/>
            <a:pathLst>
              <a:path w="24129" h="85089">
                <a:moveTo>
                  <a:pt x="1925" y="18428"/>
                </a:moveTo>
                <a:lnTo>
                  <a:pt x="0" y="9756"/>
                </a:lnTo>
                <a:lnTo>
                  <a:pt x="15400" y="0"/>
                </a:lnTo>
                <a:lnTo>
                  <a:pt x="24063" y="0"/>
                </a:lnTo>
                <a:lnTo>
                  <a:pt x="24063" y="10840"/>
                </a:lnTo>
                <a:lnTo>
                  <a:pt x="14438" y="10840"/>
                </a:lnTo>
                <a:lnTo>
                  <a:pt x="1925" y="18428"/>
                </a:lnTo>
                <a:close/>
              </a:path>
              <a:path w="24129" h="85089">
                <a:moveTo>
                  <a:pt x="24063" y="84555"/>
                </a:moveTo>
                <a:lnTo>
                  <a:pt x="14438" y="84555"/>
                </a:lnTo>
                <a:lnTo>
                  <a:pt x="14438" y="10840"/>
                </a:lnTo>
                <a:lnTo>
                  <a:pt x="24063" y="10840"/>
                </a:lnTo>
                <a:lnTo>
                  <a:pt x="24063" y="84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36138" y="2010084"/>
            <a:ext cx="51435" cy="86995"/>
          </a:xfrm>
          <a:custGeom>
            <a:avLst/>
            <a:gdLst/>
            <a:ahLst/>
            <a:cxnLst/>
            <a:rect l="l" t="t" r="r" b="b"/>
            <a:pathLst>
              <a:path w="51435" h="86994">
                <a:moveTo>
                  <a:pt x="25988" y="86723"/>
                </a:moveTo>
                <a:lnTo>
                  <a:pt x="15430" y="84182"/>
                </a:lnTo>
                <a:lnTo>
                  <a:pt x="7219" y="76967"/>
                </a:lnTo>
                <a:lnTo>
                  <a:pt x="1894" y="65686"/>
                </a:lnTo>
                <a:lnTo>
                  <a:pt x="0" y="50950"/>
                </a:lnTo>
                <a:lnTo>
                  <a:pt x="872" y="39381"/>
                </a:lnTo>
                <a:lnTo>
                  <a:pt x="23100" y="5013"/>
                </a:lnTo>
                <a:lnTo>
                  <a:pt x="36576" y="1084"/>
                </a:lnTo>
                <a:lnTo>
                  <a:pt x="39464" y="0"/>
                </a:lnTo>
                <a:lnTo>
                  <a:pt x="43314" y="0"/>
                </a:lnTo>
                <a:lnTo>
                  <a:pt x="43314" y="8672"/>
                </a:lnTo>
                <a:lnTo>
                  <a:pt x="41389" y="8672"/>
                </a:lnTo>
                <a:lnTo>
                  <a:pt x="38501" y="9756"/>
                </a:lnTo>
                <a:lnTo>
                  <a:pt x="35613" y="9756"/>
                </a:lnTo>
                <a:lnTo>
                  <a:pt x="25326" y="13889"/>
                </a:lnTo>
                <a:lnTo>
                  <a:pt x="17566" y="20867"/>
                </a:lnTo>
                <a:lnTo>
                  <a:pt x="12332" y="29878"/>
                </a:lnTo>
                <a:lnTo>
                  <a:pt x="9625" y="40109"/>
                </a:lnTo>
                <a:lnTo>
                  <a:pt x="16363" y="40109"/>
                </a:lnTo>
                <a:lnTo>
                  <a:pt x="13475" y="42277"/>
                </a:lnTo>
                <a:lnTo>
                  <a:pt x="10587" y="48781"/>
                </a:lnTo>
                <a:lnTo>
                  <a:pt x="10587" y="49865"/>
                </a:lnTo>
                <a:lnTo>
                  <a:pt x="9625" y="52034"/>
                </a:lnTo>
                <a:lnTo>
                  <a:pt x="9625" y="54202"/>
                </a:lnTo>
                <a:lnTo>
                  <a:pt x="10693" y="63416"/>
                </a:lnTo>
                <a:lnTo>
                  <a:pt x="13836" y="71004"/>
                </a:lnTo>
                <a:lnTo>
                  <a:pt x="18965" y="76154"/>
                </a:lnTo>
                <a:lnTo>
                  <a:pt x="25988" y="78051"/>
                </a:lnTo>
                <a:lnTo>
                  <a:pt x="43948" y="78051"/>
                </a:lnTo>
                <a:lnTo>
                  <a:pt x="36395" y="84284"/>
                </a:lnTo>
                <a:lnTo>
                  <a:pt x="25988" y="86723"/>
                </a:lnTo>
                <a:close/>
              </a:path>
              <a:path w="51435" h="86994">
                <a:moveTo>
                  <a:pt x="43314" y="9756"/>
                </a:moveTo>
                <a:lnTo>
                  <a:pt x="41389" y="8672"/>
                </a:lnTo>
                <a:lnTo>
                  <a:pt x="43314" y="8672"/>
                </a:lnTo>
                <a:lnTo>
                  <a:pt x="43314" y="9756"/>
                </a:lnTo>
                <a:close/>
              </a:path>
              <a:path w="51435" h="86994">
                <a:moveTo>
                  <a:pt x="16363" y="40109"/>
                </a:moveTo>
                <a:lnTo>
                  <a:pt x="10587" y="40109"/>
                </a:lnTo>
                <a:lnTo>
                  <a:pt x="14438" y="34689"/>
                </a:lnTo>
                <a:lnTo>
                  <a:pt x="20213" y="30353"/>
                </a:lnTo>
                <a:lnTo>
                  <a:pt x="28876" y="30353"/>
                </a:lnTo>
                <a:lnTo>
                  <a:pt x="37614" y="32301"/>
                </a:lnTo>
                <a:lnTo>
                  <a:pt x="44637" y="37805"/>
                </a:lnTo>
                <a:lnTo>
                  <a:pt x="44711" y="37941"/>
                </a:lnTo>
                <a:lnTo>
                  <a:pt x="19250" y="37941"/>
                </a:lnTo>
                <a:lnTo>
                  <a:pt x="16363" y="40109"/>
                </a:lnTo>
                <a:close/>
              </a:path>
              <a:path w="51435" h="86994">
                <a:moveTo>
                  <a:pt x="43948" y="78051"/>
                </a:moveTo>
                <a:lnTo>
                  <a:pt x="34651" y="78051"/>
                </a:lnTo>
                <a:lnTo>
                  <a:pt x="40426" y="69378"/>
                </a:lnTo>
                <a:lnTo>
                  <a:pt x="40426" y="45529"/>
                </a:lnTo>
                <a:lnTo>
                  <a:pt x="34651" y="37941"/>
                </a:lnTo>
                <a:lnTo>
                  <a:pt x="44711" y="37941"/>
                </a:lnTo>
                <a:lnTo>
                  <a:pt x="49315" y="46359"/>
                </a:lnTo>
                <a:lnTo>
                  <a:pt x="51014" y="57454"/>
                </a:lnTo>
                <a:lnTo>
                  <a:pt x="49269" y="68430"/>
                </a:lnTo>
                <a:lnTo>
                  <a:pt x="44276" y="77780"/>
                </a:lnTo>
                <a:lnTo>
                  <a:pt x="43948" y="78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95815" y="2010084"/>
            <a:ext cx="50165" cy="86995"/>
          </a:xfrm>
          <a:custGeom>
            <a:avLst/>
            <a:gdLst/>
            <a:ahLst/>
            <a:cxnLst/>
            <a:rect l="l" t="t" r="r" b="b"/>
            <a:pathLst>
              <a:path w="50164" h="86994">
                <a:moveTo>
                  <a:pt x="24063" y="86723"/>
                </a:moveTo>
                <a:lnTo>
                  <a:pt x="14212" y="83911"/>
                </a:lnTo>
                <a:lnTo>
                  <a:pt x="6617" y="75611"/>
                </a:lnTo>
                <a:lnTo>
                  <a:pt x="1729" y="62027"/>
                </a:lnTo>
                <a:lnTo>
                  <a:pt x="0" y="43361"/>
                </a:lnTo>
                <a:lnTo>
                  <a:pt x="1879" y="24695"/>
                </a:lnTo>
                <a:lnTo>
                  <a:pt x="7098" y="11111"/>
                </a:lnTo>
                <a:lnTo>
                  <a:pt x="15024" y="2811"/>
                </a:lnTo>
                <a:lnTo>
                  <a:pt x="25025" y="0"/>
                </a:lnTo>
                <a:lnTo>
                  <a:pt x="35839" y="2794"/>
                </a:lnTo>
                <a:lnTo>
                  <a:pt x="41468" y="8672"/>
                </a:lnTo>
                <a:lnTo>
                  <a:pt x="25025" y="8672"/>
                </a:lnTo>
                <a:lnTo>
                  <a:pt x="18965" y="10891"/>
                </a:lnTo>
                <a:lnTo>
                  <a:pt x="14077" y="17480"/>
                </a:lnTo>
                <a:lnTo>
                  <a:pt x="10813" y="28337"/>
                </a:lnTo>
                <a:lnTo>
                  <a:pt x="9625" y="43361"/>
                </a:lnTo>
                <a:lnTo>
                  <a:pt x="10678" y="57928"/>
                </a:lnTo>
                <a:lnTo>
                  <a:pt x="13716" y="68836"/>
                </a:lnTo>
                <a:lnTo>
                  <a:pt x="18558" y="75679"/>
                </a:lnTo>
                <a:lnTo>
                  <a:pt x="25025" y="78051"/>
                </a:lnTo>
                <a:lnTo>
                  <a:pt x="40386" y="78051"/>
                </a:lnTo>
                <a:lnTo>
                  <a:pt x="35027" y="83742"/>
                </a:lnTo>
                <a:lnTo>
                  <a:pt x="24063" y="86723"/>
                </a:lnTo>
                <a:close/>
              </a:path>
              <a:path w="50164" h="86994">
                <a:moveTo>
                  <a:pt x="40386" y="78051"/>
                </a:moveTo>
                <a:lnTo>
                  <a:pt x="25025" y="78051"/>
                </a:lnTo>
                <a:lnTo>
                  <a:pt x="31493" y="75527"/>
                </a:lnTo>
                <a:lnTo>
                  <a:pt x="36335" y="68430"/>
                </a:lnTo>
                <a:lnTo>
                  <a:pt x="39373" y="57471"/>
                </a:lnTo>
                <a:lnTo>
                  <a:pt x="40426" y="43361"/>
                </a:lnTo>
                <a:lnTo>
                  <a:pt x="39509" y="28794"/>
                </a:lnTo>
                <a:lnTo>
                  <a:pt x="36696" y="17886"/>
                </a:lnTo>
                <a:lnTo>
                  <a:pt x="31899" y="11043"/>
                </a:lnTo>
                <a:lnTo>
                  <a:pt x="25025" y="8672"/>
                </a:lnTo>
                <a:lnTo>
                  <a:pt x="41468" y="8672"/>
                </a:lnTo>
                <a:lnTo>
                  <a:pt x="43675" y="10975"/>
                </a:lnTo>
                <a:lnTo>
                  <a:pt x="48442" y="24238"/>
                </a:lnTo>
                <a:lnTo>
                  <a:pt x="50051" y="42277"/>
                </a:lnTo>
                <a:lnTo>
                  <a:pt x="48292" y="61112"/>
                </a:lnTo>
                <a:lnTo>
                  <a:pt x="43193" y="75069"/>
                </a:lnTo>
                <a:lnTo>
                  <a:pt x="40386" y="78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85123" y="2195455"/>
            <a:ext cx="24130" cy="83820"/>
          </a:xfrm>
          <a:custGeom>
            <a:avLst/>
            <a:gdLst/>
            <a:ahLst/>
            <a:cxnLst/>
            <a:rect l="l" t="t" r="r" b="b"/>
            <a:pathLst>
              <a:path w="24129" h="83819">
                <a:moveTo>
                  <a:pt x="1925" y="18428"/>
                </a:moveTo>
                <a:lnTo>
                  <a:pt x="0" y="9756"/>
                </a:lnTo>
                <a:lnTo>
                  <a:pt x="15400" y="0"/>
                </a:lnTo>
                <a:lnTo>
                  <a:pt x="24063" y="0"/>
                </a:lnTo>
                <a:lnTo>
                  <a:pt x="24063" y="10840"/>
                </a:lnTo>
                <a:lnTo>
                  <a:pt x="14438" y="10840"/>
                </a:lnTo>
                <a:lnTo>
                  <a:pt x="1925" y="18428"/>
                </a:lnTo>
                <a:close/>
              </a:path>
              <a:path w="24129" h="83819">
                <a:moveTo>
                  <a:pt x="24063" y="83471"/>
                </a:moveTo>
                <a:lnTo>
                  <a:pt x="14438" y="83471"/>
                </a:lnTo>
                <a:lnTo>
                  <a:pt x="14438" y="10840"/>
                </a:lnTo>
                <a:lnTo>
                  <a:pt x="24063" y="10840"/>
                </a:lnTo>
                <a:lnTo>
                  <a:pt x="24063" y="83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37100" y="2195455"/>
            <a:ext cx="46355" cy="85725"/>
          </a:xfrm>
          <a:custGeom>
            <a:avLst/>
            <a:gdLst/>
            <a:ahLst/>
            <a:cxnLst/>
            <a:rect l="l" t="t" r="r" b="b"/>
            <a:pathLst>
              <a:path w="46354" h="85725">
                <a:moveTo>
                  <a:pt x="6737" y="40109"/>
                </a:moveTo>
                <a:lnTo>
                  <a:pt x="3850" y="40109"/>
                </a:lnTo>
                <a:lnTo>
                  <a:pt x="8662" y="0"/>
                </a:lnTo>
                <a:lnTo>
                  <a:pt x="44276" y="0"/>
                </a:lnTo>
                <a:lnTo>
                  <a:pt x="44276" y="9756"/>
                </a:lnTo>
                <a:lnTo>
                  <a:pt x="16363" y="9756"/>
                </a:lnTo>
                <a:lnTo>
                  <a:pt x="13475" y="31437"/>
                </a:lnTo>
                <a:lnTo>
                  <a:pt x="27913" y="31437"/>
                </a:lnTo>
                <a:lnTo>
                  <a:pt x="30801" y="32521"/>
                </a:lnTo>
                <a:lnTo>
                  <a:pt x="35613" y="34689"/>
                </a:lnTo>
                <a:lnTo>
                  <a:pt x="41389" y="39025"/>
                </a:lnTo>
                <a:lnTo>
                  <a:pt x="10587" y="39025"/>
                </a:lnTo>
                <a:lnTo>
                  <a:pt x="6737" y="40109"/>
                </a:lnTo>
                <a:close/>
              </a:path>
              <a:path w="46354" h="85725">
                <a:moveTo>
                  <a:pt x="27913" y="31437"/>
                </a:moveTo>
                <a:lnTo>
                  <a:pt x="13475" y="31437"/>
                </a:lnTo>
                <a:lnTo>
                  <a:pt x="15400" y="30353"/>
                </a:lnTo>
                <a:lnTo>
                  <a:pt x="25025" y="30353"/>
                </a:lnTo>
                <a:lnTo>
                  <a:pt x="27913" y="31437"/>
                </a:lnTo>
                <a:close/>
              </a:path>
              <a:path w="46354" h="85725">
                <a:moveTo>
                  <a:pt x="39136" y="75882"/>
                </a:moveTo>
                <a:lnTo>
                  <a:pt x="27913" y="75882"/>
                </a:lnTo>
                <a:lnTo>
                  <a:pt x="35613" y="69378"/>
                </a:lnTo>
                <a:lnTo>
                  <a:pt x="35613" y="57454"/>
                </a:lnTo>
                <a:lnTo>
                  <a:pt x="34335" y="50001"/>
                </a:lnTo>
                <a:lnTo>
                  <a:pt x="30440" y="44174"/>
                </a:lnTo>
                <a:lnTo>
                  <a:pt x="23837" y="40380"/>
                </a:lnTo>
                <a:lnTo>
                  <a:pt x="14438" y="39025"/>
                </a:lnTo>
                <a:lnTo>
                  <a:pt x="41389" y="39025"/>
                </a:lnTo>
                <a:lnTo>
                  <a:pt x="46201" y="45529"/>
                </a:lnTo>
                <a:lnTo>
                  <a:pt x="46201" y="56370"/>
                </a:lnTo>
                <a:lnTo>
                  <a:pt x="44141" y="67803"/>
                </a:lnTo>
                <a:lnTo>
                  <a:pt x="39136" y="75882"/>
                </a:lnTo>
                <a:close/>
              </a:path>
              <a:path w="46354" h="85725">
                <a:moveTo>
                  <a:pt x="18288" y="85639"/>
                </a:moveTo>
                <a:lnTo>
                  <a:pt x="10587" y="85639"/>
                </a:lnTo>
                <a:lnTo>
                  <a:pt x="2887" y="82387"/>
                </a:lnTo>
                <a:lnTo>
                  <a:pt x="0" y="80219"/>
                </a:lnTo>
                <a:lnTo>
                  <a:pt x="1925" y="71546"/>
                </a:lnTo>
                <a:lnTo>
                  <a:pt x="5775" y="73714"/>
                </a:lnTo>
                <a:lnTo>
                  <a:pt x="11550" y="75882"/>
                </a:lnTo>
                <a:lnTo>
                  <a:pt x="39136" y="75882"/>
                </a:lnTo>
                <a:lnTo>
                  <a:pt x="38381" y="77102"/>
                </a:lnTo>
                <a:lnTo>
                  <a:pt x="29552" y="83352"/>
                </a:lnTo>
                <a:lnTo>
                  <a:pt x="18288" y="85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95815" y="2194371"/>
            <a:ext cx="50165" cy="86995"/>
          </a:xfrm>
          <a:custGeom>
            <a:avLst/>
            <a:gdLst/>
            <a:ahLst/>
            <a:cxnLst/>
            <a:rect l="l" t="t" r="r" b="b"/>
            <a:pathLst>
              <a:path w="50164" h="86994">
                <a:moveTo>
                  <a:pt x="29838" y="55286"/>
                </a:moveTo>
                <a:lnTo>
                  <a:pt x="22138" y="55286"/>
                </a:lnTo>
                <a:lnTo>
                  <a:pt x="12994" y="53202"/>
                </a:lnTo>
                <a:lnTo>
                  <a:pt x="6015" y="47562"/>
                </a:lnTo>
                <a:lnTo>
                  <a:pt x="1564" y="39279"/>
                </a:lnTo>
                <a:lnTo>
                  <a:pt x="0" y="29269"/>
                </a:lnTo>
                <a:lnTo>
                  <a:pt x="1894" y="18293"/>
                </a:lnTo>
                <a:lnTo>
                  <a:pt x="7219" y="8943"/>
                </a:lnTo>
                <a:lnTo>
                  <a:pt x="15430" y="2439"/>
                </a:lnTo>
                <a:lnTo>
                  <a:pt x="25988" y="0"/>
                </a:lnTo>
                <a:lnTo>
                  <a:pt x="35839" y="2523"/>
                </a:lnTo>
                <a:lnTo>
                  <a:pt x="42419" y="8672"/>
                </a:lnTo>
                <a:lnTo>
                  <a:pt x="16363" y="8672"/>
                </a:lnTo>
                <a:lnTo>
                  <a:pt x="10587" y="17344"/>
                </a:lnTo>
                <a:lnTo>
                  <a:pt x="10587" y="39025"/>
                </a:lnTo>
                <a:lnTo>
                  <a:pt x="15400" y="46613"/>
                </a:lnTo>
                <a:lnTo>
                  <a:pt x="39464" y="46613"/>
                </a:lnTo>
                <a:lnTo>
                  <a:pt x="35613" y="52034"/>
                </a:lnTo>
                <a:lnTo>
                  <a:pt x="29838" y="55286"/>
                </a:lnTo>
                <a:close/>
              </a:path>
              <a:path w="50164" h="86994">
                <a:moveTo>
                  <a:pt x="12512" y="86723"/>
                </a:moveTo>
                <a:lnTo>
                  <a:pt x="6737" y="86723"/>
                </a:lnTo>
                <a:lnTo>
                  <a:pt x="6737" y="76967"/>
                </a:lnTo>
                <a:lnTo>
                  <a:pt x="14438" y="76967"/>
                </a:lnTo>
                <a:lnTo>
                  <a:pt x="20213" y="75882"/>
                </a:lnTo>
                <a:lnTo>
                  <a:pt x="25988" y="72630"/>
                </a:lnTo>
                <a:lnTo>
                  <a:pt x="34651" y="62874"/>
                </a:lnTo>
                <a:lnTo>
                  <a:pt x="38501" y="56370"/>
                </a:lnTo>
                <a:lnTo>
                  <a:pt x="40426" y="46613"/>
                </a:lnTo>
                <a:lnTo>
                  <a:pt x="30801" y="46613"/>
                </a:lnTo>
                <a:lnTo>
                  <a:pt x="36576" y="42277"/>
                </a:lnTo>
                <a:lnTo>
                  <a:pt x="39464" y="37941"/>
                </a:lnTo>
                <a:lnTo>
                  <a:pt x="39464" y="36857"/>
                </a:lnTo>
                <a:lnTo>
                  <a:pt x="40426" y="35773"/>
                </a:lnTo>
                <a:lnTo>
                  <a:pt x="40426" y="33605"/>
                </a:lnTo>
                <a:lnTo>
                  <a:pt x="39509" y="23764"/>
                </a:lnTo>
                <a:lnTo>
                  <a:pt x="36696" y="15854"/>
                </a:lnTo>
                <a:lnTo>
                  <a:pt x="31899" y="10586"/>
                </a:lnTo>
                <a:lnTo>
                  <a:pt x="25025" y="8672"/>
                </a:lnTo>
                <a:lnTo>
                  <a:pt x="42419" y="8672"/>
                </a:lnTo>
                <a:lnTo>
                  <a:pt x="43434" y="9620"/>
                </a:lnTo>
                <a:lnTo>
                  <a:pt x="48322" y="20579"/>
                </a:lnTo>
                <a:lnTo>
                  <a:pt x="50051" y="34689"/>
                </a:lnTo>
                <a:lnTo>
                  <a:pt x="49044" y="47511"/>
                </a:lnTo>
                <a:lnTo>
                  <a:pt x="24063" y="84555"/>
                </a:lnTo>
                <a:lnTo>
                  <a:pt x="15400" y="85639"/>
                </a:lnTo>
                <a:lnTo>
                  <a:pt x="12512" y="86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85123" y="3655661"/>
            <a:ext cx="24130" cy="83820"/>
          </a:xfrm>
          <a:custGeom>
            <a:avLst/>
            <a:gdLst/>
            <a:ahLst/>
            <a:cxnLst/>
            <a:rect l="l" t="t" r="r" b="b"/>
            <a:pathLst>
              <a:path w="24129" h="83820">
                <a:moveTo>
                  <a:pt x="24063" y="83471"/>
                </a:moveTo>
                <a:lnTo>
                  <a:pt x="14438" y="83471"/>
                </a:lnTo>
                <a:lnTo>
                  <a:pt x="14438" y="9756"/>
                </a:lnTo>
                <a:lnTo>
                  <a:pt x="0" y="9756"/>
                </a:lnTo>
                <a:lnTo>
                  <a:pt x="15400" y="0"/>
                </a:lnTo>
                <a:lnTo>
                  <a:pt x="24063" y="0"/>
                </a:lnTo>
                <a:lnTo>
                  <a:pt x="24063" y="9756"/>
                </a:lnTo>
                <a:lnTo>
                  <a:pt x="14438" y="9756"/>
                </a:lnTo>
                <a:lnTo>
                  <a:pt x="1925" y="18428"/>
                </a:lnTo>
                <a:lnTo>
                  <a:pt x="24063" y="18428"/>
                </a:lnTo>
                <a:lnTo>
                  <a:pt x="24063" y="83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36138" y="3653493"/>
            <a:ext cx="51435" cy="86995"/>
          </a:xfrm>
          <a:custGeom>
            <a:avLst/>
            <a:gdLst/>
            <a:ahLst/>
            <a:cxnLst/>
            <a:rect l="l" t="t" r="r" b="b"/>
            <a:pathLst>
              <a:path w="51435" h="86995">
                <a:moveTo>
                  <a:pt x="25025" y="86723"/>
                </a:moveTo>
                <a:lnTo>
                  <a:pt x="14618" y="83928"/>
                </a:lnTo>
                <a:lnTo>
                  <a:pt x="6737" y="75747"/>
                </a:lnTo>
                <a:lnTo>
                  <a:pt x="1744" y="62484"/>
                </a:lnTo>
                <a:lnTo>
                  <a:pt x="0" y="44445"/>
                </a:lnTo>
                <a:lnTo>
                  <a:pt x="1894" y="25610"/>
                </a:lnTo>
                <a:lnTo>
                  <a:pt x="7219" y="11653"/>
                </a:lnTo>
                <a:lnTo>
                  <a:pt x="15430" y="2981"/>
                </a:lnTo>
                <a:lnTo>
                  <a:pt x="25988" y="0"/>
                </a:lnTo>
                <a:lnTo>
                  <a:pt x="36395" y="2947"/>
                </a:lnTo>
                <a:lnTo>
                  <a:pt x="41744" y="8672"/>
                </a:lnTo>
                <a:lnTo>
                  <a:pt x="25025" y="8672"/>
                </a:lnTo>
                <a:lnTo>
                  <a:pt x="18965" y="11060"/>
                </a:lnTo>
                <a:lnTo>
                  <a:pt x="14077" y="18022"/>
                </a:lnTo>
                <a:lnTo>
                  <a:pt x="10813" y="29252"/>
                </a:lnTo>
                <a:lnTo>
                  <a:pt x="9625" y="44445"/>
                </a:lnTo>
                <a:lnTo>
                  <a:pt x="10813" y="58843"/>
                </a:lnTo>
                <a:lnTo>
                  <a:pt x="14077" y="69378"/>
                </a:lnTo>
                <a:lnTo>
                  <a:pt x="18965" y="75849"/>
                </a:lnTo>
                <a:lnTo>
                  <a:pt x="25025" y="78051"/>
                </a:lnTo>
                <a:lnTo>
                  <a:pt x="41658" y="78051"/>
                </a:lnTo>
                <a:lnTo>
                  <a:pt x="35989" y="83894"/>
                </a:lnTo>
                <a:lnTo>
                  <a:pt x="25025" y="86723"/>
                </a:lnTo>
                <a:close/>
              </a:path>
              <a:path w="51435" h="86995">
                <a:moveTo>
                  <a:pt x="41658" y="78051"/>
                </a:moveTo>
                <a:lnTo>
                  <a:pt x="25025" y="78051"/>
                </a:lnTo>
                <a:lnTo>
                  <a:pt x="31899" y="75679"/>
                </a:lnTo>
                <a:lnTo>
                  <a:pt x="36696" y="68836"/>
                </a:lnTo>
                <a:lnTo>
                  <a:pt x="39509" y="57928"/>
                </a:lnTo>
                <a:lnTo>
                  <a:pt x="40426" y="43361"/>
                </a:lnTo>
                <a:lnTo>
                  <a:pt x="39509" y="29252"/>
                </a:lnTo>
                <a:lnTo>
                  <a:pt x="36696" y="18293"/>
                </a:lnTo>
                <a:lnTo>
                  <a:pt x="31899" y="11196"/>
                </a:lnTo>
                <a:lnTo>
                  <a:pt x="25025" y="8672"/>
                </a:lnTo>
                <a:lnTo>
                  <a:pt x="41744" y="8672"/>
                </a:lnTo>
                <a:lnTo>
                  <a:pt x="44276" y="11382"/>
                </a:lnTo>
                <a:lnTo>
                  <a:pt x="49269" y="24695"/>
                </a:lnTo>
                <a:lnTo>
                  <a:pt x="51014" y="42277"/>
                </a:lnTo>
                <a:lnTo>
                  <a:pt x="49254" y="61570"/>
                </a:lnTo>
                <a:lnTo>
                  <a:pt x="44156" y="75476"/>
                </a:lnTo>
                <a:lnTo>
                  <a:pt x="41658" y="78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95815" y="3653493"/>
            <a:ext cx="50165" cy="86995"/>
          </a:xfrm>
          <a:custGeom>
            <a:avLst/>
            <a:gdLst/>
            <a:ahLst/>
            <a:cxnLst/>
            <a:rect l="l" t="t" r="r" b="b"/>
            <a:pathLst>
              <a:path w="50164" h="86995">
                <a:moveTo>
                  <a:pt x="24063" y="86723"/>
                </a:moveTo>
                <a:lnTo>
                  <a:pt x="14212" y="83928"/>
                </a:lnTo>
                <a:lnTo>
                  <a:pt x="6617" y="75747"/>
                </a:lnTo>
                <a:lnTo>
                  <a:pt x="1729" y="62484"/>
                </a:lnTo>
                <a:lnTo>
                  <a:pt x="0" y="44445"/>
                </a:lnTo>
                <a:lnTo>
                  <a:pt x="1879" y="25610"/>
                </a:lnTo>
                <a:lnTo>
                  <a:pt x="7098" y="11653"/>
                </a:lnTo>
                <a:lnTo>
                  <a:pt x="15024" y="2981"/>
                </a:lnTo>
                <a:lnTo>
                  <a:pt x="25025" y="0"/>
                </a:lnTo>
                <a:lnTo>
                  <a:pt x="35839" y="2947"/>
                </a:lnTo>
                <a:lnTo>
                  <a:pt x="41157" y="8672"/>
                </a:lnTo>
                <a:lnTo>
                  <a:pt x="25025" y="8672"/>
                </a:lnTo>
                <a:lnTo>
                  <a:pt x="18965" y="11060"/>
                </a:lnTo>
                <a:lnTo>
                  <a:pt x="14077" y="18022"/>
                </a:lnTo>
                <a:lnTo>
                  <a:pt x="10813" y="29252"/>
                </a:lnTo>
                <a:lnTo>
                  <a:pt x="9625" y="44445"/>
                </a:lnTo>
                <a:lnTo>
                  <a:pt x="10678" y="58843"/>
                </a:lnTo>
                <a:lnTo>
                  <a:pt x="13716" y="69378"/>
                </a:lnTo>
                <a:lnTo>
                  <a:pt x="18558" y="75849"/>
                </a:lnTo>
                <a:lnTo>
                  <a:pt x="25025" y="78051"/>
                </a:lnTo>
                <a:lnTo>
                  <a:pt x="40696" y="78051"/>
                </a:lnTo>
                <a:lnTo>
                  <a:pt x="35027" y="83894"/>
                </a:lnTo>
                <a:lnTo>
                  <a:pt x="24063" y="86723"/>
                </a:lnTo>
                <a:close/>
              </a:path>
              <a:path w="50164" h="86995">
                <a:moveTo>
                  <a:pt x="40696" y="78051"/>
                </a:moveTo>
                <a:lnTo>
                  <a:pt x="25025" y="78051"/>
                </a:lnTo>
                <a:lnTo>
                  <a:pt x="31493" y="75679"/>
                </a:lnTo>
                <a:lnTo>
                  <a:pt x="36335" y="68836"/>
                </a:lnTo>
                <a:lnTo>
                  <a:pt x="39373" y="57928"/>
                </a:lnTo>
                <a:lnTo>
                  <a:pt x="40426" y="43361"/>
                </a:lnTo>
                <a:lnTo>
                  <a:pt x="39509" y="29252"/>
                </a:lnTo>
                <a:lnTo>
                  <a:pt x="36696" y="18293"/>
                </a:lnTo>
                <a:lnTo>
                  <a:pt x="31899" y="11196"/>
                </a:lnTo>
                <a:lnTo>
                  <a:pt x="25025" y="8672"/>
                </a:lnTo>
                <a:lnTo>
                  <a:pt x="41157" y="8672"/>
                </a:lnTo>
                <a:lnTo>
                  <a:pt x="43675" y="11382"/>
                </a:lnTo>
                <a:lnTo>
                  <a:pt x="48442" y="24695"/>
                </a:lnTo>
                <a:lnTo>
                  <a:pt x="50051" y="42277"/>
                </a:lnTo>
                <a:lnTo>
                  <a:pt x="48292" y="61570"/>
                </a:lnTo>
                <a:lnTo>
                  <a:pt x="43193" y="75476"/>
                </a:lnTo>
                <a:lnTo>
                  <a:pt x="40696" y="78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40950" y="4852444"/>
            <a:ext cx="51435" cy="85725"/>
          </a:xfrm>
          <a:custGeom>
            <a:avLst/>
            <a:gdLst/>
            <a:ahLst/>
            <a:cxnLst/>
            <a:rect l="l" t="t" r="r" b="b"/>
            <a:pathLst>
              <a:path w="51435" h="85725">
                <a:moveTo>
                  <a:pt x="25988" y="85639"/>
                </a:moveTo>
                <a:lnTo>
                  <a:pt x="15430" y="83251"/>
                </a:lnTo>
                <a:lnTo>
                  <a:pt x="7219" y="76289"/>
                </a:lnTo>
                <a:lnTo>
                  <a:pt x="1894" y="65059"/>
                </a:lnTo>
                <a:lnTo>
                  <a:pt x="0" y="49865"/>
                </a:lnTo>
                <a:lnTo>
                  <a:pt x="872" y="38314"/>
                </a:lnTo>
                <a:lnTo>
                  <a:pt x="23100" y="4065"/>
                </a:lnTo>
                <a:lnTo>
                  <a:pt x="36576" y="0"/>
                </a:lnTo>
                <a:lnTo>
                  <a:pt x="43314" y="0"/>
                </a:lnTo>
                <a:lnTo>
                  <a:pt x="43314" y="8672"/>
                </a:lnTo>
                <a:lnTo>
                  <a:pt x="39464" y="8672"/>
                </a:lnTo>
                <a:lnTo>
                  <a:pt x="36576" y="9756"/>
                </a:lnTo>
                <a:lnTo>
                  <a:pt x="25747" y="13262"/>
                </a:lnTo>
                <a:lnTo>
                  <a:pt x="17806" y="19919"/>
                </a:lnTo>
                <a:lnTo>
                  <a:pt x="12753" y="28811"/>
                </a:lnTo>
                <a:lnTo>
                  <a:pt x="10587" y="39025"/>
                </a:lnTo>
                <a:lnTo>
                  <a:pt x="17806" y="39025"/>
                </a:lnTo>
                <a:lnTo>
                  <a:pt x="13475" y="42277"/>
                </a:lnTo>
                <a:lnTo>
                  <a:pt x="11550" y="48781"/>
                </a:lnTo>
                <a:lnTo>
                  <a:pt x="9625" y="50950"/>
                </a:lnTo>
                <a:lnTo>
                  <a:pt x="9625" y="53118"/>
                </a:lnTo>
                <a:lnTo>
                  <a:pt x="11099" y="62789"/>
                </a:lnTo>
                <a:lnTo>
                  <a:pt x="14197" y="70327"/>
                </a:lnTo>
                <a:lnTo>
                  <a:pt x="19100" y="75222"/>
                </a:lnTo>
                <a:lnTo>
                  <a:pt x="25988" y="76967"/>
                </a:lnTo>
                <a:lnTo>
                  <a:pt x="43948" y="76967"/>
                </a:lnTo>
                <a:lnTo>
                  <a:pt x="36395" y="83200"/>
                </a:lnTo>
                <a:lnTo>
                  <a:pt x="25988" y="85639"/>
                </a:lnTo>
                <a:close/>
              </a:path>
              <a:path w="51435" h="85725">
                <a:moveTo>
                  <a:pt x="17806" y="39025"/>
                </a:moveTo>
                <a:lnTo>
                  <a:pt x="10587" y="39025"/>
                </a:lnTo>
                <a:lnTo>
                  <a:pt x="14438" y="33605"/>
                </a:lnTo>
                <a:lnTo>
                  <a:pt x="20213" y="29269"/>
                </a:lnTo>
                <a:lnTo>
                  <a:pt x="28876" y="29269"/>
                </a:lnTo>
                <a:lnTo>
                  <a:pt x="37614" y="31217"/>
                </a:lnTo>
                <a:lnTo>
                  <a:pt x="44637" y="36721"/>
                </a:lnTo>
                <a:lnTo>
                  <a:pt x="45304" y="37941"/>
                </a:lnTo>
                <a:lnTo>
                  <a:pt x="19250" y="37941"/>
                </a:lnTo>
                <a:lnTo>
                  <a:pt x="17806" y="39025"/>
                </a:lnTo>
                <a:close/>
              </a:path>
              <a:path w="51435" h="85725">
                <a:moveTo>
                  <a:pt x="43948" y="76967"/>
                </a:moveTo>
                <a:lnTo>
                  <a:pt x="34651" y="76967"/>
                </a:lnTo>
                <a:lnTo>
                  <a:pt x="40426" y="69378"/>
                </a:lnTo>
                <a:lnTo>
                  <a:pt x="40426" y="45529"/>
                </a:lnTo>
                <a:lnTo>
                  <a:pt x="34651" y="37941"/>
                </a:lnTo>
                <a:lnTo>
                  <a:pt x="45304" y="37941"/>
                </a:lnTo>
                <a:lnTo>
                  <a:pt x="49315" y="45275"/>
                </a:lnTo>
                <a:lnTo>
                  <a:pt x="51014" y="56370"/>
                </a:lnTo>
                <a:lnTo>
                  <a:pt x="49269" y="67346"/>
                </a:lnTo>
                <a:lnTo>
                  <a:pt x="44276" y="76696"/>
                </a:lnTo>
                <a:lnTo>
                  <a:pt x="43948" y="76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00628" y="4851360"/>
            <a:ext cx="50165" cy="86995"/>
          </a:xfrm>
          <a:custGeom>
            <a:avLst/>
            <a:gdLst/>
            <a:ahLst/>
            <a:cxnLst/>
            <a:rect l="l" t="t" r="r" b="b"/>
            <a:pathLst>
              <a:path w="50164" h="86995">
                <a:moveTo>
                  <a:pt x="24063" y="86723"/>
                </a:moveTo>
                <a:lnTo>
                  <a:pt x="14212" y="83928"/>
                </a:lnTo>
                <a:lnTo>
                  <a:pt x="6617" y="75747"/>
                </a:lnTo>
                <a:lnTo>
                  <a:pt x="1729" y="62484"/>
                </a:lnTo>
                <a:lnTo>
                  <a:pt x="0" y="44445"/>
                </a:lnTo>
                <a:lnTo>
                  <a:pt x="1894" y="25610"/>
                </a:lnTo>
                <a:lnTo>
                  <a:pt x="7219" y="11653"/>
                </a:lnTo>
                <a:lnTo>
                  <a:pt x="15430" y="2981"/>
                </a:lnTo>
                <a:lnTo>
                  <a:pt x="25988" y="0"/>
                </a:lnTo>
                <a:lnTo>
                  <a:pt x="36245" y="2964"/>
                </a:lnTo>
                <a:lnTo>
                  <a:pt x="42240" y="9756"/>
                </a:lnTo>
                <a:lnTo>
                  <a:pt x="25025" y="9756"/>
                </a:lnTo>
                <a:lnTo>
                  <a:pt x="18965" y="11975"/>
                </a:lnTo>
                <a:lnTo>
                  <a:pt x="14077" y="18564"/>
                </a:lnTo>
                <a:lnTo>
                  <a:pt x="10813" y="29421"/>
                </a:lnTo>
                <a:lnTo>
                  <a:pt x="9625" y="44445"/>
                </a:lnTo>
                <a:lnTo>
                  <a:pt x="10678" y="58843"/>
                </a:lnTo>
                <a:lnTo>
                  <a:pt x="13716" y="69378"/>
                </a:lnTo>
                <a:lnTo>
                  <a:pt x="18558" y="75849"/>
                </a:lnTo>
                <a:lnTo>
                  <a:pt x="25025" y="78051"/>
                </a:lnTo>
                <a:lnTo>
                  <a:pt x="40793" y="78051"/>
                </a:lnTo>
                <a:lnTo>
                  <a:pt x="35027" y="83911"/>
                </a:lnTo>
                <a:lnTo>
                  <a:pt x="24063" y="86723"/>
                </a:lnTo>
                <a:close/>
              </a:path>
              <a:path w="50164" h="86995">
                <a:moveTo>
                  <a:pt x="40793" y="78051"/>
                </a:moveTo>
                <a:lnTo>
                  <a:pt x="25025" y="78051"/>
                </a:lnTo>
                <a:lnTo>
                  <a:pt x="31899" y="75679"/>
                </a:lnTo>
                <a:lnTo>
                  <a:pt x="36696" y="68836"/>
                </a:lnTo>
                <a:lnTo>
                  <a:pt x="39509" y="57928"/>
                </a:lnTo>
                <a:lnTo>
                  <a:pt x="40426" y="43361"/>
                </a:lnTo>
                <a:lnTo>
                  <a:pt x="39509" y="29421"/>
                </a:lnTo>
                <a:lnTo>
                  <a:pt x="36696" y="18835"/>
                </a:lnTo>
                <a:lnTo>
                  <a:pt x="31899" y="12110"/>
                </a:lnTo>
                <a:lnTo>
                  <a:pt x="25025" y="9756"/>
                </a:lnTo>
                <a:lnTo>
                  <a:pt x="42240" y="9756"/>
                </a:lnTo>
                <a:lnTo>
                  <a:pt x="43795" y="11517"/>
                </a:lnTo>
                <a:lnTo>
                  <a:pt x="48457" y="25153"/>
                </a:lnTo>
                <a:lnTo>
                  <a:pt x="50051" y="43361"/>
                </a:lnTo>
                <a:lnTo>
                  <a:pt x="48292" y="62027"/>
                </a:lnTo>
                <a:lnTo>
                  <a:pt x="43193" y="75611"/>
                </a:lnTo>
                <a:lnTo>
                  <a:pt x="40793" y="78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41913" y="5002042"/>
            <a:ext cx="46355" cy="85725"/>
          </a:xfrm>
          <a:custGeom>
            <a:avLst/>
            <a:gdLst/>
            <a:ahLst/>
            <a:cxnLst/>
            <a:rect l="l" t="t" r="r" b="b"/>
            <a:pathLst>
              <a:path w="46354" h="85725">
                <a:moveTo>
                  <a:pt x="3850" y="41193"/>
                </a:moveTo>
                <a:lnTo>
                  <a:pt x="8662" y="0"/>
                </a:lnTo>
                <a:lnTo>
                  <a:pt x="44276" y="0"/>
                </a:lnTo>
                <a:lnTo>
                  <a:pt x="44276" y="9756"/>
                </a:lnTo>
                <a:lnTo>
                  <a:pt x="16363" y="9756"/>
                </a:lnTo>
                <a:lnTo>
                  <a:pt x="13475" y="31437"/>
                </a:lnTo>
                <a:lnTo>
                  <a:pt x="25025" y="31437"/>
                </a:lnTo>
                <a:lnTo>
                  <a:pt x="30801" y="32521"/>
                </a:lnTo>
                <a:lnTo>
                  <a:pt x="35613" y="35773"/>
                </a:lnTo>
                <a:lnTo>
                  <a:pt x="41389" y="39025"/>
                </a:lnTo>
                <a:lnTo>
                  <a:pt x="42076" y="40109"/>
                </a:lnTo>
                <a:lnTo>
                  <a:pt x="6737" y="40109"/>
                </a:lnTo>
                <a:lnTo>
                  <a:pt x="3850" y="41193"/>
                </a:lnTo>
                <a:close/>
              </a:path>
              <a:path w="46354" h="85725">
                <a:moveTo>
                  <a:pt x="38818" y="76967"/>
                </a:moveTo>
                <a:lnTo>
                  <a:pt x="27913" y="76967"/>
                </a:lnTo>
                <a:lnTo>
                  <a:pt x="35613" y="69378"/>
                </a:lnTo>
                <a:lnTo>
                  <a:pt x="35613" y="58538"/>
                </a:lnTo>
                <a:lnTo>
                  <a:pt x="34470" y="51085"/>
                </a:lnTo>
                <a:lnTo>
                  <a:pt x="30801" y="45258"/>
                </a:lnTo>
                <a:lnTo>
                  <a:pt x="24243" y="41464"/>
                </a:lnTo>
                <a:lnTo>
                  <a:pt x="14438" y="40109"/>
                </a:lnTo>
                <a:lnTo>
                  <a:pt x="42076" y="40109"/>
                </a:lnTo>
                <a:lnTo>
                  <a:pt x="46201" y="46613"/>
                </a:lnTo>
                <a:lnTo>
                  <a:pt x="46201" y="57454"/>
                </a:lnTo>
                <a:lnTo>
                  <a:pt x="44141" y="68718"/>
                </a:lnTo>
                <a:lnTo>
                  <a:pt x="38818" y="76967"/>
                </a:lnTo>
                <a:close/>
              </a:path>
              <a:path w="46354" h="85725">
                <a:moveTo>
                  <a:pt x="18288" y="85639"/>
                </a:moveTo>
                <a:lnTo>
                  <a:pt x="10587" y="85639"/>
                </a:lnTo>
                <a:lnTo>
                  <a:pt x="3850" y="83471"/>
                </a:lnTo>
                <a:lnTo>
                  <a:pt x="0" y="80219"/>
                </a:lnTo>
                <a:lnTo>
                  <a:pt x="2887" y="71546"/>
                </a:lnTo>
                <a:lnTo>
                  <a:pt x="5775" y="73714"/>
                </a:lnTo>
                <a:lnTo>
                  <a:pt x="11550" y="76967"/>
                </a:lnTo>
                <a:lnTo>
                  <a:pt x="38818" y="76967"/>
                </a:lnTo>
                <a:lnTo>
                  <a:pt x="38381" y="77644"/>
                </a:lnTo>
                <a:lnTo>
                  <a:pt x="29552" y="83522"/>
                </a:lnTo>
                <a:lnTo>
                  <a:pt x="18288" y="85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00628" y="5000958"/>
            <a:ext cx="50165" cy="86995"/>
          </a:xfrm>
          <a:custGeom>
            <a:avLst/>
            <a:gdLst/>
            <a:ahLst/>
            <a:cxnLst/>
            <a:rect l="l" t="t" r="r" b="b"/>
            <a:pathLst>
              <a:path w="50164" h="86995">
                <a:moveTo>
                  <a:pt x="29838" y="55286"/>
                </a:moveTo>
                <a:lnTo>
                  <a:pt x="22138" y="55286"/>
                </a:lnTo>
                <a:lnTo>
                  <a:pt x="12994" y="53372"/>
                </a:lnTo>
                <a:lnTo>
                  <a:pt x="6015" y="48104"/>
                </a:lnTo>
                <a:lnTo>
                  <a:pt x="1564" y="40194"/>
                </a:lnTo>
                <a:lnTo>
                  <a:pt x="0" y="30353"/>
                </a:lnTo>
                <a:lnTo>
                  <a:pt x="1894" y="18750"/>
                </a:lnTo>
                <a:lnTo>
                  <a:pt x="7219" y="9078"/>
                </a:lnTo>
                <a:lnTo>
                  <a:pt x="15430" y="2456"/>
                </a:lnTo>
                <a:lnTo>
                  <a:pt x="25988" y="0"/>
                </a:lnTo>
                <a:lnTo>
                  <a:pt x="36245" y="2540"/>
                </a:lnTo>
                <a:lnTo>
                  <a:pt x="42661" y="8672"/>
                </a:lnTo>
                <a:lnTo>
                  <a:pt x="16363" y="8672"/>
                </a:lnTo>
                <a:lnTo>
                  <a:pt x="10587" y="17344"/>
                </a:lnTo>
                <a:lnTo>
                  <a:pt x="10587" y="40109"/>
                </a:lnTo>
                <a:lnTo>
                  <a:pt x="16363" y="46613"/>
                </a:lnTo>
                <a:lnTo>
                  <a:pt x="39464" y="46613"/>
                </a:lnTo>
                <a:lnTo>
                  <a:pt x="35613" y="52034"/>
                </a:lnTo>
                <a:lnTo>
                  <a:pt x="29838" y="55286"/>
                </a:lnTo>
                <a:close/>
              </a:path>
              <a:path w="50164" h="86995">
                <a:moveTo>
                  <a:pt x="34651" y="78051"/>
                </a:moveTo>
                <a:lnTo>
                  <a:pt x="8662" y="78051"/>
                </a:lnTo>
                <a:lnTo>
                  <a:pt x="11550" y="76967"/>
                </a:lnTo>
                <a:lnTo>
                  <a:pt x="14438" y="76967"/>
                </a:lnTo>
                <a:lnTo>
                  <a:pt x="20213" y="75882"/>
                </a:lnTo>
                <a:lnTo>
                  <a:pt x="40426" y="46613"/>
                </a:lnTo>
                <a:lnTo>
                  <a:pt x="31763" y="46613"/>
                </a:lnTo>
                <a:lnTo>
                  <a:pt x="36576" y="43361"/>
                </a:lnTo>
                <a:lnTo>
                  <a:pt x="39464" y="37941"/>
                </a:lnTo>
                <a:lnTo>
                  <a:pt x="39464" y="36857"/>
                </a:lnTo>
                <a:lnTo>
                  <a:pt x="40426" y="35773"/>
                </a:lnTo>
                <a:lnTo>
                  <a:pt x="40426" y="33605"/>
                </a:lnTo>
                <a:lnTo>
                  <a:pt x="39509" y="23764"/>
                </a:lnTo>
                <a:lnTo>
                  <a:pt x="36696" y="15854"/>
                </a:lnTo>
                <a:lnTo>
                  <a:pt x="31899" y="10586"/>
                </a:lnTo>
                <a:lnTo>
                  <a:pt x="25025" y="8672"/>
                </a:lnTo>
                <a:lnTo>
                  <a:pt x="42661" y="8672"/>
                </a:lnTo>
                <a:lnTo>
                  <a:pt x="43795" y="9756"/>
                </a:lnTo>
                <a:lnTo>
                  <a:pt x="48457" y="21037"/>
                </a:lnTo>
                <a:lnTo>
                  <a:pt x="50051" y="35773"/>
                </a:lnTo>
                <a:lnTo>
                  <a:pt x="49179" y="48578"/>
                </a:lnTo>
                <a:lnTo>
                  <a:pt x="46683" y="59351"/>
                </a:lnTo>
                <a:lnTo>
                  <a:pt x="42742" y="68091"/>
                </a:lnTo>
                <a:lnTo>
                  <a:pt x="37538" y="74798"/>
                </a:lnTo>
                <a:lnTo>
                  <a:pt x="34651" y="78051"/>
                </a:lnTo>
                <a:close/>
              </a:path>
              <a:path w="50164" h="86995">
                <a:moveTo>
                  <a:pt x="12512" y="86723"/>
                </a:moveTo>
                <a:lnTo>
                  <a:pt x="6737" y="86723"/>
                </a:lnTo>
                <a:lnTo>
                  <a:pt x="6737" y="76967"/>
                </a:lnTo>
                <a:lnTo>
                  <a:pt x="8662" y="78051"/>
                </a:lnTo>
                <a:lnTo>
                  <a:pt x="34651" y="78051"/>
                </a:lnTo>
                <a:lnTo>
                  <a:pt x="31763" y="81303"/>
                </a:lnTo>
                <a:lnTo>
                  <a:pt x="24063" y="84555"/>
                </a:lnTo>
                <a:lnTo>
                  <a:pt x="16363" y="85639"/>
                </a:lnTo>
                <a:lnTo>
                  <a:pt x="12512" y="86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05441" y="6049223"/>
            <a:ext cx="50165" cy="86995"/>
          </a:xfrm>
          <a:custGeom>
            <a:avLst/>
            <a:gdLst/>
            <a:ahLst/>
            <a:cxnLst/>
            <a:rect l="l" t="t" r="r" b="b"/>
            <a:pathLst>
              <a:path w="50164" h="86995">
                <a:moveTo>
                  <a:pt x="25025" y="86723"/>
                </a:moveTo>
                <a:lnTo>
                  <a:pt x="14618" y="83911"/>
                </a:lnTo>
                <a:lnTo>
                  <a:pt x="6737" y="75611"/>
                </a:lnTo>
                <a:lnTo>
                  <a:pt x="1744" y="62027"/>
                </a:lnTo>
                <a:lnTo>
                  <a:pt x="0" y="43361"/>
                </a:lnTo>
                <a:lnTo>
                  <a:pt x="1894" y="24695"/>
                </a:lnTo>
                <a:lnTo>
                  <a:pt x="7219" y="11111"/>
                </a:lnTo>
                <a:lnTo>
                  <a:pt x="15430" y="2811"/>
                </a:lnTo>
                <a:lnTo>
                  <a:pt x="25988" y="0"/>
                </a:lnTo>
                <a:lnTo>
                  <a:pt x="36245" y="2794"/>
                </a:lnTo>
                <a:lnTo>
                  <a:pt x="41669" y="8672"/>
                </a:lnTo>
                <a:lnTo>
                  <a:pt x="25025" y="8672"/>
                </a:lnTo>
                <a:lnTo>
                  <a:pt x="18965" y="10891"/>
                </a:lnTo>
                <a:lnTo>
                  <a:pt x="14077" y="17480"/>
                </a:lnTo>
                <a:lnTo>
                  <a:pt x="10813" y="28337"/>
                </a:lnTo>
                <a:lnTo>
                  <a:pt x="9625" y="43361"/>
                </a:lnTo>
                <a:lnTo>
                  <a:pt x="10813" y="57928"/>
                </a:lnTo>
                <a:lnTo>
                  <a:pt x="14077" y="68836"/>
                </a:lnTo>
                <a:lnTo>
                  <a:pt x="18965" y="75679"/>
                </a:lnTo>
                <a:lnTo>
                  <a:pt x="25025" y="78051"/>
                </a:lnTo>
                <a:lnTo>
                  <a:pt x="40981" y="78051"/>
                </a:lnTo>
                <a:lnTo>
                  <a:pt x="35839" y="83742"/>
                </a:lnTo>
                <a:lnTo>
                  <a:pt x="25025" y="86723"/>
                </a:lnTo>
                <a:close/>
              </a:path>
              <a:path w="50164" h="86995">
                <a:moveTo>
                  <a:pt x="40981" y="78051"/>
                </a:moveTo>
                <a:lnTo>
                  <a:pt x="25025" y="78051"/>
                </a:lnTo>
                <a:lnTo>
                  <a:pt x="31899" y="75510"/>
                </a:lnTo>
                <a:lnTo>
                  <a:pt x="36696" y="68294"/>
                </a:lnTo>
                <a:lnTo>
                  <a:pt x="39509" y="57013"/>
                </a:lnTo>
                <a:lnTo>
                  <a:pt x="40426" y="42277"/>
                </a:lnTo>
                <a:lnTo>
                  <a:pt x="39509" y="28337"/>
                </a:lnTo>
                <a:lnTo>
                  <a:pt x="36696" y="17751"/>
                </a:lnTo>
                <a:lnTo>
                  <a:pt x="31899" y="11026"/>
                </a:lnTo>
                <a:lnTo>
                  <a:pt x="25025" y="8672"/>
                </a:lnTo>
                <a:lnTo>
                  <a:pt x="41669" y="8672"/>
                </a:lnTo>
                <a:lnTo>
                  <a:pt x="43795" y="10975"/>
                </a:lnTo>
                <a:lnTo>
                  <a:pt x="48457" y="24238"/>
                </a:lnTo>
                <a:lnTo>
                  <a:pt x="50051" y="42277"/>
                </a:lnTo>
                <a:lnTo>
                  <a:pt x="48442" y="61112"/>
                </a:lnTo>
                <a:lnTo>
                  <a:pt x="43675" y="75069"/>
                </a:lnTo>
                <a:lnTo>
                  <a:pt x="40981" y="78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41913" y="3818267"/>
            <a:ext cx="50165" cy="86995"/>
          </a:xfrm>
          <a:custGeom>
            <a:avLst/>
            <a:gdLst/>
            <a:ahLst/>
            <a:cxnLst/>
            <a:rect l="l" t="t" r="r" b="b"/>
            <a:pathLst>
              <a:path w="50164" h="86995">
                <a:moveTo>
                  <a:pt x="28876" y="55286"/>
                </a:moveTo>
                <a:lnTo>
                  <a:pt x="22138" y="55286"/>
                </a:lnTo>
                <a:lnTo>
                  <a:pt x="12994" y="53202"/>
                </a:lnTo>
                <a:lnTo>
                  <a:pt x="6015" y="47562"/>
                </a:lnTo>
                <a:lnTo>
                  <a:pt x="1564" y="39279"/>
                </a:lnTo>
                <a:lnTo>
                  <a:pt x="0" y="29269"/>
                </a:lnTo>
                <a:lnTo>
                  <a:pt x="1744" y="18293"/>
                </a:lnTo>
                <a:lnTo>
                  <a:pt x="6737" y="8943"/>
                </a:lnTo>
                <a:lnTo>
                  <a:pt x="14618" y="2439"/>
                </a:lnTo>
                <a:lnTo>
                  <a:pt x="25025" y="0"/>
                </a:lnTo>
                <a:lnTo>
                  <a:pt x="35433" y="2523"/>
                </a:lnTo>
                <a:lnTo>
                  <a:pt x="42260" y="8672"/>
                </a:lnTo>
                <a:lnTo>
                  <a:pt x="15400" y="8672"/>
                </a:lnTo>
                <a:lnTo>
                  <a:pt x="9625" y="17344"/>
                </a:lnTo>
                <a:lnTo>
                  <a:pt x="9625" y="39025"/>
                </a:lnTo>
                <a:lnTo>
                  <a:pt x="15400" y="46613"/>
                </a:lnTo>
                <a:lnTo>
                  <a:pt x="39464" y="46613"/>
                </a:lnTo>
                <a:lnTo>
                  <a:pt x="35613" y="52034"/>
                </a:lnTo>
                <a:lnTo>
                  <a:pt x="28876" y="55286"/>
                </a:lnTo>
                <a:close/>
              </a:path>
              <a:path w="50164" h="86995">
                <a:moveTo>
                  <a:pt x="11550" y="86723"/>
                </a:moveTo>
                <a:lnTo>
                  <a:pt x="5775" y="86723"/>
                </a:lnTo>
                <a:lnTo>
                  <a:pt x="5775" y="76967"/>
                </a:lnTo>
                <a:lnTo>
                  <a:pt x="14438" y="76967"/>
                </a:lnTo>
                <a:lnTo>
                  <a:pt x="20213" y="75882"/>
                </a:lnTo>
                <a:lnTo>
                  <a:pt x="25988" y="72630"/>
                </a:lnTo>
                <a:lnTo>
                  <a:pt x="29838" y="68294"/>
                </a:lnTo>
                <a:lnTo>
                  <a:pt x="34651" y="63958"/>
                </a:lnTo>
                <a:lnTo>
                  <a:pt x="38501" y="56370"/>
                </a:lnTo>
                <a:lnTo>
                  <a:pt x="39464" y="46613"/>
                </a:lnTo>
                <a:lnTo>
                  <a:pt x="30801" y="46613"/>
                </a:lnTo>
                <a:lnTo>
                  <a:pt x="36576" y="42277"/>
                </a:lnTo>
                <a:lnTo>
                  <a:pt x="38501" y="37941"/>
                </a:lnTo>
                <a:lnTo>
                  <a:pt x="39464" y="36857"/>
                </a:lnTo>
                <a:lnTo>
                  <a:pt x="39464" y="33605"/>
                </a:lnTo>
                <a:lnTo>
                  <a:pt x="38546" y="23764"/>
                </a:lnTo>
                <a:lnTo>
                  <a:pt x="35734" y="15854"/>
                </a:lnTo>
                <a:lnTo>
                  <a:pt x="30936" y="10586"/>
                </a:lnTo>
                <a:lnTo>
                  <a:pt x="24063" y="8672"/>
                </a:lnTo>
                <a:lnTo>
                  <a:pt x="42260" y="8672"/>
                </a:lnTo>
                <a:lnTo>
                  <a:pt x="43314" y="9620"/>
                </a:lnTo>
                <a:lnTo>
                  <a:pt x="48307" y="20579"/>
                </a:lnTo>
                <a:lnTo>
                  <a:pt x="50051" y="34689"/>
                </a:lnTo>
                <a:lnTo>
                  <a:pt x="49029" y="47511"/>
                </a:lnTo>
                <a:lnTo>
                  <a:pt x="23100" y="84555"/>
                </a:lnTo>
                <a:lnTo>
                  <a:pt x="15400" y="85639"/>
                </a:lnTo>
                <a:lnTo>
                  <a:pt x="11550" y="86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00628" y="3818267"/>
            <a:ext cx="50165" cy="86995"/>
          </a:xfrm>
          <a:custGeom>
            <a:avLst/>
            <a:gdLst/>
            <a:ahLst/>
            <a:cxnLst/>
            <a:rect l="l" t="t" r="r" b="b"/>
            <a:pathLst>
              <a:path w="50164" h="86995">
                <a:moveTo>
                  <a:pt x="29838" y="55286"/>
                </a:moveTo>
                <a:lnTo>
                  <a:pt x="22138" y="55286"/>
                </a:lnTo>
                <a:lnTo>
                  <a:pt x="12994" y="53202"/>
                </a:lnTo>
                <a:lnTo>
                  <a:pt x="6015" y="47562"/>
                </a:lnTo>
                <a:lnTo>
                  <a:pt x="1564" y="39279"/>
                </a:lnTo>
                <a:lnTo>
                  <a:pt x="0" y="29269"/>
                </a:lnTo>
                <a:lnTo>
                  <a:pt x="1894" y="18293"/>
                </a:lnTo>
                <a:lnTo>
                  <a:pt x="7219" y="8943"/>
                </a:lnTo>
                <a:lnTo>
                  <a:pt x="15430" y="2439"/>
                </a:lnTo>
                <a:lnTo>
                  <a:pt x="25988" y="0"/>
                </a:lnTo>
                <a:lnTo>
                  <a:pt x="36245" y="2523"/>
                </a:lnTo>
                <a:lnTo>
                  <a:pt x="42786" y="8672"/>
                </a:lnTo>
                <a:lnTo>
                  <a:pt x="16363" y="8672"/>
                </a:lnTo>
                <a:lnTo>
                  <a:pt x="10587" y="17344"/>
                </a:lnTo>
                <a:lnTo>
                  <a:pt x="10587" y="39025"/>
                </a:lnTo>
                <a:lnTo>
                  <a:pt x="16363" y="46613"/>
                </a:lnTo>
                <a:lnTo>
                  <a:pt x="39464" y="46613"/>
                </a:lnTo>
                <a:lnTo>
                  <a:pt x="35613" y="52034"/>
                </a:lnTo>
                <a:lnTo>
                  <a:pt x="29838" y="55286"/>
                </a:lnTo>
                <a:close/>
              </a:path>
              <a:path w="50164" h="86995">
                <a:moveTo>
                  <a:pt x="12512" y="86723"/>
                </a:moveTo>
                <a:lnTo>
                  <a:pt x="6737" y="86723"/>
                </a:lnTo>
                <a:lnTo>
                  <a:pt x="6737" y="76967"/>
                </a:lnTo>
                <a:lnTo>
                  <a:pt x="14438" y="76967"/>
                </a:lnTo>
                <a:lnTo>
                  <a:pt x="20213" y="75882"/>
                </a:lnTo>
                <a:lnTo>
                  <a:pt x="25988" y="72630"/>
                </a:lnTo>
                <a:lnTo>
                  <a:pt x="35613" y="63958"/>
                </a:lnTo>
                <a:lnTo>
                  <a:pt x="38501" y="56370"/>
                </a:lnTo>
                <a:lnTo>
                  <a:pt x="40426" y="46613"/>
                </a:lnTo>
                <a:lnTo>
                  <a:pt x="31763" y="46613"/>
                </a:lnTo>
                <a:lnTo>
                  <a:pt x="36576" y="42277"/>
                </a:lnTo>
                <a:lnTo>
                  <a:pt x="39464" y="37941"/>
                </a:lnTo>
                <a:lnTo>
                  <a:pt x="39464" y="36857"/>
                </a:lnTo>
                <a:lnTo>
                  <a:pt x="40426" y="35773"/>
                </a:lnTo>
                <a:lnTo>
                  <a:pt x="40426" y="33605"/>
                </a:lnTo>
                <a:lnTo>
                  <a:pt x="39509" y="23764"/>
                </a:lnTo>
                <a:lnTo>
                  <a:pt x="36696" y="15854"/>
                </a:lnTo>
                <a:lnTo>
                  <a:pt x="31899" y="10586"/>
                </a:lnTo>
                <a:lnTo>
                  <a:pt x="25025" y="8672"/>
                </a:lnTo>
                <a:lnTo>
                  <a:pt x="42786" y="8672"/>
                </a:lnTo>
                <a:lnTo>
                  <a:pt x="43795" y="9620"/>
                </a:lnTo>
                <a:lnTo>
                  <a:pt x="48457" y="20579"/>
                </a:lnTo>
                <a:lnTo>
                  <a:pt x="50051" y="34689"/>
                </a:lnTo>
                <a:lnTo>
                  <a:pt x="49179" y="47511"/>
                </a:lnTo>
                <a:lnTo>
                  <a:pt x="24063" y="84555"/>
                </a:lnTo>
                <a:lnTo>
                  <a:pt x="16363" y="85639"/>
                </a:lnTo>
                <a:lnTo>
                  <a:pt x="12512" y="86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7" name="object 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00">
              <a:lnSpc>
                <a:spcPct val="100000"/>
              </a:lnSpc>
            </a:pPr>
            <a:r>
              <a:rPr dirty="0"/>
              <a:t>CPU</a:t>
            </a:r>
            <a:r>
              <a:rPr dirty="0" spc="-105"/>
              <a:t> </a:t>
            </a:r>
            <a:r>
              <a:rPr dirty="0" spc="-5"/>
              <a:t>Scheduler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12189" y="1209611"/>
            <a:ext cx="6461125" cy="4632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Short-term scheduler </a:t>
            </a:r>
            <a:r>
              <a:rPr dirty="0" sz="1800" spc="-5">
                <a:latin typeface="Arial"/>
                <a:cs typeface="Arial"/>
              </a:rPr>
              <a:t>selects from </a:t>
            </a:r>
            <a:r>
              <a:rPr dirty="0" sz="1800" spc="-10">
                <a:latin typeface="Arial"/>
                <a:cs typeface="Arial"/>
              </a:rPr>
              <a:t>among </a:t>
            </a:r>
            <a:r>
              <a:rPr dirty="0" sz="1800" spc="-5">
                <a:latin typeface="Arial"/>
                <a:cs typeface="Arial"/>
              </a:rPr>
              <a:t>the processes in  </a:t>
            </a:r>
            <a:r>
              <a:rPr dirty="0" sz="1800" spc="-10">
                <a:latin typeface="Arial"/>
                <a:cs typeface="Arial"/>
              </a:rPr>
              <a:t>ready queue, and allocates </a:t>
            </a:r>
            <a:r>
              <a:rPr dirty="0" sz="1800" spc="-5">
                <a:latin typeface="Arial"/>
                <a:cs typeface="Arial"/>
              </a:rPr>
              <a:t>the CPU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Queue </a:t>
            </a:r>
            <a:r>
              <a:rPr dirty="0" sz="1800" spc="-5">
                <a:latin typeface="Arial"/>
                <a:cs typeface="Arial"/>
              </a:rPr>
              <a:t>may </a:t>
            </a:r>
            <a:r>
              <a:rPr dirty="0" sz="1800" spc="-10">
                <a:latin typeface="Arial"/>
                <a:cs typeface="Arial"/>
              </a:rPr>
              <a:t>be ordered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various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ways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CPU </a:t>
            </a:r>
            <a:r>
              <a:rPr dirty="0" sz="1800" spc="-10">
                <a:latin typeface="Arial"/>
                <a:cs typeface="Arial"/>
              </a:rPr>
              <a:t>scheduling decisions </a:t>
            </a:r>
            <a:r>
              <a:rPr dirty="0" sz="1800" spc="-5">
                <a:latin typeface="Arial"/>
                <a:cs typeface="Arial"/>
              </a:rPr>
              <a:t>may take </a:t>
            </a:r>
            <a:r>
              <a:rPr dirty="0" sz="1800" spc="-10">
                <a:latin typeface="Arial"/>
                <a:cs typeface="Arial"/>
              </a:rPr>
              <a:t>place </a:t>
            </a:r>
            <a:r>
              <a:rPr dirty="0" sz="1800" spc="-15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1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process:</a:t>
            </a:r>
            <a:endParaRPr sz="18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dirty="0" sz="1800" spc="-10">
                <a:latin typeface="Arial"/>
                <a:cs typeface="Arial"/>
              </a:rPr>
              <a:t>Switches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 spc="-10">
                <a:latin typeface="Arial"/>
                <a:cs typeface="Arial"/>
              </a:rPr>
              <a:t>running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5">
                <a:latin typeface="Arial"/>
                <a:cs typeface="Arial"/>
              </a:rPr>
              <a:t>waiting</a:t>
            </a:r>
            <a:r>
              <a:rPr dirty="0" sz="1800" spc="1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dirty="0" sz="1800" spc="-10">
                <a:latin typeface="Arial"/>
                <a:cs typeface="Arial"/>
              </a:rPr>
              <a:t>Switches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 spc="-10">
                <a:latin typeface="Arial"/>
                <a:cs typeface="Arial"/>
              </a:rPr>
              <a:t>running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ready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dirty="0" sz="1800" spc="-10">
                <a:latin typeface="Arial"/>
                <a:cs typeface="Arial"/>
              </a:rPr>
              <a:t>Switches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 spc="-10">
                <a:latin typeface="Arial"/>
                <a:cs typeface="Arial"/>
              </a:rPr>
              <a:t>waiting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ready</a:t>
            </a:r>
            <a:endParaRPr sz="18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AutoNum type="arabicPeriod"/>
              <a:tabLst>
                <a:tab pos="812165" algn="l"/>
                <a:tab pos="812800" algn="l"/>
              </a:tabLst>
            </a:pPr>
            <a:r>
              <a:rPr dirty="0" sz="1800" spc="-5">
                <a:latin typeface="Arial"/>
                <a:cs typeface="Arial"/>
              </a:rPr>
              <a:t>Terminates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Scheduling under </a:t>
            </a:r>
            <a:r>
              <a:rPr dirty="0" sz="1800" spc="-5">
                <a:latin typeface="Arial"/>
                <a:cs typeface="Arial"/>
              </a:rPr>
              <a:t>1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4 is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nonpreemptive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All </a:t>
            </a:r>
            <a:r>
              <a:rPr dirty="0" sz="1800" spc="-10">
                <a:latin typeface="Arial"/>
                <a:cs typeface="Arial"/>
              </a:rPr>
              <a:t>other scheduling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preemptive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Consider </a:t>
            </a:r>
            <a:r>
              <a:rPr dirty="0" sz="1800" spc="-5">
                <a:latin typeface="Arial"/>
                <a:cs typeface="Arial"/>
              </a:rPr>
              <a:t>access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shared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Consider preemption </a:t>
            </a:r>
            <a:r>
              <a:rPr dirty="0" sz="1800" spc="-15">
                <a:latin typeface="Arial"/>
                <a:cs typeface="Arial"/>
              </a:rPr>
              <a:t>while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kernel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Consider </a:t>
            </a:r>
            <a:r>
              <a:rPr dirty="0" sz="1800" spc="-5">
                <a:latin typeface="Arial"/>
                <a:cs typeface="Arial"/>
              </a:rPr>
              <a:t>interrupts occurring </a:t>
            </a:r>
            <a:r>
              <a:rPr dirty="0" sz="1800" spc="-10">
                <a:latin typeface="Arial"/>
                <a:cs typeface="Arial"/>
              </a:rPr>
              <a:t>during </a:t>
            </a:r>
            <a:r>
              <a:rPr dirty="0" sz="1800" spc="-5">
                <a:latin typeface="Arial"/>
                <a:cs typeface="Arial"/>
              </a:rPr>
              <a:t>crucial </a:t>
            </a:r>
            <a:r>
              <a:rPr dirty="0" sz="1800">
                <a:latin typeface="Arial"/>
                <a:cs typeface="Arial"/>
              </a:rPr>
              <a:t>OS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49755">
              <a:lnSpc>
                <a:spcPct val="100000"/>
              </a:lnSpc>
            </a:pPr>
            <a:r>
              <a:rPr dirty="0" spc="-5"/>
              <a:t>Solaris Scheduling</a:t>
            </a:r>
            <a:r>
              <a:rPr dirty="0" spc="-80"/>
              <a:t> </a:t>
            </a:r>
            <a:r>
              <a:rPr dirty="0" spc="-5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66139" y="1235011"/>
            <a:ext cx="7080884" cy="1944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Scheduler </a:t>
            </a:r>
            <a:r>
              <a:rPr dirty="0" sz="1800" spc="-5">
                <a:latin typeface="Arial"/>
                <a:cs typeface="Arial"/>
              </a:rPr>
              <a:t>converts class-specific priorities into a per-thread </a:t>
            </a:r>
            <a:r>
              <a:rPr dirty="0" sz="1800" spc="-10">
                <a:latin typeface="Arial"/>
                <a:cs typeface="Arial"/>
              </a:rPr>
              <a:t>global  </a:t>
            </a:r>
            <a:r>
              <a:rPr dirty="0" sz="1800" spc="-5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Thread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10">
                <a:latin typeface="Arial"/>
                <a:cs typeface="Arial"/>
              </a:rPr>
              <a:t>highest </a:t>
            </a:r>
            <a:r>
              <a:rPr dirty="0" sz="1800" spc="-5">
                <a:latin typeface="Arial"/>
                <a:cs typeface="Arial"/>
              </a:rPr>
              <a:t>priority </a:t>
            </a:r>
            <a:r>
              <a:rPr dirty="0" sz="1800" spc="-10">
                <a:latin typeface="Arial"/>
                <a:cs typeface="Arial"/>
              </a:rPr>
              <a:t>runs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next</a:t>
            </a:r>
            <a:endParaRPr sz="1800">
              <a:latin typeface="Arial"/>
              <a:cs typeface="Arial"/>
            </a:endParaRPr>
          </a:p>
          <a:p>
            <a:pPr lvl="1" marL="756285" marR="41529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Runs until </a:t>
            </a:r>
            <a:r>
              <a:rPr dirty="0" sz="1800" spc="-5">
                <a:latin typeface="Arial"/>
                <a:cs typeface="Arial"/>
              </a:rPr>
              <a:t>(1) blocks, (2) </a:t>
            </a:r>
            <a:r>
              <a:rPr dirty="0" sz="1800" spc="-10">
                <a:latin typeface="Arial"/>
                <a:cs typeface="Arial"/>
              </a:rPr>
              <a:t>uses </a:t>
            </a:r>
            <a:r>
              <a:rPr dirty="0" sz="1800" spc="-5">
                <a:latin typeface="Arial"/>
                <a:cs typeface="Arial"/>
              </a:rPr>
              <a:t>time slice, (3) </a:t>
            </a:r>
            <a:r>
              <a:rPr dirty="0" sz="1800" spc="-10">
                <a:latin typeface="Arial"/>
                <a:cs typeface="Arial"/>
              </a:rPr>
              <a:t>preempted </a:t>
            </a:r>
            <a:r>
              <a:rPr dirty="0" sz="1800" spc="-15">
                <a:latin typeface="Arial"/>
                <a:cs typeface="Arial"/>
              </a:rPr>
              <a:t>by  </a:t>
            </a:r>
            <a:r>
              <a:rPr dirty="0" sz="1800" spc="-10">
                <a:latin typeface="Arial"/>
                <a:cs typeface="Arial"/>
              </a:rPr>
              <a:t>higher-priority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Multiple </a:t>
            </a:r>
            <a:r>
              <a:rPr dirty="0" sz="1800" spc="-10">
                <a:latin typeface="Arial"/>
                <a:cs typeface="Arial"/>
              </a:rPr>
              <a:t>threads </a:t>
            </a:r>
            <a:r>
              <a:rPr dirty="0" sz="1800" spc="-5">
                <a:latin typeface="Arial"/>
                <a:cs typeface="Arial"/>
              </a:rPr>
              <a:t>at same priority selected via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653030">
              <a:lnSpc>
                <a:spcPct val="100000"/>
              </a:lnSpc>
            </a:pPr>
            <a:r>
              <a:rPr dirty="0" spc="-5"/>
              <a:t>Algorithm</a:t>
            </a:r>
            <a:r>
              <a:rPr dirty="0" spc="-80"/>
              <a:t> </a:t>
            </a:r>
            <a:r>
              <a:rPr dirty="0" spc="-5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327" y="1155636"/>
            <a:ext cx="6721475" cy="2411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How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select </a:t>
            </a:r>
            <a:r>
              <a:rPr dirty="0" sz="1800" spc="-10">
                <a:latin typeface="Arial"/>
                <a:cs typeface="Arial"/>
              </a:rPr>
              <a:t>CPU-scheduling algorithm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OS?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Determine criteria, </a:t>
            </a:r>
            <a:r>
              <a:rPr dirty="0" sz="1800" spc="-10">
                <a:latin typeface="Arial"/>
                <a:cs typeface="Arial"/>
              </a:rPr>
              <a:t>then evaluate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Deterministic</a:t>
            </a:r>
            <a:r>
              <a:rPr dirty="0" sz="1800" spc="-60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Type of </a:t>
            </a: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analytic</a:t>
            </a:r>
            <a:r>
              <a:rPr dirty="0" sz="1800" spc="-55" b="1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366FF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  <a:tab pos="3979545" algn="l"/>
              </a:tabLst>
            </a:pPr>
            <a:r>
              <a:rPr dirty="0" sz="1800" spc="-5">
                <a:latin typeface="Arial"/>
                <a:cs typeface="Arial"/>
              </a:rPr>
              <a:t>Takes a </a:t>
            </a:r>
            <a:r>
              <a:rPr dirty="0" sz="1800" spc="-10">
                <a:latin typeface="Arial"/>
                <a:cs typeface="Arial"/>
              </a:rPr>
              <a:t>particular predetermined workload and defines the  </a:t>
            </a:r>
            <a:r>
              <a:rPr dirty="0" sz="1800" spc="-5">
                <a:latin typeface="Arial"/>
                <a:cs typeface="Arial"/>
              </a:rPr>
              <a:t>performance of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each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algorithm	</a:t>
            </a:r>
            <a:r>
              <a:rPr dirty="0" sz="1800" spc="-5">
                <a:latin typeface="Arial"/>
                <a:cs typeface="Arial"/>
              </a:rPr>
              <a:t>for that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workload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Consider </a:t>
            </a:r>
            <a:r>
              <a:rPr dirty="0" sz="1800" spc="-5">
                <a:latin typeface="Arial"/>
                <a:cs typeface="Arial"/>
              </a:rPr>
              <a:t>5 processes arriving at time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0: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4630" y="3824193"/>
            <a:ext cx="1897037" cy="1774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604" y="308990"/>
            <a:ext cx="476059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Deterministic</a:t>
            </a:r>
            <a:r>
              <a:rPr dirty="0" spc="-90"/>
              <a:t> </a:t>
            </a:r>
            <a:r>
              <a:rPr dirty="0" spc="-5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827" y="1422336"/>
            <a:ext cx="7311390" cy="1299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each algorithm, </a:t>
            </a:r>
            <a:r>
              <a:rPr dirty="0" sz="1800" spc="-5">
                <a:latin typeface="Arial"/>
                <a:cs typeface="Arial"/>
              </a:rPr>
              <a:t>calculate minimum </a:t>
            </a:r>
            <a:r>
              <a:rPr dirty="0" sz="1800" spc="-10">
                <a:latin typeface="Arial"/>
                <a:cs typeface="Arial"/>
              </a:rPr>
              <a:t>average waiting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Simple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fast, </a:t>
            </a:r>
            <a:r>
              <a:rPr dirty="0" sz="1800" spc="-10">
                <a:latin typeface="Arial"/>
                <a:cs typeface="Arial"/>
              </a:rPr>
              <a:t>but requires exact numbers </a:t>
            </a: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input, applies only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those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  <a:p>
            <a:pPr lvl="1" marL="754380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dirty="0" sz="1800" spc="-5">
                <a:latin typeface="Arial"/>
                <a:cs typeface="Arial"/>
              </a:rPr>
              <a:t>FCS is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28ms: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027" y="3548316"/>
            <a:ext cx="33178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7180" indent="-284480">
              <a:lnSpc>
                <a:spcPct val="100000"/>
              </a:lnSpc>
              <a:buClr>
                <a:srgbClr val="CC6600"/>
              </a:buClr>
              <a:buSzPct val="77777"/>
              <a:buFont typeface="Wingdings"/>
              <a:buChar char=""/>
              <a:tabLst>
                <a:tab pos="297815" algn="l"/>
              </a:tabLst>
            </a:pPr>
            <a:r>
              <a:rPr dirty="0" sz="1800" spc="-10">
                <a:latin typeface="Arial"/>
                <a:cs typeface="Arial"/>
              </a:rPr>
              <a:t>Non-preemptive </a:t>
            </a:r>
            <a:r>
              <a:rPr dirty="0" sz="1800">
                <a:latin typeface="Arial"/>
                <a:cs typeface="Arial"/>
              </a:rPr>
              <a:t>SFJ </a:t>
            </a:r>
            <a:r>
              <a:rPr dirty="0" sz="1800" spc="-5">
                <a:latin typeface="Arial"/>
                <a:cs typeface="Arial"/>
              </a:rPr>
              <a:t>is 13ms: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027" y="4659312"/>
            <a:ext cx="155194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7180" indent="-284480">
              <a:lnSpc>
                <a:spcPct val="100000"/>
              </a:lnSpc>
              <a:buClr>
                <a:srgbClr val="CC6600"/>
              </a:buClr>
              <a:buSzPct val="77777"/>
              <a:buFont typeface="Wingdings"/>
              <a:buChar char=""/>
              <a:tabLst>
                <a:tab pos="297815" algn="l"/>
              </a:tabLst>
            </a:pPr>
            <a:r>
              <a:rPr dirty="0" sz="1800" spc="-5">
                <a:latin typeface="Arial"/>
                <a:cs typeface="Arial"/>
              </a:rPr>
              <a:t>RR is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23ms: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7283" y="2723362"/>
            <a:ext cx="4444898" cy="828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96021" y="3855249"/>
            <a:ext cx="4529124" cy="771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00770" y="4904581"/>
            <a:ext cx="4444898" cy="75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333" y="308990"/>
            <a:ext cx="340487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Queueing</a:t>
            </a:r>
            <a:r>
              <a:rPr dirty="0" spc="-125"/>
              <a:t> </a:t>
            </a:r>
            <a:r>
              <a:rPr dirty="0" spc="-5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86789" y="1273111"/>
            <a:ext cx="6697345" cy="295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3429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Describes the arrival of processes,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CPU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I/O </a:t>
            </a:r>
            <a:r>
              <a:rPr dirty="0" sz="1800" spc="-5">
                <a:latin typeface="Arial"/>
                <a:cs typeface="Arial"/>
              </a:rPr>
              <a:t>bursts  probabilistically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Commonly exponential, and described by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Computes average throughput, utilization, </a:t>
            </a:r>
            <a:r>
              <a:rPr dirty="0" sz="1800" spc="-15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time,</a:t>
            </a:r>
            <a:r>
              <a:rPr dirty="0" sz="1800" spc="2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355600" marR="1701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Computer system described as network </a:t>
            </a:r>
            <a:r>
              <a:rPr dirty="0" sz="1800" spc="-5">
                <a:latin typeface="Arial"/>
                <a:cs typeface="Arial"/>
              </a:rPr>
              <a:t>of servers,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15">
                <a:latin typeface="Arial"/>
                <a:cs typeface="Arial"/>
              </a:rPr>
              <a:t>with  </a:t>
            </a:r>
            <a:r>
              <a:rPr dirty="0" sz="1800" spc="-10">
                <a:latin typeface="Arial"/>
                <a:cs typeface="Arial"/>
              </a:rPr>
              <a:t>queue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waiting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5">
                <a:latin typeface="Arial"/>
                <a:cs typeface="Arial"/>
              </a:rPr>
              <a:t>Knowing </a:t>
            </a:r>
            <a:r>
              <a:rPr dirty="0" sz="1800" spc="-5">
                <a:latin typeface="Arial"/>
                <a:cs typeface="Arial"/>
              </a:rPr>
              <a:t>arrival rates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service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rates</a:t>
            </a:r>
            <a:endParaRPr sz="1800">
              <a:latin typeface="Arial"/>
              <a:cs typeface="Arial"/>
            </a:endParaRPr>
          </a:p>
          <a:p>
            <a:pPr lvl="1" marL="756285" marR="125730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Computes utilization, average queue length, average </a:t>
            </a:r>
            <a:r>
              <a:rPr dirty="0" sz="1800" spc="-15">
                <a:latin typeface="Arial"/>
                <a:cs typeface="Arial"/>
              </a:rPr>
              <a:t>wait  </a:t>
            </a:r>
            <a:r>
              <a:rPr dirty="0" sz="1800" spc="-5">
                <a:latin typeface="Arial"/>
                <a:cs typeface="Arial"/>
              </a:rPr>
              <a:t>time,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432" y="313563"/>
            <a:ext cx="313880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Little</a:t>
            </a:r>
            <a:r>
              <a:rPr dirty="0" spc="-5">
                <a:latin typeface="MS PGothic"/>
                <a:cs typeface="MS PGothic"/>
              </a:rPr>
              <a:t>’</a:t>
            </a:r>
            <a:r>
              <a:rPr dirty="0" spc="-5"/>
              <a:t>s</a:t>
            </a:r>
            <a:r>
              <a:rPr dirty="0" spc="-85"/>
              <a:t> </a:t>
            </a:r>
            <a:r>
              <a:rPr dirty="0" spc="-5"/>
              <a:t>Formula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74089" y="1209611"/>
            <a:ext cx="7042784" cy="3234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i="1">
                <a:latin typeface="Arial"/>
                <a:cs typeface="Arial"/>
              </a:rPr>
              <a:t>n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10">
                <a:latin typeface="Arial"/>
                <a:cs typeface="Arial"/>
              </a:rPr>
              <a:t>average queue length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i="1">
                <a:latin typeface="Arial"/>
                <a:cs typeface="Arial"/>
              </a:rPr>
              <a:t>W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10">
                <a:latin typeface="Arial"/>
                <a:cs typeface="Arial"/>
              </a:rPr>
              <a:t>average waiting </a:t>
            </a:r>
            <a:r>
              <a:rPr dirty="0" sz="1800" spc="-5">
                <a:latin typeface="Arial"/>
                <a:cs typeface="Arial"/>
              </a:rPr>
              <a:t>time in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i="1">
                <a:latin typeface="Arial"/>
                <a:cs typeface="Arial"/>
              </a:rPr>
              <a:t>λ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10">
                <a:latin typeface="Arial"/>
                <a:cs typeface="Arial"/>
              </a:rPr>
              <a:t>average </a:t>
            </a:r>
            <a:r>
              <a:rPr dirty="0" sz="1800" spc="-5">
                <a:latin typeface="Arial"/>
                <a:cs typeface="Arial"/>
              </a:rPr>
              <a:t>arrival rate into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2150"/>
              </a:lnSpc>
              <a:spcBef>
                <a:spcPts val="844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Little</a:t>
            </a:r>
            <a:r>
              <a:rPr dirty="0" sz="1800" spc="-5">
                <a:latin typeface="MS PGothic"/>
                <a:cs typeface="MS PGothic"/>
              </a:rPr>
              <a:t>’</a:t>
            </a:r>
            <a:r>
              <a:rPr dirty="0" sz="1800" spc="-5">
                <a:latin typeface="Arial"/>
                <a:cs typeface="Arial"/>
              </a:rPr>
              <a:t>s </a:t>
            </a:r>
            <a:r>
              <a:rPr dirty="0" sz="1800" spc="-10">
                <a:latin typeface="Arial"/>
                <a:cs typeface="Arial"/>
              </a:rPr>
              <a:t>law </a:t>
            </a:r>
            <a:r>
              <a:rPr dirty="0" sz="1800" spc="-5">
                <a:latin typeface="Arial"/>
                <a:cs typeface="Arial"/>
              </a:rPr>
              <a:t>– in steady state, processes </a:t>
            </a:r>
            <a:r>
              <a:rPr dirty="0" sz="1800" spc="-10">
                <a:latin typeface="Arial"/>
                <a:cs typeface="Arial"/>
              </a:rPr>
              <a:t>leaving queue </a:t>
            </a:r>
            <a:r>
              <a:rPr dirty="0" sz="1800" spc="-5">
                <a:latin typeface="Arial"/>
                <a:cs typeface="Arial"/>
              </a:rPr>
              <a:t>must </a:t>
            </a:r>
            <a:r>
              <a:rPr dirty="0" sz="1800" spc="-15">
                <a:latin typeface="Arial"/>
                <a:cs typeface="Arial"/>
              </a:rPr>
              <a:t>equal  </a:t>
            </a:r>
            <a:r>
              <a:rPr dirty="0" sz="1800" spc="-5">
                <a:latin typeface="Arial"/>
                <a:cs typeface="Arial"/>
              </a:rPr>
              <a:t>processes arriving,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thus:</a:t>
            </a:r>
            <a:endParaRPr sz="1800">
              <a:latin typeface="Arial"/>
              <a:cs typeface="Arial"/>
            </a:endParaRPr>
          </a:p>
          <a:p>
            <a:pPr marL="734695">
              <a:lnSpc>
                <a:spcPts val="2090"/>
              </a:lnSpc>
            </a:pPr>
            <a:r>
              <a:rPr dirty="0" sz="1800" spc="-5" i="1">
                <a:latin typeface="Arial"/>
                <a:cs typeface="Arial"/>
              </a:rPr>
              <a:t>n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 i="1">
                <a:latin typeface="Arial"/>
                <a:cs typeface="Arial"/>
              </a:rPr>
              <a:t>λ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Valid for </a:t>
            </a:r>
            <a:r>
              <a:rPr dirty="0" sz="1800" spc="-10">
                <a:latin typeface="Arial"/>
                <a:cs typeface="Arial"/>
              </a:rPr>
              <a:t>any scheduling algorithm and </a:t>
            </a:r>
            <a:r>
              <a:rPr dirty="0" sz="1800" spc="-5">
                <a:latin typeface="Arial"/>
                <a:cs typeface="Arial"/>
              </a:rPr>
              <a:t>arrival</a:t>
            </a:r>
            <a:r>
              <a:rPr dirty="0" sz="1800" spc="1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distribution</a:t>
            </a:r>
            <a:endParaRPr sz="1800">
              <a:latin typeface="Arial"/>
              <a:cs typeface="Arial"/>
            </a:endParaRPr>
          </a:p>
          <a:p>
            <a:pPr marL="355600" marR="33464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example, </a:t>
            </a:r>
            <a:r>
              <a:rPr dirty="0" sz="1800" spc="-5">
                <a:latin typeface="Arial"/>
                <a:cs typeface="Arial"/>
              </a:rPr>
              <a:t>if </a:t>
            </a:r>
            <a:r>
              <a:rPr dirty="0" sz="1800" spc="-10">
                <a:latin typeface="Arial"/>
                <a:cs typeface="Arial"/>
              </a:rPr>
              <a:t>on average </a:t>
            </a:r>
            <a:r>
              <a:rPr dirty="0" sz="1800" spc="-5">
                <a:latin typeface="Arial"/>
                <a:cs typeface="Arial"/>
              </a:rPr>
              <a:t>7 processes arrive </a:t>
            </a:r>
            <a:r>
              <a:rPr dirty="0" sz="1800" spc="-10">
                <a:latin typeface="Arial"/>
                <a:cs typeface="Arial"/>
              </a:rPr>
              <a:t>per second, </a:t>
            </a:r>
            <a:r>
              <a:rPr dirty="0" sz="1800" spc="-15">
                <a:latin typeface="Arial"/>
                <a:cs typeface="Arial"/>
              </a:rPr>
              <a:t>and  </a:t>
            </a:r>
            <a:r>
              <a:rPr dirty="0" sz="1800" spc="-10">
                <a:latin typeface="Arial"/>
                <a:cs typeface="Arial"/>
              </a:rPr>
              <a:t>normally 14 </a:t>
            </a:r>
            <a:r>
              <a:rPr dirty="0" sz="1800" spc="-5">
                <a:latin typeface="Arial"/>
                <a:cs typeface="Arial"/>
              </a:rPr>
              <a:t>processes in </a:t>
            </a:r>
            <a:r>
              <a:rPr dirty="0" sz="1800" spc="-10">
                <a:latin typeface="Arial"/>
                <a:cs typeface="Arial"/>
              </a:rPr>
              <a:t>queue, then average </a:t>
            </a:r>
            <a:r>
              <a:rPr dirty="0" sz="1800" spc="-15">
                <a:latin typeface="Arial"/>
                <a:cs typeface="Arial"/>
              </a:rPr>
              <a:t>wait </a:t>
            </a:r>
            <a:r>
              <a:rPr dirty="0" sz="1800" spc="-5">
                <a:latin typeface="Arial"/>
                <a:cs typeface="Arial"/>
              </a:rPr>
              <a:t>time </a:t>
            </a:r>
            <a:r>
              <a:rPr dirty="0" sz="1800" spc="-15">
                <a:latin typeface="Arial"/>
                <a:cs typeface="Arial"/>
              </a:rPr>
              <a:t>per 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2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seconds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816" y="308990"/>
            <a:ext cx="2328545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Simulations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5189" y="1273111"/>
            <a:ext cx="7213600" cy="32473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Queueing models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limited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Simulations </a:t>
            </a:r>
            <a:r>
              <a:rPr dirty="0" sz="1800" spc="-5">
                <a:latin typeface="Arial"/>
                <a:cs typeface="Arial"/>
              </a:rPr>
              <a:t>more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accurate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Programmed </a:t>
            </a:r>
            <a:r>
              <a:rPr dirty="0" sz="1800" spc="-10">
                <a:latin typeface="Arial"/>
                <a:cs typeface="Arial"/>
              </a:rPr>
              <a:t>model </a:t>
            </a:r>
            <a:r>
              <a:rPr dirty="0" sz="1800" spc="-5">
                <a:latin typeface="Arial"/>
                <a:cs typeface="Arial"/>
              </a:rPr>
              <a:t>of computer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Clock is a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Gather statistics  </a:t>
            </a:r>
            <a:r>
              <a:rPr dirty="0" sz="1800" spc="-10">
                <a:latin typeface="Arial"/>
                <a:cs typeface="Arial"/>
              </a:rPr>
              <a:t>indicating algorithm</a:t>
            </a:r>
            <a:r>
              <a:rPr dirty="0" sz="1800" spc="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drive simulation </a:t>
            </a:r>
            <a:r>
              <a:rPr dirty="0" sz="1800" spc="-10">
                <a:latin typeface="Arial"/>
                <a:cs typeface="Arial"/>
              </a:rPr>
              <a:t>gathered </a:t>
            </a:r>
            <a:r>
              <a:rPr dirty="0" sz="1800" spc="-5">
                <a:latin typeface="Arial"/>
                <a:cs typeface="Arial"/>
              </a:rPr>
              <a:t>via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Arial"/>
                <a:cs typeface="Arial"/>
              </a:rPr>
              <a:t>Random number generator according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probabilities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Distributions </a:t>
            </a:r>
            <a:r>
              <a:rPr dirty="0" sz="1800" spc="-10">
                <a:latin typeface="Arial"/>
                <a:cs typeface="Arial"/>
              </a:rPr>
              <a:t>defined </a:t>
            </a:r>
            <a:r>
              <a:rPr dirty="0" sz="1800" spc="-5">
                <a:latin typeface="Arial"/>
                <a:cs typeface="Arial"/>
              </a:rPr>
              <a:t>mathematically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empirically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dirty="0" sz="1350" spc="5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dirty="0" sz="1350" spc="5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Trace </a:t>
            </a:r>
            <a:r>
              <a:rPr dirty="0" sz="1800" spc="-10">
                <a:latin typeface="Arial"/>
                <a:cs typeface="Arial"/>
              </a:rPr>
              <a:t>tapes </a:t>
            </a:r>
            <a:r>
              <a:rPr dirty="0" sz="1800" spc="-5">
                <a:latin typeface="Arial"/>
                <a:cs typeface="Arial"/>
              </a:rPr>
              <a:t>record </a:t>
            </a:r>
            <a:r>
              <a:rPr dirty="0" sz="1800" spc="-10">
                <a:latin typeface="Arial"/>
                <a:cs typeface="Arial"/>
              </a:rPr>
              <a:t>sequences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real events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real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06500">
              <a:lnSpc>
                <a:spcPct val="100000"/>
              </a:lnSpc>
            </a:pPr>
            <a:r>
              <a:rPr dirty="0" sz="2800" spc="-5"/>
              <a:t>Evaluation </a:t>
            </a:r>
            <a:r>
              <a:rPr dirty="0" sz="2800" spc="-10"/>
              <a:t>of CPU </a:t>
            </a:r>
            <a:r>
              <a:rPr dirty="0" sz="2800" spc="-5"/>
              <a:t>Schedulers </a:t>
            </a:r>
            <a:r>
              <a:rPr dirty="0" sz="2800" spc="-10"/>
              <a:t>by</a:t>
            </a:r>
            <a:r>
              <a:rPr dirty="0" sz="2800" spc="45"/>
              <a:t> </a:t>
            </a:r>
            <a:r>
              <a:rPr dirty="0" sz="2800" spc="-5"/>
              <a:t>Simulation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477562" y="1972297"/>
            <a:ext cx="1677035" cy="1032510"/>
          </a:xfrm>
          <a:custGeom>
            <a:avLst/>
            <a:gdLst/>
            <a:ahLst/>
            <a:cxnLst/>
            <a:rect l="l" t="t" r="r" b="b"/>
            <a:pathLst>
              <a:path w="1677035" h="1032510">
                <a:moveTo>
                  <a:pt x="25465" y="1032239"/>
                </a:moveTo>
                <a:lnTo>
                  <a:pt x="0" y="977835"/>
                </a:lnTo>
                <a:lnTo>
                  <a:pt x="1565612" y="31738"/>
                </a:lnTo>
                <a:lnTo>
                  <a:pt x="1550867" y="0"/>
                </a:lnTo>
                <a:lnTo>
                  <a:pt x="1676867" y="1509"/>
                </a:lnTo>
                <a:lnTo>
                  <a:pt x="1627459" y="86141"/>
                </a:lnTo>
                <a:lnTo>
                  <a:pt x="1592420" y="86141"/>
                </a:lnTo>
                <a:lnTo>
                  <a:pt x="25465" y="1032239"/>
                </a:lnTo>
                <a:close/>
              </a:path>
              <a:path w="1677035" h="1032510">
                <a:moveTo>
                  <a:pt x="1607165" y="120904"/>
                </a:moveTo>
                <a:lnTo>
                  <a:pt x="1592420" y="86141"/>
                </a:lnTo>
                <a:lnTo>
                  <a:pt x="1627459" y="86141"/>
                </a:lnTo>
                <a:lnTo>
                  <a:pt x="1607165" y="120904"/>
                </a:lnTo>
                <a:close/>
              </a:path>
            </a:pathLst>
          </a:custGeom>
          <a:solidFill>
            <a:srgbClr val="E1F4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77562" y="294982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670" y="205"/>
                </a:moveTo>
                <a:lnTo>
                  <a:pt x="670" y="205"/>
                </a:lnTo>
              </a:path>
            </a:pathLst>
          </a:custGeom>
          <a:ln w="3175">
            <a:solidFill>
              <a:srgbClr val="E1F4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77562" y="294982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670" y="205"/>
                </a:moveTo>
                <a:lnTo>
                  <a:pt x="670" y="205"/>
                </a:lnTo>
              </a:path>
            </a:pathLst>
          </a:custGeom>
          <a:ln w="3175">
            <a:solidFill>
              <a:srgbClr val="E1F4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77562" y="2946082"/>
            <a:ext cx="6985" cy="18415"/>
          </a:xfrm>
          <a:custGeom>
            <a:avLst/>
            <a:gdLst/>
            <a:ahLst/>
            <a:cxnLst/>
            <a:rect l="l" t="t" r="r" b="b"/>
            <a:pathLst>
              <a:path w="6985" h="18414">
                <a:moveTo>
                  <a:pt x="6702" y="18367"/>
                </a:moveTo>
                <a:lnTo>
                  <a:pt x="0" y="4050"/>
                </a:lnTo>
                <a:lnTo>
                  <a:pt x="6702" y="0"/>
                </a:lnTo>
                <a:lnTo>
                  <a:pt x="6702" y="18367"/>
                </a:lnTo>
                <a:close/>
              </a:path>
            </a:pathLst>
          </a:custGeom>
          <a:solidFill>
            <a:srgbClr val="E1F4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4264" y="2945776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8775"/>
                </a:lnTo>
              </a:path>
            </a:pathLst>
          </a:custGeom>
          <a:ln w="3175">
            <a:solidFill>
              <a:srgbClr val="E1F4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77562" y="2949826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670" y="205"/>
                </a:moveTo>
                <a:lnTo>
                  <a:pt x="670" y="205"/>
                </a:lnTo>
              </a:path>
            </a:pathLst>
          </a:custGeom>
          <a:ln w="3175">
            <a:solidFill>
              <a:srgbClr val="E1F4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84264" y="2942042"/>
            <a:ext cx="6985" cy="36830"/>
          </a:xfrm>
          <a:custGeom>
            <a:avLst/>
            <a:gdLst/>
            <a:ahLst/>
            <a:cxnLst/>
            <a:rect l="l" t="t" r="r" b="b"/>
            <a:pathLst>
              <a:path w="6985" h="36830">
                <a:moveTo>
                  <a:pt x="6702" y="36734"/>
                </a:moveTo>
                <a:lnTo>
                  <a:pt x="0" y="22417"/>
                </a:lnTo>
                <a:lnTo>
                  <a:pt x="0" y="4050"/>
                </a:lnTo>
                <a:lnTo>
                  <a:pt x="6702" y="0"/>
                </a:lnTo>
                <a:lnTo>
                  <a:pt x="6702" y="36734"/>
                </a:lnTo>
                <a:close/>
              </a:path>
            </a:pathLst>
          </a:custGeom>
          <a:solidFill>
            <a:srgbClr val="E0F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0966" y="2941725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0"/>
                </a:moveTo>
                <a:lnTo>
                  <a:pt x="0" y="37138"/>
                </a:lnTo>
              </a:path>
            </a:pathLst>
          </a:custGeom>
          <a:ln w="3175">
            <a:solidFill>
              <a:srgbClr val="E0F3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84264" y="2945776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8775"/>
                </a:moveTo>
                <a:lnTo>
                  <a:pt x="0" y="0"/>
                </a:lnTo>
              </a:path>
            </a:pathLst>
          </a:custGeom>
          <a:ln w="3175">
            <a:solidFill>
              <a:srgbClr val="E0F3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90966" y="2937987"/>
            <a:ext cx="6985" cy="55244"/>
          </a:xfrm>
          <a:custGeom>
            <a:avLst/>
            <a:gdLst/>
            <a:ahLst/>
            <a:cxnLst/>
            <a:rect l="l" t="t" r="r" b="b"/>
            <a:pathLst>
              <a:path w="6985" h="55244">
                <a:moveTo>
                  <a:pt x="6702" y="55101"/>
                </a:moveTo>
                <a:lnTo>
                  <a:pt x="0" y="40784"/>
                </a:lnTo>
                <a:lnTo>
                  <a:pt x="0" y="4050"/>
                </a:lnTo>
                <a:lnTo>
                  <a:pt x="6702" y="0"/>
                </a:lnTo>
                <a:lnTo>
                  <a:pt x="6702" y="55101"/>
                </a:lnTo>
                <a:close/>
              </a:path>
            </a:pathLst>
          </a:custGeom>
          <a:solidFill>
            <a:srgbClr val="E0F3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97669" y="2937675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80">
                <a:moveTo>
                  <a:pt x="0" y="0"/>
                </a:moveTo>
                <a:lnTo>
                  <a:pt x="0" y="55501"/>
                </a:lnTo>
              </a:path>
            </a:pathLst>
          </a:custGeom>
          <a:ln w="3175">
            <a:solidFill>
              <a:srgbClr val="E0F3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90966" y="2941726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37137"/>
                </a:moveTo>
                <a:lnTo>
                  <a:pt x="0" y="0"/>
                </a:lnTo>
              </a:path>
            </a:pathLst>
          </a:custGeom>
          <a:ln w="3175">
            <a:solidFill>
              <a:srgbClr val="E0F3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01020" y="2933933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603"/>
                </a:lnTo>
              </a:path>
            </a:pathLst>
          </a:custGeom>
          <a:ln w="6702">
            <a:solidFill>
              <a:srgbClr val="DFF3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04370" y="2933624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04"/>
                </a:lnTo>
              </a:path>
            </a:pathLst>
          </a:custGeom>
          <a:ln w="3175">
            <a:solidFill>
              <a:srgbClr val="DFF3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97669" y="2937675"/>
            <a:ext cx="0" cy="55880"/>
          </a:xfrm>
          <a:custGeom>
            <a:avLst/>
            <a:gdLst/>
            <a:ahLst/>
            <a:cxnLst/>
            <a:rect l="l" t="t" r="r" b="b"/>
            <a:pathLst>
              <a:path w="0" h="55880">
                <a:moveTo>
                  <a:pt x="0" y="55502"/>
                </a:moveTo>
                <a:lnTo>
                  <a:pt x="0" y="0"/>
                </a:lnTo>
              </a:path>
            </a:pathLst>
          </a:custGeom>
          <a:ln w="3175">
            <a:solidFill>
              <a:srgbClr val="DFF3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07722" y="292988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43"/>
                </a:lnTo>
              </a:path>
            </a:pathLst>
          </a:custGeom>
          <a:ln w="6702">
            <a:solidFill>
              <a:srgbClr val="DE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11073" y="2929574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07"/>
                </a:lnTo>
              </a:path>
            </a:pathLst>
          </a:custGeom>
          <a:ln w="3175">
            <a:solidFill>
              <a:srgbClr val="DE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04370" y="2933625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04"/>
                </a:moveTo>
                <a:lnTo>
                  <a:pt x="0" y="0"/>
                </a:lnTo>
              </a:path>
            </a:pathLst>
          </a:custGeom>
          <a:ln w="3175">
            <a:solidFill>
              <a:srgbClr val="DE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14424" y="292583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48"/>
                </a:lnTo>
              </a:path>
            </a:pathLst>
          </a:custGeom>
          <a:ln w="6702">
            <a:solidFill>
              <a:srgbClr val="DE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17775" y="2925523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11"/>
                </a:lnTo>
              </a:path>
            </a:pathLst>
          </a:custGeom>
          <a:ln w="3175">
            <a:solidFill>
              <a:srgbClr val="DE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11073" y="2929574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07"/>
                </a:moveTo>
                <a:lnTo>
                  <a:pt x="0" y="0"/>
                </a:lnTo>
              </a:path>
            </a:pathLst>
          </a:custGeom>
          <a:ln w="3175">
            <a:solidFill>
              <a:srgbClr val="DE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21126" y="292178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51"/>
                </a:lnTo>
              </a:path>
            </a:pathLst>
          </a:custGeom>
          <a:ln w="6702">
            <a:solidFill>
              <a:srgbClr val="DD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4477" y="2921473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14"/>
                </a:lnTo>
              </a:path>
            </a:pathLst>
          </a:custGeom>
          <a:ln w="3175">
            <a:solidFill>
              <a:srgbClr val="DD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17775" y="2925523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11"/>
                </a:moveTo>
                <a:lnTo>
                  <a:pt x="0" y="0"/>
                </a:lnTo>
              </a:path>
            </a:pathLst>
          </a:custGeom>
          <a:ln w="3175">
            <a:solidFill>
              <a:srgbClr val="DD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27828" y="291773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54"/>
                </a:lnTo>
              </a:path>
            </a:pathLst>
          </a:custGeom>
          <a:ln w="6702">
            <a:solidFill>
              <a:srgbClr val="DC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179" y="2917422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18"/>
                </a:lnTo>
              </a:path>
            </a:pathLst>
          </a:custGeom>
          <a:ln w="3175">
            <a:solidFill>
              <a:srgbClr val="DC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24477" y="2921473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14"/>
                </a:moveTo>
                <a:lnTo>
                  <a:pt x="0" y="0"/>
                </a:lnTo>
              </a:path>
            </a:pathLst>
          </a:custGeom>
          <a:ln w="3175">
            <a:solidFill>
              <a:srgbClr val="DCF2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33860" y="2914489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047"/>
                </a:lnTo>
              </a:path>
            </a:pathLst>
          </a:custGeom>
          <a:ln w="5361">
            <a:solidFill>
              <a:srgbClr val="DBF1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36541" y="2914182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20"/>
                </a:lnTo>
              </a:path>
            </a:pathLst>
          </a:custGeom>
          <a:ln w="3175">
            <a:solidFill>
              <a:srgbClr val="DBF1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31179" y="2917422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18"/>
                </a:moveTo>
                <a:lnTo>
                  <a:pt x="0" y="0"/>
                </a:lnTo>
              </a:path>
            </a:pathLst>
          </a:custGeom>
          <a:ln w="3175">
            <a:solidFill>
              <a:srgbClr val="DBF1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39892" y="291044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60"/>
                </a:lnTo>
              </a:path>
            </a:pathLst>
          </a:custGeom>
          <a:ln w="6702">
            <a:solidFill>
              <a:srgbClr val="DBF1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43243" y="2910132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24"/>
                </a:lnTo>
              </a:path>
            </a:pathLst>
          </a:custGeom>
          <a:ln w="3175">
            <a:solidFill>
              <a:srgbClr val="DBF1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36541" y="2914182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20"/>
                </a:moveTo>
                <a:lnTo>
                  <a:pt x="0" y="0"/>
                </a:lnTo>
              </a:path>
            </a:pathLst>
          </a:custGeom>
          <a:ln w="3175">
            <a:solidFill>
              <a:srgbClr val="DBF1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46594" y="290639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65"/>
                </a:lnTo>
              </a:path>
            </a:pathLst>
          </a:custGeom>
          <a:ln w="6702">
            <a:solidFill>
              <a:srgbClr val="DAF1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49945" y="2906081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27"/>
                </a:lnTo>
              </a:path>
            </a:pathLst>
          </a:custGeom>
          <a:ln w="3175">
            <a:solidFill>
              <a:srgbClr val="DAF1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43243" y="2910132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24"/>
                </a:moveTo>
                <a:lnTo>
                  <a:pt x="0" y="0"/>
                </a:lnTo>
              </a:path>
            </a:pathLst>
          </a:custGeom>
          <a:ln w="3175">
            <a:solidFill>
              <a:srgbClr val="DAF1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53296" y="290234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68"/>
                </a:lnTo>
              </a:path>
            </a:pathLst>
          </a:custGeom>
          <a:ln w="6702">
            <a:solidFill>
              <a:srgbClr val="D9F0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56647" y="2902031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31"/>
                </a:lnTo>
              </a:path>
            </a:pathLst>
          </a:custGeom>
          <a:ln w="3175">
            <a:solidFill>
              <a:srgbClr val="D9F0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49945" y="2906081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27"/>
                </a:moveTo>
                <a:lnTo>
                  <a:pt x="0" y="0"/>
                </a:lnTo>
              </a:path>
            </a:pathLst>
          </a:custGeom>
          <a:ln w="3175">
            <a:solidFill>
              <a:srgbClr val="D9F0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59998" y="289829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71"/>
                </a:lnTo>
              </a:path>
            </a:pathLst>
          </a:custGeom>
          <a:ln w="6702">
            <a:solidFill>
              <a:srgbClr val="D9F0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63349" y="2897980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34"/>
                </a:lnTo>
              </a:path>
            </a:pathLst>
          </a:custGeom>
          <a:ln w="3175">
            <a:solidFill>
              <a:srgbClr val="D9F0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56647" y="2902031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31"/>
                </a:moveTo>
                <a:lnTo>
                  <a:pt x="0" y="0"/>
                </a:lnTo>
              </a:path>
            </a:pathLst>
          </a:custGeom>
          <a:ln w="3175">
            <a:solidFill>
              <a:srgbClr val="D9F0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66700" y="289424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74"/>
                </a:lnTo>
              </a:path>
            </a:pathLst>
          </a:custGeom>
          <a:ln w="6702">
            <a:solidFill>
              <a:srgbClr val="D7F0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70051" y="2893930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38"/>
                </a:lnTo>
              </a:path>
            </a:pathLst>
          </a:custGeom>
          <a:ln w="3175">
            <a:solidFill>
              <a:srgbClr val="D7F0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63349" y="2897980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34"/>
                </a:moveTo>
                <a:lnTo>
                  <a:pt x="0" y="0"/>
                </a:lnTo>
              </a:path>
            </a:pathLst>
          </a:custGeom>
          <a:ln w="3175">
            <a:solidFill>
              <a:srgbClr val="D7F0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73402" y="289019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78"/>
                </a:lnTo>
              </a:path>
            </a:pathLst>
          </a:custGeom>
          <a:ln w="6702">
            <a:solidFill>
              <a:srgbClr val="D6F0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76753" y="2889879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41"/>
                </a:lnTo>
              </a:path>
            </a:pathLst>
          </a:custGeom>
          <a:ln w="3175">
            <a:solidFill>
              <a:srgbClr val="D6F0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70051" y="2893929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38"/>
                </a:moveTo>
                <a:lnTo>
                  <a:pt x="0" y="0"/>
                </a:lnTo>
              </a:path>
            </a:pathLst>
          </a:custGeom>
          <a:ln w="3175">
            <a:solidFill>
              <a:srgbClr val="D6F0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80105" y="288614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81"/>
                </a:lnTo>
              </a:path>
            </a:pathLst>
          </a:custGeom>
          <a:ln w="6702">
            <a:solidFill>
              <a:srgbClr val="D6F0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83456" y="2885829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45"/>
                </a:lnTo>
              </a:path>
            </a:pathLst>
          </a:custGeom>
          <a:ln w="3175">
            <a:solidFill>
              <a:srgbClr val="D6F0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76753" y="2889879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41"/>
                </a:moveTo>
                <a:lnTo>
                  <a:pt x="0" y="0"/>
                </a:lnTo>
              </a:path>
            </a:pathLst>
          </a:custGeom>
          <a:ln w="3175">
            <a:solidFill>
              <a:srgbClr val="D6F0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86807" y="2882092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84"/>
                </a:lnTo>
              </a:path>
            </a:pathLst>
          </a:custGeom>
          <a:ln w="6702">
            <a:solidFill>
              <a:srgbClr val="D5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90157" y="2881778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48"/>
                </a:lnTo>
              </a:path>
            </a:pathLst>
          </a:custGeom>
          <a:ln w="3175">
            <a:solidFill>
              <a:srgbClr val="D5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583456" y="2885829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45"/>
                </a:moveTo>
                <a:lnTo>
                  <a:pt x="0" y="0"/>
                </a:lnTo>
              </a:path>
            </a:pathLst>
          </a:custGeom>
          <a:ln w="3175">
            <a:solidFill>
              <a:srgbClr val="D5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593509" y="2878042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87"/>
                </a:lnTo>
              </a:path>
            </a:pathLst>
          </a:custGeom>
          <a:ln w="6702">
            <a:solidFill>
              <a:srgbClr val="D4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96860" y="2877728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51"/>
                </a:lnTo>
              </a:path>
            </a:pathLst>
          </a:custGeom>
          <a:ln w="3175">
            <a:solidFill>
              <a:srgbClr val="D4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90157" y="2881778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48"/>
                </a:moveTo>
                <a:lnTo>
                  <a:pt x="0" y="0"/>
                </a:lnTo>
              </a:path>
            </a:pathLst>
          </a:custGeom>
          <a:ln w="3175">
            <a:solidFill>
              <a:srgbClr val="D4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99541" y="2874801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082"/>
                </a:lnTo>
              </a:path>
            </a:pathLst>
          </a:custGeom>
          <a:ln w="5361">
            <a:solidFill>
              <a:srgbClr val="D3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02221" y="2874487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54"/>
                </a:lnTo>
              </a:path>
            </a:pathLst>
          </a:custGeom>
          <a:ln w="3175">
            <a:solidFill>
              <a:srgbClr val="D3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96860" y="2877728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51"/>
                </a:moveTo>
                <a:lnTo>
                  <a:pt x="0" y="0"/>
                </a:lnTo>
              </a:path>
            </a:pathLst>
          </a:custGeom>
          <a:ln w="3175">
            <a:solidFill>
              <a:srgbClr val="D3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05572" y="287075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95"/>
                </a:lnTo>
              </a:path>
            </a:pathLst>
          </a:custGeom>
          <a:ln w="6702">
            <a:solidFill>
              <a:srgbClr val="D3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608923" y="2870436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58"/>
                </a:lnTo>
              </a:path>
            </a:pathLst>
          </a:custGeom>
          <a:ln w="3175">
            <a:solidFill>
              <a:srgbClr val="D3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602221" y="2874487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54"/>
                </a:moveTo>
                <a:lnTo>
                  <a:pt x="0" y="0"/>
                </a:lnTo>
              </a:path>
            </a:pathLst>
          </a:custGeom>
          <a:ln w="3175">
            <a:solidFill>
              <a:srgbClr val="D3EF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12275" y="286670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898"/>
                </a:lnTo>
              </a:path>
            </a:pathLst>
          </a:custGeom>
          <a:ln w="6702">
            <a:solidFill>
              <a:srgbClr val="D2EE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15626" y="2866386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61"/>
                </a:lnTo>
              </a:path>
            </a:pathLst>
          </a:custGeom>
          <a:ln w="3175">
            <a:solidFill>
              <a:srgbClr val="D2EE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08923" y="2870437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58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618977" y="286265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01"/>
                </a:lnTo>
              </a:path>
            </a:pathLst>
          </a:custGeom>
          <a:ln w="6702">
            <a:solidFill>
              <a:srgbClr val="D1EE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22328" y="286233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865"/>
                </a:lnTo>
              </a:path>
            </a:pathLst>
          </a:custGeom>
          <a:ln w="3175">
            <a:solidFill>
              <a:srgbClr val="D1EE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15626" y="2866386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69861"/>
                </a:moveTo>
                <a:lnTo>
                  <a:pt x="0" y="0"/>
                </a:lnTo>
              </a:path>
            </a:pathLst>
          </a:custGeom>
          <a:ln w="3175">
            <a:solidFill>
              <a:srgbClr val="D1EE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25679" y="285860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05"/>
                </a:lnTo>
              </a:path>
            </a:pathLst>
          </a:custGeom>
          <a:ln w="6702">
            <a:solidFill>
              <a:srgbClr val="D1EE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29030" y="285828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868"/>
                </a:lnTo>
              </a:path>
            </a:pathLst>
          </a:custGeom>
          <a:ln w="3175">
            <a:solidFill>
              <a:srgbClr val="D1EE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22328" y="286233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865"/>
                </a:moveTo>
                <a:lnTo>
                  <a:pt x="0" y="0"/>
                </a:lnTo>
              </a:path>
            </a:pathLst>
          </a:custGeom>
          <a:ln w="3175">
            <a:solidFill>
              <a:srgbClr val="D1EE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632381" y="285455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08"/>
                </a:lnTo>
              </a:path>
            </a:pathLst>
          </a:custGeom>
          <a:ln w="6702">
            <a:solidFill>
              <a:srgbClr val="D0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35732" y="285423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871"/>
                </a:lnTo>
              </a:path>
            </a:pathLst>
          </a:custGeom>
          <a:ln w="3175">
            <a:solidFill>
              <a:srgbClr val="D0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29030" y="285828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868"/>
                </a:moveTo>
                <a:lnTo>
                  <a:pt x="0" y="0"/>
                </a:lnTo>
              </a:path>
            </a:pathLst>
          </a:custGeom>
          <a:ln w="3175">
            <a:solidFill>
              <a:srgbClr val="D0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639083" y="285050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11"/>
                </a:lnTo>
              </a:path>
            </a:pathLst>
          </a:custGeom>
          <a:ln w="6702">
            <a:solidFill>
              <a:srgbClr val="CF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42434" y="285018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875"/>
                </a:lnTo>
              </a:path>
            </a:pathLst>
          </a:custGeom>
          <a:ln w="3175">
            <a:solidFill>
              <a:srgbClr val="CF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35732" y="285423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871"/>
                </a:moveTo>
                <a:lnTo>
                  <a:pt x="0" y="0"/>
                </a:lnTo>
              </a:path>
            </a:pathLst>
          </a:custGeom>
          <a:ln w="3175">
            <a:solidFill>
              <a:srgbClr val="CF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645785" y="284645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16"/>
                </a:lnTo>
              </a:path>
            </a:pathLst>
          </a:custGeom>
          <a:ln w="6702">
            <a:solidFill>
              <a:srgbClr val="CF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49136" y="284613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878"/>
                </a:lnTo>
              </a:path>
            </a:pathLst>
          </a:custGeom>
          <a:ln w="3175">
            <a:solidFill>
              <a:srgbClr val="CF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42434" y="285018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875"/>
                </a:moveTo>
                <a:lnTo>
                  <a:pt x="0" y="0"/>
                </a:lnTo>
              </a:path>
            </a:pathLst>
          </a:custGeom>
          <a:ln w="3175">
            <a:solidFill>
              <a:srgbClr val="CF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52487" y="284240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19"/>
                </a:lnTo>
              </a:path>
            </a:pathLst>
          </a:custGeom>
          <a:ln w="6702">
            <a:solidFill>
              <a:srgbClr val="CE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655838" y="284208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882"/>
                </a:lnTo>
              </a:path>
            </a:pathLst>
          </a:custGeom>
          <a:ln w="3175">
            <a:solidFill>
              <a:srgbClr val="CE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49136" y="284613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878"/>
                </a:moveTo>
                <a:lnTo>
                  <a:pt x="0" y="0"/>
                </a:lnTo>
              </a:path>
            </a:pathLst>
          </a:custGeom>
          <a:ln w="3175">
            <a:solidFill>
              <a:srgbClr val="CEED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659189" y="283835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22"/>
                </a:lnTo>
              </a:path>
            </a:pathLst>
          </a:custGeom>
          <a:ln w="6702">
            <a:solidFill>
              <a:srgbClr val="CD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662540" y="283803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885"/>
                </a:lnTo>
              </a:path>
            </a:pathLst>
          </a:custGeom>
          <a:ln w="3175">
            <a:solidFill>
              <a:srgbClr val="CD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55838" y="284208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882"/>
                </a:moveTo>
                <a:lnTo>
                  <a:pt x="0" y="0"/>
                </a:lnTo>
              </a:path>
            </a:pathLst>
          </a:custGeom>
          <a:ln w="3175">
            <a:solidFill>
              <a:srgbClr val="CD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65892" y="283430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25"/>
                </a:lnTo>
              </a:path>
            </a:pathLst>
          </a:custGeom>
          <a:ln w="6702">
            <a:solidFill>
              <a:srgbClr val="CC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669243" y="283398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889"/>
                </a:lnTo>
              </a:path>
            </a:pathLst>
          </a:custGeom>
          <a:ln w="3175">
            <a:solidFill>
              <a:srgbClr val="CC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662540" y="283803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885"/>
                </a:moveTo>
                <a:lnTo>
                  <a:pt x="0" y="0"/>
                </a:lnTo>
              </a:path>
            </a:pathLst>
          </a:custGeom>
          <a:ln w="3175">
            <a:solidFill>
              <a:srgbClr val="CC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671923" y="2831063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120"/>
                </a:lnTo>
              </a:path>
            </a:pathLst>
          </a:custGeom>
          <a:ln w="5361">
            <a:solidFill>
              <a:srgbClr val="CC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674604" y="283074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891"/>
                </a:lnTo>
              </a:path>
            </a:pathLst>
          </a:custGeom>
          <a:ln w="3175">
            <a:solidFill>
              <a:srgbClr val="CC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669243" y="283398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889"/>
                </a:moveTo>
                <a:lnTo>
                  <a:pt x="0" y="0"/>
                </a:lnTo>
              </a:path>
            </a:pathLst>
          </a:custGeom>
          <a:ln w="3175">
            <a:solidFill>
              <a:srgbClr val="CC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677955" y="282701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33"/>
                </a:lnTo>
              </a:path>
            </a:pathLst>
          </a:custGeom>
          <a:ln w="6702">
            <a:solidFill>
              <a:srgbClr val="CB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681306" y="282669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895"/>
                </a:lnTo>
              </a:path>
            </a:pathLst>
          </a:custGeom>
          <a:ln w="3175">
            <a:solidFill>
              <a:srgbClr val="CB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674604" y="283074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891"/>
                </a:moveTo>
                <a:lnTo>
                  <a:pt x="0" y="0"/>
                </a:lnTo>
              </a:path>
            </a:pathLst>
          </a:custGeom>
          <a:ln w="3175">
            <a:solidFill>
              <a:srgbClr val="CBEC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684658" y="282296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36"/>
                </a:lnTo>
              </a:path>
            </a:pathLst>
          </a:custGeom>
          <a:ln w="6702">
            <a:solidFill>
              <a:srgbClr val="CAEB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688008" y="282264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898"/>
                </a:lnTo>
              </a:path>
            </a:pathLst>
          </a:custGeom>
          <a:ln w="3175">
            <a:solidFill>
              <a:srgbClr val="CAEB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681306" y="282669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895"/>
                </a:moveTo>
                <a:lnTo>
                  <a:pt x="0" y="0"/>
                </a:lnTo>
              </a:path>
            </a:pathLst>
          </a:custGeom>
          <a:ln w="3175">
            <a:solidFill>
              <a:srgbClr val="CAEB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691359" y="281891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39"/>
                </a:lnTo>
              </a:path>
            </a:pathLst>
          </a:custGeom>
          <a:ln w="6702">
            <a:solidFill>
              <a:srgbClr val="CAEB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94710" y="281859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02"/>
                </a:lnTo>
              </a:path>
            </a:pathLst>
          </a:custGeom>
          <a:ln w="3175">
            <a:solidFill>
              <a:srgbClr val="CAEB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88008" y="282264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898"/>
                </a:moveTo>
                <a:lnTo>
                  <a:pt x="0" y="0"/>
                </a:lnTo>
              </a:path>
            </a:pathLst>
          </a:custGeom>
          <a:ln w="3175">
            <a:solidFill>
              <a:srgbClr val="CAEB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98062" y="281486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43"/>
                </a:lnTo>
              </a:path>
            </a:pathLst>
          </a:custGeom>
          <a:ln w="6702">
            <a:solidFill>
              <a:srgbClr val="C9EB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01413" y="281454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05"/>
                </a:lnTo>
              </a:path>
            </a:pathLst>
          </a:custGeom>
          <a:ln w="3175">
            <a:solidFill>
              <a:srgbClr val="C9EB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94710" y="281859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02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704764" y="281081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46"/>
                </a:lnTo>
              </a:path>
            </a:pathLst>
          </a:custGeom>
          <a:ln w="6702">
            <a:solidFill>
              <a:srgbClr val="C8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708115" y="281048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09"/>
                </a:lnTo>
              </a:path>
            </a:pathLst>
          </a:custGeom>
          <a:ln w="3175">
            <a:solidFill>
              <a:srgbClr val="C8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701413" y="281454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05"/>
                </a:moveTo>
                <a:lnTo>
                  <a:pt x="0" y="0"/>
                </a:lnTo>
              </a:path>
            </a:pathLst>
          </a:custGeom>
          <a:ln w="3175">
            <a:solidFill>
              <a:srgbClr val="C8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711466" y="280676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49"/>
                </a:lnTo>
              </a:path>
            </a:pathLst>
          </a:custGeom>
          <a:ln w="6702">
            <a:solidFill>
              <a:srgbClr val="C8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714817" y="280643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12"/>
                </a:lnTo>
              </a:path>
            </a:pathLst>
          </a:custGeom>
          <a:ln w="3175">
            <a:solidFill>
              <a:srgbClr val="C8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708115" y="281048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09"/>
                </a:moveTo>
                <a:lnTo>
                  <a:pt x="0" y="0"/>
                </a:lnTo>
              </a:path>
            </a:pathLst>
          </a:custGeom>
          <a:ln w="3175">
            <a:solidFill>
              <a:srgbClr val="C8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718168" y="280271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52"/>
                </a:lnTo>
              </a:path>
            </a:pathLst>
          </a:custGeom>
          <a:ln w="6702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21519" y="280238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16"/>
                </a:lnTo>
              </a:path>
            </a:pathLst>
          </a:custGeom>
          <a:ln w="3175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714817" y="280643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12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724870" y="279866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57"/>
                </a:lnTo>
              </a:path>
            </a:pathLst>
          </a:custGeom>
          <a:ln w="6702">
            <a:solidFill>
              <a:srgbClr val="C6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728221" y="279833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19"/>
                </a:lnTo>
              </a:path>
            </a:pathLst>
          </a:custGeom>
          <a:ln w="3175">
            <a:solidFill>
              <a:srgbClr val="C6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721519" y="280238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16"/>
                </a:moveTo>
                <a:lnTo>
                  <a:pt x="0" y="0"/>
                </a:lnTo>
              </a:path>
            </a:pathLst>
          </a:custGeom>
          <a:ln w="3175">
            <a:solidFill>
              <a:srgbClr val="C6EA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731572" y="279461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60"/>
                </a:lnTo>
              </a:path>
            </a:pathLst>
          </a:custGeom>
          <a:ln w="6702">
            <a:solidFill>
              <a:srgbClr val="C5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734923" y="279428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23"/>
                </a:lnTo>
              </a:path>
            </a:pathLst>
          </a:custGeom>
          <a:ln w="3175">
            <a:solidFill>
              <a:srgbClr val="C5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728221" y="279833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737603" y="2791376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153"/>
                </a:lnTo>
              </a:path>
            </a:pathLst>
          </a:custGeom>
          <a:ln w="5360">
            <a:solidFill>
              <a:srgbClr val="C5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740285" y="279104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25"/>
                </a:lnTo>
              </a:path>
            </a:pathLst>
          </a:custGeom>
          <a:ln w="3175">
            <a:solidFill>
              <a:srgbClr val="C5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734923" y="279428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23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743636" y="278733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66"/>
                </a:lnTo>
              </a:path>
            </a:pathLst>
          </a:custGeom>
          <a:ln w="6702">
            <a:solidFill>
              <a:srgbClr val="C3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46987" y="278699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29"/>
                </a:lnTo>
              </a:path>
            </a:pathLst>
          </a:custGeom>
          <a:ln w="3175">
            <a:solidFill>
              <a:srgbClr val="C3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40285" y="279104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25"/>
                </a:moveTo>
                <a:lnTo>
                  <a:pt x="0" y="0"/>
                </a:lnTo>
              </a:path>
            </a:pathLst>
          </a:custGeom>
          <a:ln w="3175">
            <a:solidFill>
              <a:srgbClr val="C3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50338" y="278328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69"/>
                </a:lnTo>
              </a:path>
            </a:pathLst>
          </a:custGeom>
          <a:ln w="6702">
            <a:solidFill>
              <a:srgbClr val="C2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753689" y="278294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32"/>
                </a:lnTo>
              </a:path>
            </a:pathLst>
          </a:custGeom>
          <a:ln w="3175">
            <a:solidFill>
              <a:srgbClr val="C2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746987" y="278699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29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757040" y="277923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73"/>
                </a:lnTo>
              </a:path>
            </a:pathLst>
          </a:custGeom>
          <a:ln w="6702">
            <a:solidFill>
              <a:srgbClr val="C2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760391" y="277889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36"/>
                </a:lnTo>
              </a:path>
            </a:pathLst>
          </a:custGeom>
          <a:ln w="3175">
            <a:solidFill>
              <a:srgbClr val="C2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753689" y="278294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32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763743" y="277518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76"/>
                </a:lnTo>
              </a:path>
            </a:pathLst>
          </a:custGeom>
          <a:ln w="6703">
            <a:solidFill>
              <a:srgbClr val="C1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767093" y="277484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39"/>
                </a:lnTo>
              </a:path>
            </a:pathLst>
          </a:custGeom>
          <a:ln w="3175">
            <a:solidFill>
              <a:srgbClr val="C1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760391" y="277889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36"/>
                </a:moveTo>
                <a:lnTo>
                  <a:pt x="0" y="0"/>
                </a:lnTo>
              </a:path>
            </a:pathLst>
          </a:custGeom>
          <a:ln w="3175">
            <a:solidFill>
              <a:srgbClr val="C1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770444" y="277113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78"/>
                </a:lnTo>
              </a:path>
            </a:pathLst>
          </a:custGeom>
          <a:ln w="6700">
            <a:solidFill>
              <a:srgbClr val="C0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773796" y="277079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43"/>
                </a:lnTo>
              </a:path>
            </a:pathLst>
          </a:custGeom>
          <a:ln w="3175">
            <a:solidFill>
              <a:srgbClr val="C0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767093" y="277484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39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777146" y="276707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84"/>
                </a:lnTo>
              </a:path>
            </a:pathLst>
          </a:custGeom>
          <a:ln w="6702">
            <a:solidFill>
              <a:srgbClr val="C0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780497" y="276674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46"/>
                </a:lnTo>
              </a:path>
            </a:pathLst>
          </a:custGeom>
          <a:ln w="3175">
            <a:solidFill>
              <a:srgbClr val="C0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773796" y="277079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43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783848" y="276302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87"/>
                </a:lnTo>
              </a:path>
            </a:pathLst>
          </a:custGeom>
          <a:ln w="6702">
            <a:solidFill>
              <a:srgbClr val="BF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787200" y="276269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49"/>
                </a:lnTo>
              </a:path>
            </a:pathLst>
          </a:custGeom>
          <a:ln w="3175">
            <a:solidFill>
              <a:srgbClr val="BF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780497" y="276674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46"/>
                </a:moveTo>
                <a:lnTo>
                  <a:pt x="0" y="0"/>
                </a:lnTo>
              </a:path>
            </a:pathLst>
          </a:custGeom>
          <a:ln w="3175">
            <a:solidFill>
              <a:srgbClr val="BFE8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790551" y="275897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90"/>
                </a:lnTo>
              </a:path>
            </a:pathLst>
          </a:custGeom>
          <a:ln w="6702">
            <a:solidFill>
              <a:srgbClr val="BEE7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793902" y="275864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53"/>
                </a:lnTo>
              </a:path>
            </a:pathLst>
          </a:custGeom>
          <a:ln w="3175">
            <a:solidFill>
              <a:srgbClr val="BEE7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787200" y="276269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49"/>
                </a:moveTo>
                <a:lnTo>
                  <a:pt x="0" y="0"/>
                </a:lnTo>
              </a:path>
            </a:pathLst>
          </a:custGeom>
          <a:ln w="3175">
            <a:solidFill>
              <a:srgbClr val="BEE7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797253" y="275492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95"/>
                </a:lnTo>
              </a:path>
            </a:pathLst>
          </a:custGeom>
          <a:ln w="6703">
            <a:solidFill>
              <a:srgbClr val="BDE7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800604" y="275459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56"/>
                </a:lnTo>
              </a:path>
            </a:pathLst>
          </a:custGeom>
          <a:ln w="3175">
            <a:solidFill>
              <a:srgbClr val="BDE7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793902" y="275864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53"/>
                </a:moveTo>
                <a:lnTo>
                  <a:pt x="0" y="0"/>
                </a:lnTo>
              </a:path>
            </a:pathLst>
          </a:custGeom>
          <a:ln w="3175">
            <a:solidFill>
              <a:srgbClr val="BDE7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803954" y="275087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996"/>
                </a:lnTo>
              </a:path>
            </a:pathLst>
          </a:custGeom>
          <a:ln w="6700">
            <a:solidFill>
              <a:srgbClr val="BDE7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807306" y="275054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60"/>
                </a:lnTo>
              </a:path>
            </a:pathLst>
          </a:custGeom>
          <a:ln w="3175">
            <a:solidFill>
              <a:srgbClr val="BDE7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800604" y="275459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56"/>
                </a:moveTo>
                <a:lnTo>
                  <a:pt x="0" y="0"/>
                </a:lnTo>
              </a:path>
            </a:pathLst>
          </a:custGeom>
          <a:ln w="3175">
            <a:solidFill>
              <a:srgbClr val="BDE7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809987" y="2747637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191"/>
                </a:lnTo>
              </a:path>
            </a:pathLst>
          </a:custGeom>
          <a:ln w="5361">
            <a:solidFill>
              <a:srgbClr val="BC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812668" y="274730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62"/>
                </a:lnTo>
              </a:path>
            </a:pathLst>
          </a:custGeom>
          <a:ln w="3175">
            <a:solidFill>
              <a:srgbClr val="BC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807306" y="275054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60"/>
                </a:moveTo>
                <a:lnTo>
                  <a:pt x="0" y="0"/>
                </a:lnTo>
              </a:path>
            </a:pathLst>
          </a:custGeom>
          <a:ln w="3175">
            <a:solidFill>
              <a:srgbClr val="BC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816019" y="274357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04"/>
                </a:lnTo>
              </a:path>
            </a:pathLst>
          </a:custGeom>
          <a:ln w="6702">
            <a:solidFill>
              <a:srgbClr val="BB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819370" y="274325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66"/>
                </a:lnTo>
              </a:path>
            </a:pathLst>
          </a:custGeom>
          <a:ln w="3175">
            <a:solidFill>
              <a:srgbClr val="BB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812668" y="274730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62"/>
                </a:moveTo>
                <a:lnTo>
                  <a:pt x="0" y="0"/>
                </a:lnTo>
              </a:path>
            </a:pathLst>
          </a:custGeom>
          <a:ln w="3175">
            <a:solidFill>
              <a:srgbClr val="BB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822721" y="273952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07"/>
                </a:lnTo>
              </a:path>
            </a:pathLst>
          </a:custGeom>
          <a:ln w="6702">
            <a:solidFill>
              <a:srgbClr val="BB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826072" y="273920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69"/>
                </a:lnTo>
              </a:path>
            </a:pathLst>
          </a:custGeom>
          <a:ln w="3175">
            <a:solidFill>
              <a:srgbClr val="BB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819370" y="274325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66"/>
                </a:moveTo>
                <a:lnTo>
                  <a:pt x="0" y="0"/>
                </a:lnTo>
              </a:path>
            </a:pathLst>
          </a:custGeom>
          <a:ln w="3175">
            <a:solidFill>
              <a:srgbClr val="BB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829423" y="273547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11"/>
                </a:lnTo>
              </a:path>
            </a:pathLst>
          </a:custGeom>
          <a:ln w="6702">
            <a:solidFill>
              <a:srgbClr val="BA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832774" y="273515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73"/>
                </a:lnTo>
              </a:path>
            </a:pathLst>
          </a:custGeom>
          <a:ln w="3175">
            <a:solidFill>
              <a:srgbClr val="BA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826072" y="273920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69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836125" y="273142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14"/>
                </a:lnTo>
              </a:path>
            </a:pathLst>
          </a:custGeom>
          <a:ln w="6702">
            <a:solidFill>
              <a:srgbClr val="B9E5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839476" y="273109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76"/>
                </a:lnTo>
              </a:path>
            </a:pathLst>
          </a:custGeom>
          <a:ln w="3175">
            <a:solidFill>
              <a:srgbClr val="B9E5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832774" y="273515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73"/>
                </a:moveTo>
                <a:lnTo>
                  <a:pt x="0" y="0"/>
                </a:lnTo>
              </a:path>
            </a:pathLst>
          </a:custGeom>
          <a:ln w="3175">
            <a:solidFill>
              <a:srgbClr val="B9E5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842827" y="272737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17"/>
                </a:lnTo>
              </a:path>
            </a:pathLst>
          </a:custGeom>
          <a:ln w="6702">
            <a:solidFill>
              <a:srgbClr val="B9E5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846178" y="272704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80"/>
                </a:lnTo>
              </a:path>
            </a:pathLst>
          </a:custGeom>
          <a:ln w="3175">
            <a:solidFill>
              <a:srgbClr val="B9E5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839476" y="273109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76"/>
                </a:moveTo>
                <a:lnTo>
                  <a:pt x="0" y="0"/>
                </a:lnTo>
              </a:path>
            </a:pathLst>
          </a:custGeom>
          <a:ln w="3175">
            <a:solidFill>
              <a:srgbClr val="B9E5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849529" y="272332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20"/>
                </a:lnTo>
              </a:path>
            </a:pathLst>
          </a:custGeom>
          <a:ln w="6702">
            <a:solidFill>
              <a:srgbClr val="B8E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852880" y="272299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83"/>
                </a:lnTo>
              </a:path>
            </a:pathLst>
          </a:custGeom>
          <a:ln w="3175">
            <a:solidFill>
              <a:srgbClr val="B8E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846178" y="272704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80"/>
                </a:moveTo>
                <a:lnTo>
                  <a:pt x="0" y="0"/>
                </a:lnTo>
              </a:path>
            </a:pathLst>
          </a:custGeom>
          <a:ln w="3175">
            <a:solidFill>
              <a:srgbClr val="B8E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856231" y="271927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25"/>
                </a:lnTo>
              </a:path>
            </a:pathLst>
          </a:custGeom>
          <a:ln w="6702">
            <a:solidFill>
              <a:srgbClr val="B7E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859583" y="271894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87"/>
                </a:lnTo>
              </a:path>
            </a:pathLst>
          </a:custGeom>
          <a:ln w="3175">
            <a:solidFill>
              <a:srgbClr val="B7E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852880" y="272299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83"/>
                </a:moveTo>
                <a:lnTo>
                  <a:pt x="0" y="0"/>
                </a:lnTo>
              </a:path>
            </a:pathLst>
          </a:custGeom>
          <a:ln w="3175">
            <a:solidFill>
              <a:srgbClr val="B7E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862933" y="271522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28"/>
                </a:lnTo>
              </a:path>
            </a:pathLst>
          </a:custGeom>
          <a:ln w="6702">
            <a:solidFill>
              <a:srgbClr val="B7E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866284" y="271489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90"/>
                </a:lnTo>
              </a:path>
            </a:pathLst>
          </a:custGeom>
          <a:ln w="3175">
            <a:solidFill>
              <a:srgbClr val="B7E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859583" y="271894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87"/>
                </a:moveTo>
                <a:lnTo>
                  <a:pt x="0" y="0"/>
                </a:lnTo>
              </a:path>
            </a:pathLst>
          </a:custGeom>
          <a:ln w="3175">
            <a:solidFill>
              <a:srgbClr val="B7E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869636" y="271117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31"/>
                </a:lnTo>
              </a:path>
            </a:pathLst>
          </a:custGeom>
          <a:ln w="6703">
            <a:solidFill>
              <a:srgbClr val="B5E4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872987" y="271084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94"/>
                </a:lnTo>
              </a:path>
            </a:pathLst>
          </a:custGeom>
          <a:ln w="3175">
            <a:solidFill>
              <a:srgbClr val="B5E4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866284" y="271489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90"/>
                </a:moveTo>
                <a:lnTo>
                  <a:pt x="0" y="0"/>
                </a:lnTo>
              </a:path>
            </a:pathLst>
          </a:custGeom>
          <a:ln w="3175">
            <a:solidFill>
              <a:srgbClr val="B5E4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875667" y="2707935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225"/>
                </a:lnTo>
              </a:path>
            </a:pathLst>
          </a:custGeom>
          <a:ln w="5360">
            <a:solidFill>
              <a:srgbClr val="B4E4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878348" y="270760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69996"/>
                </a:lnTo>
              </a:path>
            </a:pathLst>
          </a:custGeom>
          <a:ln w="3175">
            <a:solidFill>
              <a:srgbClr val="B4E4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872987" y="271084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94"/>
                </a:moveTo>
                <a:lnTo>
                  <a:pt x="0" y="0"/>
                </a:lnTo>
              </a:path>
            </a:pathLst>
          </a:custGeom>
          <a:ln w="3175">
            <a:solidFill>
              <a:srgbClr val="B4E4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881699" y="270389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38"/>
                </a:lnTo>
              </a:path>
            </a:pathLst>
          </a:custGeom>
          <a:ln w="6702">
            <a:solidFill>
              <a:srgbClr val="B3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885050" y="270355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00"/>
                </a:lnTo>
              </a:path>
            </a:pathLst>
          </a:custGeom>
          <a:ln w="3175">
            <a:solidFill>
              <a:srgbClr val="B3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878348" y="270760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69996"/>
                </a:moveTo>
                <a:lnTo>
                  <a:pt x="0" y="0"/>
                </a:lnTo>
              </a:path>
            </a:pathLst>
          </a:custGeom>
          <a:ln w="3175">
            <a:solidFill>
              <a:srgbClr val="B3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888401" y="269984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41"/>
                </a:lnTo>
              </a:path>
            </a:pathLst>
          </a:custGeom>
          <a:ln w="6702">
            <a:solidFill>
              <a:srgbClr val="B3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891753" y="269950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03"/>
                </a:lnTo>
              </a:path>
            </a:pathLst>
          </a:custGeom>
          <a:ln w="3175">
            <a:solidFill>
              <a:srgbClr val="B3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885050" y="270355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00"/>
                </a:moveTo>
                <a:lnTo>
                  <a:pt x="0" y="0"/>
                </a:lnTo>
              </a:path>
            </a:pathLst>
          </a:custGeom>
          <a:ln w="3175">
            <a:solidFill>
              <a:srgbClr val="B3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895104" y="269578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44"/>
                </a:lnTo>
              </a:path>
            </a:pathLst>
          </a:custGeom>
          <a:ln w="6702">
            <a:solidFill>
              <a:srgbClr val="B2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898455" y="269545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07"/>
                </a:lnTo>
              </a:path>
            </a:pathLst>
          </a:custGeom>
          <a:ln w="3175">
            <a:solidFill>
              <a:srgbClr val="B2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891753" y="269950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03"/>
                </a:moveTo>
                <a:lnTo>
                  <a:pt x="0" y="0"/>
                </a:lnTo>
              </a:path>
            </a:pathLst>
          </a:custGeom>
          <a:ln w="3175">
            <a:solidFill>
              <a:srgbClr val="B2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901806" y="269173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48"/>
                </a:lnTo>
              </a:path>
            </a:pathLst>
          </a:custGeom>
          <a:ln w="6702">
            <a:solidFill>
              <a:srgbClr val="B1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905157" y="269140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10"/>
                </a:lnTo>
              </a:path>
            </a:pathLst>
          </a:custGeom>
          <a:ln w="3175">
            <a:solidFill>
              <a:srgbClr val="B1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898455" y="269545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07"/>
                </a:moveTo>
                <a:lnTo>
                  <a:pt x="0" y="0"/>
                </a:lnTo>
              </a:path>
            </a:pathLst>
          </a:custGeom>
          <a:ln w="3175">
            <a:solidFill>
              <a:srgbClr val="B1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908508" y="268768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52"/>
                </a:lnTo>
              </a:path>
            </a:pathLst>
          </a:custGeom>
          <a:ln w="6702">
            <a:solidFill>
              <a:srgbClr val="B1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911859" y="268735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14"/>
                </a:lnTo>
              </a:path>
            </a:pathLst>
          </a:custGeom>
          <a:ln w="3175">
            <a:solidFill>
              <a:srgbClr val="B1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905157" y="269140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10"/>
                </a:moveTo>
                <a:lnTo>
                  <a:pt x="0" y="0"/>
                </a:lnTo>
              </a:path>
            </a:pathLst>
          </a:custGeom>
          <a:ln w="3175">
            <a:solidFill>
              <a:srgbClr val="B1E3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915210" y="268363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55"/>
                </a:lnTo>
              </a:path>
            </a:pathLst>
          </a:custGeom>
          <a:ln w="6702">
            <a:solidFill>
              <a:srgbClr val="B0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918561" y="26833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17"/>
                </a:lnTo>
              </a:path>
            </a:pathLst>
          </a:custGeom>
          <a:ln w="3175">
            <a:solidFill>
              <a:srgbClr val="B0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911859" y="268735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14"/>
                </a:moveTo>
                <a:lnTo>
                  <a:pt x="0" y="0"/>
                </a:lnTo>
              </a:path>
            </a:pathLst>
          </a:custGeom>
          <a:ln w="3175">
            <a:solidFill>
              <a:srgbClr val="B0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921912" y="267958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58"/>
                </a:lnTo>
              </a:path>
            </a:pathLst>
          </a:custGeom>
          <a:ln w="6702">
            <a:solidFill>
              <a:srgbClr val="AF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925263" y="267925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20"/>
                </a:lnTo>
              </a:path>
            </a:pathLst>
          </a:custGeom>
          <a:ln w="3175">
            <a:solidFill>
              <a:srgbClr val="AF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918561" y="26833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17"/>
                </a:moveTo>
                <a:lnTo>
                  <a:pt x="0" y="0"/>
                </a:lnTo>
              </a:path>
            </a:pathLst>
          </a:custGeom>
          <a:ln w="3175">
            <a:solidFill>
              <a:srgbClr val="AF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928614" y="267553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63"/>
                </a:lnTo>
              </a:path>
            </a:pathLst>
          </a:custGeom>
          <a:ln w="6702">
            <a:solidFill>
              <a:srgbClr val="AF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931965" y="267520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24"/>
                </a:lnTo>
              </a:path>
            </a:pathLst>
          </a:custGeom>
          <a:ln w="3175">
            <a:solidFill>
              <a:srgbClr val="AF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925263" y="267925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20"/>
                </a:moveTo>
                <a:lnTo>
                  <a:pt x="0" y="0"/>
                </a:lnTo>
              </a:path>
            </a:pathLst>
          </a:custGeom>
          <a:ln w="3175">
            <a:solidFill>
              <a:srgbClr val="AF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935316" y="267148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66"/>
                </a:lnTo>
              </a:path>
            </a:pathLst>
          </a:custGeom>
          <a:ln w="6702">
            <a:solidFill>
              <a:srgbClr val="AE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938667" y="267115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27"/>
                </a:lnTo>
              </a:path>
            </a:pathLst>
          </a:custGeom>
          <a:ln w="3175">
            <a:solidFill>
              <a:srgbClr val="AE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931965" y="267520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24"/>
                </a:moveTo>
                <a:lnTo>
                  <a:pt x="0" y="0"/>
                </a:lnTo>
              </a:path>
            </a:pathLst>
          </a:custGeom>
          <a:ln w="3175">
            <a:solidFill>
              <a:srgbClr val="AEE2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942018" y="266743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69"/>
                </a:lnTo>
              </a:path>
            </a:pathLst>
          </a:custGeom>
          <a:ln w="6702">
            <a:solidFill>
              <a:srgbClr val="AD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945369" y="266710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31"/>
                </a:lnTo>
              </a:path>
            </a:pathLst>
          </a:custGeom>
          <a:ln w="3175">
            <a:solidFill>
              <a:srgbClr val="AD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938667" y="267115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27"/>
                </a:moveTo>
                <a:lnTo>
                  <a:pt x="0" y="0"/>
                </a:lnTo>
              </a:path>
            </a:pathLst>
          </a:custGeom>
          <a:ln w="3175">
            <a:solidFill>
              <a:srgbClr val="AD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948050" y="2664197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263"/>
                </a:lnTo>
              </a:path>
            </a:pathLst>
          </a:custGeom>
          <a:ln w="5361">
            <a:solidFill>
              <a:srgbClr val="AC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950731" y="266386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34"/>
                </a:lnTo>
              </a:path>
            </a:pathLst>
          </a:custGeom>
          <a:ln w="3175">
            <a:solidFill>
              <a:srgbClr val="AC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945369" y="266710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31"/>
                </a:moveTo>
                <a:lnTo>
                  <a:pt x="0" y="0"/>
                </a:lnTo>
              </a:path>
            </a:pathLst>
          </a:custGeom>
          <a:ln w="3175">
            <a:solidFill>
              <a:srgbClr val="AC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954082" y="2660152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75"/>
                </a:lnTo>
              </a:path>
            </a:pathLst>
          </a:custGeom>
          <a:ln w="6702">
            <a:solidFill>
              <a:srgbClr val="AC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957433" y="265981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37"/>
                </a:lnTo>
              </a:path>
            </a:pathLst>
          </a:custGeom>
          <a:ln w="3175">
            <a:solidFill>
              <a:srgbClr val="AC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950731" y="266386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34"/>
                </a:moveTo>
                <a:lnTo>
                  <a:pt x="0" y="0"/>
                </a:lnTo>
              </a:path>
            </a:pathLst>
          </a:custGeom>
          <a:ln w="3175">
            <a:solidFill>
              <a:srgbClr val="AC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960784" y="2656102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79"/>
                </a:lnTo>
              </a:path>
            </a:pathLst>
          </a:custGeom>
          <a:ln w="6702">
            <a:solidFill>
              <a:srgbClr val="AA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964135" y="265576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40"/>
                </a:lnTo>
              </a:path>
            </a:pathLst>
          </a:custGeom>
          <a:ln w="3175">
            <a:solidFill>
              <a:srgbClr val="AA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957433" y="265981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37"/>
                </a:moveTo>
                <a:lnTo>
                  <a:pt x="0" y="0"/>
                </a:lnTo>
              </a:path>
            </a:pathLst>
          </a:custGeom>
          <a:ln w="3175">
            <a:solidFill>
              <a:srgbClr val="AAE1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967486" y="265205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82"/>
                </a:lnTo>
              </a:path>
            </a:pathLst>
          </a:custGeom>
          <a:ln w="6702">
            <a:solidFill>
              <a:srgbClr val="A9E0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970837" y="265170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44"/>
                </a:lnTo>
              </a:path>
            </a:pathLst>
          </a:custGeom>
          <a:ln w="3175">
            <a:solidFill>
              <a:srgbClr val="A9E0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964135" y="265576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40"/>
                </a:moveTo>
                <a:lnTo>
                  <a:pt x="0" y="0"/>
                </a:lnTo>
              </a:path>
            </a:pathLst>
          </a:custGeom>
          <a:ln w="3175">
            <a:solidFill>
              <a:srgbClr val="A9E0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974188" y="264800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85"/>
                </a:lnTo>
              </a:path>
            </a:pathLst>
          </a:custGeom>
          <a:ln w="6702">
            <a:solidFill>
              <a:srgbClr val="A9E0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977539" y="264765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47"/>
                </a:lnTo>
              </a:path>
            </a:pathLst>
          </a:custGeom>
          <a:ln w="3175">
            <a:solidFill>
              <a:srgbClr val="A9E0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970837" y="265170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44"/>
                </a:moveTo>
                <a:lnTo>
                  <a:pt x="0" y="0"/>
                </a:lnTo>
              </a:path>
            </a:pathLst>
          </a:custGeom>
          <a:ln w="3175">
            <a:solidFill>
              <a:srgbClr val="A9E0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980891" y="264395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90"/>
                </a:lnTo>
              </a:path>
            </a:pathLst>
          </a:custGeom>
          <a:ln w="6702">
            <a:solidFill>
              <a:srgbClr val="A8E0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984242" y="264360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51"/>
                </a:lnTo>
              </a:path>
            </a:pathLst>
          </a:custGeom>
          <a:ln w="3175">
            <a:solidFill>
              <a:srgbClr val="A8E0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977539" y="264765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47"/>
                </a:moveTo>
                <a:lnTo>
                  <a:pt x="0" y="0"/>
                </a:lnTo>
              </a:path>
            </a:pathLst>
          </a:custGeom>
          <a:ln w="3175">
            <a:solidFill>
              <a:srgbClr val="A8E0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987593" y="263990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93"/>
                </a:lnTo>
              </a:path>
            </a:pathLst>
          </a:custGeom>
          <a:ln w="6702">
            <a:solidFill>
              <a:srgbClr val="A7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990943" y="263955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54"/>
                </a:lnTo>
              </a:path>
            </a:pathLst>
          </a:custGeom>
          <a:ln w="3175">
            <a:solidFill>
              <a:srgbClr val="A7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984242" y="264360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51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994295" y="263585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096"/>
                </a:lnTo>
              </a:path>
            </a:pathLst>
          </a:custGeom>
          <a:ln w="6702">
            <a:solidFill>
              <a:srgbClr val="A7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997646" y="263550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58"/>
                </a:lnTo>
              </a:path>
            </a:pathLst>
          </a:custGeom>
          <a:ln w="3175">
            <a:solidFill>
              <a:srgbClr val="A7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990943" y="263955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54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000997" y="263180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00"/>
                </a:lnTo>
              </a:path>
            </a:pathLst>
          </a:custGeom>
          <a:ln w="6702">
            <a:solidFill>
              <a:srgbClr val="A6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004348" y="263145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61"/>
                </a:lnTo>
              </a:path>
            </a:pathLst>
          </a:custGeom>
          <a:ln w="3175">
            <a:solidFill>
              <a:srgbClr val="A6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997646" y="263550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58"/>
                </a:moveTo>
                <a:lnTo>
                  <a:pt x="0" y="0"/>
                </a:lnTo>
              </a:path>
            </a:pathLst>
          </a:custGeom>
          <a:ln w="3175">
            <a:solidFill>
              <a:srgbClr val="A6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007699" y="262774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03"/>
                </a:lnTo>
              </a:path>
            </a:pathLst>
          </a:custGeom>
          <a:ln w="6702">
            <a:solidFill>
              <a:srgbClr val="A5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011050" y="262740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65"/>
                </a:lnTo>
              </a:path>
            </a:pathLst>
          </a:custGeom>
          <a:ln w="3175">
            <a:solidFill>
              <a:srgbClr val="A5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004348" y="263145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61"/>
                </a:moveTo>
                <a:lnTo>
                  <a:pt x="0" y="0"/>
                </a:lnTo>
              </a:path>
            </a:pathLst>
          </a:custGeom>
          <a:ln w="3175">
            <a:solidFill>
              <a:srgbClr val="A5DF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013731" y="2624509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296"/>
                </a:lnTo>
              </a:path>
            </a:pathLst>
          </a:custGeom>
          <a:ln w="5361">
            <a:solidFill>
              <a:srgbClr val="A4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016412" y="262416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67"/>
                </a:lnTo>
              </a:path>
            </a:pathLst>
          </a:custGeom>
          <a:ln w="3175">
            <a:solidFill>
              <a:srgbClr val="A4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011050" y="262740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65"/>
                </a:moveTo>
                <a:lnTo>
                  <a:pt x="0" y="0"/>
                </a:lnTo>
              </a:path>
            </a:pathLst>
          </a:custGeom>
          <a:ln w="3175">
            <a:solidFill>
              <a:srgbClr val="A4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019763" y="262046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09"/>
                </a:lnTo>
              </a:path>
            </a:pathLst>
          </a:custGeom>
          <a:ln w="6702">
            <a:solidFill>
              <a:srgbClr val="A4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023114" y="262011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71"/>
                </a:lnTo>
              </a:path>
            </a:pathLst>
          </a:custGeom>
          <a:ln w="3175">
            <a:solidFill>
              <a:srgbClr val="A4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016412" y="262416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67"/>
                </a:moveTo>
                <a:lnTo>
                  <a:pt x="0" y="0"/>
                </a:lnTo>
              </a:path>
            </a:pathLst>
          </a:custGeom>
          <a:ln w="3175">
            <a:solidFill>
              <a:srgbClr val="A4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026465" y="261641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12"/>
                </a:lnTo>
              </a:path>
            </a:pathLst>
          </a:custGeom>
          <a:ln w="6702">
            <a:solidFill>
              <a:srgbClr val="A3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029816" y="261606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74"/>
                </a:lnTo>
              </a:path>
            </a:pathLst>
          </a:custGeom>
          <a:ln w="3175">
            <a:solidFill>
              <a:srgbClr val="A3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023114" y="262011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71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033167" y="261236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16"/>
                </a:lnTo>
              </a:path>
            </a:pathLst>
          </a:custGeom>
          <a:ln w="6702">
            <a:solidFill>
              <a:srgbClr val="A1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036518" y="261201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78"/>
                </a:lnTo>
              </a:path>
            </a:pathLst>
          </a:custGeom>
          <a:ln w="3175">
            <a:solidFill>
              <a:srgbClr val="A1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029816" y="261606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74"/>
                </a:moveTo>
                <a:lnTo>
                  <a:pt x="0" y="0"/>
                </a:lnTo>
              </a:path>
            </a:pathLst>
          </a:custGeom>
          <a:ln w="3175">
            <a:solidFill>
              <a:srgbClr val="A1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039869" y="260831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20"/>
                </a:lnTo>
              </a:path>
            </a:pathLst>
          </a:custGeom>
          <a:ln w="6702">
            <a:solidFill>
              <a:srgbClr val="A1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043220" y="260796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81"/>
                </a:lnTo>
              </a:path>
            </a:pathLst>
          </a:custGeom>
          <a:ln w="3175">
            <a:solidFill>
              <a:srgbClr val="A1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036518" y="261201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78"/>
                </a:moveTo>
                <a:lnTo>
                  <a:pt x="0" y="0"/>
                </a:lnTo>
              </a:path>
            </a:pathLst>
          </a:custGeom>
          <a:ln w="3175">
            <a:solidFill>
              <a:srgbClr val="A1DE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046571" y="260426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23"/>
                </a:lnTo>
              </a:path>
            </a:pathLst>
          </a:custGeom>
          <a:ln w="6702">
            <a:solidFill>
              <a:srgbClr val="A0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049922" y="260391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85"/>
                </a:lnTo>
              </a:path>
            </a:pathLst>
          </a:custGeom>
          <a:ln w="3175">
            <a:solidFill>
              <a:srgbClr val="A0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043220" y="260796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81"/>
                </a:moveTo>
                <a:lnTo>
                  <a:pt x="0" y="0"/>
                </a:lnTo>
              </a:path>
            </a:pathLst>
          </a:custGeom>
          <a:ln w="3175">
            <a:solidFill>
              <a:srgbClr val="A0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053273" y="2600212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26"/>
                </a:lnTo>
              </a:path>
            </a:pathLst>
          </a:custGeom>
          <a:ln w="6702">
            <a:solidFill>
              <a:srgbClr val="9F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056624" y="259986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88"/>
                </a:lnTo>
              </a:path>
            </a:pathLst>
          </a:custGeom>
          <a:ln w="3175">
            <a:solidFill>
              <a:srgbClr val="9F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049922" y="260391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85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059975" y="2596162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31"/>
                </a:lnTo>
              </a:path>
            </a:pathLst>
          </a:custGeom>
          <a:ln w="6702">
            <a:solidFill>
              <a:srgbClr val="9F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063326" y="259581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91"/>
                </a:lnTo>
              </a:path>
            </a:pathLst>
          </a:custGeom>
          <a:ln w="3175">
            <a:solidFill>
              <a:srgbClr val="9F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056624" y="259986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88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066678" y="2592112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34"/>
                </a:lnTo>
              </a:path>
            </a:pathLst>
          </a:custGeom>
          <a:ln w="6702">
            <a:solidFill>
              <a:srgbClr val="9E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070029" y="259176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95"/>
                </a:lnTo>
              </a:path>
            </a:pathLst>
          </a:custGeom>
          <a:ln w="3175">
            <a:solidFill>
              <a:srgbClr val="9E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063326" y="259581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91"/>
                </a:moveTo>
                <a:lnTo>
                  <a:pt x="0" y="0"/>
                </a:lnTo>
              </a:path>
            </a:pathLst>
          </a:custGeom>
          <a:ln w="3175">
            <a:solidFill>
              <a:srgbClr val="9EDD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073380" y="258806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37"/>
                </a:lnTo>
              </a:path>
            </a:pathLst>
          </a:custGeom>
          <a:ln w="6702">
            <a:solidFill>
              <a:srgbClr val="9D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076731" y="258771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098"/>
                </a:lnTo>
              </a:path>
            </a:pathLst>
          </a:custGeom>
          <a:ln w="3175">
            <a:solidFill>
              <a:srgbClr val="9D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070029" y="259176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95"/>
                </a:moveTo>
                <a:lnTo>
                  <a:pt x="0" y="0"/>
                </a:lnTo>
              </a:path>
            </a:pathLst>
          </a:custGeom>
          <a:ln w="3175">
            <a:solidFill>
              <a:srgbClr val="9D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080082" y="258401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41"/>
                </a:lnTo>
              </a:path>
            </a:pathLst>
          </a:custGeom>
          <a:ln w="6702">
            <a:solidFill>
              <a:srgbClr val="9C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083433" y="258366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2"/>
                </a:lnTo>
              </a:path>
            </a:pathLst>
          </a:custGeom>
          <a:ln w="3175">
            <a:solidFill>
              <a:srgbClr val="9C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076731" y="258771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098"/>
                </a:moveTo>
                <a:lnTo>
                  <a:pt x="0" y="0"/>
                </a:lnTo>
              </a:path>
            </a:pathLst>
          </a:custGeom>
          <a:ln w="3175">
            <a:solidFill>
              <a:srgbClr val="9C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086114" y="2580771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334"/>
                </a:lnTo>
              </a:path>
            </a:pathLst>
          </a:custGeom>
          <a:ln w="5361">
            <a:solidFill>
              <a:srgbClr val="9C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088794" y="258042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5"/>
                </a:lnTo>
              </a:path>
            </a:pathLst>
          </a:custGeom>
          <a:ln w="3175">
            <a:solidFill>
              <a:srgbClr val="9C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083433" y="258366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02"/>
                </a:moveTo>
                <a:lnTo>
                  <a:pt x="0" y="0"/>
                </a:lnTo>
              </a:path>
            </a:pathLst>
          </a:custGeom>
          <a:ln w="3175">
            <a:solidFill>
              <a:srgbClr val="9C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092145" y="257671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47"/>
                </a:lnTo>
              </a:path>
            </a:pathLst>
          </a:custGeom>
          <a:ln w="6702">
            <a:solidFill>
              <a:srgbClr val="9A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095496" y="257637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08"/>
                </a:lnTo>
              </a:path>
            </a:pathLst>
          </a:custGeom>
          <a:ln w="3175">
            <a:solidFill>
              <a:srgbClr val="9A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088794" y="258042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05"/>
                </a:moveTo>
                <a:lnTo>
                  <a:pt x="0" y="0"/>
                </a:lnTo>
              </a:path>
            </a:pathLst>
          </a:custGeom>
          <a:ln w="3175">
            <a:solidFill>
              <a:srgbClr val="9ADC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098848" y="257267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50"/>
                </a:lnTo>
              </a:path>
            </a:pathLst>
          </a:custGeom>
          <a:ln w="6702">
            <a:solidFill>
              <a:srgbClr val="99D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102199" y="257232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11"/>
                </a:lnTo>
              </a:path>
            </a:pathLst>
          </a:custGeom>
          <a:ln w="3175">
            <a:solidFill>
              <a:srgbClr val="99D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095496" y="257637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08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105550" y="256862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53"/>
                </a:lnTo>
              </a:path>
            </a:pathLst>
          </a:custGeom>
          <a:ln w="6702">
            <a:solidFill>
              <a:srgbClr val="99D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108901" y="256826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15"/>
                </a:lnTo>
              </a:path>
            </a:pathLst>
          </a:custGeom>
          <a:ln w="3175">
            <a:solidFill>
              <a:srgbClr val="99D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102199" y="257232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11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112252" y="256457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58"/>
                </a:lnTo>
              </a:path>
            </a:pathLst>
          </a:custGeom>
          <a:ln w="6702">
            <a:solidFill>
              <a:srgbClr val="98DB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115603" y="256421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18"/>
                </a:lnTo>
              </a:path>
            </a:pathLst>
          </a:custGeom>
          <a:ln w="3175">
            <a:solidFill>
              <a:srgbClr val="98DB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108901" y="256826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15"/>
                </a:moveTo>
                <a:lnTo>
                  <a:pt x="0" y="0"/>
                </a:lnTo>
              </a:path>
            </a:pathLst>
          </a:custGeom>
          <a:ln w="3175">
            <a:solidFill>
              <a:srgbClr val="98DB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118954" y="256052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61"/>
                </a:lnTo>
              </a:path>
            </a:pathLst>
          </a:custGeom>
          <a:ln w="6702">
            <a:solidFill>
              <a:srgbClr val="97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122305" y="256016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22"/>
                </a:lnTo>
              </a:path>
            </a:pathLst>
          </a:custGeom>
          <a:ln w="3175">
            <a:solidFill>
              <a:srgbClr val="97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115603" y="256421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18"/>
                </a:moveTo>
                <a:lnTo>
                  <a:pt x="0" y="0"/>
                </a:lnTo>
              </a:path>
            </a:pathLst>
          </a:custGeom>
          <a:ln w="3175">
            <a:solidFill>
              <a:srgbClr val="97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125656" y="255647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64"/>
                </a:lnTo>
              </a:path>
            </a:pathLst>
          </a:custGeom>
          <a:ln w="6702">
            <a:solidFill>
              <a:srgbClr val="97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129007" y="255611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25"/>
                </a:lnTo>
              </a:path>
            </a:pathLst>
          </a:custGeom>
          <a:ln w="3175">
            <a:solidFill>
              <a:srgbClr val="97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122305" y="256016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22"/>
                </a:moveTo>
                <a:lnTo>
                  <a:pt x="0" y="0"/>
                </a:lnTo>
              </a:path>
            </a:pathLst>
          </a:custGeom>
          <a:ln w="3175">
            <a:solidFill>
              <a:srgbClr val="97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132358" y="255242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68"/>
                </a:lnTo>
              </a:path>
            </a:pathLst>
          </a:custGeom>
          <a:ln w="6702">
            <a:solidFill>
              <a:srgbClr val="96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135709" y="255206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29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129007" y="255611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25"/>
                </a:moveTo>
                <a:lnTo>
                  <a:pt x="0" y="0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139060" y="254837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71"/>
                </a:lnTo>
              </a:path>
            </a:pathLst>
          </a:custGeom>
          <a:ln w="6702">
            <a:solidFill>
              <a:srgbClr val="95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142411" y="254801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32"/>
                </a:lnTo>
              </a:path>
            </a:pathLst>
          </a:custGeom>
          <a:ln w="3175">
            <a:solidFill>
              <a:srgbClr val="95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135709" y="255206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29"/>
                </a:moveTo>
                <a:lnTo>
                  <a:pt x="0" y="0"/>
                </a:lnTo>
              </a:path>
            </a:pathLst>
          </a:custGeom>
          <a:ln w="3175">
            <a:solidFill>
              <a:srgbClr val="95DA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145762" y="254432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74"/>
                </a:lnTo>
              </a:path>
            </a:pathLst>
          </a:custGeom>
          <a:ln w="6702">
            <a:solidFill>
              <a:srgbClr val="94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149113" y="254396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36"/>
                </a:lnTo>
              </a:path>
            </a:pathLst>
          </a:custGeom>
          <a:ln w="3175">
            <a:solidFill>
              <a:srgbClr val="94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142411" y="254801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32"/>
                </a:moveTo>
                <a:lnTo>
                  <a:pt x="0" y="0"/>
                </a:lnTo>
              </a:path>
            </a:pathLst>
          </a:custGeom>
          <a:ln w="3175">
            <a:solidFill>
              <a:srgbClr val="94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151794" y="2541083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369"/>
                </a:lnTo>
              </a:path>
            </a:pathLst>
          </a:custGeom>
          <a:ln w="5361">
            <a:solidFill>
              <a:srgbClr val="94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154475" y="254072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38"/>
                </a:lnTo>
              </a:path>
            </a:pathLst>
          </a:custGeom>
          <a:ln w="3175">
            <a:solidFill>
              <a:srgbClr val="94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149113" y="254396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36"/>
                </a:moveTo>
                <a:lnTo>
                  <a:pt x="0" y="0"/>
                </a:lnTo>
              </a:path>
            </a:pathLst>
          </a:custGeom>
          <a:ln w="3175">
            <a:solidFill>
              <a:srgbClr val="94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157826" y="253702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81"/>
                </a:lnTo>
              </a:path>
            </a:pathLst>
          </a:custGeom>
          <a:ln w="6702">
            <a:solidFill>
              <a:srgbClr val="92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161177" y="253667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42"/>
                </a:lnTo>
              </a:path>
            </a:pathLst>
          </a:custGeom>
          <a:ln w="3175">
            <a:solidFill>
              <a:srgbClr val="92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154475" y="254072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38"/>
                </a:moveTo>
                <a:lnTo>
                  <a:pt x="0" y="0"/>
                </a:lnTo>
              </a:path>
            </a:pathLst>
          </a:custGeom>
          <a:ln w="3175">
            <a:solidFill>
              <a:srgbClr val="92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164528" y="253297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85"/>
                </a:lnTo>
              </a:path>
            </a:pathLst>
          </a:custGeom>
          <a:ln w="6702">
            <a:solidFill>
              <a:srgbClr val="91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167879" y="253262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45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161177" y="253667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42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171230" y="252892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88"/>
                </a:lnTo>
              </a:path>
            </a:pathLst>
          </a:custGeom>
          <a:ln w="6702">
            <a:solidFill>
              <a:srgbClr val="91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174582" y="252857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49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167879" y="253262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45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177932" y="2524872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91"/>
                </a:lnTo>
              </a:path>
            </a:pathLst>
          </a:custGeom>
          <a:ln w="6702">
            <a:solidFill>
              <a:srgbClr val="90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181283" y="252452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52"/>
                </a:lnTo>
              </a:path>
            </a:pathLst>
          </a:custGeom>
          <a:ln w="3175">
            <a:solidFill>
              <a:srgbClr val="90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174582" y="252857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49"/>
                </a:moveTo>
                <a:lnTo>
                  <a:pt x="0" y="0"/>
                </a:lnTo>
              </a:path>
            </a:pathLst>
          </a:custGeom>
          <a:ln w="3175">
            <a:solidFill>
              <a:srgbClr val="90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4184634" y="2520822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96"/>
                </a:lnTo>
              </a:path>
            </a:pathLst>
          </a:custGeom>
          <a:ln w="6702">
            <a:solidFill>
              <a:srgbClr val="8F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187986" y="252047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56"/>
                </a:lnTo>
              </a:path>
            </a:pathLst>
          </a:custGeom>
          <a:ln w="3175">
            <a:solidFill>
              <a:srgbClr val="8F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4181283" y="252452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52"/>
                </a:moveTo>
                <a:lnTo>
                  <a:pt x="0" y="0"/>
                </a:lnTo>
              </a:path>
            </a:pathLst>
          </a:custGeom>
          <a:ln w="3175">
            <a:solidFill>
              <a:srgbClr val="8F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4191337" y="251677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99"/>
                </a:lnTo>
              </a:path>
            </a:pathLst>
          </a:custGeom>
          <a:ln w="6702">
            <a:solidFill>
              <a:srgbClr val="8F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4194688" y="251642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59"/>
                </a:lnTo>
              </a:path>
            </a:pathLst>
          </a:custGeom>
          <a:ln w="3175">
            <a:solidFill>
              <a:srgbClr val="8F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187986" y="252047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56"/>
                </a:moveTo>
                <a:lnTo>
                  <a:pt x="0" y="0"/>
                </a:lnTo>
              </a:path>
            </a:pathLst>
          </a:custGeom>
          <a:ln w="3175">
            <a:solidFill>
              <a:srgbClr val="8F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198039" y="251272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02"/>
                </a:lnTo>
              </a:path>
            </a:pathLst>
          </a:custGeom>
          <a:ln w="6702">
            <a:solidFill>
              <a:srgbClr val="8E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4201390" y="251237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62"/>
                </a:lnTo>
              </a:path>
            </a:pathLst>
          </a:custGeom>
          <a:ln w="3175">
            <a:solidFill>
              <a:srgbClr val="8E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4194688" y="251642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59"/>
                </a:moveTo>
                <a:lnTo>
                  <a:pt x="0" y="0"/>
                </a:lnTo>
              </a:path>
            </a:pathLst>
          </a:custGeom>
          <a:ln w="3175">
            <a:solidFill>
              <a:srgbClr val="8ED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4204741" y="250867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06"/>
                </a:lnTo>
              </a:path>
            </a:pathLst>
          </a:custGeom>
          <a:ln w="6702">
            <a:solidFill>
              <a:srgbClr val="8C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4208092" y="250832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66"/>
                </a:lnTo>
              </a:path>
            </a:pathLst>
          </a:custGeom>
          <a:ln w="3175">
            <a:solidFill>
              <a:srgbClr val="8C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4201390" y="251237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62"/>
                </a:moveTo>
                <a:lnTo>
                  <a:pt x="0" y="0"/>
                </a:lnTo>
              </a:path>
            </a:pathLst>
          </a:custGeom>
          <a:ln w="3175">
            <a:solidFill>
              <a:srgbClr val="8C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4211443" y="250462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09"/>
                </a:lnTo>
              </a:path>
            </a:pathLst>
          </a:custGeom>
          <a:ln w="6702">
            <a:solidFill>
              <a:srgbClr val="8C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4214794" y="250427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69"/>
                </a:lnTo>
              </a:path>
            </a:pathLst>
          </a:custGeom>
          <a:ln w="3175">
            <a:solidFill>
              <a:srgbClr val="8C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4208092" y="250832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66"/>
                </a:moveTo>
                <a:lnTo>
                  <a:pt x="0" y="0"/>
                </a:lnTo>
              </a:path>
            </a:pathLst>
          </a:custGeom>
          <a:ln w="3175">
            <a:solidFill>
              <a:srgbClr val="8C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4218145" y="2500570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12"/>
                </a:lnTo>
              </a:path>
            </a:pathLst>
          </a:custGeom>
          <a:ln w="6702">
            <a:solidFill>
              <a:srgbClr val="8B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221496" y="250022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73"/>
                </a:lnTo>
              </a:path>
            </a:pathLst>
          </a:custGeom>
          <a:ln w="3175">
            <a:solidFill>
              <a:srgbClr val="8B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214794" y="250427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69"/>
                </a:moveTo>
                <a:lnTo>
                  <a:pt x="0" y="0"/>
                </a:lnTo>
              </a:path>
            </a:pathLst>
          </a:custGeom>
          <a:ln w="3175">
            <a:solidFill>
              <a:srgbClr val="8B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4224176" y="2497331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405"/>
                </a:lnTo>
              </a:path>
            </a:pathLst>
          </a:custGeom>
          <a:ln w="5360">
            <a:solidFill>
              <a:srgbClr val="8A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226858" y="249698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76"/>
                </a:lnTo>
              </a:path>
            </a:pathLst>
          </a:custGeom>
          <a:ln w="3175">
            <a:solidFill>
              <a:srgbClr val="8A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221496" y="250022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73"/>
                </a:moveTo>
                <a:lnTo>
                  <a:pt x="0" y="0"/>
                </a:lnTo>
              </a:path>
            </a:pathLst>
          </a:custGeom>
          <a:ln w="3175">
            <a:solidFill>
              <a:srgbClr val="8AD7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230209" y="249328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18"/>
                </a:lnTo>
              </a:path>
            </a:pathLst>
          </a:custGeom>
          <a:ln w="6702">
            <a:solidFill>
              <a:srgbClr val="89D6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233560" y="249293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79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226858" y="249698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76"/>
                </a:moveTo>
                <a:lnTo>
                  <a:pt x="0" y="0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236911" y="248923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23"/>
                </a:lnTo>
              </a:path>
            </a:pathLst>
          </a:custGeom>
          <a:ln w="6702">
            <a:solidFill>
              <a:srgbClr val="89D6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240262" y="248887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82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233560" y="249293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79"/>
                </a:moveTo>
                <a:lnTo>
                  <a:pt x="0" y="0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243613" y="248518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26"/>
                </a:lnTo>
              </a:path>
            </a:pathLst>
          </a:custGeom>
          <a:ln w="6702">
            <a:solidFill>
              <a:srgbClr val="88D6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246964" y="248482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86"/>
                </a:lnTo>
              </a:path>
            </a:pathLst>
          </a:custGeom>
          <a:ln w="3175">
            <a:solidFill>
              <a:srgbClr val="88D6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240262" y="248887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82"/>
                </a:moveTo>
                <a:lnTo>
                  <a:pt x="0" y="0"/>
                </a:lnTo>
              </a:path>
            </a:pathLst>
          </a:custGeom>
          <a:ln w="3175">
            <a:solidFill>
              <a:srgbClr val="88D6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250315" y="248113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29"/>
                </a:lnTo>
              </a:path>
            </a:pathLst>
          </a:custGeom>
          <a:ln w="6702">
            <a:solidFill>
              <a:srgbClr val="86D6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253666" y="248077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89"/>
                </a:lnTo>
              </a:path>
            </a:pathLst>
          </a:custGeom>
          <a:ln w="3175">
            <a:solidFill>
              <a:srgbClr val="86D6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246964" y="248482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86"/>
                </a:moveTo>
                <a:lnTo>
                  <a:pt x="0" y="0"/>
                </a:lnTo>
              </a:path>
            </a:pathLst>
          </a:custGeom>
          <a:ln w="3175">
            <a:solidFill>
              <a:srgbClr val="86D6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257017" y="247708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32"/>
                </a:lnTo>
              </a:path>
            </a:pathLst>
          </a:custGeom>
          <a:ln w="6702">
            <a:solidFill>
              <a:srgbClr val="86D6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260369" y="247672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93"/>
                </a:lnTo>
              </a:path>
            </a:pathLst>
          </a:custGeom>
          <a:ln w="3175">
            <a:solidFill>
              <a:srgbClr val="86D6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253666" y="248077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89"/>
                </a:moveTo>
                <a:lnTo>
                  <a:pt x="0" y="0"/>
                </a:lnTo>
              </a:path>
            </a:pathLst>
          </a:custGeom>
          <a:ln w="3175">
            <a:solidFill>
              <a:srgbClr val="86D6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263719" y="247303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36"/>
                </a:lnTo>
              </a:path>
            </a:pathLst>
          </a:custGeom>
          <a:ln w="6702">
            <a:solidFill>
              <a:srgbClr val="85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267070" y="247267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196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4260369" y="247672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93"/>
                </a:moveTo>
                <a:lnTo>
                  <a:pt x="0" y="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4270421" y="246898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39"/>
                </a:lnTo>
              </a:path>
            </a:pathLst>
          </a:custGeom>
          <a:ln w="6702">
            <a:solidFill>
              <a:srgbClr val="84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4273773" y="246862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00"/>
                </a:lnTo>
              </a:path>
            </a:pathLst>
          </a:custGeom>
          <a:ln w="3175">
            <a:solidFill>
              <a:srgbClr val="84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267070" y="247267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196"/>
                </a:moveTo>
                <a:lnTo>
                  <a:pt x="0" y="0"/>
                </a:lnTo>
              </a:path>
            </a:pathLst>
          </a:custGeom>
          <a:ln w="3175">
            <a:solidFill>
              <a:srgbClr val="84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277124" y="246493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42"/>
                </a:lnTo>
              </a:path>
            </a:pathLst>
          </a:custGeom>
          <a:ln w="6702">
            <a:solidFill>
              <a:srgbClr val="84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280475" y="246457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03"/>
                </a:lnTo>
              </a:path>
            </a:pathLst>
          </a:custGeom>
          <a:ln w="3175">
            <a:solidFill>
              <a:srgbClr val="84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273773" y="246862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00"/>
                </a:moveTo>
                <a:lnTo>
                  <a:pt x="0" y="0"/>
                </a:lnTo>
              </a:path>
            </a:pathLst>
          </a:custGeom>
          <a:ln w="3175">
            <a:solidFill>
              <a:srgbClr val="84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283826" y="2460882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47"/>
                </a:lnTo>
              </a:path>
            </a:pathLst>
          </a:custGeom>
          <a:ln w="6702">
            <a:solidFill>
              <a:srgbClr val="83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287177" y="246052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07"/>
                </a:lnTo>
              </a:path>
            </a:pathLst>
          </a:custGeom>
          <a:ln w="3175">
            <a:solidFill>
              <a:srgbClr val="83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280475" y="246457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03"/>
                </a:moveTo>
                <a:lnTo>
                  <a:pt x="0" y="0"/>
                </a:lnTo>
              </a:path>
            </a:pathLst>
          </a:custGeom>
          <a:ln w="3175">
            <a:solidFill>
              <a:srgbClr val="83D5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289858" y="2457642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440"/>
                </a:lnTo>
              </a:path>
            </a:pathLst>
          </a:custGeom>
          <a:ln w="5361">
            <a:solidFill>
              <a:srgbClr val="81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292539" y="245728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09"/>
                </a:lnTo>
              </a:path>
            </a:pathLst>
          </a:custGeom>
          <a:ln w="3175">
            <a:solidFill>
              <a:srgbClr val="81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4287177" y="246052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07"/>
                </a:moveTo>
                <a:lnTo>
                  <a:pt x="0" y="0"/>
                </a:lnTo>
              </a:path>
            </a:pathLst>
          </a:custGeom>
          <a:ln w="3175">
            <a:solidFill>
              <a:srgbClr val="81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4295890" y="245359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53"/>
                </a:lnTo>
              </a:path>
            </a:pathLst>
          </a:custGeom>
          <a:ln w="6702">
            <a:solidFill>
              <a:srgbClr val="80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299241" y="245323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13"/>
                </a:lnTo>
              </a:path>
            </a:pathLst>
          </a:custGeom>
          <a:ln w="3175">
            <a:solidFill>
              <a:srgbClr val="80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4292539" y="245728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09"/>
                </a:moveTo>
                <a:lnTo>
                  <a:pt x="0" y="0"/>
                </a:lnTo>
              </a:path>
            </a:pathLst>
          </a:custGeom>
          <a:ln w="3175">
            <a:solidFill>
              <a:srgbClr val="80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4302592" y="244954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56"/>
                </a:lnTo>
              </a:path>
            </a:pathLst>
          </a:custGeom>
          <a:ln w="6702">
            <a:solidFill>
              <a:srgbClr val="80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4305943" y="244918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16"/>
                </a:lnTo>
              </a:path>
            </a:pathLst>
          </a:custGeom>
          <a:ln w="3175">
            <a:solidFill>
              <a:srgbClr val="80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4299241" y="245323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13"/>
                </a:moveTo>
                <a:lnTo>
                  <a:pt x="0" y="0"/>
                </a:lnTo>
              </a:path>
            </a:pathLst>
          </a:custGeom>
          <a:ln w="3175">
            <a:solidFill>
              <a:srgbClr val="80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309294" y="244549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59"/>
                </a:lnTo>
              </a:path>
            </a:pathLst>
          </a:custGeom>
          <a:ln w="6702">
            <a:solidFill>
              <a:srgbClr val="7F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4312645" y="244513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20"/>
                </a:lnTo>
              </a:path>
            </a:pathLst>
          </a:custGeom>
          <a:ln w="3175">
            <a:solidFill>
              <a:srgbClr val="7F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4305943" y="244918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16"/>
                </a:moveTo>
                <a:lnTo>
                  <a:pt x="0" y="0"/>
                </a:lnTo>
              </a:path>
            </a:pathLst>
          </a:custGeom>
          <a:ln w="3175">
            <a:solidFill>
              <a:srgbClr val="7FD4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4315996" y="244144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64"/>
                </a:lnTo>
              </a:path>
            </a:pathLst>
          </a:custGeom>
          <a:ln w="6702">
            <a:solidFill>
              <a:srgbClr val="7E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319347" y="244108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23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312645" y="244513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20"/>
                </a:moveTo>
                <a:lnTo>
                  <a:pt x="0" y="0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322698" y="243739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67"/>
                </a:lnTo>
              </a:path>
            </a:pathLst>
          </a:custGeom>
          <a:ln w="6702">
            <a:solidFill>
              <a:srgbClr val="7E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326049" y="243703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27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319347" y="244108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23"/>
                </a:moveTo>
                <a:lnTo>
                  <a:pt x="0" y="0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329401" y="2433346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70"/>
                </a:lnTo>
              </a:path>
            </a:pathLst>
          </a:custGeom>
          <a:ln w="6703">
            <a:solidFill>
              <a:srgbClr val="7C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332751" y="243298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30"/>
                </a:lnTo>
              </a:path>
            </a:pathLst>
          </a:custGeom>
          <a:ln w="3175">
            <a:solidFill>
              <a:srgbClr val="7C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326049" y="243703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27"/>
                </a:moveTo>
                <a:lnTo>
                  <a:pt x="0" y="0"/>
                </a:lnTo>
              </a:path>
            </a:pathLst>
          </a:custGeom>
          <a:ln w="3175">
            <a:solidFill>
              <a:srgbClr val="7C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336101" y="2429297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73"/>
                </a:lnTo>
              </a:path>
            </a:pathLst>
          </a:custGeom>
          <a:ln w="6700">
            <a:solidFill>
              <a:srgbClr val="7B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339453" y="242893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33"/>
                </a:lnTo>
              </a:path>
            </a:pathLst>
          </a:custGeom>
          <a:ln w="3175">
            <a:solidFill>
              <a:srgbClr val="7B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4332751" y="243298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30"/>
                </a:moveTo>
                <a:lnTo>
                  <a:pt x="0" y="0"/>
                </a:lnTo>
              </a:path>
            </a:pathLst>
          </a:custGeom>
          <a:ln w="3175">
            <a:solidFill>
              <a:srgbClr val="7B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4342804" y="242524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77"/>
                </a:lnTo>
              </a:path>
            </a:pathLst>
          </a:custGeom>
          <a:ln w="6702">
            <a:solidFill>
              <a:srgbClr val="7B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4346156" y="242488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37"/>
                </a:lnTo>
              </a:path>
            </a:pathLst>
          </a:custGeom>
          <a:ln w="3175">
            <a:solidFill>
              <a:srgbClr val="7B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4339453" y="242893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33"/>
                </a:moveTo>
                <a:lnTo>
                  <a:pt x="0" y="0"/>
                </a:lnTo>
              </a:path>
            </a:pathLst>
          </a:custGeom>
          <a:ln w="3175">
            <a:solidFill>
              <a:srgbClr val="7BD3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4349506" y="242119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80"/>
                </a:lnTo>
              </a:path>
            </a:pathLst>
          </a:custGeom>
          <a:ln w="6702">
            <a:solidFill>
              <a:srgbClr val="7A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4352857" y="242083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40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4346156" y="242488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37"/>
                </a:moveTo>
                <a:lnTo>
                  <a:pt x="0" y="0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4356208" y="2417144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83"/>
                </a:lnTo>
              </a:path>
            </a:pathLst>
          </a:custGeom>
          <a:ln w="6702">
            <a:solidFill>
              <a:srgbClr val="79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4359560" y="241678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44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4352857" y="242083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40"/>
                </a:moveTo>
                <a:lnTo>
                  <a:pt x="0" y="0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362241" y="2413904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478"/>
                </a:lnTo>
              </a:path>
            </a:pathLst>
          </a:custGeom>
          <a:ln w="5361">
            <a:solidFill>
              <a:srgbClr val="77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364921" y="241354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47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4359560" y="241678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44"/>
                </a:moveTo>
                <a:lnTo>
                  <a:pt x="0" y="0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368272" y="240985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91"/>
                </a:lnTo>
              </a:path>
            </a:pathLst>
          </a:custGeom>
          <a:ln w="6702">
            <a:solidFill>
              <a:srgbClr val="77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371623" y="240948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50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364921" y="241354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47"/>
                </a:moveTo>
                <a:lnTo>
                  <a:pt x="0" y="0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374974" y="240580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94"/>
                </a:lnTo>
              </a:path>
            </a:pathLst>
          </a:custGeom>
          <a:ln w="6702">
            <a:solidFill>
              <a:srgbClr val="76D1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378326" y="240543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53"/>
                </a:lnTo>
              </a:path>
            </a:pathLst>
          </a:custGeom>
          <a:ln w="3175">
            <a:solidFill>
              <a:srgbClr val="76D1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371623" y="240948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50"/>
                </a:moveTo>
                <a:lnTo>
                  <a:pt x="0" y="0"/>
                </a:lnTo>
              </a:path>
            </a:pathLst>
          </a:custGeom>
          <a:ln w="3175">
            <a:solidFill>
              <a:srgbClr val="76D1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381677" y="2401759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297"/>
                </a:lnTo>
              </a:path>
            </a:pathLst>
          </a:custGeom>
          <a:ln w="6702">
            <a:solidFill>
              <a:srgbClr val="75D1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4385028" y="240138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57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4378326" y="240543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53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4388379" y="239770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301"/>
                </a:lnTo>
              </a:path>
            </a:pathLst>
          </a:custGeom>
          <a:ln w="6702">
            <a:solidFill>
              <a:srgbClr val="75D1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4391730" y="239733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6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4385028" y="240138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57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4395081" y="2393658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304"/>
                </a:lnTo>
              </a:path>
            </a:pathLst>
          </a:custGeom>
          <a:ln w="6702">
            <a:solidFill>
              <a:srgbClr val="73D1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4398432" y="239328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64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391730" y="239733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60"/>
                </a:moveTo>
                <a:lnTo>
                  <a:pt x="0" y="0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4401783" y="2389608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07"/>
                </a:lnTo>
              </a:path>
            </a:pathLst>
          </a:custGeom>
          <a:ln w="6702">
            <a:solidFill>
              <a:srgbClr val="72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4405134" y="238923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67"/>
                </a:lnTo>
              </a:path>
            </a:pathLst>
          </a:custGeom>
          <a:ln w="3175">
            <a:solidFill>
              <a:srgbClr val="72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4398432" y="239328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64"/>
                </a:moveTo>
                <a:lnTo>
                  <a:pt x="0" y="0"/>
                </a:lnTo>
              </a:path>
            </a:pathLst>
          </a:custGeom>
          <a:ln w="3175">
            <a:solidFill>
              <a:srgbClr val="72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4408485" y="2385557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12"/>
                </a:lnTo>
              </a:path>
            </a:pathLst>
          </a:custGeom>
          <a:ln w="6702">
            <a:solidFill>
              <a:srgbClr val="72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4411836" y="238518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71"/>
                </a:lnTo>
              </a:path>
            </a:pathLst>
          </a:custGeom>
          <a:ln w="3175">
            <a:solidFill>
              <a:srgbClr val="72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4405134" y="238923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67"/>
                </a:moveTo>
                <a:lnTo>
                  <a:pt x="0" y="0"/>
                </a:lnTo>
              </a:path>
            </a:pathLst>
          </a:custGeom>
          <a:ln w="3175">
            <a:solidFill>
              <a:srgbClr val="72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4415187" y="2381507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15"/>
                </a:lnTo>
              </a:path>
            </a:pathLst>
          </a:custGeom>
          <a:ln w="6702">
            <a:solidFill>
              <a:srgbClr val="71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4418538" y="238113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74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4411836" y="238518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71"/>
                </a:moveTo>
                <a:lnTo>
                  <a:pt x="0" y="0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4421889" y="237745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18"/>
                </a:lnTo>
              </a:path>
            </a:pathLst>
          </a:custGeom>
          <a:ln w="6702">
            <a:solidFill>
              <a:srgbClr val="6F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4425240" y="237708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78"/>
                </a:lnTo>
              </a:path>
            </a:pathLst>
          </a:custGeom>
          <a:ln w="3175">
            <a:solidFill>
              <a:srgbClr val="6F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4418538" y="238113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74"/>
                </a:moveTo>
                <a:lnTo>
                  <a:pt x="0" y="0"/>
                </a:lnTo>
              </a:path>
            </a:pathLst>
          </a:custGeom>
          <a:ln w="3175">
            <a:solidFill>
              <a:srgbClr val="6FD0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4427921" y="2374216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511"/>
                </a:lnTo>
              </a:path>
            </a:pathLst>
          </a:custGeom>
          <a:ln w="5361">
            <a:solidFill>
              <a:srgbClr val="6E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4430602" y="237384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80"/>
                </a:lnTo>
              </a:path>
            </a:pathLst>
          </a:custGeom>
          <a:ln w="3175">
            <a:solidFill>
              <a:srgbClr val="6E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4425240" y="237708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78"/>
                </a:moveTo>
                <a:lnTo>
                  <a:pt x="0" y="0"/>
                </a:lnTo>
              </a:path>
            </a:pathLst>
          </a:custGeom>
          <a:ln w="3175">
            <a:solidFill>
              <a:srgbClr val="6E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4433953" y="237017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24"/>
                </a:lnTo>
              </a:path>
            </a:pathLst>
          </a:custGeom>
          <a:ln w="6702">
            <a:solidFill>
              <a:srgbClr val="6E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4437304" y="236979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84"/>
                </a:lnTo>
              </a:path>
            </a:pathLst>
          </a:custGeom>
          <a:ln w="3175">
            <a:solidFill>
              <a:srgbClr val="6E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4430602" y="237384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80"/>
                </a:moveTo>
                <a:lnTo>
                  <a:pt x="0" y="0"/>
                </a:lnTo>
              </a:path>
            </a:pathLst>
          </a:custGeom>
          <a:ln w="3175">
            <a:solidFill>
              <a:srgbClr val="6E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4440655" y="236612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27"/>
                </a:lnTo>
              </a:path>
            </a:pathLst>
          </a:custGeom>
          <a:ln w="6702">
            <a:solidFill>
              <a:srgbClr val="6D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4444006" y="236574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87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4437304" y="236979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84"/>
                </a:moveTo>
                <a:lnTo>
                  <a:pt x="0" y="0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4447357" y="236207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32"/>
                </a:lnTo>
              </a:path>
            </a:pathLst>
          </a:custGeom>
          <a:ln w="6702">
            <a:solidFill>
              <a:srgbClr val="6B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4450708" y="236169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91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4444006" y="236574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87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4454059" y="23580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35"/>
                </a:lnTo>
              </a:path>
            </a:pathLst>
          </a:custGeom>
          <a:ln w="6702">
            <a:solidFill>
              <a:srgbClr val="6B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4457410" y="235764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94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4450708" y="236169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91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4460761" y="235397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39"/>
                </a:lnTo>
              </a:path>
            </a:pathLst>
          </a:custGeom>
          <a:ln w="6702">
            <a:solidFill>
              <a:srgbClr val="6A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4464112" y="235359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298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4457410" y="235764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94"/>
                </a:moveTo>
                <a:lnTo>
                  <a:pt x="0" y="0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4467464" y="23499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42"/>
                </a:lnTo>
              </a:path>
            </a:pathLst>
          </a:custGeom>
          <a:ln w="6702">
            <a:solidFill>
              <a:srgbClr val="68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4470815" y="234954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01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4464112" y="235359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298"/>
                </a:moveTo>
                <a:lnTo>
                  <a:pt x="0" y="0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4474166" y="2345869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45"/>
                </a:lnTo>
              </a:path>
            </a:pathLst>
          </a:custGeom>
          <a:ln w="6702">
            <a:solidFill>
              <a:srgbClr val="68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4477517" y="234549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04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4470815" y="234954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01"/>
                </a:moveTo>
                <a:lnTo>
                  <a:pt x="0" y="0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4480868" y="2341819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48"/>
                </a:lnTo>
              </a:path>
            </a:pathLst>
          </a:custGeom>
          <a:ln w="6702">
            <a:solidFill>
              <a:srgbClr val="67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4484219" y="234144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08"/>
                </a:lnTo>
              </a:path>
            </a:pathLst>
          </a:custGeom>
          <a:ln w="3175">
            <a:solidFill>
              <a:srgbClr val="67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4477517" y="234549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04"/>
                </a:moveTo>
                <a:lnTo>
                  <a:pt x="0" y="0"/>
                </a:lnTo>
              </a:path>
            </a:pathLst>
          </a:custGeom>
          <a:ln w="3175">
            <a:solidFill>
              <a:srgbClr val="67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4487570" y="2337769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51"/>
                </a:lnTo>
              </a:path>
            </a:pathLst>
          </a:custGeom>
          <a:ln w="6702">
            <a:solidFill>
              <a:srgbClr val="66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4490921" y="233739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11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4484219" y="234144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08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4494272" y="2333718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56"/>
                </a:lnTo>
              </a:path>
            </a:pathLst>
          </a:custGeom>
          <a:ln w="6702">
            <a:solidFill>
              <a:srgbClr val="66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4497623" y="233334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15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4490921" y="233739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11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4500304" y="2330478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549"/>
                </a:lnTo>
              </a:path>
            </a:pathLst>
          </a:custGeom>
          <a:ln w="5361">
            <a:solidFill>
              <a:srgbClr val="64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4502985" y="233009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18"/>
                </a:lnTo>
              </a:path>
            </a:pathLst>
          </a:custGeom>
          <a:ln w="3175">
            <a:solidFill>
              <a:srgbClr val="64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4497623" y="233334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15"/>
                </a:moveTo>
                <a:lnTo>
                  <a:pt x="0" y="0"/>
                </a:lnTo>
              </a:path>
            </a:pathLst>
          </a:custGeom>
          <a:ln w="3175">
            <a:solidFill>
              <a:srgbClr val="64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4506336" y="2326419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62"/>
                </a:lnTo>
              </a:path>
            </a:pathLst>
          </a:custGeom>
          <a:ln w="6702">
            <a:solidFill>
              <a:srgbClr val="63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4509687" y="232604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21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4502985" y="233009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18"/>
                </a:moveTo>
                <a:lnTo>
                  <a:pt x="0" y="0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4513038" y="2322368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65"/>
                </a:lnTo>
              </a:path>
            </a:pathLst>
          </a:custGeom>
          <a:ln w="6702">
            <a:solidFill>
              <a:srgbClr val="61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4516389" y="232199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24"/>
                </a:lnTo>
              </a:path>
            </a:pathLst>
          </a:custGeom>
          <a:ln w="3175">
            <a:solidFill>
              <a:srgbClr val="61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4509687" y="232604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21"/>
                </a:moveTo>
                <a:lnTo>
                  <a:pt x="0" y="0"/>
                </a:lnTo>
              </a:path>
            </a:pathLst>
          </a:custGeom>
          <a:ln w="3175">
            <a:solidFill>
              <a:srgbClr val="61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4519740" y="2318318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69"/>
                </a:lnTo>
              </a:path>
            </a:pathLst>
          </a:custGeom>
          <a:ln w="6702">
            <a:solidFill>
              <a:srgbClr val="61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4523091" y="231794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28"/>
                </a:lnTo>
              </a:path>
            </a:pathLst>
          </a:custGeom>
          <a:ln w="3175">
            <a:solidFill>
              <a:srgbClr val="61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4516389" y="232199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24"/>
                </a:moveTo>
                <a:lnTo>
                  <a:pt x="0" y="0"/>
                </a:lnTo>
              </a:path>
            </a:pathLst>
          </a:custGeom>
          <a:ln w="3175">
            <a:solidFill>
              <a:srgbClr val="61CD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4526442" y="2314267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72"/>
                </a:lnTo>
              </a:path>
            </a:pathLst>
          </a:custGeom>
          <a:ln w="6702">
            <a:solidFill>
              <a:srgbClr val="60C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4529793" y="231389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31"/>
                </a:lnTo>
              </a:path>
            </a:pathLst>
          </a:custGeom>
          <a:ln w="3175">
            <a:solidFill>
              <a:srgbClr val="60C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4523091" y="231794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28"/>
                </a:moveTo>
                <a:lnTo>
                  <a:pt x="0" y="0"/>
                </a:lnTo>
              </a:path>
            </a:pathLst>
          </a:custGeom>
          <a:ln w="3175">
            <a:solidFill>
              <a:srgbClr val="60CC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4533144" y="2310217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75"/>
                </a:lnTo>
              </a:path>
            </a:pathLst>
          </a:custGeom>
          <a:ln w="6702">
            <a:solidFill>
              <a:srgbClr val="5ECC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4536495" y="230984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35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4529793" y="231389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31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4539846" y="230616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78"/>
                </a:lnTo>
              </a:path>
            </a:pathLst>
          </a:custGeom>
          <a:ln w="6702">
            <a:solidFill>
              <a:srgbClr val="5ECC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4543197" y="230579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38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4536495" y="230984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35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4546548" y="230211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83"/>
                </a:lnTo>
              </a:path>
            </a:pathLst>
          </a:custGeom>
          <a:ln w="6702">
            <a:solidFill>
              <a:srgbClr val="5DCC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4549899" y="230174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42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4543197" y="230579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38"/>
                </a:moveTo>
                <a:lnTo>
                  <a:pt x="0" y="0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4553251" y="229806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86"/>
                </a:lnTo>
              </a:path>
            </a:pathLst>
          </a:custGeom>
          <a:ln w="6702">
            <a:solidFill>
              <a:srgbClr val="5B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4556602" y="229769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45"/>
                </a:lnTo>
              </a:path>
            </a:pathLst>
          </a:custGeom>
          <a:ln w="3175">
            <a:solidFill>
              <a:srgbClr val="5B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4549899" y="230174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42"/>
                </a:moveTo>
                <a:lnTo>
                  <a:pt x="0" y="0"/>
                </a:lnTo>
              </a:path>
            </a:pathLst>
          </a:custGeom>
          <a:ln w="3175">
            <a:solidFill>
              <a:srgbClr val="5B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4559953" y="229403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91"/>
                </a:lnTo>
              </a:path>
            </a:pathLst>
          </a:custGeom>
          <a:ln w="6702">
            <a:solidFill>
              <a:srgbClr val="5B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4563304" y="229364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49"/>
                </a:lnTo>
              </a:path>
            </a:pathLst>
          </a:custGeom>
          <a:ln w="3175">
            <a:solidFill>
              <a:srgbClr val="5B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4556602" y="229769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45"/>
                </a:moveTo>
                <a:lnTo>
                  <a:pt x="0" y="0"/>
                </a:lnTo>
              </a:path>
            </a:pathLst>
          </a:custGeom>
          <a:ln w="3175">
            <a:solidFill>
              <a:srgbClr val="5B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4565984" y="2290790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584"/>
                </a:lnTo>
              </a:path>
            </a:pathLst>
          </a:custGeom>
          <a:ln w="5361">
            <a:solidFill>
              <a:srgbClr val="59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4568665" y="229040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51"/>
                </a:lnTo>
              </a:path>
            </a:pathLst>
          </a:custGeom>
          <a:ln w="3175">
            <a:solidFill>
              <a:srgbClr val="59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4563304" y="229364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49"/>
                </a:moveTo>
                <a:lnTo>
                  <a:pt x="0" y="0"/>
                </a:lnTo>
              </a:path>
            </a:pathLst>
          </a:custGeom>
          <a:ln w="3175">
            <a:solidFill>
              <a:srgbClr val="59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4572017" y="228673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397"/>
                </a:lnTo>
              </a:path>
            </a:pathLst>
          </a:custGeom>
          <a:ln w="6702">
            <a:solidFill>
              <a:srgbClr val="58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4575368" y="228635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55"/>
                </a:lnTo>
              </a:path>
            </a:pathLst>
          </a:custGeom>
          <a:ln w="3175">
            <a:solidFill>
              <a:srgbClr val="58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4568665" y="229040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51"/>
                </a:moveTo>
                <a:lnTo>
                  <a:pt x="0" y="0"/>
                </a:lnTo>
              </a:path>
            </a:pathLst>
          </a:custGeom>
          <a:ln w="3175">
            <a:solidFill>
              <a:srgbClr val="58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4578718" y="228268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00"/>
                </a:lnTo>
              </a:path>
            </a:pathLst>
          </a:custGeom>
          <a:ln w="6702">
            <a:solidFill>
              <a:srgbClr val="56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4582069" y="22823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58"/>
                </a:lnTo>
              </a:path>
            </a:pathLst>
          </a:custGeom>
          <a:ln w="3175">
            <a:solidFill>
              <a:srgbClr val="56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4575368" y="228635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55"/>
                </a:moveTo>
                <a:lnTo>
                  <a:pt x="0" y="0"/>
                </a:lnTo>
              </a:path>
            </a:pathLst>
          </a:custGeom>
          <a:ln w="3175">
            <a:solidFill>
              <a:srgbClr val="56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4585421" y="227863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03"/>
                </a:lnTo>
              </a:path>
            </a:pathLst>
          </a:custGeom>
          <a:ln w="6702">
            <a:solidFill>
              <a:srgbClr val="56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4588772" y="227825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62"/>
                </a:lnTo>
              </a:path>
            </a:pathLst>
          </a:custGeom>
          <a:ln w="3175">
            <a:solidFill>
              <a:srgbClr val="56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4582069" y="228230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58"/>
                </a:moveTo>
                <a:lnTo>
                  <a:pt x="0" y="0"/>
                </a:lnTo>
              </a:path>
            </a:pathLst>
          </a:custGeom>
          <a:ln w="3175">
            <a:solidFill>
              <a:srgbClr val="56CB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4592123" y="227458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06"/>
                </a:lnTo>
              </a:path>
            </a:pathLst>
          </a:custGeom>
          <a:ln w="6702">
            <a:solidFill>
              <a:srgbClr val="55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4595474" y="227420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65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4588772" y="227825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62"/>
                </a:moveTo>
                <a:lnTo>
                  <a:pt x="0" y="0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4598825" y="2270529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10"/>
                </a:lnTo>
              </a:path>
            </a:pathLst>
          </a:custGeom>
          <a:ln w="6702">
            <a:solidFill>
              <a:srgbClr val="53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4602176" y="227015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69"/>
                </a:lnTo>
              </a:path>
            </a:pathLst>
          </a:custGeom>
          <a:ln w="3175">
            <a:solidFill>
              <a:srgbClr val="53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4595474" y="227420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65"/>
                </a:moveTo>
                <a:lnTo>
                  <a:pt x="0" y="0"/>
                </a:lnTo>
              </a:path>
            </a:pathLst>
          </a:custGeom>
          <a:ln w="3175">
            <a:solidFill>
              <a:srgbClr val="53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4605527" y="2266479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13"/>
                </a:lnTo>
              </a:path>
            </a:pathLst>
          </a:custGeom>
          <a:ln w="6702">
            <a:solidFill>
              <a:srgbClr val="53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4608878" y="226610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72"/>
                </a:lnTo>
              </a:path>
            </a:pathLst>
          </a:custGeom>
          <a:ln w="3175">
            <a:solidFill>
              <a:srgbClr val="53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4602176" y="227015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69"/>
                </a:moveTo>
                <a:lnTo>
                  <a:pt x="0" y="0"/>
                </a:lnTo>
              </a:path>
            </a:pathLst>
          </a:custGeom>
          <a:ln w="3175">
            <a:solidFill>
              <a:srgbClr val="53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4612229" y="2262428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16"/>
                </a:lnTo>
              </a:path>
            </a:pathLst>
          </a:custGeom>
          <a:ln w="6702">
            <a:solidFill>
              <a:srgbClr val="51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4615580" y="226205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75"/>
                </a:lnTo>
              </a:path>
            </a:pathLst>
          </a:custGeom>
          <a:ln w="3175">
            <a:solidFill>
              <a:srgbClr val="51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4608878" y="226610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72"/>
                </a:moveTo>
                <a:lnTo>
                  <a:pt x="0" y="0"/>
                </a:lnTo>
              </a:path>
            </a:pathLst>
          </a:custGeom>
          <a:ln w="3175">
            <a:solidFill>
              <a:srgbClr val="51CA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4618931" y="2258378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21"/>
                </a:lnTo>
              </a:path>
            </a:pathLst>
          </a:custGeom>
          <a:ln w="6702">
            <a:solidFill>
              <a:srgbClr val="4F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4622282" y="225800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79"/>
                </a:lnTo>
              </a:path>
            </a:pathLst>
          </a:custGeom>
          <a:ln w="3175">
            <a:solidFill>
              <a:srgbClr val="4F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4615580" y="226205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75"/>
                </a:moveTo>
                <a:lnTo>
                  <a:pt x="0" y="0"/>
                </a:lnTo>
              </a:path>
            </a:pathLst>
          </a:custGeom>
          <a:ln w="3175">
            <a:solidFill>
              <a:srgbClr val="4F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4625633" y="2254328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24"/>
                </a:lnTo>
              </a:path>
            </a:pathLst>
          </a:custGeom>
          <a:ln w="6702">
            <a:solidFill>
              <a:srgbClr val="4F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4628984" y="225395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82"/>
                </a:lnTo>
              </a:path>
            </a:pathLst>
          </a:custGeom>
          <a:ln w="3175">
            <a:solidFill>
              <a:srgbClr val="4F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4622282" y="225800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79"/>
                </a:moveTo>
                <a:lnTo>
                  <a:pt x="0" y="0"/>
                </a:lnTo>
              </a:path>
            </a:pathLst>
          </a:custGeom>
          <a:ln w="3175">
            <a:solidFill>
              <a:srgbClr val="4F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4632335" y="2250277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27"/>
                </a:lnTo>
              </a:path>
            </a:pathLst>
          </a:custGeom>
          <a:ln w="6702">
            <a:solidFill>
              <a:srgbClr val="4E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4635686" y="224989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86"/>
                </a:lnTo>
              </a:path>
            </a:pathLst>
          </a:custGeom>
          <a:ln w="3175">
            <a:solidFill>
              <a:srgbClr val="4E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4628984" y="225395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82"/>
                </a:moveTo>
                <a:lnTo>
                  <a:pt x="0" y="0"/>
                </a:lnTo>
              </a:path>
            </a:pathLst>
          </a:custGeom>
          <a:ln w="3175">
            <a:solidFill>
              <a:srgbClr val="4E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4638367" y="2247037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621"/>
                </a:lnTo>
              </a:path>
            </a:pathLst>
          </a:custGeom>
          <a:ln w="5361">
            <a:solidFill>
              <a:srgbClr val="4C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4641048" y="224665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89"/>
                </a:lnTo>
              </a:path>
            </a:pathLst>
          </a:custGeom>
          <a:ln w="3175">
            <a:solidFill>
              <a:srgbClr val="4C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4635686" y="224990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86"/>
                </a:moveTo>
                <a:lnTo>
                  <a:pt x="0" y="0"/>
                </a:lnTo>
              </a:path>
            </a:pathLst>
          </a:custGeom>
          <a:ln w="3175">
            <a:solidFill>
              <a:srgbClr val="4CC9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4644399" y="2242993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34"/>
                </a:lnTo>
              </a:path>
            </a:pathLst>
          </a:custGeom>
          <a:ln w="6702">
            <a:solidFill>
              <a:srgbClr val="4A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4647750" y="224260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92"/>
                </a:lnTo>
              </a:path>
            </a:pathLst>
          </a:custGeom>
          <a:ln w="3175">
            <a:solidFill>
              <a:srgbClr val="4A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4641048" y="224665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89"/>
                </a:moveTo>
                <a:lnTo>
                  <a:pt x="0" y="0"/>
                </a:lnTo>
              </a:path>
            </a:pathLst>
          </a:custGeom>
          <a:ln w="3175">
            <a:solidFill>
              <a:srgbClr val="4A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4651101" y="223894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37"/>
                </a:lnTo>
              </a:path>
            </a:pathLst>
          </a:custGeom>
          <a:ln w="6702">
            <a:solidFill>
              <a:srgbClr val="4A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4654452" y="223855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95"/>
                </a:lnTo>
              </a:path>
            </a:pathLst>
          </a:custGeom>
          <a:ln w="3175">
            <a:solidFill>
              <a:srgbClr val="4A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4647750" y="224260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92"/>
                </a:moveTo>
                <a:lnTo>
                  <a:pt x="0" y="0"/>
                </a:lnTo>
              </a:path>
            </a:pathLst>
          </a:custGeom>
          <a:ln w="3175">
            <a:solidFill>
              <a:srgbClr val="4A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4657803" y="223489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40"/>
                </a:lnTo>
              </a:path>
            </a:pathLst>
          </a:custGeom>
          <a:ln w="6702">
            <a:solidFill>
              <a:srgbClr val="48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4661155" y="223450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399"/>
                </a:lnTo>
              </a:path>
            </a:pathLst>
          </a:custGeom>
          <a:ln w="3175">
            <a:solidFill>
              <a:srgbClr val="48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4654452" y="223855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95"/>
                </a:moveTo>
                <a:lnTo>
                  <a:pt x="0" y="0"/>
                </a:lnTo>
              </a:path>
            </a:pathLst>
          </a:custGeom>
          <a:ln w="3175">
            <a:solidFill>
              <a:srgbClr val="48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4664505" y="223084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43"/>
                </a:lnTo>
              </a:path>
            </a:pathLst>
          </a:custGeom>
          <a:ln w="6702">
            <a:solidFill>
              <a:srgbClr val="46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4667856" y="223045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02"/>
                </a:lnTo>
              </a:path>
            </a:pathLst>
          </a:custGeom>
          <a:ln w="3175">
            <a:solidFill>
              <a:srgbClr val="46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4661155" y="223450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399"/>
                </a:moveTo>
                <a:lnTo>
                  <a:pt x="0" y="0"/>
                </a:lnTo>
              </a:path>
            </a:pathLst>
          </a:custGeom>
          <a:ln w="3175">
            <a:solidFill>
              <a:srgbClr val="46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4671207" y="22267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48"/>
                </a:lnTo>
              </a:path>
            </a:pathLst>
          </a:custGeom>
          <a:ln w="6702">
            <a:solidFill>
              <a:srgbClr val="46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4674559" y="222640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06"/>
                </a:lnTo>
              </a:path>
            </a:pathLst>
          </a:custGeom>
          <a:ln w="3175">
            <a:solidFill>
              <a:srgbClr val="46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4667856" y="223045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02"/>
                </a:moveTo>
                <a:lnTo>
                  <a:pt x="0" y="0"/>
                </a:lnTo>
              </a:path>
            </a:pathLst>
          </a:custGeom>
          <a:ln w="3175">
            <a:solidFill>
              <a:srgbClr val="46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4677910" y="222274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51"/>
                </a:lnTo>
              </a:path>
            </a:pathLst>
          </a:custGeom>
          <a:ln w="6702">
            <a:solidFill>
              <a:srgbClr val="44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4681261" y="222235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09"/>
                </a:lnTo>
              </a:path>
            </a:pathLst>
          </a:custGeom>
          <a:ln w="3175">
            <a:solidFill>
              <a:srgbClr val="44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4674559" y="222640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06"/>
                </a:moveTo>
                <a:lnTo>
                  <a:pt x="0" y="0"/>
                </a:lnTo>
              </a:path>
            </a:pathLst>
          </a:custGeom>
          <a:ln w="3175">
            <a:solidFill>
              <a:srgbClr val="44C8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4684612" y="221869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54"/>
                </a:lnTo>
              </a:path>
            </a:pathLst>
          </a:custGeom>
          <a:ln w="6702">
            <a:solidFill>
              <a:srgbClr val="42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4687963" y="221830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13"/>
                </a:lnTo>
              </a:path>
            </a:pathLst>
          </a:custGeom>
          <a:ln w="3175">
            <a:solidFill>
              <a:srgbClr val="42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4681261" y="222235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09"/>
                </a:moveTo>
                <a:lnTo>
                  <a:pt x="0" y="0"/>
                </a:lnTo>
              </a:path>
            </a:pathLst>
          </a:custGeom>
          <a:ln w="3175">
            <a:solidFill>
              <a:srgbClr val="42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4691314" y="221464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57"/>
                </a:lnTo>
              </a:path>
            </a:pathLst>
          </a:custGeom>
          <a:ln w="6702">
            <a:solidFill>
              <a:srgbClr val="42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4694665" y="221425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16"/>
                </a:lnTo>
              </a:path>
            </a:pathLst>
          </a:custGeom>
          <a:ln w="3175">
            <a:solidFill>
              <a:srgbClr val="42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4687963" y="221830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13"/>
                </a:moveTo>
                <a:lnTo>
                  <a:pt x="0" y="0"/>
                </a:lnTo>
              </a:path>
            </a:pathLst>
          </a:custGeom>
          <a:ln w="3175">
            <a:solidFill>
              <a:srgbClr val="42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4698016" y="221059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62"/>
                </a:lnTo>
              </a:path>
            </a:pathLst>
          </a:custGeom>
          <a:ln w="6702">
            <a:solidFill>
              <a:srgbClr val="40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4701367" y="221020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20"/>
                </a:lnTo>
              </a:path>
            </a:pathLst>
          </a:custGeom>
          <a:ln w="3175">
            <a:solidFill>
              <a:srgbClr val="40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4694665" y="221425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16"/>
                </a:moveTo>
                <a:lnTo>
                  <a:pt x="0" y="0"/>
                </a:lnTo>
              </a:path>
            </a:pathLst>
          </a:custGeom>
          <a:ln w="3175">
            <a:solidFill>
              <a:srgbClr val="40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4704047" y="2207351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653"/>
                </a:lnTo>
              </a:path>
            </a:pathLst>
          </a:custGeom>
          <a:ln w="5360">
            <a:solidFill>
              <a:srgbClr val="3D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4706729" y="220696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22"/>
                </a:lnTo>
              </a:path>
            </a:pathLst>
          </a:custGeom>
          <a:ln w="3175">
            <a:solidFill>
              <a:srgbClr val="3D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4701367" y="221020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20"/>
                </a:moveTo>
                <a:lnTo>
                  <a:pt x="0" y="0"/>
                </a:lnTo>
              </a:path>
            </a:pathLst>
          </a:custGeom>
          <a:ln w="3175">
            <a:solidFill>
              <a:srgbClr val="3DC7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4710080" y="220330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68"/>
                </a:lnTo>
              </a:path>
            </a:pathLst>
          </a:custGeom>
          <a:ln w="6702">
            <a:solidFill>
              <a:srgbClr val="3B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4713431" y="220291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26"/>
                </a:lnTo>
              </a:path>
            </a:pathLst>
          </a:custGeom>
          <a:ln w="3175">
            <a:solidFill>
              <a:srgbClr val="3B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4706729" y="220696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22"/>
                </a:moveTo>
                <a:lnTo>
                  <a:pt x="0" y="0"/>
                </a:lnTo>
              </a:path>
            </a:pathLst>
          </a:custGeom>
          <a:ln w="3175">
            <a:solidFill>
              <a:srgbClr val="3B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4716782" y="2199254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71"/>
                </a:lnTo>
              </a:path>
            </a:pathLst>
          </a:custGeom>
          <a:ln w="6702">
            <a:solidFill>
              <a:srgbClr val="3B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4720133" y="219886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29"/>
                </a:lnTo>
              </a:path>
            </a:pathLst>
          </a:custGeom>
          <a:ln w="3175">
            <a:solidFill>
              <a:srgbClr val="3B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4713431" y="220291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26"/>
                </a:moveTo>
                <a:lnTo>
                  <a:pt x="0" y="0"/>
                </a:lnTo>
              </a:path>
            </a:pathLst>
          </a:custGeom>
          <a:ln w="3175">
            <a:solidFill>
              <a:srgbClr val="3B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4723484" y="2195204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74"/>
                </a:lnTo>
              </a:path>
            </a:pathLst>
          </a:custGeom>
          <a:ln w="6702">
            <a:solidFill>
              <a:srgbClr val="38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4726835" y="219481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33"/>
                </a:lnTo>
              </a:path>
            </a:pathLst>
          </a:custGeom>
          <a:ln w="3175">
            <a:solidFill>
              <a:srgbClr val="38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4720133" y="219886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29"/>
                </a:moveTo>
                <a:lnTo>
                  <a:pt x="0" y="0"/>
                </a:lnTo>
              </a:path>
            </a:pathLst>
          </a:custGeom>
          <a:ln w="3175">
            <a:solidFill>
              <a:srgbClr val="38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4730186" y="2191154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78"/>
                </a:lnTo>
              </a:path>
            </a:pathLst>
          </a:custGeom>
          <a:ln w="6702">
            <a:solidFill>
              <a:srgbClr val="36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4733537" y="219076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36"/>
                </a:lnTo>
              </a:path>
            </a:pathLst>
          </a:custGeom>
          <a:ln w="3175">
            <a:solidFill>
              <a:srgbClr val="36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4726835" y="219481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33"/>
                </a:moveTo>
                <a:lnTo>
                  <a:pt x="0" y="0"/>
                </a:lnTo>
              </a:path>
            </a:pathLst>
          </a:custGeom>
          <a:ln w="3175">
            <a:solidFill>
              <a:srgbClr val="36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4736888" y="2187103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81"/>
                </a:lnTo>
              </a:path>
            </a:pathLst>
          </a:custGeom>
          <a:ln w="6702">
            <a:solidFill>
              <a:srgbClr val="36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4740239" y="218671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40"/>
                </a:lnTo>
              </a:path>
            </a:pathLst>
          </a:custGeom>
          <a:ln w="3175">
            <a:solidFill>
              <a:srgbClr val="36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4733537" y="219076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36"/>
                </a:moveTo>
                <a:lnTo>
                  <a:pt x="0" y="0"/>
                </a:lnTo>
              </a:path>
            </a:pathLst>
          </a:custGeom>
          <a:ln w="3175">
            <a:solidFill>
              <a:srgbClr val="36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4743590" y="2183053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84"/>
                </a:lnTo>
              </a:path>
            </a:pathLst>
          </a:custGeom>
          <a:ln w="6702">
            <a:solidFill>
              <a:srgbClr val="33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4746942" y="218266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43"/>
                </a:lnTo>
              </a:path>
            </a:pathLst>
          </a:custGeom>
          <a:ln w="3175">
            <a:solidFill>
              <a:srgbClr val="33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4740239" y="2186712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40"/>
                </a:moveTo>
                <a:lnTo>
                  <a:pt x="0" y="0"/>
                </a:lnTo>
              </a:path>
            </a:pathLst>
          </a:custGeom>
          <a:ln w="3175">
            <a:solidFill>
              <a:srgbClr val="33C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4750292" y="2179003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89"/>
                </a:lnTo>
              </a:path>
            </a:pathLst>
          </a:custGeom>
          <a:ln w="6702">
            <a:solidFill>
              <a:srgbClr val="30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4753643" y="217861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46"/>
                </a:lnTo>
              </a:path>
            </a:pathLst>
          </a:custGeom>
          <a:ln w="3175">
            <a:solidFill>
              <a:srgbClr val="30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4746942" y="218266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43"/>
                </a:moveTo>
                <a:lnTo>
                  <a:pt x="0" y="0"/>
                </a:lnTo>
              </a:path>
            </a:pathLst>
          </a:custGeom>
          <a:ln w="3175">
            <a:solidFill>
              <a:srgbClr val="30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4756994" y="217495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92"/>
                </a:lnTo>
              </a:path>
            </a:pathLst>
          </a:custGeom>
          <a:ln w="6702">
            <a:solidFill>
              <a:srgbClr val="30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4760346" y="217456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50"/>
                </a:lnTo>
              </a:path>
            </a:pathLst>
          </a:custGeom>
          <a:ln w="3175">
            <a:solidFill>
              <a:srgbClr val="30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4753643" y="2178611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46"/>
                </a:moveTo>
                <a:lnTo>
                  <a:pt x="0" y="0"/>
                </a:lnTo>
              </a:path>
            </a:pathLst>
          </a:custGeom>
          <a:ln w="3175">
            <a:solidFill>
              <a:srgbClr val="30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4763697" y="217090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95"/>
                </a:lnTo>
              </a:path>
            </a:pathLst>
          </a:custGeom>
          <a:ln w="6702">
            <a:solidFill>
              <a:srgbClr val="2D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4767048" y="217050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53"/>
                </a:lnTo>
              </a:path>
            </a:pathLst>
          </a:custGeom>
          <a:ln w="3175">
            <a:solidFill>
              <a:srgbClr val="2D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4760346" y="2174560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50"/>
                </a:moveTo>
                <a:lnTo>
                  <a:pt x="0" y="0"/>
                </a:lnTo>
              </a:path>
            </a:pathLst>
          </a:custGeom>
          <a:ln w="3175">
            <a:solidFill>
              <a:srgbClr val="2D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4770399" y="216685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499"/>
                </a:lnTo>
              </a:path>
            </a:pathLst>
          </a:custGeom>
          <a:ln w="6702">
            <a:solidFill>
              <a:srgbClr val="2A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4773750" y="216645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57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4767048" y="217050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53"/>
                </a:moveTo>
                <a:lnTo>
                  <a:pt x="0" y="0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4776431" y="216361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692"/>
                </a:lnTo>
              </a:path>
            </a:pathLst>
          </a:custGeom>
          <a:ln w="5361">
            <a:solidFill>
              <a:srgbClr val="27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4779112" y="216321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6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4773750" y="216645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57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4782463" y="2159567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05"/>
                </a:lnTo>
              </a:path>
            </a:pathLst>
          </a:custGeom>
          <a:ln w="6702">
            <a:solidFill>
              <a:srgbClr val="27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4785814" y="215916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63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4779112" y="2163219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60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4789165" y="215551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08"/>
                </a:lnTo>
              </a:path>
            </a:pathLst>
          </a:custGeom>
          <a:ln w="6702">
            <a:solidFill>
              <a:srgbClr val="23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4792516" y="215511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66"/>
                </a:lnTo>
              </a:path>
            </a:pathLst>
          </a:custGeom>
          <a:ln w="3175">
            <a:solidFill>
              <a:srgbClr val="23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4785814" y="215916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63"/>
                </a:moveTo>
                <a:lnTo>
                  <a:pt x="0" y="0"/>
                </a:lnTo>
              </a:path>
            </a:pathLst>
          </a:custGeom>
          <a:ln w="3175">
            <a:solidFill>
              <a:srgbClr val="23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4795867" y="215146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11"/>
                </a:lnTo>
              </a:path>
            </a:pathLst>
          </a:custGeom>
          <a:ln w="6702">
            <a:solidFill>
              <a:srgbClr val="1F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4799218" y="215106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7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4792516" y="2155118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66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4802569" y="214741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16"/>
                </a:lnTo>
              </a:path>
            </a:pathLst>
          </a:custGeom>
          <a:ln w="6702">
            <a:solidFill>
              <a:srgbClr val="1F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4805920" y="214701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73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4799218" y="215106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70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4807261" y="2145795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89">
                <a:moveTo>
                  <a:pt x="0" y="0"/>
                </a:moveTo>
                <a:lnTo>
                  <a:pt x="0" y="72089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4808601" y="214539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75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4805920" y="2147017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73"/>
                </a:moveTo>
                <a:lnTo>
                  <a:pt x="0" y="0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4810611" y="2143353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2900"/>
                </a:lnTo>
              </a:path>
            </a:pathLst>
          </a:custGeom>
          <a:ln w="4019">
            <a:solidFill>
              <a:srgbClr val="14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4812622" y="214296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77"/>
                </a:lnTo>
              </a:path>
            </a:pathLst>
          </a:custGeom>
          <a:ln w="3175">
            <a:solidFill>
              <a:srgbClr val="14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4808601" y="214539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75"/>
                </a:moveTo>
                <a:lnTo>
                  <a:pt x="0" y="0"/>
                </a:lnTo>
              </a:path>
            </a:pathLst>
          </a:custGeom>
          <a:ln w="3175">
            <a:solidFill>
              <a:srgbClr val="14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4815973" y="213931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22"/>
                </a:lnTo>
              </a:path>
            </a:pathLst>
          </a:custGeom>
          <a:ln w="6702">
            <a:solidFill>
              <a:srgbClr val="14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4819324" y="213891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80"/>
                </a:lnTo>
              </a:path>
            </a:pathLst>
          </a:custGeom>
          <a:ln w="3175">
            <a:solidFill>
              <a:srgbClr val="14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4812622" y="2142966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77"/>
                </a:moveTo>
                <a:lnTo>
                  <a:pt x="0" y="0"/>
                </a:lnTo>
              </a:path>
            </a:pathLst>
          </a:custGeom>
          <a:ln w="3175">
            <a:solidFill>
              <a:srgbClr val="14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4820665" y="2137695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89">
                <a:moveTo>
                  <a:pt x="0" y="0"/>
                </a:moveTo>
                <a:lnTo>
                  <a:pt x="0" y="72096"/>
                </a:lnTo>
              </a:path>
            </a:pathLst>
          </a:custGeom>
          <a:ln w="3175">
            <a:solidFill>
              <a:srgbClr val="14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4822005" y="213729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82"/>
                </a:lnTo>
              </a:path>
            </a:pathLst>
          </a:custGeom>
          <a:ln w="3175">
            <a:solidFill>
              <a:srgbClr val="14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4819324" y="213891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80"/>
                </a:moveTo>
                <a:lnTo>
                  <a:pt x="0" y="0"/>
                </a:lnTo>
              </a:path>
            </a:pathLst>
          </a:custGeom>
          <a:ln w="3175">
            <a:solidFill>
              <a:srgbClr val="14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4824015" y="2135252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2908"/>
                </a:lnTo>
              </a:path>
            </a:pathLst>
          </a:custGeom>
          <a:ln w="4019">
            <a:solidFill>
              <a:srgbClr val="0C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4826026" y="213486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84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4822005" y="213729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82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4827367" y="2133644"/>
            <a:ext cx="0" cy="72390"/>
          </a:xfrm>
          <a:custGeom>
            <a:avLst/>
            <a:gdLst/>
            <a:ahLst/>
            <a:cxnLst/>
            <a:rect l="l" t="t" r="r" b="b"/>
            <a:pathLst>
              <a:path w="0" h="72389">
                <a:moveTo>
                  <a:pt x="0" y="0"/>
                </a:moveTo>
                <a:lnTo>
                  <a:pt x="0" y="72099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4828707" y="213324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85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4826026" y="213486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84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4830717" y="2131217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2911"/>
                </a:lnTo>
              </a:path>
            </a:pathLst>
          </a:custGeom>
          <a:ln w="4019">
            <a:solidFill>
              <a:srgbClr val="02C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4832729" y="213081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87"/>
                </a:lnTo>
              </a:path>
            </a:pathLst>
          </a:custGeom>
          <a:ln w="3175">
            <a:solidFill>
              <a:srgbClr val="02C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4828707" y="213324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85"/>
                </a:moveTo>
                <a:lnTo>
                  <a:pt x="0" y="0"/>
                </a:lnTo>
              </a:path>
            </a:pathLst>
          </a:custGeom>
          <a:ln w="3175">
            <a:solidFill>
              <a:srgbClr val="02C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4836080" y="2127164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33"/>
                </a:lnTo>
              </a:path>
            </a:pathLst>
          </a:custGeom>
          <a:ln w="6702">
            <a:solidFill>
              <a:srgbClr val="02C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4839430" y="212676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91"/>
                </a:lnTo>
              </a:path>
            </a:pathLst>
          </a:custGeom>
          <a:ln w="3175">
            <a:solidFill>
              <a:srgbClr val="02C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4832729" y="2130815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87"/>
                </a:moveTo>
                <a:lnTo>
                  <a:pt x="0" y="0"/>
                </a:lnTo>
              </a:path>
            </a:pathLst>
          </a:custGeom>
          <a:ln w="3175">
            <a:solidFill>
              <a:srgbClr val="02C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4842111" y="212392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727"/>
                </a:lnTo>
              </a:path>
            </a:pathLst>
          </a:custGeom>
          <a:ln w="5361">
            <a:solidFill>
              <a:srgbClr val="02C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4844792" y="212352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93"/>
                </a:lnTo>
              </a:path>
            </a:pathLst>
          </a:custGeom>
          <a:ln w="3175">
            <a:solidFill>
              <a:srgbClr val="02C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4839430" y="212676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91"/>
                </a:moveTo>
                <a:lnTo>
                  <a:pt x="0" y="0"/>
                </a:lnTo>
              </a:path>
            </a:pathLst>
          </a:custGeom>
          <a:ln w="3175">
            <a:solidFill>
              <a:srgbClr val="02C3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4848143" y="2119864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39"/>
                </a:lnTo>
              </a:path>
            </a:pathLst>
          </a:custGeom>
          <a:ln w="6702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4851494" y="211947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0"/>
                </a:moveTo>
                <a:lnTo>
                  <a:pt x="0" y="70497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4844792" y="2123524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4854845" y="2115814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43"/>
                </a:lnTo>
              </a:path>
            </a:pathLst>
          </a:custGeom>
          <a:ln w="6702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4858196" y="2115423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0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4851494" y="2119473"/>
            <a:ext cx="0" cy="70485"/>
          </a:xfrm>
          <a:custGeom>
            <a:avLst/>
            <a:gdLst/>
            <a:ahLst/>
            <a:cxnLst/>
            <a:rect l="l" t="t" r="r" b="b"/>
            <a:pathLst>
              <a:path w="0" h="70485">
                <a:moveTo>
                  <a:pt x="0" y="70497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4861547" y="2111763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46"/>
                </a:lnTo>
              </a:path>
            </a:pathLst>
          </a:custGeom>
          <a:ln w="6702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4864899" y="2111372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04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4858196" y="2115423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4868250" y="2107713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49"/>
                </a:lnTo>
              </a:path>
            </a:pathLst>
          </a:custGeom>
          <a:ln w="6702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4871601" y="2107322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07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4864899" y="2111372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04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4874952" y="210366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54"/>
                </a:lnTo>
              </a:path>
            </a:pathLst>
          </a:custGeom>
          <a:ln w="6702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4878303" y="2103271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11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4871601" y="2107321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4881654" y="209961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57"/>
                </a:lnTo>
              </a:path>
            </a:pathLst>
          </a:custGeom>
          <a:ln w="6702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4885005" y="2099221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14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4878303" y="2103271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4888356" y="2095562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60"/>
                </a:lnTo>
              </a:path>
            </a:pathLst>
          </a:custGeom>
          <a:ln w="6702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4891707" y="209517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17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4885005" y="2099221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4895058" y="209152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63"/>
                </a:lnTo>
              </a:path>
            </a:pathLst>
          </a:custGeom>
          <a:ln w="6702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4898409" y="209112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21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4891707" y="209517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4901760" y="208747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67"/>
                </a:lnTo>
              </a:path>
            </a:pathLst>
          </a:custGeom>
          <a:ln w="6702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4905111" y="2087069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24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4898409" y="209112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21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4908462" y="208342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70"/>
                </a:lnTo>
              </a:path>
            </a:pathLst>
          </a:custGeom>
          <a:ln w="6702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4911813" y="2083019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28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4905111" y="2087069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4914494" y="2080185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765"/>
                </a:lnTo>
              </a:path>
            </a:pathLst>
          </a:custGeom>
          <a:ln w="5361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4917175" y="2079778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31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4911813" y="2083018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28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4920526" y="207612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76"/>
                </a:lnTo>
              </a:path>
            </a:pathLst>
          </a:custGeom>
          <a:ln w="6702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4923877" y="2075728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34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4917175" y="2079778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31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4927228" y="207207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79"/>
                </a:lnTo>
              </a:path>
            </a:pathLst>
          </a:custGeom>
          <a:ln w="6702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4930579" y="2071678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37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4923877" y="2075728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4933930" y="206802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84"/>
                </a:lnTo>
              </a:path>
            </a:pathLst>
          </a:custGeom>
          <a:ln w="6702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4937281" y="2067627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41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4930579" y="2071677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4940632" y="2063975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87"/>
                </a:lnTo>
              </a:path>
            </a:pathLst>
          </a:custGeom>
          <a:ln w="6702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4943983" y="2063576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44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4937281" y="2067627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4947334" y="2059924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90"/>
                </a:lnTo>
              </a:path>
            </a:pathLst>
          </a:custGeom>
          <a:ln w="6702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4950685" y="2059526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48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4943983" y="2063576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4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4954037" y="2055874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95"/>
                </a:lnTo>
              </a:path>
            </a:pathLst>
          </a:custGeom>
          <a:ln w="6702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4957388" y="2055475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51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4950685" y="2059526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4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4960739" y="2051823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598"/>
                </a:lnTo>
              </a:path>
            </a:pathLst>
          </a:custGeom>
          <a:ln w="6702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4964090" y="2051425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55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4957388" y="2055475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5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4967441" y="2047773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601"/>
                </a:lnTo>
              </a:path>
            </a:pathLst>
          </a:custGeom>
          <a:ln w="6702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4970792" y="2047374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58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4964090" y="2051425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5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4974143" y="2043723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605"/>
                </a:lnTo>
              </a:path>
            </a:pathLst>
          </a:custGeom>
          <a:ln w="6702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4977494" y="2043324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62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4970792" y="2047374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F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4980175" y="2040482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3798"/>
                </a:lnTo>
              </a:path>
            </a:pathLst>
          </a:custGeom>
          <a:ln w="5361">
            <a:solidFill>
              <a:srgbClr val="00BE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4982855" y="2040084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64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4977494" y="2043324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4986207" y="2036438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611"/>
                </a:lnTo>
              </a:path>
            </a:pathLst>
          </a:custGeom>
          <a:ln w="6702">
            <a:solidFill>
              <a:srgbClr val="00BE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4989558" y="2036033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68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4982855" y="2040083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4992909" y="2032388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614"/>
                </a:lnTo>
              </a:path>
            </a:pathLst>
          </a:custGeom>
          <a:ln w="6702">
            <a:solidFill>
              <a:srgbClr val="00BE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4996260" y="2031982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71"/>
                </a:lnTo>
              </a:path>
            </a:pathLst>
          </a:custGeom>
          <a:ln w="3175">
            <a:solidFill>
              <a:srgbClr val="00BE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4989558" y="2036033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6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4999611" y="2028337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617"/>
                </a:lnTo>
              </a:path>
            </a:pathLst>
          </a:custGeom>
          <a:ln w="6702">
            <a:solidFill>
              <a:srgbClr val="00BE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5002962" y="2027932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75"/>
                </a:lnTo>
              </a:path>
            </a:pathLst>
          </a:custGeom>
          <a:ln w="3175">
            <a:solidFill>
              <a:srgbClr val="00BE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4996260" y="2031982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5006313" y="2024287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622"/>
                </a:lnTo>
              </a:path>
            </a:pathLst>
          </a:custGeom>
          <a:ln w="6702">
            <a:solidFill>
              <a:srgbClr val="00BE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5009664" y="2023881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78"/>
                </a:lnTo>
              </a:path>
            </a:pathLst>
          </a:custGeom>
          <a:ln w="3175">
            <a:solidFill>
              <a:srgbClr val="00BE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5002962" y="2027932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5013015" y="202023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625"/>
                </a:lnTo>
              </a:path>
            </a:pathLst>
          </a:custGeom>
          <a:ln w="6702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5016366" y="2019831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82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5009664" y="2023881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5019717" y="2016186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0"/>
                </a:moveTo>
                <a:lnTo>
                  <a:pt x="0" y="74628"/>
                </a:lnTo>
              </a:path>
            </a:pathLst>
          </a:custGeom>
          <a:ln w="6702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5023068" y="201578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85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5016366" y="2019831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5023068" y="1972298"/>
            <a:ext cx="6985" cy="114935"/>
          </a:xfrm>
          <a:custGeom>
            <a:avLst/>
            <a:gdLst/>
            <a:ahLst/>
            <a:cxnLst/>
            <a:rect l="l" t="t" r="r" b="b"/>
            <a:pathLst>
              <a:path w="6985" h="114935">
                <a:moveTo>
                  <a:pt x="0" y="114470"/>
                </a:moveTo>
                <a:lnTo>
                  <a:pt x="0" y="43887"/>
                </a:lnTo>
                <a:lnTo>
                  <a:pt x="6702" y="39837"/>
                </a:lnTo>
                <a:lnTo>
                  <a:pt x="6702" y="110422"/>
                </a:lnTo>
                <a:lnTo>
                  <a:pt x="0" y="114470"/>
                </a:lnTo>
                <a:close/>
              </a:path>
              <a:path w="6985" h="114935">
                <a:moveTo>
                  <a:pt x="6702" y="2895"/>
                </a:moveTo>
                <a:lnTo>
                  <a:pt x="5356" y="0"/>
                </a:lnTo>
                <a:lnTo>
                  <a:pt x="6702" y="16"/>
                </a:lnTo>
                <a:lnTo>
                  <a:pt x="6702" y="2895"/>
                </a:lnTo>
                <a:close/>
              </a:path>
            </a:pathLst>
          </a:custGeom>
          <a:solidFill>
            <a:srgbClr val="00BD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5028352" y="1972297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0" y="0"/>
                </a:moveTo>
                <a:lnTo>
                  <a:pt x="1418" y="0"/>
                </a:lnTo>
                <a:lnTo>
                  <a:pt x="1418" y="3053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5029770" y="201173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89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5023068" y="201578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5029770" y="1972315"/>
            <a:ext cx="6985" cy="110489"/>
          </a:xfrm>
          <a:custGeom>
            <a:avLst/>
            <a:gdLst/>
            <a:ahLst/>
            <a:cxnLst/>
            <a:rect l="l" t="t" r="r" b="b"/>
            <a:pathLst>
              <a:path w="6985" h="110489">
                <a:moveTo>
                  <a:pt x="0" y="110406"/>
                </a:moveTo>
                <a:lnTo>
                  <a:pt x="0" y="39820"/>
                </a:lnTo>
                <a:lnTo>
                  <a:pt x="6702" y="35770"/>
                </a:lnTo>
                <a:lnTo>
                  <a:pt x="6702" y="106358"/>
                </a:lnTo>
                <a:lnTo>
                  <a:pt x="0" y="110406"/>
                </a:lnTo>
                <a:close/>
              </a:path>
              <a:path w="6985" h="110489">
                <a:moveTo>
                  <a:pt x="6702" y="17304"/>
                </a:moveTo>
                <a:lnTo>
                  <a:pt x="0" y="2879"/>
                </a:lnTo>
                <a:lnTo>
                  <a:pt x="0" y="0"/>
                </a:lnTo>
                <a:lnTo>
                  <a:pt x="6702" y="80"/>
                </a:lnTo>
                <a:lnTo>
                  <a:pt x="6702" y="17304"/>
                </a:lnTo>
                <a:close/>
              </a:path>
            </a:pathLst>
          </a:custGeom>
          <a:solidFill>
            <a:srgbClr val="00BD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5029770" y="1972297"/>
            <a:ext cx="6985" cy="17780"/>
          </a:xfrm>
          <a:custGeom>
            <a:avLst/>
            <a:gdLst/>
            <a:ahLst/>
            <a:cxnLst/>
            <a:rect l="l" t="t" r="r" b="b"/>
            <a:pathLst>
              <a:path w="6985" h="17780">
                <a:moveTo>
                  <a:pt x="0" y="0"/>
                </a:moveTo>
                <a:lnTo>
                  <a:pt x="6702" y="0"/>
                </a:lnTo>
                <a:lnTo>
                  <a:pt x="6702" y="17479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5036472" y="2007679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0"/>
                </a:moveTo>
                <a:lnTo>
                  <a:pt x="0" y="70592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5029770" y="201173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5029770" y="1972297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0" y="30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5039824" y="1972395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0"/>
                </a:moveTo>
                <a:lnTo>
                  <a:pt x="0" y="106278"/>
                </a:lnTo>
              </a:path>
            </a:pathLst>
          </a:custGeom>
          <a:ln w="6702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5036472" y="1972297"/>
            <a:ext cx="6985" cy="102235"/>
          </a:xfrm>
          <a:custGeom>
            <a:avLst/>
            <a:gdLst/>
            <a:ahLst/>
            <a:cxnLst/>
            <a:rect l="l" t="t" r="r" b="b"/>
            <a:pathLst>
              <a:path w="6985" h="102235">
                <a:moveTo>
                  <a:pt x="0" y="0"/>
                </a:moveTo>
                <a:lnTo>
                  <a:pt x="6702" y="0"/>
                </a:lnTo>
                <a:lnTo>
                  <a:pt x="6702" y="101927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5036472" y="2007679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5036472" y="1972297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0" y="174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5046526" y="1972478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52"/>
                </a:lnTo>
              </a:path>
            </a:pathLst>
          </a:custGeom>
          <a:ln w="6702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5043175" y="1972297"/>
            <a:ext cx="6985" cy="98425"/>
          </a:xfrm>
          <a:custGeom>
            <a:avLst/>
            <a:gdLst/>
            <a:ahLst/>
            <a:cxnLst/>
            <a:rect l="l" t="t" r="r" b="b"/>
            <a:pathLst>
              <a:path w="6985" h="98425">
                <a:moveTo>
                  <a:pt x="0" y="0"/>
                </a:moveTo>
                <a:lnTo>
                  <a:pt x="6702" y="0"/>
                </a:lnTo>
                <a:lnTo>
                  <a:pt x="6702" y="97880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5043175" y="1972297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1019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5052557" y="1972554"/>
            <a:ext cx="0" cy="98425"/>
          </a:xfrm>
          <a:custGeom>
            <a:avLst/>
            <a:gdLst/>
            <a:ahLst/>
            <a:cxnLst/>
            <a:rect l="l" t="t" r="r" b="b"/>
            <a:pathLst>
              <a:path w="0" h="98425">
                <a:moveTo>
                  <a:pt x="0" y="0"/>
                </a:moveTo>
                <a:lnTo>
                  <a:pt x="0" y="98025"/>
                </a:lnTo>
              </a:path>
            </a:pathLst>
          </a:custGeom>
          <a:ln w="5361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5055238" y="1972341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4">
                <a:moveTo>
                  <a:pt x="0" y="0"/>
                </a:moveTo>
                <a:lnTo>
                  <a:pt x="0" y="94598"/>
                </a:lnTo>
              </a:path>
            </a:pathLst>
          </a:custGeom>
          <a:ln w="3175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5050370" y="1971541"/>
            <a:ext cx="0" cy="99060"/>
          </a:xfrm>
          <a:custGeom>
            <a:avLst/>
            <a:gdLst/>
            <a:ahLst/>
            <a:cxnLst/>
            <a:rect l="l" t="t" r="r" b="b"/>
            <a:pathLst>
              <a:path w="0" h="99060">
                <a:moveTo>
                  <a:pt x="0" y="986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5058590" y="1972614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4724"/>
                </a:lnTo>
              </a:path>
            </a:pathLst>
          </a:custGeom>
          <a:ln w="6702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5061941" y="1972422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5">
                <a:moveTo>
                  <a:pt x="0" y="0"/>
                </a:moveTo>
                <a:lnTo>
                  <a:pt x="0" y="90471"/>
                </a:lnTo>
              </a:path>
            </a:pathLst>
          </a:custGeom>
          <a:ln w="3175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5055238" y="1972341"/>
            <a:ext cx="0" cy="94615"/>
          </a:xfrm>
          <a:custGeom>
            <a:avLst/>
            <a:gdLst/>
            <a:ahLst/>
            <a:cxnLst/>
            <a:rect l="l" t="t" r="r" b="b"/>
            <a:pathLst>
              <a:path w="0" h="94614">
                <a:moveTo>
                  <a:pt x="0" y="945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5065291" y="1972705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5">
                <a:moveTo>
                  <a:pt x="0" y="0"/>
                </a:moveTo>
                <a:lnTo>
                  <a:pt x="0" y="90597"/>
                </a:lnTo>
              </a:path>
            </a:pathLst>
          </a:custGeom>
          <a:ln w="6702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5068642" y="197250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343"/>
                </a:lnTo>
              </a:path>
            </a:pathLst>
          </a:custGeom>
          <a:ln w="3175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5061941" y="1972422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5">
                <a:moveTo>
                  <a:pt x="0" y="904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5068640" y="1972784"/>
            <a:ext cx="6985" cy="98425"/>
          </a:xfrm>
          <a:custGeom>
            <a:avLst/>
            <a:gdLst/>
            <a:ahLst/>
            <a:cxnLst/>
            <a:rect l="l" t="t" r="r" b="b"/>
            <a:pathLst>
              <a:path w="6985" h="98425">
                <a:moveTo>
                  <a:pt x="0" y="86469"/>
                </a:moveTo>
                <a:lnTo>
                  <a:pt x="0" y="0"/>
                </a:lnTo>
                <a:lnTo>
                  <a:pt x="6702" y="80"/>
                </a:lnTo>
                <a:lnTo>
                  <a:pt x="6702" y="85659"/>
                </a:lnTo>
                <a:lnTo>
                  <a:pt x="1343" y="85659"/>
                </a:lnTo>
                <a:lnTo>
                  <a:pt x="0" y="86469"/>
                </a:lnTo>
                <a:close/>
              </a:path>
              <a:path w="6985" h="98425">
                <a:moveTo>
                  <a:pt x="6702" y="98295"/>
                </a:moveTo>
                <a:lnTo>
                  <a:pt x="1343" y="85659"/>
                </a:lnTo>
                <a:lnTo>
                  <a:pt x="6702" y="85659"/>
                </a:lnTo>
                <a:lnTo>
                  <a:pt x="6702" y="98295"/>
                </a:lnTo>
                <a:close/>
              </a:path>
            </a:pathLst>
          </a:custGeom>
          <a:solidFill>
            <a:srgbClr val="00BC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5075345" y="1972582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578"/>
                </a:lnTo>
              </a:path>
            </a:pathLst>
          </a:custGeom>
          <a:ln w="3175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5068642" y="1972502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34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5075345" y="2058161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5">
                <a:moveTo>
                  <a:pt x="0" y="0"/>
                </a:moveTo>
                <a:lnTo>
                  <a:pt x="0" y="13132"/>
                </a:lnTo>
              </a:path>
            </a:pathLst>
          </a:custGeom>
          <a:ln w="3175">
            <a:solidFill>
              <a:srgbClr val="00BC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5078696" y="197286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018"/>
                </a:lnTo>
              </a:path>
            </a:pathLst>
          </a:custGeom>
          <a:ln w="6702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5082047" y="1972663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498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5075345" y="1972582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5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5082047" y="2058161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0"/>
                </a:moveTo>
                <a:lnTo>
                  <a:pt x="0" y="28938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5075345" y="2058161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5">
                <a:moveTo>
                  <a:pt x="0" y="131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5085398" y="1972948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267"/>
                </a:lnTo>
              </a:path>
            </a:pathLst>
          </a:custGeom>
          <a:ln w="6702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5088749" y="1972743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418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5082047" y="1972663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4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5088749" y="2058161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0"/>
                </a:moveTo>
                <a:lnTo>
                  <a:pt x="0" y="27529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5082047" y="2058161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289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5092100" y="1973022"/>
            <a:ext cx="0" cy="113664"/>
          </a:xfrm>
          <a:custGeom>
            <a:avLst/>
            <a:gdLst/>
            <a:ahLst/>
            <a:cxnLst/>
            <a:rect l="l" t="t" r="r" b="b"/>
            <a:pathLst>
              <a:path w="0" h="113664">
                <a:moveTo>
                  <a:pt x="0" y="0"/>
                </a:moveTo>
                <a:lnTo>
                  <a:pt x="0" y="113305"/>
                </a:lnTo>
              </a:path>
            </a:pathLst>
          </a:custGeom>
          <a:ln w="6702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5095451" y="1972824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37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5088749" y="1972743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41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5095451" y="2058161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10">
                <a:moveTo>
                  <a:pt x="0" y="0"/>
                </a:moveTo>
                <a:lnTo>
                  <a:pt x="0" y="16046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5088749" y="2058161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52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5098802" y="1973098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744"/>
                </a:lnTo>
              </a:path>
            </a:pathLst>
          </a:custGeom>
          <a:ln w="6702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5102153" y="1972904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257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5095451" y="1972824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5102153" y="205816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0" y="0"/>
                </a:moveTo>
                <a:lnTo>
                  <a:pt x="0" y="4565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5095451" y="2058161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10">
                <a:moveTo>
                  <a:pt x="0" y="160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5105504" y="1973189"/>
            <a:ext cx="0" cy="90805"/>
          </a:xfrm>
          <a:custGeom>
            <a:avLst/>
            <a:gdLst/>
            <a:ahLst/>
            <a:cxnLst/>
            <a:rect l="l" t="t" r="r" b="b"/>
            <a:pathLst>
              <a:path w="0" h="90805">
                <a:moveTo>
                  <a:pt x="0" y="0"/>
                </a:moveTo>
                <a:lnTo>
                  <a:pt x="0" y="90183"/>
                </a:lnTo>
              </a:path>
            </a:pathLst>
          </a:custGeom>
          <a:ln w="6702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5108855" y="1972984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0"/>
                </a:moveTo>
                <a:lnTo>
                  <a:pt x="0" y="7826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5102153" y="1972904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25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5102153" y="2058161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80">
                <a:moveTo>
                  <a:pt x="0" y="4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5112206" y="1973264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0"/>
                </a:moveTo>
                <a:lnTo>
                  <a:pt x="0" y="78621"/>
                </a:lnTo>
              </a:path>
            </a:pathLst>
          </a:custGeom>
          <a:ln w="6702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5115557" y="1973065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6697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5108855" y="1972984"/>
            <a:ext cx="0" cy="78740"/>
          </a:xfrm>
          <a:custGeom>
            <a:avLst/>
            <a:gdLst/>
            <a:ahLst/>
            <a:cxnLst/>
            <a:rect l="l" t="t" r="r" b="b"/>
            <a:pathLst>
              <a:path w="0" h="78739">
                <a:moveTo>
                  <a:pt x="0" y="782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5118238" y="1973340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7061"/>
                </a:lnTo>
              </a:path>
            </a:pathLst>
          </a:custGeom>
          <a:ln w="5361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5120919" y="1973129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447"/>
                </a:lnTo>
              </a:path>
            </a:pathLst>
          </a:custGeom>
          <a:ln w="3175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5115557" y="1973065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6669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5120919" y="1973400"/>
            <a:ext cx="6985" cy="58419"/>
          </a:xfrm>
          <a:custGeom>
            <a:avLst/>
            <a:gdLst/>
            <a:ahLst/>
            <a:cxnLst/>
            <a:rect l="l" t="t" r="r" b="b"/>
            <a:pathLst>
              <a:path w="6985" h="58419">
                <a:moveTo>
                  <a:pt x="0" y="57811"/>
                </a:moveTo>
                <a:lnTo>
                  <a:pt x="0" y="0"/>
                </a:lnTo>
                <a:lnTo>
                  <a:pt x="6702" y="80"/>
                </a:lnTo>
                <a:lnTo>
                  <a:pt x="6702" y="46331"/>
                </a:lnTo>
                <a:lnTo>
                  <a:pt x="0" y="57811"/>
                </a:lnTo>
                <a:close/>
              </a:path>
            </a:pathLst>
          </a:custGeom>
          <a:solidFill>
            <a:srgbClr val="00BA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5127621" y="1973209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0"/>
                </a:moveTo>
                <a:lnTo>
                  <a:pt x="0" y="45885"/>
                </a:lnTo>
              </a:path>
            </a:pathLst>
          </a:custGeom>
          <a:ln w="3175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5120919" y="1973129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5744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5127621" y="1973491"/>
            <a:ext cx="6985" cy="46355"/>
          </a:xfrm>
          <a:custGeom>
            <a:avLst/>
            <a:gdLst/>
            <a:ahLst/>
            <a:cxnLst/>
            <a:rect l="l" t="t" r="r" b="b"/>
            <a:pathLst>
              <a:path w="6985" h="46355">
                <a:moveTo>
                  <a:pt x="0" y="46251"/>
                </a:moveTo>
                <a:lnTo>
                  <a:pt x="0" y="0"/>
                </a:lnTo>
                <a:lnTo>
                  <a:pt x="6702" y="80"/>
                </a:lnTo>
                <a:lnTo>
                  <a:pt x="6702" y="34769"/>
                </a:lnTo>
                <a:lnTo>
                  <a:pt x="0" y="46251"/>
                </a:lnTo>
                <a:close/>
              </a:path>
            </a:pathLst>
          </a:custGeom>
          <a:solidFill>
            <a:srgbClr val="00BA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5134323" y="19732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0"/>
                </a:moveTo>
                <a:lnTo>
                  <a:pt x="0" y="34323"/>
                </a:lnTo>
              </a:path>
            </a:pathLst>
          </a:custGeom>
          <a:ln w="3175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5127621" y="1973209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5">
                <a:moveTo>
                  <a:pt x="0" y="458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5134323" y="1973566"/>
            <a:ext cx="6985" cy="34925"/>
          </a:xfrm>
          <a:custGeom>
            <a:avLst/>
            <a:gdLst/>
            <a:ahLst/>
            <a:cxnLst/>
            <a:rect l="l" t="t" r="r" b="b"/>
            <a:pathLst>
              <a:path w="6985" h="34925">
                <a:moveTo>
                  <a:pt x="0" y="34689"/>
                </a:moveTo>
                <a:lnTo>
                  <a:pt x="0" y="0"/>
                </a:lnTo>
                <a:lnTo>
                  <a:pt x="6702" y="80"/>
                </a:lnTo>
                <a:lnTo>
                  <a:pt x="6702" y="23209"/>
                </a:lnTo>
                <a:lnTo>
                  <a:pt x="0" y="34689"/>
                </a:lnTo>
                <a:close/>
              </a:path>
            </a:pathLst>
          </a:custGeom>
          <a:solidFill>
            <a:srgbClr val="00BA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5141025" y="1973370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0"/>
                </a:moveTo>
                <a:lnTo>
                  <a:pt x="0" y="22760"/>
                </a:lnTo>
              </a:path>
            </a:pathLst>
          </a:custGeom>
          <a:ln w="3175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5134323" y="19732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3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5141025" y="1973642"/>
            <a:ext cx="6985" cy="23495"/>
          </a:xfrm>
          <a:custGeom>
            <a:avLst/>
            <a:gdLst/>
            <a:ahLst/>
            <a:cxnLst/>
            <a:rect l="l" t="t" r="r" b="b"/>
            <a:pathLst>
              <a:path w="6985" h="23494">
                <a:moveTo>
                  <a:pt x="0" y="23128"/>
                </a:moveTo>
                <a:lnTo>
                  <a:pt x="0" y="0"/>
                </a:lnTo>
                <a:lnTo>
                  <a:pt x="6702" y="80"/>
                </a:lnTo>
                <a:lnTo>
                  <a:pt x="6702" y="11647"/>
                </a:lnTo>
                <a:lnTo>
                  <a:pt x="0" y="23128"/>
                </a:lnTo>
                <a:close/>
              </a:path>
            </a:pathLst>
          </a:custGeom>
          <a:solidFill>
            <a:srgbClr val="00BA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5147728" y="1973451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0" y="0"/>
                </a:moveTo>
                <a:lnTo>
                  <a:pt x="0" y="11198"/>
                </a:lnTo>
              </a:path>
            </a:pathLst>
          </a:custGeom>
          <a:ln w="3175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5141025" y="1973370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7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5147728" y="1973733"/>
            <a:ext cx="6985" cy="12065"/>
          </a:xfrm>
          <a:custGeom>
            <a:avLst/>
            <a:gdLst/>
            <a:ahLst/>
            <a:cxnLst/>
            <a:rect l="l" t="t" r="r" b="b"/>
            <a:pathLst>
              <a:path w="6985" h="12064">
                <a:moveTo>
                  <a:pt x="0" y="11567"/>
                </a:moveTo>
                <a:lnTo>
                  <a:pt x="0" y="0"/>
                </a:lnTo>
                <a:lnTo>
                  <a:pt x="6702" y="80"/>
                </a:lnTo>
                <a:lnTo>
                  <a:pt x="0" y="11567"/>
                </a:lnTo>
                <a:close/>
              </a:path>
            </a:pathLst>
          </a:custGeom>
          <a:solidFill>
            <a:srgbClr val="00BA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5147728" y="1973451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30">
                <a:moveTo>
                  <a:pt x="0" y="111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3477562" y="1972297"/>
            <a:ext cx="1677035" cy="1032510"/>
          </a:xfrm>
          <a:custGeom>
            <a:avLst/>
            <a:gdLst/>
            <a:ahLst/>
            <a:cxnLst/>
            <a:rect l="l" t="t" r="r" b="b"/>
            <a:pathLst>
              <a:path w="1677035" h="1032510">
                <a:moveTo>
                  <a:pt x="25357" y="1032008"/>
                </a:moveTo>
                <a:lnTo>
                  <a:pt x="0" y="977835"/>
                </a:lnTo>
                <a:lnTo>
                  <a:pt x="1565612" y="31738"/>
                </a:lnTo>
                <a:lnTo>
                  <a:pt x="1550867" y="0"/>
                </a:lnTo>
                <a:lnTo>
                  <a:pt x="1676495" y="1506"/>
                </a:lnTo>
              </a:path>
            </a:pathLst>
          </a:custGeom>
          <a:ln w="878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5069914" y="2058443"/>
            <a:ext cx="15240" cy="34925"/>
          </a:xfrm>
          <a:custGeom>
            <a:avLst/>
            <a:gdLst/>
            <a:ahLst/>
            <a:cxnLst/>
            <a:rect l="l" t="t" r="r" b="b"/>
            <a:pathLst>
              <a:path w="15239" h="34925">
                <a:moveTo>
                  <a:pt x="14660" y="34399"/>
                </a:moveTo>
                <a:lnTo>
                  <a:pt x="69" y="0"/>
                </a:lnTo>
                <a:lnTo>
                  <a:pt x="0" y="41"/>
                </a:lnTo>
              </a:path>
            </a:pathLst>
          </a:custGeom>
          <a:ln w="82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1968248" y="3350637"/>
            <a:ext cx="39370" cy="122555"/>
          </a:xfrm>
          <a:custGeom>
            <a:avLst/>
            <a:gdLst/>
            <a:ahLst/>
            <a:cxnLst/>
            <a:rect l="l" t="t" r="r" b="b"/>
            <a:pathLst>
              <a:path w="39369" h="122554">
                <a:moveTo>
                  <a:pt x="25468" y="27204"/>
                </a:moveTo>
                <a:lnTo>
                  <a:pt x="12063" y="27204"/>
                </a:lnTo>
                <a:lnTo>
                  <a:pt x="12063" y="0"/>
                </a:lnTo>
                <a:lnTo>
                  <a:pt x="25468" y="0"/>
                </a:lnTo>
                <a:lnTo>
                  <a:pt x="25468" y="27204"/>
                </a:lnTo>
                <a:close/>
              </a:path>
              <a:path w="39369" h="122554">
                <a:moveTo>
                  <a:pt x="38872" y="39294"/>
                </a:moveTo>
                <a:lnTo>
                  <a:pt x="0" y="39294"/>
                </a:lnTo>
                <a:lnTo>
                  <a:pt x="0" y="27204"/>
                </a:lnTo>
                <a:lnTo>
                  <a:pt x="38872" y="27204"/>
                </a:lnTo>
                <a:lnTo>
                  <a:pt x="38872" y="39294"/>
                </a:lnTo>
                <a:close/>
              </a:path>
              <a:path w="39369" h="122554">
                <a:moveTo>
                  <a:pt x="30829" y="122418"/>
                </a:moveTo>
                <a:lnTo>
                  <a:pt x="29489" y="122418"/>
                </a:lnTo>
                <a:lnTo>
                  <a:pt x="20546" y="120812"/>
                </a:lnTo>
                <a:lnTo>
                  <a:pt x="15247" y="116373"/>
                </a:lnTo>
                <a:lnTo>
                  <a:pt x="12713" y="109666"/>
                </a:lnTo>
                <a:lnTo>
                  <a:pt x="12063" y="101259"/>
                </a:lnTo>
                <a:lnTo>
                  <a:pt x="12063" y="39294"/>
                </a:lnTo>
                <a:lnTo>
                  <a:pt x="25468" y="39294"/>
                </a:lnTo>
                <a:lnTo>
                  <a:pt x="25468" y="108816"/>
                </a:lnTo>
                <a:lnTo>
                  <a:pt x="38872" y="108816"/>
                </a:lnTo>
                <a:lnTo>
                  <a:pt x="38872" y="120907"/>
                </a:lnTo>
                <a:lnTo>
                  <a:pt x="34850" y="120907"/>
                </a:lnTo>
                <a:lnTo>
                  <a:pt x="30829" y="1224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2021864" y="3377841"/>
            <a:ext cx="67310" cy="97155"/>
          </a:xfrm>
          <a:custGeom>
            <a:avLst/>
            <a:gdLst/>
            <a:ahLst/>
            <a:cxnLst/>
            <a:rect l="l" t="t" r="r" b="b"/>
            <a:pathLst>
              <a:path w="67310" h="97154">
                <a:moveTo>
                  <a:pt x="26808" y="96725"/>
                </a:moveTo>
                <a:lnTo>
                  <a:pt x="17530" y="95190"/>
                </a:lnTo>
                <a:lnTo>
                  <a:pt x="8880" y="90113"/>
                </a:lnTo>
                <a:lnTo>
                  <a:pt x="2492" y="80785"/>
                </a:lnTo>
                <a:lnTo>
                  <a:pt x="0" y="66498"/>
                </a:lnTo>
                <a:lnTo>
                  <a:pt x="0" y="0"/>
                </a:lnTo>
                <a:lnTo>
                  <a:pt x="14744" y="0"/>
                </a:lnTo>
                <a:lnTo>
                  <a:pt x="14744" y="61964"/>
                </a:lnTo>
                <a:lnTo>
                  <a:pt x="15938" y="71646"/>
                </a:lnTo>
                <a:lnTo>
                  <a:pt x="19268" y="78211"/>
                </a:lnTo>
                <a:lnTo>
                  <a:pt x="24357" y="81942"/>
                </a:lnTo>
                <a:lnTo>
                  <a:pt x="30829" y="83123"/>
                </a:lnTo>
                <a:lnTo>
                  <a:pt x="51662" y="83123"/>
                </a:lnTo>
                <a:lnTo>
                  <a:pt x="49051" y="87161"/>
                </a:lnTo>
                <a:lnTo>
                  <a:pt x="43228" y="92380"/>
                </a:lnTo>
                <a:lnTo>
                  <a:pt x="35898" y="95615"/>
                </a:lnTo>
                <a:lnTo>
                  <a:pt x="26808" y="96725"/>
                </a:lnTo>
                <a:close/>
              </a:path>
              <a:path w="67310" h="97154">
                <a:moveTo>
                  <a:pt x="51662" y="83123"/>
                </a:moveTo>
                <a:lnTo>
                  <a:pt x="30829" y="83123"/>
                </a:lnTo>
                <a:lnTo>
                  <a:pt x="41741" y="80077"/>
                </a:lnTo>
                <a:lnTo>
                  <a:pt x="48757" y="72355"/>
                </a:lnTo>
                <a:lnTo>
                  <a:pt x="52506" y="62082"/>
                </a:lnTo>
                <a:lnTo>
                  <a:pt x="53616" y="51385"/>
                </a:lnTo>
                <a:lnTo>
                  <a:pt x="53616" y="0"/>
                </a:lnTo>
                <a:lnTo>
                  <a:pt x="67021" y="0"/>
                </a:lnTo>
                <a:lnTo>
                  <a:pt x="67021" y="80100"/>
                </a:lnTo>
                <a:lnTo>
                  <a:pt x="53616" y="80100"/>
                </a:lnTo>
                <a:lnTo>
                  <a:pt x="51662" y="83123"/>
                </a:lnTo>
                <a:close/>
              </a:path>
              <a:path w="67310" h="97154">
                <a:moveTo>
                  <a:pt x="67021" y="93702"/>
                </a:moveTo>
                <a:lnTo>
                  <a:pt x="53616" y="93702"/>
                </a:lnTo>
                <a:lnTo>
                  <a:pt x="53616" y="80100"/>
                </a:lnTo>
                <a:lnTo>
                  <a:pt x="67021" y="80100"/>
                </a:lnTo>
                <a:lnTo>
                  <a:pt x="67021" y="937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2106311" y="3374819"/>
            <a:ext cx="79375" cy="100330"/>
          </a:xfrm>
          <a:custGeom>
            <a:avLst/>
            <a:gdLst/>
            <a:ahLst/>
            <a:cxnLst/>
            <a:rect l="l" t="t" r="r" b="b"/>
            <a:pathLst>
              <a:path w="79375" h="100329">
                <a:moveTo>
                  <a:pt x="17425" y="31738"/>
                </a:moveTo>
                <a:lnTo>
                  <a:pt x="4021" y="31738"/>
                </a:lnTo>
                <a:lnTo>
                  <a:pt x="7204" y="17215"/>
                </a:lnTo>
                <a:lnTo>
                  <a:pt x="14409" y="7367"/>
                </a:lnTo>
                <a:lnTo>
                  <a:pt x="25132" y="1771"/>
                </a:lnTo>
                <a:lnTo>
                  <a:pt x="38872" y="0"/>
                </a:lnTo>
                <a:lnTo>
                  <a:pt x="46516" y="613"/>
                </a:lnTo>
                <a:lnTo>
                  <a:pt x="56800" y="3778"/>
                </a:lnTo>
                <a:lnTo>
                  <a:pt x="65827" y="11476"/>
                </a:lnTo>
                <a:lnTo>
                  <a:pt x="66406" y="13602"/>
                </a:lnTo>
                <a:lnTo>
                  <a:pt x="36191" y="13602"/>
                </a:lnTo>
                <a:lnTo>
                  <a:pt x="26661" y="15373"/>
                </a:lnTo>
                <a:lnTo>
                  <a:pt x="21279" y="19836"/>
                </a:lnTo>
                <a:lnTo>
                  <a:pt x="18661" y="25716"/>
                </a:lnTo>
                <a:lnTo>
                  <a:pt x="17425" y="31738"/>
                </a:lnTo>
                <a:close/>
              </a:path>
              <a:path w="79375" h="100329">
                <a:moveTo>
                  <a:pt x="26808" y="99748"/>
                </a:moveTo>
                <a:lnTo>
                  <a:pt x="15833" y="97622"/>
                </a:lnTo>
                <a:lnTo>
                  <a:pt x="7372" y="91813"/>
                </a:lnTo>
                <a:lnTo>
                  <a:pt x="1926" y="83170"/>
                </a:lnTo>
                <a:lnTo>
                  <a:pt x="0" y="72544"/>
                </a:lnTo>
                <a:lnTo>
                  <a:pt x="774" y="64420"/>
                </a:lnTo>
                <a:lnTo>
                  <a:pt x="4188" y="55163"/>
                </a:lnTo>
                <a:lnTo>
                  <a:pt x="11875" y="47040"/>
                </a:lnTo>
                <a:lnTo>
                  <a:pt x="25468" y="42317"/>
                </a:lnTo>
                <a:lnTo>
                  <a:pt x="48255" y="39294"/>
                </a:lnTo>
                <a:lnTo>
                  <a:pt x="52276" y="39294"/>
                </a:lnTo>
                <a:lnTo>
                  <a:pt x="56297" y="37783"/>
                </a:lnTo>
                <a:lnTo>
                  <a:pt x="56297" y="18136"/>
                </a:lnTo>
                <a:lnTo>
                  <a:pt x="49595" y="13602"/>
                </a:lnTo>
                <a:lnTo>
                  <a:pt x="66406" y="13602"/>
                </a:lnTo>
                <a:lnTo>
                  <a:pt x="69701" y="25692"/>
                </a:lnTo>
                <a:lnTo>
                  <a:pt x="69701" y="48362"/>
                </a:lnTo>
                <a:lnTo>
                  <a:pt x="56297" y="48362"/>
                </a:lnTo>
                <a:lnTo>
                  <a:pt x="53616" y="49874"/>
                </a:lnTo>
                <a:lnTo>
                  <a:pt x="49595" y="51385"/>
                </a:lnTo>
                <a:lnTo>
                  <a:pt x="32170" y="54408"/>
                </a:lnTo>
                <a:lnTo>
                  <a:pt x="25468" y="55919"/>
                </a:lnTo>
                <a:lnTo>
                  <a:pt x="14744" y="57430"/>
                </a:lnTo>
                <a:lnTo>
                  <a:pt x="14744" y="80100"/>
                </a:lnTo>
                <a:lnTo>
                  <a:pt x="18765" y="86146"/>
                </a:lnTo>
                <a:lnTo>
                  <a:pt x="54879" y="86146"/>
                </a:lnTo>
                <a:lnTo>
                  <a:pt x="51690" y="89546"/>
                </a:lnTo>
                <a:lnTo>
                  <a:pt x="45574" y="94458"/>
                </a:lnTo>
                <a:lnTo>
                  <a:pt x="37448" y="98236"/>
                </a:lnTo>
                <a:lnTo>
                  <a:pt x="26808" y="99748"/>
                </a:lnTo>
                <a:close/>
              </a:path>
              <a:path w="79375" h="100329">
                <a:moveTo>
                  <a:pt x="54879" y="86146"/>
                </a:moveTo>
                <a:lnTo>
                  <a:pt x="29489" y="86146"/>
                </a:lnTo>
                <a:lnTo>
                  <a:pt x="39332" y="84516"/>
                </a:lnTo>
                <a:lnTo>
                  <a:pt x="47920" y="79912"/>
                </a:lnTo>
                <a:lnTo>
                  <a:pt x="53993" y="72756"/>
                </a:lnTo>
                <a:lnTo>
                  <a:pt x="56297" y="63476"/>
                </a:lnTo>
                <a:lnTo>
                  <a:pt x="56297" y="48362"/>
                </a:lnTo>
                <a:lnTo>
                  <a:pt x="69701" y="48362"/>
                </a:lnTo>
                <a:lnTo>
                  <a:pt x="69701" y="84634"/>
                </a:lnTo>
                <a:lnTo>
                  <a:pt x="56297" y="84634"/>
                </a:lnTo>
                <a:lnTo>
                  <a:pt x="54879" y="86146"/>
                </a:lnTo>
                <a:close/>
              </a:path>
              <a:path w="79375" h="100329">
                <a:moveTo>
                  <a:pt x="75063" y="98236"/>
                </a:moveTo>
                <a:lnTo>
                  <a:pt x="58978" y="98236"/>
                </a:lnTo>
                <a:lnTo>
                  <a:pt x="57638" y="90680"/>
                </a:lnTo>
                <a:lnTo>
                  <a:pt x="56297" y="84634"/>
                </a:lnTo>
                <a:lnTo>
                  <a:pt x="69701" y="84634"/>
                </a:lnTo>
                <a:lnTo>
                  <a:pt x="71042" y="86146"/>
                </a:lnTo>
                <a:lnTo>
                  <a:pt x="79084" y="86146"/>
                </a:lnTo>
                <a:lnTo>
                  <a:pt x="79084" y="96725"/>
                </a:lnTo>
                <a:lnTo>
                  <a:pt x="76404" y="96725"/>
                </a:lnTo>
                <a:lnTo>
                  <a:pt x="75063" y="98236"/>
                </a:lnTo>
                <a:close/>
              </a:path>
              <a:path w="79375" h="100329">
                <a:moveTo>
                  <a:pt x="79084" y="86146"/>
                </a:moveTo>
                <a:lnTo>
                  <a:pt x="75063" y="86146"/>
                </a:lnTo>
                <a:lnTo>
                  <a:pt x="77744" y="84634"/>
                </a:lnTo>
                <a:lnTo>
                  <a:pt x="79084" y="84634"/>
                </a:lnTo>
                <a:lnTo>
                  <a:pt x="79084" y="861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2208183" y="3341569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0"/>
                </a:moveTo>
                <a:lnTo>
                  <a:pt x="0" y="129975"/>
                </a:lnTo>
              </a:path>
            </a:pathLst>
          </a:custGeom>
          <a:ln w="1340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1673355" y="3575827"/>
            <a:ext cx="671551" cy="305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6957297" y="1718392"/>
            <a:ext cx="886018" cy="541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7075254" y="2121919"/>
            <a:ext cx="40640" cy="130175"/>
          </a:xfrm>
          <a:custGeom>
            <a:avLst/>
            <a:gdLst/>
            <a:ahLst/>
            <a:cxnLst/>
            <a:rect l="l" t="t" r="r" b="b"/>
            <a:pathLst>
              <a:path w="40640" h="130175">
                <a:moveTo>
                  <a:pt x="25468" y="36272"/>
                </a:moveTo>
                <a:lnTo>
                  <a:pt x="12063" y="36272"/>
                </a:lnTo>
                <a:lnTo>
                  <a:pt x="12063" y="19647"/>
                </a:lnTo>
                <a:lnTo>
                  <a:pt x="13529" y="10839"/>
                </a:lnTo>
                <a:lnTo>
                  <a:pt x="17760" y="4722"/>
                </a:lnTo>
                <a:lnTo>
                  <a:pt x="24504" y="1157"/>
                </a:lnTo>
                <a:lnTo>
                  <a:pt x="33510" y="0"/>
                </a:lnTo>
                <a:lnTo>
                  <a:pt x="40212" y="0"/>
                </a:lnTo>
                <a:lnTo>
                  <a:pt x="40212" y="13602"/>
                </a:lnTo>
                <a:lnTo>
                  <a:pt x="28148" y="13602"/>
                </a:lnTo>
                <a:lnTo>
                  <a:pt x="25468" y="16624"/>
                </a:lnTo>
                <a:lnTo>
                  <a:pt x="25468" y="36272"/>
                </a:lnTo>
                <a:close/>
              </a:path>
              <a:path w="40640" h="130175">
                <a:moveTo>
                  <a:pt x="40212" y="49874"/>
                </a:moveTo>
                <a:lnTo>
                  <a:pt x="0" y="49874"/>
                </a:lnTo>
                <a:lnTo>
                  <a:pt x="0" y="36272"/>
                </a:lnTo>
                <a:lnTo>
                  <a:pt x="40212" y="36272"/>
                </a:lnTo>
                <a:lnTo>
                  <a:pt x="40212" y="49874"/>
                </a:lnTo>
                <a:close/>
              </a:path>
              <a:path w="40640" h="130175">
                <a:moveTo>
                  <a:pt x="25468" y="129975"/>
                </a:moveTo>
                <a:lnTo>
                  <a:pt x="12063" y="129975"/>
                </a:lnTo>
                <a:lnTo>
                  <a:pt x="12063" y="49874"/>
                </a:lnTo>
                <a:lnTo>
                  <a:pt x="25468" y="49874"/>
                </a:lnTo>
                <a:lnTo>
                  <a:pt x="25468" y="129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7123509" y="2155169"/>
            <a:ext cx="78105" cy="100330"/>
          </a:xfrm>
          <a:custGeom>
            <a:avLst/>
            <a:gdLst/>
            <a:ahLst/>
            <a:cxnLst/>
            <a:rect l="l" t="t" r="r" b="b"/>
            <a:pathLst>
              <a:path w="78104" h="100330">
                <a:moveTo>
                  <a:pt x="38872" y="99748"/>
                </a:moveTo>
                <a:lnTo>
                  <a:pt x="21488" y="95355"/>
                </a:lnTo>
                <a:lnTo>
                  <a:pt x="9382" y="83879"/>
                </a:lnTo>
                <a:lnTo>
                  <a:pt x="2303" y="67868"/>
                </a:lnTo>
                <a:lnTo>
                  <a:pt x="0" y="49874"/>
                </a:lnTo>
                <a:lnTo>
                  <a:pt x="2303" y="31879"/>
                </a:lnTo>
                <a:lnTo>
                  <a:pt x="9382" y="15869"/>
                </a:lnTo>
                <a:lnTo>
                  <a:pt x="21488" y="4392"/>
                </a:lnTo>
                <a:lnTo>
                  <a:pt x="38872" y="0"/>
                </a:lnTo>
                <a:lnTo>
                  <a:pt x="56255" y="4392"/>
                </a:lnTo>
                <a:lnTo>
                  <a:pt x="65970" y="13602"/>
                </a:lnTo>
                <a:lnTo>
                  <a:pt x="38872" y="13602"/>
                </a:lnTo>
                <a:lnTo>
                  <a:pt x="26619" y="17569"/>
                </a:lnTo>
                <a:lnTo>
                  <a:pt x="19268" y="27204"/>
                </a:lnTo>
                <a:lnTo>
                  <a:pt x="15687" y="39105"/>
                </a:lnTo>
                <a:lnTo>
                  <a:pt x="14744" y="49874"/>
                </a:lnTo>
                <a:lnTo>
                  <a:pt x="15687" y="60642"/>
                </a:lnTo>
                <a:lnTo>
                  <a:pt x="19268" y="72544"/>
                </a:lnTo>
                <a:lnTo>
                  <a:pt x="26619" y="82179"/>
                </a:lnTo>
                <a:lnTo>
                  <a:pt x="38872" y="86146"/>
                </a:lnTo>
                <a:lnTo>
                  <a:pt x="65970" y="86146"/>
                </a:lnTo>
                <a:lnTo>
                  <a:pt x="56255" y="95355"/>
                </a:lnTo>
                <a:lnTo>
                  <a:pt x="38872" y="99748"/>
                </a:lnTo>
                <a:close/>
              </a:path>
              <a:path w="78104" h="100330">
                <a:moveTo>
                  <a:pt x="65970" y="86146"/>
                </a:moveTo>
                <a:lnTo>
                  <a:pt x="38872" y="86146"/>
                </a:lnTo>
                <a:lnTo>
                  <a:pt x="51124" y="82179"/>
                </a:lnTo>
                <a:lnTo>
                  <a:pt x="58475" y="72544"/>
                </a:lnTo>
                <a:lnTo>
                  <a:pt x="62057" y="60642"/>
                </a:lnTo>
                <a:lnTo>
                  <a:pt x="62999" y="49874"/>
                </a:lnTo>
                <a:lnTo>
                  <a:pt x="62057" y="39105"/>
                </a:lnTo>
                <a:lnTo>
                  <a:pt x="58475" y="27204"/>
                </a:lnTo>
                <a:lnTo>
                  <a:pt x="51124" y="17569"/>
                </a:lnTo>
                <a:lnTo>
                  <a:pt x="38872" y="13602"/>
                </a:lnTo>
                <a:lnTo>
                  <a:pt x="65970" y="13602"/>
                </a:lnTo>
                <a:lnTo>
                  <a:pt x="68361" y="15869"/>
                </a:lnTo>
                <a:lnTo>
                  <a:pt x="75440" y="31879"/>
                </a:lnTo>
                <a:lnTo>
                  <a:pt x="77744" y="49874"/>
                </a:lnTo>
                <a:lnTo>
                  <a:pt x="75440" y="67868"/>
                </a:lnTo>
                <a:lnTo>
                  <a:pt x="68361" y="83879"/>
                </a:lnTo>
                <a:lnTo>
                  <a:pt x="65970" y="861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7220019" y="2155169"/>
            <a:ext cx="40640" cy="97155"/>
          </a:xfrm>
          <a:custGeom>
            <a:avLst/>
            <a:gdLst/>
            <a:ahLst/>
            <a:cxnLst/>
            <a:rect l="l" t="t" r="r" b="b"/>
            <a:pathLst>
              <a:path w="40640" h="97155">
                <a:moveTo>
                  <a:pt x="28374" y="18136"/>
                </a:moveTo>
                <a:lnTo>
                  <a:pt x="13404" y="18136"/>
                </a:lnTo>
                <a:lnTo>
                  <a:pt x="17907" y="10839"/>
                </a:lnTo>
                <a:lnTo>
                  <a:pt x="23289" y="5100"/>
                </a:lnTo>
                <a:lnTo>
                  <a:pt x="29426" y="1346"/>
                </a:lnTo>
                <a:lnTo>
                  <a:pt x="36191" y="0"/>
                </a:lnTo>
                <a:lnTo>
                  <a:pt x="38872" y="0"/>
                </a:lnTo>
                <a:lnTo>
                  <a:pt x="40212" y="1511"/>
                </a:lnTo>
                <a:lnTo>
                  <a:pt x="40212" y="16624"/>
                </a:lnTo>
                <a:lnTo>
                  <a:pt x="34850" y="16624"/>
                </a:lnTo>
                <a:lnTo>
                  <a:pt x="28374" y="18136"/>
                </a:lnTo>
                <a:close/>
              </a:path>
              <a:path w="40640" h="97155">
                <a:moveTo>
                  <a:pt x="13404" y="96725"/>
                </a:moveTo>
                <a:lnTo>
                  <a:pt x="0" y="96725"/>
                </a:lnTo>
                <a:lnTo>
                  <a:pt x="0" y="3022"/>
                </a:lnTo>
                <a:lnTo>
                  <a:pt x="13404" y="3022"/>
                </a:lnTo>
                <a:lnTo>
                  <a:pt x="13404" y="18136"/>
                </a:lnTo>
                <a:lnTo>
                  <a:pt x="28374" y="18136"/>
                </a:lnTo>
                <a:lnTo>
                  <a:pt x="25845" y="18726"/>
                </a:lnTo>
                <a:lnTo>
                  <a:pt x="19101" y="24370"/>
                </a:lnTo>
                <a:lnTo>
                  <a:pt x="14870" y="32564"/>
                </a:lnTo>
                <a:lnTo>
                  <a:pt x="13404" y="42317"/>
                </a:lnTo>
                <a:lnTo>
                  <a:pt x="13404" y="967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5470769" y="1919400"/>
            <a:ext cx="68580" cy="100330"/>
          </a:xfrm>
          <a:custGeom>
            <a:avLst/>
            <a:gdLst/>
            <a:ahLst/>
            <a:cxnLst/>
            <a:rect l="l" t="t" r="r" b="b"/>
            <a:pathLst>
              <a:path w="68579" h="100330">
                <a:moveTo>
                  <a:pt x="62279" y="86146"/>
                </a:moveTo>
                <a:lnTo>
                  <a:pt x="45574" y="86146"/>
                </a:lnTo>
                <a:lnTo>
                  <a:pt x="54957" y="81612"/>
                </a:lnTo>
                <a:lnTo>
                  <a:pt x="54957" y="63476"/>
                </a:lnTo>
                <a:lnTo>
                  <a:pt x="49595" y="60453"/>
                </a:lnTo>
                <a:lnTo>
                  <a:pt x="37531" y="57430"/>
                </a:lnTo>
                <a:lnTo>
                  <a:pt x="21446" y="52896"/>
                </a:lnTo>
                <a:lnTo>
                  <a:pt x="13425" y="49779"/>
                </a:lnTo>
                <a:lnTo>
                  <a:pt x="7539" y="44962"/>
                </a:lnTo>
                <a:lnTo>
                  <a:pt x="3916" y="38444"/>
                </a:lnTo>
                <a:lnTo>
                  <a:pt x="2680" y="30226"/>
                </a:lnTo>
                <a:lnTo>
                  <a:pt x="5236" y="16577"/>
                </a:lnTo>
                <a:lnTo>
                  <a:pt x="12063" y="7178"/>
                </a:lnTo>
                <a:lnTo>
                  <a:pt x="21907" y="1747"/>
                </a:lnTo>
                <a:lnTo>
                  <a:pt x="33510" y="0"/>
                </a:lnTo>
                <a:lnTo>
                  <a:pt x="50977" y="3849"/>
                </a:lnTo>
                <a:lnTo>
                  <a:pt x="60654" y="12657"/>
                </a:lnTo>
                <a:lnTo>
                  <a:pt x="61059" y="13602"/>
                </a:lnTo>
                <a:lnTo>
                  <a:pt x="28148" y="13602"/>
                </a:lnTo>
                <a:lnTo>
                  <a:pt x="16085" y="15113"/>
                </a:lnTo>
                <a:lnTo>
                  <a:pt x="16085" y="34760"/>
                </a:lnTo>
                <a:lnTo>
                  <a:pt x="20106" y="36272"/>
                </a:lnTo>
                <a:lnTo>
                  <a:pt x="30829" y="39294"/>
                </a:lnTo>
                <a:lnTo>
                  <a:pt x="45574" y="43828"/>
                </a:lnTo>
                <a:lnTo>
                  <a:pt x="55920" y="47819"/>
                </a:lnTo>
                <a:lnTo>
                  <a:pt x="62999" y="53085"/>
                </a:lnTo>
                <a:lnTo>
                  <a:pt x="67062" y="59768"/>
                </a:lnTo>
                <a:lnTo>
                  <a:pt x="68361" y="68010"/>
                </a:lnTo>
                <a:lnTo>
                  <a:pt x="65764" y="81258"/>
                </a:lnTo>
                <a:lnTo>
                  <a:pt x="62279" y="86146"/>
                </a:lnTo>
                <a:close/>
              </a:path>
              <a:path w="68579" h="100330">
                <a:moveTo>
                  <a:pt x="65680" y="28715"/>
                </a:moveTo>
                <a:lnTo>
                  <a:pt x="52276" y="28715"/>
                </a:lnTo>
                <a:lnTo>
                  <a:pt x="52276" y="22670"/>
                </a:lnTo>
                <a:lnTo>
                  <a:pt x="49595" y="13602"/>
                </a:lnTo>
                <a:lnTo>
                  <a:pt x="61059" y="13602"/>
                </a:lnTo>
                <a:lnTo>
                  <a:pt x="64801" y="22315"/>
                </a:lnTo>
                <a:lnTo>
                  <a:pt x="65680" y="28715"/>
                </a:lnTo>
                <a:close/>
              </a:path>
              <a:path w="68579" h="100330">
                <a:moveTo>
                  <a:pt x="34850" y="99748"/>
                </a:moveTo>
                <a:lnTo>
                  <a:pt x="15833" y="96040"/>
                </a:lnTo>
                <a:lnTo>
                  <a:pt x="5361" y="87090"/>
                </a:lnTo>
                <a:lnTo>
                  <a:pt x="921" y="76157"/>
                </a:lnTo>
                <a:lnTo>
                  <a:pt x="0" y="66498"/>
                </a:lnTo>
                <a:lnTo>
                  <a:pt x="13404" y="66498"/>
                </a:lnTo>
                <a:lnTo>
                  <a:pt x="13927" y="72756"/>
                </a:lnTo>
                <a:lnTo>
                  <a:pt x="16587" y="79156"/>
                </a:lnTo>
                <a:lnTo>
                  <a:pt x="23017" y="84139"/>
                </a:lnTo>
                <a:lnTo>
                  <a:pt x="34850" y="86146"/>
                </a:lnTo>
                <a:lnTo>
                  <a:pt x="62279" y="86146"/>
                </a:lnTo>
                <a:lnTo>
                  <a:pt x="58643" y="91247"/>
                </a:lnTo>
                <a:lnTo>
                  <a:pt x="48003" y="97552"/>
                </a:lnTo>
                <a:lnTo>
                  <a:pt x="34850" y="9974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5563258" y="1922423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0"/>
                </a:moveTo>
                <a:lnTo>
                  <a:pt x="0" y="93702"/>
                </a:lnTo>
              </a:path>
            </a:pathLst>
          </a:custGeom>
          <a:ln w="1340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5556556" y="189521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404" y="0"/>
                </a:lnTo>
              </a:path>
            </a:pathLst>
          </a:custGeom>
          <a:ln w="181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5591407" y="1919400"/>
            <a:ext cx="113030" cy="97155"/>
          </a:xfrm>
          <a:custGeom>
            <a:avLst/>
            <a:gdLst/>
            <a:ahLst/>
            <a:cxnLst/>
            <a:rect l="l" t="t" r="r" b="b"/>
            <a:pathLst>
              <a:path w="113029" h="97155">
                <a:moveTo>
                  <a:pt x="29210" y="15113"/>
                </a:moveTo>
                <a:lnTo>
                  <a:pt x="13404" y="15113"/>
                </a:lnTo>
                <a:lnTo>
                  <a:pt x="17006" y="10839"/>
                </a:lnTo>
                <a:lnTo>
                  <a:pt x="22116" y="5856"/>
                </a:lnTo>
                <a:lnTo>
                  <a:pt x="29237" y="1723"/>
                </a:lnTo>
                <a:lnTo>
                  <a:pt x="38872" y="0"/>
                </a:lnTo>
                <a:lnTo>
                  <a:pt x="48276" y="1723"/>
                </a:lnTo>
                <a:lnTo>
                  <a:pt x="54789" y="5856"/>
                </a:lnTo>
                <a:lnTo>
                  <a:pt x="59041" y="10839"/>
                </a:lnTo>
                <a:lnTo>
                  <a:pt x="60733" y="13602"/>
                </a:lnTo>
                <a:lnTo>
                  <a:pt x="36191" y="13602"/>
                </a:lnTo>
                <a:lnTo>
                  <a:pt x="29447" y="14948"/>
                </a:lnTo>
                <a:lnTo>
                  <a:pt x="29210" y="15113"/>
                </a:lnTo>
                <a:close/>
              </a:path>
              <a:path w="113029" h="97155">
                <a:moveTo>
                  <a:pt x="77730" y="15113"/>
                </a:moveTo>
                <a:lnTo>
                  <a:pt x="61659" y="15113"/>
                </a:lnTo>
                <a:lnTo>
                  <a:pt x="66581" y="8926"/>
                </a:lnTo>
                <a:lnTo>
                  <a:pt x="71880" y="4156"/>
                </a:lnTo>
                <a:lnTo>
                  <a:pt x="78435" y="1086"/>
                </a:lnTo>
                <a:lnTo>
                  <a:pt x="87127" y="0"/>
                </a:lnTo>
                <a:lnTo>
                  <a:pt x="94499" y="1133"/>
                </a:lnTo>
                <a:lnTo>
                  <a:pt x="102877" y="5667"/>
                </a:lnTo>
                <a:lnTo>
                  <a:pt x="108534" y="13602"/>
                </a:lnTo>
                <a:lnTo>
                  <a:pt x="83106" y="13602"/>
                </a:lnTo>
                <a:lnTo>
                  <a:pt x="77730" y="15113"/>
                </a:lnTo>
                <a:close/>
              </a:path>
              <a:path w="113029" h="97155">
                <a:moveTo>
                  <a:pt x="14744" y="96725"/>
                </a:moveTo>
                <a:lnTo>
                  <a:pt x="0" y="96725"/>
                </a:lnTo>
                <a:lnTo>
                  <a:pt x="0" y="3022"/>
                </a:lnTo>
                <a:lnTo>
                  <a:pt x="13404" y="3022"/>
                </a:lnTo>
                <a:lnTo>
                  <a:pt x="13404" y="15113"/>
                </a:lnTo>
                <a:lnTo>
                  <a:pt x="29210" y="15113"/>
                </a:lnTo>
                <a:lnTo>
                  <a:pt x="22452" y="19836"/>
                </a:lnTo>
                <a:lnTo>
                  <a:pt x="16964" y="29541"/>
                </a:lnTo>
                <a:lnTo>
                  <a:pt x="14744" y="45340"/>
                </a:lnTo>
                <a:lnTo>
                  <a:pt x="14744" y="96725"/>
                </a:lnTo>
                <a:close/>
              </a:path>
              <a:path w="113029" h="97155">
                <a:moveTo>
                  <a:pt x="62999" y="96725"/>
                </a:moveTo>
                <a:lnTo>
                  <a:pt x="49595" y="96725"/>
                </a:lnTo>
                <a:lnTo>
                  <a:pt x="49595" y="24181"/>
                </a:lnTo>
                <a:lnTo>
                  <a:pt x="46914" y="13602"/>
                </a:lnTo>
                <a:lnTo>
                  <a:pt x="60733" y="13602"/>
                </a:lnTo>
                <a:lnTo>
                  <a:pt x="61659" y="15113"/>
                </a:lnTo>
                <a:lnTo>
                  <a:pt x="77730" y="15113"/>
                </a:lnTo>
                <a:lnTo>
                  <a:pt x="74875" y="15916"/>
                </a:lnTo>
                <a:lnTo>
                  <a:pt x="68529" y="21914"/>
                </a:lnTo>
                <a:lnTo>
                  <a:pt x="64444" y="30179"/>
                </a:lnTo>
                <a:lnTo>
                  <a:pt x="62999" y="39294"/>
                </a:lnTo>
                <a:lnTo>
                  <a:pt x="62999" y="96725"/>
                </a:lnTo>
                <a:close/>
              </a:path>
              <a:path w="113029" h="97155">
                <a:moveTo>
                  <a:pt x="112595" y="96725"/>
                </a:moveTo>
                <a:lnTo>
                  <a:pt x="97850" y="96725"/>
                </a:lnTo>
                <a:lnTo>
                  <a:pt x="97850" y="36272"/>
                </a:lnTo>
                <a:lnTo>
                  <a:pt x="97243" y="26991"/>
                </a:lnTo>
                <a:lnTo>
                  <a:pt x="95002" y="19836"/>
                </a:lnTo>
                <a:lnTo>
                  <a:pt x="90499" y="15231"/>
                </a:lnTo>
                <a:lnTo>
                  <a:pt x="83106" y="13602"/>
                </a:lnTo>
                <a:lnTo>
                  <a:pt x="108534" y="13602"/>
                </a:lnTo>
                <a:lnTo>
                  <a:pt x="109747" y="15302"/>
                </a:lnTo>
                <a:lnTo>
                  <a:pt x="112595" y="31738"/>
                </a:lnTo>
                <a:lnTo>
                  <a:pt x="112595" y="967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5725449" y="1922423"/>
            <a:ext cx="68580" cy="97155"/>
          </a:xfrm>
          <a:custGeom>
            <a:avLst/>
            <a:gdLst/>
            <a:ahLst/>
            <a:cxnLst/>
            <a:rect l="l" t="t" r="r" b="b"/>
            <a:pathLst>
              <a:path w="68579" h="97155">
                <a:moveTo>
                  <a:pt x="28148" y="96725"/>
                </a:moveTo>
                <a:lnTo>
                  <a:pt x="18661" y="95190"/>
                </a:lnTo>
                <a:lnTo>
                  <a:pt x="9550" y="90113"/>
                </a:lnTo>
                <a:lnTo>
                  <a:pt x="2701" y="80785"/>
                </a:lnTo>
                <a:lnTo>
                  <a:pt x="0" y="66498"/>
                </a:lnTo>
                <a:lnTo>
                  <a:pt x="0" y="0"/>
                </a:lnTo>
                <a:lnTo>
                  <a:pt x="14744" y="0"/>
                </a:lnTo>
                <a:lnTo>
                  <a:pt x="14744" y="61964"/>
                </a:lnTo>
                <a:lnTo>
                  <a:pt x="15938" y="71646"/>
                </a:lnTo>
                <a:lnTo>
                  <a:pt x="19268" y="78211"/>
                </a:lnTo>
                <a:lnTo>
                  <a:pt x="24357" y="81942"/>
                </a:lnTo>
                <a:lnTo>
                  <a:pt x="30829" y="83123"/>
                </a:lnTo>
                <a:lnTo>
                  <a:pt x="51751" y="83123"/>
                </a:lnTo>
                <a:lnTo>
                  <a:pt x="49260" y="87161"/>
                </a:lnTo>
                <a:lnTo>
                  <a:pt x="43898" y="92380"/>
                </a:lnTo>
                <a:lnTo>
                  <a:pt x="37029" y="95615"/>
                </a:lnTo>
                <a:lnTo>
                  <a:pt x="28148" y="96725"/>
                </a:lnTo>
                <a:close/>
              </a:path>
              <a:path w="68579" h="97155">
                <a:moveTo>
                  <a:pt x="51751" y="83123"/>
                </a:moveTo>
                <a:lnTo>
                  <a:pt x="30829" y="83123"/>
                </a:lnTo>
                <a:lnTo>
                  <a:pt x="41741" y="80077"/>
                </a:lnTo>
                <a:lnTo>
                  <a:pt x="48757" y="72355"/>
                </a:lnTo>
                <a:lnTo>
                  <a:pt x="52506" y="62082"/>
                </a:lnTo>
                <a:lnTo>
                  <a:pt x="53616" y="51385"/>
                </a:lnTo>
                <a:lnTo>
                  <a:pt x="53616" y="0"/>
                </a:lnTo>
                <a:lnTo>
                  <a:pt x="68361" y="0"/>
                </a:lnTo>
                <a:lnTo>
                  <a:pt x="68361" y="80100"/>
                </a:lnTo>
                <a:lnTo>
                  <a:pt x="53616" y="80100"/>
                </a:lnTo>
                <a:lnTo>
                  <a:pt x="51751" y="83123"/>
                </a:lnTo>
                <a:close/>
              </a:path>
              <a:path w="68579" h="97155">
                <a:moveTo>
                  <a:pt x="68361" y="93702"/>
                </a:moveTo>
                <a:lnTo>
                  <a:pt x="54957" y="93702"/>
                </a:lnTo>
                <a:lnTo>
                  <a:pt x="54957" y="80100"/>
                </a:lnTo>
                <a:lnTo>
                  <a:pt x="68361" y="80100"/>
                </a:lnTo>
                <a:lnTo>
                  <a:pt x="68361" y="937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5822630" y="1886150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0"/>
                </a:moveTo>
                <a:lnTo>
                  <a:pt x="0" y="129975"/>
                </a:lnTo>
              </a:path>
            </a:pathLst>
          </a:custGeom>
          <a:ln w="1474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5846087" y="1919400"/>
            <a:ext cx="79375" cy="100330"/>
          </a:xfrm>
          <a:custGeom>
            <a:avLst/>
            <a:gdLst/>
            <a:ahLst/>
            <a:cxnLst/>
            <a:rect l="l" t="t" r="r" b="b"/>
            <a:pathLst>
              <a:path w="79375" h="100330">
                <a:moveTo>
                  <a:pt x="17425" y="31738"/>
                </a:moveTo>
                <a:lnTo>
                  <a:pt x="4021" y="31738"/>
                </a:lnTo>
                <a:lnTo>
                  <a:pt x="7016" y="17215"/>
                </a:lnTo>
                <a:lnTo>
                  <a:pt x="13906" y="7367"/>
                </a:lnTo>
                <a:lnTo>
                  <a:pt x="24567" y="1771"/>
                </a:lnTo>
                <a:lnTo>
                  <a:pt x="38872" y="0"/>
                </a:lnTo>
                <a:lnTo>
                  <a:pt x="46516" y="613"/>
                </a:lnTo>
                <a:lnTo>
                  <a:pt x="56800" y="3778"/>
                </a:lnTo>
                <a:lnTo>
                  <a:pt x="65827" y="11476"/>
                </a:lnTo>
                <a:lnTo>
                  <a:pt x="66406" y="13602"/>
                </a:lnTo>
                <a:lnTo>
                  <a:pt x="36191" y="13602"/>
                </a:lnTo>
                <a:lnTo>
                  <a:pt x="26473" y="15373"/>
                </a:lnTo>
                <a:lnTo>
                  <a:pt x="20776" y="19836"/>
                </a:lnTo>
                <a:lnTo>
                  <a:pt x="18095" y="25716"/>
                </a:lnTo>
                <a:lnTo>
                  <a:pt x="17425" y="31738"/>
                </a:lnTo>
                <a:close/>
              </a:path>
              <a:path w="79375" h="100330">
                <a:moveTo>
                  <a:pt x="26808" y="99748"/>
                </a:moveTo>
                <a:lnTo>
                  <a:pt x="15833" y="97622"/>
                </a:lnTo>
                <a:lnTo>
                  <a:pt x="7372" y="91813"/>
                </a:lnTo>
                <a:lnTo>
                  <a:pt x="1926" y="83170"/>
                </a:lnTo>
                <a:lnTo>
                  <a:pt x="0" y="72544"/>
                </a:lnTo>
                <a:lnTo>
                  <a:pt x="774" y="64420"/>
                </a:lnTo>
                <a:lnTo>
                  <a:pt x="4188" y="55163"/>
                </a:lnTo>
                <a:lnTo>
                  <a:pt x="11875" y="47040"/>
                </a:lnTo>
                <a:lnTo>
                  <a:pt x="25468" y="42317"/>
                </a:lnTo>
                <a:lnTo>
                  <a:pt x="48255" y="39294"/>
                </a:lnTo>
                <a:lnTo>
                  <a:pt x="52276" y="39294"/>
                </a:lnTo>
                <a:lnTo>
                  <a:pt x="56297" y="37783"/>
                </a:lnTo>
                <a:lnTo>
                  <a:pt x="56297" y="18136"/>
                </a:lnTo>
                <a:lnTo>
                  <a:pt x="49595" y="13602"/>
                </a:lnTo>
                <a:lnTo>
                  <a:pt x="66406" y="13602"/>
                </a:lnTo>
                <a:lnTo>
                  <a:pt x="69701" y="25692"/>
                </a:lnTo>
                <a:lnTo>
                  <a:pt x="69701" y="48362"/>
                </a:lnTo>
                <a:lnTo>
                  <a:pt x="54957" y="48362"/>
                </a:lnTo>
                <a:lnTo>
                  <a:pt x="53616" y="49874"/>
                </a:lnTo>
                <a:lnTo>
                  <a:pt x="49595" y="51385"/>
                </a:lnTo>
                <a:lnTo>
                  <a:pt x="32170" y="54408"/>
                </a:lnTo>
                <a:lnTo>
                  <a:pt x="25468" y="55919"/>
                </a:lnTo>
                <a:lnTo>
                  <a:pt x="14744" y="57430"/>
                </a:lnTo>
                <a:lnTo>
                  <a:pt x="14744" y="80100"/>
                </a:lnTo>
                <a:lnTo>
                  <a:pt x="18765" y="86146"/>
                </a:lnTo>
                <a:lnTo>
                  <a:pt x="54879" y="86146"/>
                </a:lnTo>
                <a:lnTo>
                  <a:pt x="51690" y="89546"/>
                </a:lnTo>
                <a:lnTo>
                  <a:pt x="45574" y="94458"/>
                </a:lnTo>
                <a:lnTo>
                  <a:pt x="37448" y="98236"/>
                </a:lnTo>
                <a:lnTo>
                  <a:pt x="26808" y="99748"/>
                </a:lnTo>
                <a:close/>
              </a:path>
              <a:path w="79375" h="100330">
                <a:moveTo>
                  <a:pt x="54879" y="86146"/>
                </a:moveTo>
                <a:lnTo>
                  <a:pt x="29489" y="86146"/>
                </a:lnTo>
                <a:lnTo>
                  <a:pt x="39123" y="84516"/>
                </a:lnTo>
                <a:lnTo>
                  <a:pt x="47249" y="79912"/>
                </a:lnTo>
                <a:lnTo>
                  <a:pt x="52862" y="72756"/>
                </a:lnTo>
                <a:lnTo>
                  <a:pt x="54957" y="63476"/>
                </a:lnTo>
                <a:lnTo>
                  <a:pt x="54957" y="48362"/>
                </a:lnTo>
                <a:lnTo>
                  <a:pt x="69701" y="48362"/>
                </a:lnTo>
                <a:lnTo>
                  <a:pt x="69701" y="84634"/>
                </a:lnTo>
                <a:lnTo>
                  <a:pt x="56297" y="84634"/>
                </a:lnTo>
                <a:lnTo>
                  <a:pt x="54879" y="86146"/>
                </a:lnTo>
                <a:close/>
              </a:path>
              <a:path w="79375" h="100330">
                <a:moveTo>
                  <a:pt x="73723" y="98236"/>
                </a:moveTo>
                <a:lnTo>
                  <a:pt x="58978" y="98236"/>
                </a:lnTo>
                <a:lnTo>
                  <a:pt x="56297" y="90680"/>
                </a:lnTo>
                <a:lnTo>
                  <a:pt x="56297" y="84634"/>
                </a:lnTo>
                <a:lnTo>
                  <a:pt x="69701" y="84634"/>
                </a:lnTo>
                <a:lnTo>
                  <a:pt x="71042" y="86146"/>
                </a:lnTo>
                <a:lnTo>
                  <a:pt x="79084" y="86146"/>
                </a:lnTo>
                <a:lnTo>
                  <a:pt x="79084" y="96725"/>
                </a:lnTo>
                <a:lnTo>
                  <a:pt x="76404" y="96725"/>
                </a:lnTo>
                <a:lnTo>
                  <a:pt x="73723" y="98236"/>
                </a:lnTo>
                <a:close/>
              </a:path>
              <a:path w="79375" h="100330">
                <a:moveTo>
                  <a:pt x="79084" y="86146"/>
                </a:moveTo>
                <a:lnTo>
                  <a:pt x="75063" y="86146"/>
                </a:lnTo>
                <a:lnTo>
                  <a:pt x="77744" y="84634"/>
                </a:lnTo>
                <a:lnTo>
                  <a:pt x="79084" y="84634"/>
                </a:lnTo>
                <a:lnTo>
                  <a:pt x="79084" y="861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5931874" y="1895219"/>
            <a:ext cx="39370" cy="122555"/>
          </a:xfrm>
          <a:custGeom>
            <a:avLst/>
            <a:gdLst/>
            <a:ahLst/>
            <a:cxnLst/>
            <a:rect l="l" t="t" r="r" b="b"/>
            <a:pathLst>
              <a:path w="39370" h="122555">
                <a:moveTo>
                  <a:pt x="25468" y="27204"/>
                </a:moveTo>
                <a:lnTo>
                  <a:pt x="12063" y="27204"/>
                </a:lnTo>
                <a:lnTo>
                  <a:pt x="12063" y="0"/>
                </a:lnTo>
                <a:lnTo>
                  <a:pt x="25468" y="0"/>
                </a:lnTo>
                <a:lnTo>
                  <a:pt x="25468" y="27204"/>
                </a:lnTo>
                <a:close/>
              </a:path>
              <a:path w="39370" h="122555">
                <a:moveTo>
                  <a:pt x="38872" y="39294"/>
                </a:moveTo>
                <a:lnTo>
                  <a:pt x="0" y="39294"/>
                </a:lnTo>
                <a:lnTo>
                  <a:pt x="0" y="27204"/>
                </a:lnTo>
                <a:lnTo>
                  <a:pt x="38872" y="27204"/>
                </a:lnTo>
                <a:lnTo>
                  <a:pt x="38872" y="39294"/>
                </a:lnTo>
                <a:close/>
              </a:path>
              <a:path w="39370" h="122555">
                <a:moveTo>
                  <a:pt x="29489" y="122418"/>
                </a:moveTo>
                <a:lnTo>
                  <a:pt x="28148" y="122418"/>
                </a:lnTo>
                <a:lnTo>
                  <a:pt x="19980" y="120812"/>
                </a:lnTo>
                <a:lnTo>
                  <a:pt x="15079" y="116373"/>
                </a:lnTo>
                <a:lnTo>
                  <a:pt x="12692" y="109666"/>
                </a:lnTo>
                <a:lnTo>
                  <a:pt x="12063" y="101259"/>
                </a:lnTo>
                <a:lnTo>
                  <a:pt x="12063" y="39294"/>
                </a:lnTo>
                <a:lnTo>
                  <a:pt x="25468" y="39294"/>
                </a:lnTo>
                <a:lnTo>
                  <a:pt x="25468" y="108816"/>
                </a:lnTo>
                <a:lnTo>
                  <a:pt x="38872" y="108816"/>
                </a:lnTo>
                <a:lnTo>
                  <a:pt x="38872" y="120907"/>
                </a:lnTo>
                <a:lnTo>
                  <a:pt x="33510" y="120907"/>
                </a:lnTo>
                <a:lnTo>
                  <a:pt x="29489" y="1224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5992193" y="1922423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80">
                <a:moveTo>
                  <a:pt x="0" y="0"/>
                </a:moveTo>
                <a:lnTo>
                  <a:pt x="0" y="93702"/>
                </a:lnTo>
              </a:path>
            </a:pathLst>
          </a:custGeom>
          <a:ln w="1340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5985491" y="189521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404" y="0"/>
                </a:lnTo>
              </a:path>
            </a:pathLst>
          </a:custGeom>
          <a:ln w="181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6016321" y="1919400"/>
            <a:ext cx="76835" cy="100330"/>
          </a:xfrm>
          <a:custGeom>
            <a:avLst/>
            <a:gdLst/>
            <a:ahLst/>
            <a:cxnLst/>
            <a:rect l="l" t="t" r="r" b="b"/>
            <a:pathLst>
              <a:path w="76835" h="100330">
                <a:moveTo>
                  <a:pt x="38872" y="99748"/>
                </a:moveTo>
                <a:lnTo>
                  <a:pt x="21488" y="95355"/>
                </a:lnTo>
                <a:lnTo>
                  <a:pt x="9382" y="83879"/>
                </a:lnTo>
                <a:lnTo>
                  <a:pt x="2303" y="67868"/>
                </a:lnTo>
                <a:lnTo>
                  <a:pt x="0" y="49874"/>
                </a:lnTo>
                <a:lnTo>
                  <a:pt x="2303" y="31879"/>
                </a:lnTo>
                <a:lnTo>
                  <a:pt x="9382" y="15869"/>
                </a:lnTo>
                <a:lnTo>
                  <a:pt x="21488" y="4392"/>
                </a:lnTo>
                <a:lnTo>
                  <a:pt x="38872" y="0"/>
                </a:lnTo>
                <a:lnTo>
                  <a:pt x="55480" y="4392"/>
                </a:lnTo>
                <a:lnTo>
                  <a:pt x="64875" y="13602"/>
                </a:lnTo>
                <a:lnTo>
                  <a:pt x="38872" y="13602"/>
                </a:lnTo>
                <a:lnTo>
                  <a:pt x="26410" y="17356"/>
                </a:lnTo>
                <a:lnTo>
                  <a:pt x="18598" y="26637"/>
                </a:lnTo>
                <a:lnTo>
                  <a:pt x="14556" y="38468"/>
                </a:lnTo>
                <a:lnTo>
                  <a:pt x="13404" y="49874"/>
                </a:lnTo>
                <a:lnTo>
                  <a:pt x="14556" y="60406"/>
                </a:lnTo>
                <a:lnTo>
                  <a:pt x="18598" y="71788"/>
                </a:lnTo>
                <a:lnTo>
                  <a:pt x="26410" y="80903"/>
                </a:lnTo>
                <a:lnTo>
                  <a:pt x="38872" y="84634"/>
                </a:lnTo>
                <a:lnTo>
                  <a:pt x="66417" y="84634"/>
                </a:lnTo>
                <a:lnTo>
                  <a:pt x="55480" y="95355"/>
                </a:lnTo>
                <a:lnTo>
                  <a:pt x="38872" y="99748"/>
                </a:lnTo>
                <a:close/>
              </a:path>
              <a:path w="76835" h="100330">
                <a:moveTo>
                  <a:pt x="66417" y="84634"/>
                </a:moveTo>
                <a:lnTo>
                  <a:pt x="38872" y="84634"/>
                </a:lnTo>
                <a:lnTo>
                  <a:pt x="51124" y="80903"/>
                </a:lnTo>
                <a:lnTo>
                  <a:pt x="58475" y="71788"/>
                </a:lnTo>
                <a:lnTo>
                  <a:pt x="62057" y="60406"/>
                </a:lnTo>
                <a:lnTo>
                  <a:pt x="62999" y="49874"/>
                </a:lnTo>
                <a:lnTo>
                  <a:pt x="62057" y="38468"/>
                </a:lnTo>
                <a:lnTo>
                  <a:pt x="58475" y="26637"/>
                </a:lnTo>
                <a:lnTo>
                  <a:pt x="51124" y="17356"/>
                </a:lnTo>
                <a:lnTo>
                  <a:pt x="38872" y="13602"/>
                </a:lnTo>
                <a:lnTo>
                  <a:pt x="64875" y="13602"/>
                </a:lnTo>
                <a:lnTo>
                  <a:pt x="67188" y="15869"/>
                </a:lnTo>
                <a:lnTo>
                  <a:pt x="74121" y="31879"/>
                </a:lnTo>
                <a:lnTo>
                  <a:pt x="76404" y="49874"/>
                </a:lnTo>
                <a:lnTo>
                  <a:pt x="74121" y="67868"/>
                </a:lnTo>
                <a:lnTo>
                  <a:pt x="67188" y="83879"/>
                </a:lnTo>
                <a:lnTo>
                  <a:pt x="66417" y="8463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6110150" y="1919400"/>
            <a:ext cx="68580" cy="97155"/>
          </a:xfrm>
          <a:custGeom>
            <a:avLst/>
            <a:gdLst/>
            <a:ahLst/>
            <a:cxnLst/>
            <a:rect l="l" t="t" r="r" b="b"/>
            <a:pathLst>
              <a:path w="68579" h="97155">
                <a:moveTo>
                  <a:pt x="28985" y="15113"/>
                </a:moveTo>
                <a:lnTo>
                  <a:pt x="13404" y="15113"/>
                </a:lnTo>
                <a:lnTo>
                  <a:pt x="16441" y="10839"/>
                </a:lnTo>
                <a:lnTo>
                  <a:pt x="21614" y="5856"/>
                </a:lnTo>
                <a:lnTo>
                  <a:pt x="29049" y="1723"/>
                </a:lnTo>
                <a:lnTo>
                  <a:pt x="38872" y="0"/>
                </a:lnTo>
                <a:lnTo>
                  <a:pt x="48569" y="1369"/>
                </a:lnTo>
                <a:lnTo>
                  <a:pt x="58140" y="6423"/>
                </a:lnTo>
                <a:lnTo>
                  <a:pt x="63308" y="13602"/>
                </a:lnTo>
                <a:lnTo>
                  <a:pt x="36191" y="13602"/>
                </a:lnTo>
                <a:lnTo>
                  <a:pt x="29237" y="14948"/>
                </a:lnTo>
                <a:lnTo>
                  <a:pt x="28985" y="15113"/>
                </a:lnTo>
                <a:close/>
              </a:path>
              <a:path w="68579" h="97155">
                <a:moveTo>
                  <a:pt x="13404" y="96725"/>
                </a:moveTo>
                <a:lnTo>
                  <a:pt x="0" y="96725"/>
                </a:lnTo>
                <a:lnTo>
                  <a:pt x="0" y="3022"/>
                </a:lnTo>
                <a:lnTo>
                  <a:pt x="13404" y="3022"/>
                </a:lnTo>
                <a:lnTo>
                  <a:pt x="13404" y="15113"/>
                </a:lnTo>
                <a:lnTo>
                  <a:pt x="28985" y="15113"/>
                </a:lnTo>
                <a:lnTo>
                  <a:pt x="21781" y="19836"/>
                </a:lnTo>
                <a:lnTo>
                  <a:pt x="15833" y="29541"/>
                </a:lnTo>
                <a:lnTo>
                  <a:pt x="13404" y="45340"/>
                </a:lnTo>
                <a:lnTo>
                  <a:pt x="13404" y="96725"/>
                </a:lnTo>
                <a:close/>
              </a:path>
              <a:path w="68579" h="97155">
                <a:moveTo>
                  <a:pt x="68361" y="96725"/>
                </a:moveTo>
                <a:lnTo>
                  <a:pt x="53616" y="96725"/>
                </a:lnTo>
                <a:lnTo>
                  <a:pt x="53616" y="39294"/>
                </a:lnTo>
                <a:lnTo>
                  <a:pt x="52779" y="28266"/>
                </a:lnTo>
                <a:lnTo>
                  <a:pt x="49930" y="20214"/>
                </a:lnTo>
                <a:lnTo>
                  <a:pt x="44569" y="15278"/>
                </a:lnTo>
                <a:lnTo>
                  <a:pt x="36191" y="13602"/>
                </a:lnTo>
                <a:lnTo>
                  <a:pt x="63308" y="13602"/>
                </a:lnTo>
                <a:lnTo>
                  <a:pt x="65450" y="16577"/>
                </a:lnTo>
                <a:lnTo>
                  <a:pt x="68361" y="33249"/>
                </a:lnTo>
                <a:lnTo>
                  <a:pt x="68361" y="967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5630279" y="2378217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425" y="0"/>
                </a:lnTo>
              </a:path>
            </a:pathLst>
          </a:custGeom>
          <a:ln w="1749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5630279" y="2406486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 h="0">
                <a:moveTo>
                  <a:pt x="0" y="0"/>
                </a:moveTo>
                <a:lnTo>
                  <a:pt x="16085" y="0"/>
                </a:lnTo>
              </a:path>
            </a:pathLst>
          </a:custGeom>
          <a:ln w="3903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5630279" y="2433408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 h="0">
                <a:moveTo>
                  <a:pt x="0" y="0"/>
                </a:moveTo>
                <a:lnTo>
                  <a:pt x="72382" y="0"/>
                </a:lnTo>
              </a:path>
            </a:pathLst>
          </a:custGeom>
          <a:ln w="1480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5638322" y="2440812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229"/>
                </a:lnTo>
              </a:path>
            </a:pathLst>
          </a:custGeom>
          <a:ln w="160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5722768" y="2366756"/>
            <a:ext cx="102235" cy="136525"/>
          </a:xfrm>
          <a:custGeom>
            <a:avLst/>
            <a:gdLst/>
            <a:ahLst/>
            <a:cxnLst/>
            <a:rect l="l" t="t" r="r" b="b"/>
            <a:pathLst>
              <a:path w="102235" h="136525">
                <a:moveTo>
                  <a:pt x="50936" y="136020"/>
                </a:moveTo>
                <a:lnTo>
                  <a:pt x="32232" y="132407"/>
                </a:lnTo>
                <a:lnTo>
                  <a:pt x="15917" y="120718"/>
                </a:lnTo>
                <a:lnTo>
                  <a:pt x="4377" y="99677"/>
                </a:lnTo>
                <a:lnTo>
                  <a:pt x="0" y="68010"/>
                </a:lnTo>
                <a:lnTo>
                  <a:pt x="3665" y="40168"/>
                </a:lnTo>
                <a:lnTo>
                  <a:pt x="14241" y="18702"/>
                </a:lnTo>
                <a:lnTo>
                  <a:pt x="31101" y="4888"/>
                </a:lnTo>
                <a:lnTo>
                  <a:pt x="53616" y="0"/>
                </a:lnTo>
                <a:lnTo>
                  <a:pt x="73011" y="3636"/>
                </a:lnTo>
                <a:lnTo>
                  <a:pt x="87127" y="13224"/>
                </a:lnTo>
                <a:lnTo>
                  <a:pt x="88394" y="15113"/>
                </a:lnTo>
                <a:lnTo>
                  <a:pt x="53616" y="15113"/>
                </a:lnTo>
                <a:lnTo>
                  <a:pt x="38704" y="18466"/>
                </a:lnTo>
                <a:lnTo>
                  <a:pt x="26808" y="28337"/>
                </a:lnTo>
                <a:lnTo>
                  <a:pt x="18933" y="44442"/>
                </a:lnTo>
                <a:lnTo>
                  <a:pt x="16085" y="66498"/>
                </a:lnTo>
                <a:lnTo>
                  <a:pt x="17990" y="87752"/>
                </a:lnTo>
                <a:lnTo>
                  <a:pt x="24295" y="105037"/>
                </a:lnTo>
                <a:lnTo>
                  <a:pt x="35877" y="116656"/>
                </a:lnTo>
                <a:lnTo>
                  <a:pt x="53616" y="120907"/>
                </a:lnTo>
                <a:lnTo>
                  <a:pt x="85357" y="120907"/>
                </a:lnTo>
                <a:lnTo>
                  <a:pt x="77409" y="129030"/>
                </a:lnTo>
                <a:lnTo>
                  <a:pt x="61910" y="135004"/>
                </a:lnTo>
                <a:lnTo>
                  <a:pt x="50936" y="136020"/>
                </a:lnTo>
                <a:close/>
              </a:path>
              <a:path w="102235" h="136525">
                <a:moveTo>
                  <a:pt x="100531" y="42317"/>
                </a:moveTo>
                <a:lnTo>
                  <a:pt x="85786" y="42317"/>
                </a:lnTo>
                <a:lnTo>
                  <a:pt x="80006" y="28502"/>
                </a:lnTo>
                <a:lnTo>
                  <a:pt x="71712" y="20214"/>
                </a:lnTo>
                <a:lnTo>
                  <a:pt x="62413" y="16176"/>
                </a:lnTo>
                <a:lnTo>
                  <a:pt x="53616" y="15113"/>
                </a:lnTo>
                <a:lnTo>
                  <a:pt x="88394" y="15113"/>
                </a:lnTo>
                <a:lnTo>
                  <a:pt x="96217" y="26779"/>
                </a:lnTo>
                <a:lnTo>
                  <a:pt x="100531" y="42317"/>
                </a:lnTo>
                <a:close/>
              </a:path>
              <a:path w="102235" h="136525">
                <a:moveTo>
                  <a:pt x="85357" y="120907"/>
                </a:moveTo>
                <a:lnTo>
                  <a:pt x="53616" y="120907"/>
                </a:lnTo>
                <a:lnTo>
                  <a:pt x="61847" y="119490"/>
                </a:lnTo>
                <a:lnTo>
                  <a:pt x="71209" y="114106"/>
                </a:lnTo>
                <a:lnTo>
                  <a:pt x="79817" y="103054"/>
                </a:lnTo>
                <a:lnTo>
                  <a:pt x="85786" y="84634"/>
                </a:lnTo>
                <a:lnTo>
                  <a:pt x="101872" y="84634"/>
                </a:lnTo>
                <a:lnTo>
                  <a:pt x="92405" y="113704"/>
                </a:lnTo>
                <a:lnTo>
                  <a:pt x="85357" y="1209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5844747" y="2378217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425" y="0"/>
                </a:lnTo>
              </a:path>
            </a:pathLst>
          </a:custGeom>
          <a:ln w="1749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5844747" y="2406486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 h="0">
                <a:moveTo>
                  <a:pt x="0" y="0"/>
                </a:moveTo>
                <a:lnTo>
                  <a:pt x="16085" y="0"/>
                </a:lnTo>
              </a:path>
            </a:pathLst>
          </a:custGeom>
          <a:ln w="3903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5844747" y="2433408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 h="0">
                <a:moveTo>
                  <a:pt x="0" y="0"/>
                </a:moveTo>
                <a:lnTo>
                  <a:pt x="72382" y="0"/>
                </a:lnTo>
              </a:path>
            </a:pathLst>
          </a:custGeom>
          <a:ln w="1480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5852789" y="2440812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229"/>
                </a:lnTo>
              </a:path>
            </a:pathLst>
          </a:custGeom>
          <a:ln w="160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5937236" y="2366756"/>
            <a:ext cx="91440" cy="136525"/>
          </a:xfrm>
          <a:custGeom>
            <a:avLst/>
            <a:gdLst/>
            <a:ahLst/>
            <a:cxnLst/>
            <a:rect l="l" t="t" r="r" b="b"/>
            <a:pathLst>
              <a:path w="91439" h="136525">
                <a:moveTo>
                  <a:pt x="82693" y="120907"/>
                </a:moveTo>
                <a:lnTo>
                  <a:pt x="46914" y="120907"/>
                </a:lnTo>
                <a:lnTo>
                  <a:pt x="56046" y="120151"/>
                </a:lnTo>
                <a:lnTo>
                  <a:pt x="65680" y="117128"/>
                </a:lnTo>
                <a:lnTo>
                  <a:pt x="73304" y="110705"/>
                </a:lnTo>
                <a:lnTo>
                  <a:pt x="76404" y="99748"/>
                </a:lnTo>
                <a:lnTo>
                  <a:pt x="75273" y="91105"/>
                </a:lnTo>
                <a:lnTo>
                  <a:pt x="71377" y="85012"/>
                </a:lnTo>
                <a:lnTo>
                  <a:pt x="63963" y="80620"/>
                </a:lnTo>
                <a:lnTo>
                  <a:pt x="52276" y="77078"/>
                </a:lnTo>
                <a:lnTo>
                  <a:pt x="28148" y="71032"/>
                </a:lnTo>
                <a:lnTo>
                  <a:pt x="21551" y="68010"/>
                </a:lnTo>
                <a:lnTo>
                  <a:pt x="13571" y="62720"/>
                </a:lnTo>
                <a:lnTo>
                  <a:pt x="6848" y="54030"/>
                </a:lnTo>
                <a:lnTo>
                  <a:pt x="4021" y="40806"/>
                </a:lnTo>
                <a:lnTo>
                  <a:pt x="6346" y="25503"/>
                </a:lnTo>
                <a:lnTo>
                  <a:pt x="13571" y="12468"/>
                </a:lnTo>
                <a:lnTo>
                  <a:pt x="26075" y="3400"/>
                </a:lnTo>
                <a:lnTo>
                  <a:pt x="44233" y="0"/>
                </a:lnTo>
                <a:lnTo>
                  <a:pt x="67356" y="4463"/>
                </a:lnTo>
                <a:lnTo>
                  <a:pt x="80197" y="15113"/>
                </a:lnTo>
                <a:lnTo>
                  <a:pt x="45574" y="15113"/>
                </a:lnTo>
                <a:lnTo>
                  <a:pt x="37427" y="15892"/>
                </a:lnTo>
                <a:lnTo>
                  <a:pt x="28651" y="19080"/>
                </a:lnTo>
                <a:lnTo>
                  <a:pt x="21635" y="25952"/>
                </a:lnTo>
                <a:lnTo>
                  <a:pt x="18765" y="37783"/>
                </a:lnTo>
                <a:lnTo>
                  <a:pt x="18765" y="48362"/>
                </a:lnTo>
                <a:lnTo>
                  <a:pt x="25468" y="52896"/>
                </a:lnTo>
                <a:lnTo>
                  <a:pt x="65680" y="61964"/>
                </a:lnTo>
                <a:lnTo>
                  <a:pt x="75880" y="66546"/>
                </a:lnTo>
                <a:lnTo>
                  <a:pt x="83943" y="73677"/>
                </a:lnTo>
                <a:lnTo>
                  <a:pt x="89242" y="83643"/>
                </a:lnTo>
                <a:lnTo>
                  <a:pt x="91148" y="96725"/>
                </a:lnTo>
                <a:lnTo>
                  <a:pt x="86876" y="116254"/>
                </a:lnTo>
                <a:lnTo>
                  <a:pt x="82693" y="120907"/>
                </a:lnTo>
                <a:close/>
              </a:path>
              <a:path w="91439" h="136525">
                <a:moveTo>
                  <a:pt x="88467" y="40806"/>
                </a:moveTo>
                <a:lnTo>
                  <a:pt x="73723" y="40806"/>
                </a:lnTo>
                <a:lnTo>
                  <a:pt x="70455" y="28502"/>
                </a:lnTo>
                <a:lnTo>
                  <a:pt x="63670" y="20591"/>
                </a:lnTo>
                <a:lnTo>
                  <a:pt x="54873" y="16364"/>
                </a:lnTo>
                <a:lnTo>
                  <a:pt x="45574" y="15113"/>
                </a:lnTo>
                <a:lnTo>
                  <a:pt x="80197" y="15113"/>
                </a:lnTo>
                <a:lnTo>
                  <a:pt x="80425" y="15302"/>
                </a:lnTo>
                <a:lnTo>
                  <a:pt x="86457" y="28691"/>
                </a:lnTo>
                <a:lnTo>
                  <a:pt x="88467" y="40806"/>
                </a:lnTo>
                <a:close/>
              </a:path>
              <a:path w="91439" h="136525">
                <a:moveTo>
                  <a:pt x="46914" y="136020"/>
                </a:moveTo>
                <a:lnTo>
                  <a:pt x="6220" y="115971"/>
                </a:lnTo>
                <a:lnTo>
                  <a:pt x="0" y="90680"/>
                </a:lnTo>
                <a:lnTo>
                  <a:pt x="14744" y="90680"/>
                </a:lnTo>
                <a:lnTo>
                  <a:pt x="17697" y="105604"/>
                </a:lnTo>
                <a:lnTo>
                  <a:pt x="25300" y="114861"/>
                </a:lnTo>
                <a:lnTo>
                  <a:pt x="35667" y="119584"/>
                </a:lnTo>
                <a:lnTo>
                  <a:pt x="46914" y="120907"/>
                </a:lnTo>
                <a:lnTo>
                  <a:pt x="82693" y="120907"/>
                </a:lnTo>
                <a:lnTo>
                  <a:pt x="76068" y="128274"/>
                </a:lnTo>
                <a:lnTo>
                  <a:pt x="61743" y="134343"/>
                </a:lnTo>
                <a:lnTo>
                  <a:pt x="46914" y="1360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6957297" y="3370284"/>
            <a:ext cx="886018" cy="543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6847382" y="5023689"/>
            <a:ext cx="1095124" cy="5712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2795288" y="4742579"/>
            <a:ext cx="39370" cy="122555"/>
          </a:xfrm>
          <a:custGeom>
            <a:avLst/>
            <a:gdLst/>
            <a:ahLst/>
            <a:cxnLst/>
            <a:rect l="l" t="t" r="r" b="b"/>
            <a:pathLst>
              <a:path w="39369" h="122554">
                <a:moveTo>
                  <a:pt x="25468" y="27204"/>
                </a:moveTo>
                <a:lnTo>
                  <a:pt x="10723" y="27204"/>
                </a:lnTo>
                <a:lnTo>
                  <a:pt x="10723" y="0"/>
                </a:lnTo>
                <a:lnTo>
                  <a:pt x="25468" y="0"/>
                </a:lnTo>
                <a:lnTo>
                  <a:pt x="25468" y="27204"/>
                </a:lnTo>
                <a:close/>
              </a:path>
              <a:path w="39369" h="122554">
                <a:moveTo>
                  <a:pt x="38872" y="39294"/>
                </a:moveTo>
                <a:lnTo>
                  <a:pt x="0" y="39294"/>
                </a:lnTo>
                <a:lnTo>
                  <a:pt x="0" y="27204"/>
                </a:lnTo>
                <a:lnTo>
                  <a:pt x="38872" y="27204"/>
                </a:lnTo>
                <a:lnTo>
                  <a:pt x="38872" y="39294"/>
                </a:lnTo>
                <a:close/>
              </a:path>
              <a:path w="39369" h="122554">
                <a:moveTo>
                  <a:pt x="29489" y="122418"/>
                </a:moveTo>
                <a:lnTo>
                  <a:pt x="28148" y="122418"/>
                </a:lnTo>
                <a:lnTo>
                  <a:pt x="19771" y="120812"/>
                </a:lnTo>
                <a:lnTo>
                  <a:pt x="14409" y="116373"/>
                </a:lnTo>
                <a:lnTo>
                  <a:pt x="11561" y="109666"/>
                </a:lnTo>
                <a:lnTo>
                  <a:pt x="10723" y="101259"/>
                </a:lnTo>
                <a:lnTo>
                  <a:pt x="10723" y="39294"/>
                </a:lnTo>
                <a:lnTo>
                  <a:pt x="25468" y="39294"/>
                </a:lnTo>
                <a:lnTo>
                  <a:pt x="25468" y="108816"/>
                </a:lnTo>
                <a:lnTo>
                  <a:pt x="38872" y="108816"/>
                </a:lnTo>
                <a:lnTo>
                  <a:pt x="38872" y="120907"/>
                </a:lnTo>
                <a:lnTo>
                  <a:pt x="33510" y="120907"/>
                </a:lnTo>
                <a:lnTo>
                  <a:pt x="29489" y="1224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2850245" y="4766761"/>
            <a:ext cx="40640" cy="97155"/>
          </a:xfrm>
          <a:custGeom>
            <a:avLst/>
            <a:gdLst/>
            <a:ahLst/>
            <a:cxnLst/>
            <a:rect l="l" t="t" r="r" b="b"/>
            <a:pathLst>
              <a:path w="40639" h="97154">
                <a:moveTo>
                  <a:pt x="28781" y="18136"/>
                </a:moveTo>
                <a:lnTo>
                  <a:pt x="13404" y="18136"/>
                </a:lnTo>
                <a:lnTo>
                  <a:pt x="17907" y="10839"/>
                </a:lnTo>
                <a:lnTo>
                  <a:pt x="23289" y="5100"/>
                </a:lnTo>
                <a:lnTo>
                  <a:pt x="29426" y="1346"/>
                </a:lnTo>
                <a:lnTo>
                  <a:pt x="36191" y="0"/>
                </a:lnTo>
                <a:lnTo>
                  <a:pt x="40212" y="0"/>
                </a:lnTo>
                <a:lnTo>
                  <a:pt x="40212" y="16624"/>
                </a:lnTo>
                <a:lnTo>
                  <a:pt x="34850" y="16624"/>
                </a:lnTo>
                <a:lnTo>
                  <a:pt x="28781" y="18136"/>
                </a:lnTo>
                <a:close/>
              </a:path>
              <a:path w="40639" h="97154">
                <a:moveTo>
                  <a:pt x="13404" y="96725"/>
                </a:moveTo>
                <a:lnTo>
                  <a:pt x="0" y="96725"/>
                </a:lnTo>
                <a:lnTo>
                  <a:pt x="0" y="3022"/>
                </a:lnTo>
                <a:lnTo>
                  <a:pt x="13404" y="3022"/>
                </a:lnTo>
                <a:lnTo>
                  <a:pt x="13404" y="18136"/>
                </a:lnTo>
                <a:lnTo>
                  <a:pt x="28781" y="18136"/>
                </a:lnTo>
                <a:lnTo>
                  <a:pt x="26410" y="18726"/>
                </a:lnTo>
                <a:lnTo>
                  <a:pt x="19603" y="24370"/>
                </a:lnTo>
                <a:lnTo>
                  <a:pt x="15058" y="32564"/>
                </a:lnTo>
                <a:lnTo>
                  <a:pt x="13404" y="42317"/>
                </a:lnTo>
                <a:lnTo>
                  <a:pt x="13404" y="967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2897160" y="4766761"/>
            <a:ext cx="79375" cy="100330"/>
          </a:xfrm>
          <a:custGeom>
            <a:avLst/>
            <a:gdLst/>
            <a:ahLst/>
            <a:cxnLst/>
            <a:rect l="l" t="t" r="r" b="b"/>
            <a:pathLst>
              <a:path w="79375" h="100329">
                <a:moveTo>
                  <a:pt x="17425" y="31738"/>
                </a:moveTo>
                <a:lnTo>
                  <a:pt x="4021" y="31738"/>
                </a:lnTo>
                <a:lnTo>
                  <a:pt x="7016" y="17215"/>
                </a:lnTo>
                <a:lnTo>
                  <a:pt x="13906" y="7367"/>
                </a:lnTo>
                <a:lnTo>
                  <a:pt x="24567" y="1771"/>
                </a:lnTo>
                <a:lnTo>
                  <a:pt x="38872" y="0"/>
                </a:lnTo>
                <a:lnTo>
                  <a:pt x="46516" y="613"/>
                </a:lnTo>
                <a:lnTo>
                  <a:pt x="56800" y="3778"/>
                </a:lnTo>
                <a:lnTo>
                  <a:pt x="65827" y="11476"/>
                </a:lnTo>
                <a:lnTo>
                  <a:pt x="66406" y="13602"/>
                </a:lnTo>
                <a:lnTo>
                  <a:pt x="36191" y="13602"/>
                </a:lnTo>
                <a:lnTo>
                  <a:pt x="26473" y="15373"/>
                </a:lnTo>
                <a:lnTo>
                  <a:pt x="20776" y="19836"/>
                </a:lnTo>
                <a:lnTo>
                  <a:pt x="18095" y="25716"/>
                </a:lnTo>
                <a:lnTo>
                  <a:pt x="17425" y="31738"/>
                </a:lnTo>
                <a:close/>
              </a:path>
              <a:path w="79375" h="100329">
                <a:moveTo>
                  <a:pt x="25468" y="99748"/>
                </a:moveTo>
                <a:lnTo>
                  <a:pt x="15268" y="97622"/>
                </a:lnTo>
                <a:lnTo>
                  <a:pt x="7204" y="91813"/>
                </a:lnTo>
                <a:lnTo>
                  <a:pt x="1905" y="83170"/>
                </a:lnTo>
                <a:lnTo>
                  <a:pt x="0" y="72544"/>
                </a:lnTo>
                <a:lnTo>
                  <a:pt x="774" y="65058"/>
                </a:lnTo>
                <a:lnTo>
                  <a:pt x="4188" y="55730"/>
                </a:lnTo>
                <a:lnTo>
                  <a:pt x="11875" y="47252"/>
                </a:lnTo>
                <a:lnTo>
                  <a:pt x="25468" y="42317"/>
                </a:lnTo>
                <a:lnTo>
                  <a:pt x="48255" y="39294"/>
                </a:lnTo>
                <a:lnTo>
                  <a:pt x="52276" y="39294"/>
                </a:lnTo>
                <a:lnTo>
                  <a:pt x="56297" y="37783"/>
                </a:lnTo>
                <a:lnTo>
                  <a:pt x="56297" y="18136"/>
                </a:lnTo>
                <a:lnTo>
                  <a:pt x="49595" y="13602"/>
                </a:lnTo>
                <a:lnTo>
                  <a:pt x="66406" y="13602"/>
                </a:lnTo>
                <a:lnTo>
                  <a:pt x="69701" y="25692"/>
                </a:lnTo>
                <a:lnTo>
                  <a:pt x="69701" y="48362"/>
                </a:lnTo>
                <a:lnTo>
                  <a:pt x="54957" y="48362"/>
                </a:lnTo>
                <a:lnTo>
                  <a:pt x="53616" y="49874"/>
                </a:lnTo>
                <a:lnTo>
                  <a:pt x="49595" y="51385"/>
                </a:lnTo>
                <a:lnTo>
                  <a:pt x="32170" y="54408"/>
                </a:lnTo>
                <a:lnTo>
                  <a:pt x="25468" y="55919"/>
                </a:lnTo>
                <a:lnTo>
                  <a:pt x="14744" y="57430"/>
                </a:lnTo>
                <a:lnTo>
                  <a:pt x="14744" y="80100"/>
                </a:lnTo>
                <a:lnTo>
                  <a:pt x="18765" y="86146"/>
                </a:lnTo>
                <a:lnTo>
                  <a:pt x="54873" y="86146"/>
                </a:lnTo>
                <a:lnTo>
                  <a:pt x="51669" y="89546"/>
                </a:lnTo>
                <a:lnTo>
                  <a:pt x="45406" y="94458"/>
                </a:lnTo>
                <a:lnTo>
                  <a:pt x="36882" y="98236"/>
                </a:lnTo>
                <a:lnTo>
                  <a:pt x="25468" y="99748"/>
                </a:lnTo>
                <a:close/>
              </a:path>
              <a:path w="79375" h="100329">
                <a:moveTo>
                  <a:pt x="54873" y="86146"/>
                </a:moveTo>
                <a:lnTo>
                  <a:pt x="29489" y="86146"/>
                </a:lnTo>
                <a:lnTo>
                  <a:pt x="39123" y="84516"/>
                </a:lnTo>
                <a:lnTo>
                  <a:pt x="47249" y="79912"/>
                </a:lnTo>
                <a:lnTo>
                  <a:pt x="52862" y="72756"/>
                </a:lnTo>
                <a:lnTo>
                  <a:pt x="54957" y="63476"/>
                </a:lnTo>
                <a:lnTo>
                  <a:pt x="54957" y="48362"/>
                </a:lnTo>
                <a:lnTo>
                  <a:pt x="69701" y="48362"/>
                </a:lnTo>
                <a:lnTo>
                  <a:pt x="69701" y="84634"/>
                </a:lnTo>
                <a:lnTo>
                  <a:pt x="56297" y="84634"/>
                </a:lnTo>
                <a:lnTo>
                  <a:pt x="54873" y="86146"/>
                </a:lnTo>
                <a:close/>
              </a:path>
              <a:path w="79375" h="100329">
                <a:moveTo>
                  <a:pt x="73723" y="98236"/>
                </a:moveTo>
                <a:lnTo>
                  <a:pt x="58978" y="98236"/>
                </a:lnTo>
                <a:lnTo>
                  <a:pt x="56297" y="90680"/>
                </a:lnTo>
                <a:lnTo>
                  <a:pt x="56297" y="84634"/>
                </a:lnTo>
                <a:lnTo>
                  <a:pt x="69701" y="84634"/>
                </a:lnTo>
                <a:lnTo>
                  <a:pt x="71042" y="86146"/>
                </a:lnTo>
                <a:lnTo>
                  <a:pt x="79084" y="86146"/>
                </a:lnTo>
                <a:lnTo>
                  <a:pt x="79084" y="96725"/>
                </a:lnTo>
                <a:lnTo>
                  <a:pt x="76404" y="96725"/>
                </a:lnTo>
                <a:lnTo>
                  <a:pt x="73723" y="98236"/>
                </a:lnTo>
                <a:close/>
              </a:path>
              <a:path w="79375" h="100329">
                <a:moveTo>
                  <a:pt x="79084" y="86146"/>
                </a:moveTo>
                <a:lnTo>
                  <a:pt x="77744" y="86146"/>
                </a:lnTo>
                <a:lnTo>
                  <a:pt x="79084" y="84634"/>
                </a:lnTo>
                <a:lnTo>
                  <a:pt x="79084" y="861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2985628" y="4766761"/>
            <a:ext cx="71120" cy="100330"/>
          </a:xfrm>
          <a:custGeom>
            <a:avLst/>
            <a:gdLst/>
            <a:ahLst/>
            <a:cxnLst/>
            <a:rect l="l" t="t" r="r" b="b"/>
            <a:pathLst>
              <a:path w="71119" h="100329">
                <a:moveTo>
                  <a:pt x="37531" y="99748"/>
                </a:moveTo>
                <a:lnTo>
                  <a:pt x="21488" y="96253"/>
                </a:lnTo>
                <a:lnTo>
                  <a:pt x="9718" y="86524"/>
                </a:lnTo>
                <a:lnTo>
                  <a:pt x="2471" y="71694"/>
                </a:lnTo>
                <a:lnTo>
                  <a:pt x="0" y="52896"/>
                </a:lnTo>
                <a:lnTo>
                  <a:pt x="2324" y="31879"/>
                </a:lnTo>
                <a:lnTo>
                  <a:pt x="9550" y="15113"/>
                </a:lnTo>
                <a:lnTo>
                  <a:pt x="22054" y="4014"/>
                </a:lnTo>
                <a:lnTo>
                  <a:pt x="40212" y="0"/>
                </a:lnTo>
                <a:lnTo>
                  <a:pt x="53889" y="3093"/>
                </a:lnTo>
                <a:lnTo>
                  <a:pt x="63167" y="11146"/>
                </a:lnTo>
                <a:lnTo>
                  <a:pt x="64378" y="13602"/>
                </a:lnTo>
                <a:lnTo>
                  <a:pt x="37531" y="13602"/>
                </a:lnTo>
                <a:lnTo>
                  <a:pt x="26619" y="16931"/>
                </a:lnTo>
                <a:lnTo>
                  <a:pt x="19603" y="25503"/>
                </a:lnTo>
                <a:lnTo>
                  <a:pt x="15854" y="37193"/>
                </a:lnTo>
                <a:lnTo>
                  <a:pt x="14744" y="49874"/>
                </a:lnTo>
                <a:lnTo>
                  <a:pt x="15666" y="61917"/>
                </a:lnTo>
                <a:lnTo>
                  <a:pt x="19101" y="73677"/>
                </a:lnTo>
                <a:lnTo>
                  <a:pt x="26054" y="82604"/>
                </a:lnTo>
                <a:lnTo>
                  <a:pt x="37531" y="86146"/>
                </a:lnTo>
                <a:lnTo>
                  <a:pt x="63391" y="86146"/>
                </a:lnTo>
                <a:lnTo>
                  <a:pt x="62832" y="87279"/>
                </a:lnTo>
                <a:lnTo>
                  <a:pt x="52758" y="96206"/>
                </a:lnTo>
                <a:lnTo>
                  <a:pt x="37531" y="99748"/>
                </a:lnTo>
                <a:close/>
              </a:path>
              <a:path w="71119" h="100329">
                <a:moveTo>
                  <a:pt x="71042" y="34760"/>
                </a:moveTo>
                <a:lnTo>
                  <a:pt x="57638" y="34760"/>
                </a:lnTo>
                <a:lnTo>
                  <a:pt x="55627" y="25716"/>
                </a:lnTo>
                <a:lnTo>
                  <a:pt x="51606" y="19080"/>
                </a:lnTo>
                <a:lnTo>
                  <a:pt x="45574" y="14995"/>
                </a:lnTo>
                <a:lnTo>
                  <a:pt x="37531" y="13602"/>
                </a:lnTo>
                <a:lnTo>
                  <a:pt x="64378" y="13602"/>
                </a:lnTo>
                <a:lnTo>
                  <a:pt x="68675" y="22315"/>
                </a:lnTo>
                <a:lnTo>
                  <a:pt x="71042" y="34760"/>
                </a:lnTo>
                <a:close/>
              </a:path>
              <a:path w="71119" h="100329">
                <a:moveTo>
                  <a:pt x="63391" y="86146"/>
                </a:moveTo>
                <a:lnTo>
                  <a:pt x="37531" y="86146"/>
                </a:lnTo>
                <a:lnTo>
                  <a:pt x="44254" y="84516"/>
                </a:lnTo>
                <a:lnTo>
                  <a:pt x="50098" y="79912"/>
                </a:lnTo>
                <a:lnTo>
                  <a:pt x="54685" y="72756"/>
                </a:lnTo>
                <a:lnTo>
                  <a:pt x="57638" y="63476"/>
                </a:lnTo>
                <a:lnTo>
                  <a:pt x="71042" y="63476"/>
                </a:lnTo>
                <a:lnTo>
                  <a:pt x="68633" y="75519"/>
                </a:lnTo>
                <a:lnTo>
                  <a:pt x="63391" y="861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3067393" y="4766761"/>
            <a:ext cx="76835" cy="100330"/>
          </a:xfrm>
          <a:custGeom>
            <a:avLst/>
            <a:gdLst/>
            <a:ahLst/>
            <a:cxnLst/>
            <a:rect l="l" t="t" r="r" b="b"/>
            <a:pathLst>
              <a:path w="76835" h="100329">
                <a:moveTo>
                  <a:pt x="50936" y="99748"/>
                </a:moveTo>
                <a:lnTo>
                  <a:pt x="37531" y="99748"/>
                </a:lnTo>
                <a:lnTo>
                  <a:pt x="22054" y="96253"/>
                </a:lnTo>
                <a:lnTo>
                  <a:pt x="10220" y="86524"/>
                </a:lnTo>
                <a:lnTo>
                  <a:pt x="2659" y="71694"/>
                </a:lnTo>
                <a:lnTo>
                  <a:pt x="0" y="52896"/>
                </a:lnTo>
                <a:lnTo>
                  <a:pt x="2324" y="31879"/>
                </a:lnTo>
                <a:lnTo>
                  <a:pt x="9550" y="15113"/>
                </a:lnTo>
                <a:lnTo>
                  <a:pt x="22054" y="4014"/>
                </a:lnTo>
                <a:lnTo>
                  <a:pt x="40212" y="0"/>
                </a:lnTo>
                <a:lnTo>
                  <a:pt x="56046" y="3825"/>
                </a:lnTo>
                <a:lnTo>
                  <a:pt x="66181" y="13602"/>
                </a:lnTo>
                <a:lnTo>
                  <a:pt x="38872" y="13602"/>
                </a:lnTo>
                <a:lnTo>
                  <a:pt x="29447" y="15963"/>
                </a:lnTo>
                <a:lnTo>
                  <a:pt x="21781" y="22292"/>
                </a:lnTo>
                <a:lnTo>
                  <a:pt x="16629" y="31454"/>
                </a:lnTo>
                <a:lnTo>
                  <a:pt x="14744" y="42317"/>
                </a:lnTo>
                <a:lnTo>
                  <a:pt x="75190" y="42317"/>
                </a:lnTo>
                <a:lnTo>
                  <a:pt x="76404" y="54408"/>
                </a:lnTo>
                <a:lnTo>
                  <a:pt x="14744" y="54408"/>
                </a:lnTo>
                <a:lnTo>
                  <a:pt x="16252" y="67655"/>
                </a:lnTo>
                <a:lnTo>
                  <a:pt x="20776" y="77644"/>
                </a:lnTo>
                <a:lnTo>
                  <a:pt x="28316" y="83950"/>
                </a:lnTo>
                <a:lnTo>
                  <a:pt x="38872" y="86146"/>
                </a:lnTo>
                <a:lnTo>
                  <a:pt x="66606" y="86146"/>
                </a:lnTo>
                <a:lnTo>
                  <a:pt x="60318" y="92191"/>
                </a:lnTo>
                <a:lnTo>
                  <a:pt x="56297" y="95214"/>
                </a:lnTo>
                <a:lnTo>
                  <a:pt x="50936" y="99748"/>
                </a:lnTo>
                <a:close/>
              </a:path>
              <a:path w="76835" h="100329">
                <a:moveTo>
                  <a:pt x="75190" y="42317"/>
                </a:moveTo>
                <a:lnTo>
                  <a:pt x="61659" y="42317"/>
                </a:lnTo>
                <a:lnTo>
                  <a:pt x="59795" y="31454"/>
                </a:lnTo>
                <a:lnTo>
                  <a:pt x="55795" y="22292"/>
                </a:lnTo>
                <a:lnTo>
                  <a:pt x="49030" y="15963"/>
                </a:lnTo>
                <a:lnTo>
                  <a:pt x="38872" y="13602"/>
                </a:lnTo>
                <a:lnTo>
                  <a:pt x="66181" y="13602"/>
                </a:lnTo>
                <a:lnTo>
                  <a:pt x="67356" y="14735"/>
                </a:lnTo>
                <a:lnTo>
                  <a:pt x="74142" y="31879"/>
                </a:lnTo>
                <a:lnTo>
                  <a:pt x="75190" y="42317"/>
                </a:lnTo>
                <a:close/>
              </a:path>
              <a:path w="76835" h="100329">
                <a:moveTo>
                  <a:pt x="66606" y="86146"/>
                </a:moveTo>
                <a:lnTo>
                  <a:pt x="38872" y="86146"/>
                </a:lnTo>
                <a:lnTo>
                  <a:pt x="47878" y="84139"/>
                </a:lnTo>
                <a:lnTo>
                  <a:pt x="54622" y="79156"/>
                </a:lnTo>
                <a:lnTo>
                  <a:pt x="58852" y="72756"/>
                </a:lnTo>
                <a:lnTo>
                  <a:pt x="60318" y="66498"/>
                </a:lnTo>
                <a:lnTo>
                  <a:pt x="75063" y="66498"/>
                </a:lnTo>
                <a:lnTo>
                  <a:pt x="74267" y="71363"/>
                </a:lnTo>
                <a:lnTo>
                  <a:pt x="71712" y="78211"/>
                </a:lnTo>
                <a:lnTo>
                  <a:pt x="67146" y="85626"/>
                </a:lnTo>
                <a:lnTo>
                  <a:pt x="66606" y="861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3197414" y="4742579"/>
            <a:ext cx="39370" cy="122555"/>
          </a:xfrm>
          <a:custGeom>
            <a:avLst/>
            <a:gdLst/>
            <a:ahLst/>
            <a:cxnLst/>
            <a:rect l="l" t="t" r="r" b="b"/>
            <a:pathLst>
              <a:path w="39369" h="122554">
                <a:moveTo>
                  <a:pt x="25468" y="27204"/>
                </a:moveTo>
                <a:lnTo>
                  <a:pt x="12063" y="27204"/>
                </a:lnTo>
                <a:lnTo>
                  <a:pt x="12063" y="0"/>
                </a:lnTo>
                <a:lnTo>
                  <a:pt x="25468" y="0"/>
                </a:lnTo>
                <a:lnTo>
                  <a:pt x="25468" y="27204"/>
                </a:lnTo>
                <a:close/>
              </a:path>
              <a:path w="39369" h="122554">
                <a:moveTo>
                  <a:pt x="38872" y="39294"/>
                </a:moveTo>
                <a:lnTo>
                  <a:pt x="0" y="39294"/>
                </a:lnTo>
                <a:lnTo>
                  <a:pt x="0" y="27204"/>
                </a:lnTo>
                <a:lnTo>
                  <a:pt x="38872" y="27204"/>
                </a:lnTo>
                <a:lnTo>
                  <a:pt x="38872" y="39294"/>
                </a:lnTo>
                <a:close/>
              </a:path>
              <a:path w="39369" h="122554">
                <a:moveTo>
                  <a:pt x="29489" y="122418"/>
                </a:moveTo>
                <a:lnTo>
                  <a:pt x="28148" y="122418"/>
                </a:lnTo>
                <a:lnTo>
                  <a:pt x="19980" y="120812"/>
                </a:lnTo>
                <a:lnTo>
                  <a:pt x="15079" y="116373"/>
                </a:lnTo>
                <a:lnTo>
                  <a:pt x="12692" y="109666"/>
                </a:lnTo>
                <a:lnTo>
                  <a:pt x="12063" y="101259"/>
                </a:lnTo>
                <a:lnTo>
                  <a:pt x="12063" y="39294"/>
                </a:lnTo>
                <a:lnTo>
                  <a:pt x="25468" y="39294"/>
                </a:lnTo>
                <a:lnTo>
                  <a:pt x="25468" y="108816"/>
                </a:lnTo>
                <a:lnTo>
                  <a:pt x="38872" y="108816"/>
                </a:lnTo>
                <a:lnTo>
                  <a:pt x="38872" y="120907"/>
                </a:lnTo>
                <a:lnTo>
                  <a:pt x="33510" y="120907"/>
                </a:lnTo>
                <a:lnTo>
                  <a:pt x="29489" y="12241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3245669" y="4766761"/>
            <a:ext cx="79375" cy="100330"/>
          </a:xfrm>
          <a:custGeom>
            <a:avLst/>
            <a:gdLst/>
            <a:ahLst/>
            <a:cxnLst/>
            <a:rect l="l" t="t" r="r" b="b"/>
            <a:pathLst>
              <a:path w="79375" h="100329">
                <a:moveTo>
                  <a:pt x="17425" y="31738"/>
                </a:moveTo>
                <a:lnTo>
                  <a:pt x="4021" y="31738"/>
                </a:lnTo>
                <a:lnTo>
                  <a:pt x="7204" y="17215"/>
                </a:lnTo>
                <a:lnTo>
                  <a:pt x="14409" y="7367"/>
                </a:lnTo>
                <a:lnTo>
                  <a:pt x="25132" y="1771"/>
                </a:lnTo>
                <a:lnTo>
                  <a:pt x="38872" y="0"/>
                </a:lnTo>
                <a:lnTo>
                  <a:pt x="46516" y="613"/>
                </a:lnTo>
                <a:lnTo>
                  <a:pt x="56800" y="3778"/>
                </a:lnTo>
                <a:lnTo>
                  <a:pt x="65827" y="11476"/>
                </a:lnTo>
                <a:lnTo>
                  <a:pt x="66406" y="13602"/>
                </a:lnTo>
                <a:lnTo>
                  <a:pt x="36191" y="13602"/>
                </a:lnTo>
                <a:lnTo>
                  <a:pt x="26661" y="15373"/>
                </a:lnTo>
                <a:lnTo>
                  <a:pt x="21279" y="19836"/>
                </a:lnTo>
                <a:lnTo>
                  <a:pt x="18661" y="25716"/>
                </a:lnTo>
                <a:lnTo>
                  <a:pt x="17425" y="31738"/>
                </a:lnTo>
                <a:close/>
              </a:path>
              <a:path w="79375" h="100329">
                <a:moveTo>
                  <a:pt x="26808" y="99748"/>
                </a:moveTo>
                <a:lnTo>
                  <a:pt x="15833" y="97622"/>
                </a:lnTo>
                <a:lnTo>
                  <a:pt x="7372" y="91813"/>
                </a:lnTo>
                <a:lnTo>
                  <a:pt x="1926" y="83170"/>
                </a:lnTo>
                <a:lnTo>
                  <a:pt x="0" y="72544"/>
                </a:lnTo>
                <a:lnTo>
                  <a:pt x="774" y="65058"/>
                </a:lnTo>
                <a:lnTo>
                  <a:pt x="4188" y="55730"/>
                </a:lnTo>
                <a:lnTo>
                  <a:pt x="11875" y="47252"/>
                </a:lnTo>
                <a:lnTo>
                  <a:pt x="25468" y="42317"/>
                </a:lnTo>
                <a:lnTo>
                  <a:pt x="48255" y="39294"/>
                </a:lnTo>
                <a:lnTo>
                  <a:pt x="52276" y="39294"/>
                </a:lnTo>
                <a:lnTo>
                  <a:pt x="56297" y="37783"/>
                </a:lnTo>
                <a:lnTo>
                  <a:pt x="56297" y="18136"/>
                </a:lnTo>
                <a:lnTo>
                  <a:pt x="49595" y="13602"/>
                </a:lnTo>
                <a:lnTo>
                  <a:pt x="66406" y="13602"/>
                </a:lnTo>
                <a:lnTo>
                  <a:pt x="69701" y="25692"/>
                </a:lnTo>
                <a:lnTo>
                  <a:pt x="69701" y="48362"/>
                </a:lnTo>
                <a:lnTo>
                  <a:pt x="56297" y="48362"/>
                </a:lnTo>
                <a:lnTo>
                  <a:pt x="53616" y="49874"/>
                </a:lnTo>
                <a:lnTo>
                  <a:pt x="49595" y="51385"/>
                </a:lnTo>
                <a:lnTo>
                  <a:pt x="32170" y="54408"/>
                </a:lnTo>
                <a:lnTo>
                  <a:pt x="25468" y="55919"/>
                </a:lnTo>
                <a:lnTo>
                  <a:pt x="14744" y="57430"/>
                </a:lnTo>
                <a:lnTo>
                  <a:pt x="14744" y="80100"/>
                </a:lnTo>
                <a:lnTo>
                  <a:pt x="18765" y="86146"/>
                </a:lnTo>
                <a:lnTo>
                  <a:pt x="54879" y="86146"/>
                </a:lnTo>
                <a:lnTo>
                  <a:pt x="51690" y="89546"/>
                </a:lnTo>
                <a:lnTo>
                  <a:pt x="45574" y="94458"/>
                </a:lnTo>
                <a:lnTo>
                  <a:pt x="37448" y="98236"/>
                </a:lnTo>
                <a:lnTo>
                  <a:pt x="26808" y="99748"/>
                </a:lnTo>
                <a:close/>
              </a:path>
              <a:path w="79375" h="100329">
                <a:moveTo>
                  <a:pt x="54879" y="86146"/>
                </a:moveTo>
                <a:lnTo>
                  <a:pt x="29489" y="86146"/>
                </a:lnTo>
                <a:lnTo>
                  <a:pt x="39332" y="84516"/>
                </a:lnTo>
                <a:lnTo>
                  <a:pt x="47920" y="79912"/>
                </a:lnTo>
                <a:lnTo>
                  <a:pt x="53993" y="72756"/>
                </a:lnTo>
                <a:lnTo>
                  <a:pt x="56297" y="63476"/>
                </a:lnTo>
                <a:lnTo>
                  <a:pt x="56297" y="48362"/>
                </a:lnTo>
                <a:lnTo>
                  <a:pt x="69701" y="48362"/>
                </a:lnTo>
                <a:lnTo>
                  <a:pt x="69701" y="84634"/>
                </a:lnTo>
                <a:lnTo>
                  <a:pt x="56297" y="84634"/>
                </a:lnTo>
                <a:lnTo>
                  <a:pt x="54879" y="86146"/>
                </a:lnTo>
                <a:close/>
              </a:path>
              <a:path w="79375" h="100329">
                <a:moveTo>
                  <a:pt x="75063" y="98236"/>
                </a:moveTo>
                <a:lnTo>
                  <a:pt x="58978" y="98236"/>
                </a:lnTo>
                <a:lnTo>
                  <a:pt x="56297" y="90680"/>
                </a:lnTo>
                <a:lnTo>
                  <a:pt x="56297" y="84634"/>
                </a:lnTo>
                <a:lnTo>
                  <a:pt x="69701" y="84634"/>
                </a:lnTo>
                <a:lnTo>
                  <a:pt x="71042" y="86146"/>
                </a:lnTo>
                <a:lnTo>
                  <a:pt x="79084" y="86146"/>
                </a:lnTo>
                <a:lnTo>
                  <a:pt x="79084" y="96725"/>
                </a:lnTo>
                <a:lnTo>
                  <a:pt x="76404" y="96725"/>
                </a:lnTo>
                <a:lnTo>
                  <a:pt x="75063" y="98236"/>
                </a:lnTo>
                <a:close/>
              </a:path>
              <a:path w="79375" h="100329">
                <a:moveTo>
                  <a:pt x="79084" y="86146"/>
                </a:moveTo>
                <a:lnTo>
                  <a:pt x="77744" y="86146"/>
                </a:lnTo>
                <a:lnTo>
                  <a:pt x="79084" y="84634"/>
                </a:lnTo>
                <a:lnTo>
                  <a:pt x="79084" y="861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3338159" y="4766761"/>
            <a:ext cx="74295" cy="134620"/>
          </a:xfrm>
          <a:custGeom>
            <a:avLst/>
            <a:gdLst/>
            <a:ahLst/>
            <a:cxnLst/>
            <a:rect l="l" t="t" r="r" b="b"/>
            <a:pathLst>
              <a:path w="74295" h="134620">
                <a:moveTo>
                  <a:pt x="27627" y="16624"/>
                </a:moveTo>
                <a:lnTo>
                  <a:pt x="14744" y="16624"/>
                </a:lnTo>
                <a:lnTo>
                  <a:pt x="17572" y="11476"/>
                </a:lnTo>
                <a:lnTo>
                  <a:pt x="22284" y="6045"/>
                </a:lnTo>
                <a:lnTo>
                  <a:pt x="29258" y="1747"/>
                </a:lnTo>
                <a:lnTo>
                  <a:pt x="38872" y="0"/>
                </a:lnTo>
                <a:lnTo>
                  <a:pt x="53931" y="3494"/>
                </a:lnTo>
                <a:lnTo>
                  <a:pt x="64842" y="13224"/>
                </a:lnTo>
                <a:lnTo>
                  <a:pt x="65012" y="13602"/>
                </a:lnTo>
                <a:lnTo>
                  <a:pt x="36191" y="13602"/>
                </a:lnTo>
                <a:lnTo>
                  <a:pt x="27627" y="16624"/>
                </a:lnTo>
                <a:close/>
              </a:path>
              <a:path w="74295" h="134620">
                <a:moveTo>
                  <a:pt x="14744" y="134509"/>
                </a:moveTo>
                <a:lnTo>
                  <a:pt x="0" y="134509"/>
                </a:lnTo>
                <a:lnTo>
                  <a:pt x="0" y="3022"/>
                </a:lnTo>
                <a:lnTo>
                  <a:pt x="13404" y="3022"/>
                </a:lnTo>
                <a:lnTo>
                  <a:pt x="13404" y="16624"/>
                </a:lnTo>
                <a:lnTo>
                  <a:pt x="27627" y="16624"/>
                </a:lnTo>
                <a:lnTo>
                  <a:pt x="24148" y="17852"/>
                </a:lnTo>
                <a:lnTo>
                  <a:pt x="17257" y="28337"/>
                </a:lnTo>
                <a:lnTo>
                  <a:pt x="14137" y="41656"/>
                </a:lnTo>
                <a:lnTo>
                  <a:pt x="13404" y="54408"/>
                </a:lnTo>
                <a:lnTo>
                  <a:pt x="15833" y="69568"/>
                </a:lnTo>
                <a:lnTo>
                  <a:pt x="21781" y="79345"/>
                </a:lnTo>
                <a:lnTo>
                  <a:pt x="29237" y="84587"/>
                </a:lnTo>
                <a:lnTo>
                  <a:pt x="36191" y="86146"/>
                </a:lnTo>
                <a:lnTo>
                  <a:pt x="14744" y="86146"/>
                </a:lnTo>
                <a:lnTo>
                  <a:pt x="14744" y="134509"/>
                </a:lnTo>
                <a:close/>
              </a:path>
              <a:path w="74295" h="134620">
                <a:moveTo>
                  <a:pt x="37531" y="99748"/>
                </a:moveTo>
                <a:lnTo>
                  <a:pt x="29447" y="98685"/>
                </a:lnTo>
                <a:lnTo>
                  <a:pt x="23122" y="95781"/>
                </a:lnTo>
                <a:lnTo>
                  <a:pt x="18305" y="91459"/>
                </a:lnTo>
                <a:lnTo>
                  <a:pt x="14744" y="86146"/>
                </a:lnTo>
                <a:lnTo>
                  <a:pt x="36191" y="86146"/>
                </a:lnTo>
                <a:lnTo>
                  <a:pt x="46537" y="83241"/>
                </a:lnTo>
                <a:lnTo>
                  <a:pt x="53616" y="75377"/>
                </a:lnTo>
                <a:lnTo>
                  <a:pt x="57680" y="63830"/>
                </a:lnTo>
                <a:lnTo>
                  <a:pt x="58978" y="49874"/>
                </a:lnTo>
                <a:lnTo>
                  <a:pt x="58433" y="39105"/>
                </a:lnTo>
                <a:lnTo>
                  <a:pt x="55627" y="27204"/>
                </a:lnTo>
                <a:lnTo>
                  <a:pt x="48799" y="17569"/>
                </a:lnTo>
                <a:lnTo>
                  <a:pt x="36191" y="13602"/>
                </a:lnTo>
                <a:lnTo>
                  <a:pt x="65012" y="13602"/>
                </a:lnTo>
                <a:lnTo>
                  <a:pt x="71482" y="28054"/>
                </a:lnTo>
                <a:lnTo>
                  <a:pt x="73723" y="46851"/>
                </a:lnTo>
                <a:lnTo>
                  <a:pt x="72026" y="64680"/>
                </a:lnTo>
                <a:lnTo>
                  <a:pt x="66183" y="81801"/>
                </a:lnTo>
                <a:lnTo>
                  <a:pt x="55062" y="94671"/>
                </a:lnTo>
                <a:lnTo>
                  <a:pt x="37531" y="9974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3425286" y="4766761"/>
            <a:ext cx="76835" cy="100330"/>
          </a:xfrm>
          <a:custGeom>
            <a:avLst/>
            <a:gdLst/>
            <a:ahLst/>
            <a:cxnLst/>
            <a:rect l="l" t="t" r="r" b="b"/>
            <a:pathLst>
              <a:path w="76835" h="100329">
                <a:moveTo>
                  <a:pt x="50936" y="99748"/>
                </a:moveTo>
                <a:lnTo>
                  <a:pt x="37531" y="99748"/>
                </a:lnTo>
                <a:lnTo>
                  <a:pt x="21488" y="96253"/>
                </a:lnTo>
                <a:lnTo>
                  <a:pt x="9718" y="86524"/>
                </a:lnTo>
                <a:lnTo>
                  <a:pt x="2471" y="71694"/>
                </a:lnTo>
                <a:lnTo>
                  <a:pt x="0" y="52896"/>
                </a:lnTo>
                <a:lnTo>
                  <a:pt x="2324" y="31879"/>
                </a:lnTo>
                <a:lnTo>
                  <a:pt x="9550" y="15113"/>
                </a:lnTo>
                <a:lnTo>
                  <a:pt x="22054" y="4014"/>
                </a:lnTo>
                <a:lnTo>
                  <a:pt x="40212" y="0"/>
                </a:lnTo>
                <a:lnTo>
                  <a:pt x="56046" y="3825"/>
                </a:lnTo>
                <a:lnTo>
                  <a:pt x="66181" y="13602"/>
                </a:lnTo>
                <a:lnTo>
                  <a:pt x="37531" y="13602"/>
                </a:lnTo>
                <a:lnTo>
                  <a:pt x="28881" y="15963"/>
                </a:lnTo>
                <a:lnTo>
                  <a:pt x="21614" y="22292"/>
                </a:lnTo>
                <a:lnTo>
                  <a:pt x="16608" y="31454"/>
                </a:lnTo>
                <a:lnTo>
                  <a:pt x="14744" y="42317"/>
                </a:lnTo>
                <a:lnTo>
                  <a:pt x="75190" y="42317"/>
                </a:lnTo>
                <a:lnTo>
                  <a:pt x="76404" y="54408"/>
                </a:lnTo>
                <a:lnTo>
                  <a:pt x="14744" y="54408"/>
                </a:lnTo>
                <a:lnTo>
                  <a:pt x="16252" y="67655"/>
                </a:lnTo>
                <a:lnTo>
                  <a:pt x="20776" y="77644"/>
                </a:lnTo>
                <a:lnTo>
                  <a:pt x="28316" y="83950"/>
                </a:lnTo>
                <a:lnTo>
                  <a:pt x="38872" y="86146"/>
                </a:lnTo>
                <a:lnTo>
                  <a:pt x="66432" y="86146"/>
                </a:lnTo>
                <a:lnTo>
                  <a:pt x="60318" y="92191"/>
                </a:lnTo>
                <a:lnTo>
                  <a:pt x="56297" y="95214"/>
                </a:lnTo>
                <a:lnTo>
                  <a:pt x="50936" y="99748"/>
                </a:lnTo>
                <a:close/>
              </a:path>
              <a:path w="76835" h="100329">
                <a:moveTo>
                  <a:pt x="75190" y="42317"/>
                </a:moveTo>
                <a:lnTo>
                  <a:pt x="61659" y="42317"/>
                </a:lnTo>
                <a:lnTo>
                  <a:pt x="59774" y="31454"/>
                </a:lnTo>
                <a:lnTo>
                  <a:pt x="55627" y="22292"/>
                </a:lnTo>
                <a:lnTo>
                  <a:pt x="48464" y="15963"/>
                </a:lnTo>
                <a:lnTo>
                  <a:pt x="37531" y="13602"/>
                </a:lnTo>
                <a:lnTo>
                  <a:pt x="66181" y="13602"/>
                </a:lnTo>
                <a:lnTo>
                  <a:pt x="67356" y="14735"/>
                </a:lnTo>
                <a:lnTo>
                  <a:pt x="74142" y="31879"/>
                </a:lnTo>
                <a:lnTo>
                  <a:pt x="75190" y="42317"/>
                </a:lnTo>
                <a:close/>
              </a:path>
              <a:path w="76835" h="100329">
                <a:moveTo>
                  <a:pt x="66432" y="86146"/>
                </a:moveTo>
                <a:lnTo>
                  <a:pt x="38872" y="86146"/>
                </a:lnTo>
                <a:lnTo>
                  <a:pt x="47878" y="84139"/>
                </a:lnTo>
                <a:lnTo>
                  <a:pt x="54622" y="79156"/>
                </a:lnTo>
                <a:lnTo>
                  <a:pt x="58852" y="72756"/>
                </a:lnTo>
                <a:lnTo>
                  <a:pt x="60318" y="66498"/>
                </a:lnTo>
                <a:lnTo>
                  <a:pt x="75063" y="66498"/>
                </a:lnTo>
                <a:lnTo>
                  <a:pt x="73702" y="71363"/>
                </a:lnTo>
                <a:lnTo>
                  <a:pt x="71209" y="78211"/>
                </a:lnTo>
                <a:lnTo>
                  <a:pt x="66958" y="85626"/>
                </a:lnTo>
                <a:lnTo>
                  <a:pt x="66432" y="861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5470769" y="3571292"/>
            <a:ext cx="68580" cy="100330"/>
          </a:xfrm>
          <a:custGeom>
            <a:avLst/>
            <a:gdLst/>
            <a:ahLst/>
            <a:cxnLst/>
            <a:rect l="l" t="t" r="r" b="b"/>
            <a:pathLst>
              <a:path w="68579" h="100329">
                <a:moveTo>
                  <a:pt x="62279" y="86146"/>
                </a:moveTo>
                <a:lnTo>
                  <a:pt x="45574" y="86146"/>
                </a:lnTo>
                <a:lnTo>
                  <a:pt x="54957" y="81612"/>
                </a:lnTo>
                <a:lnTo>
                  <a:pt x="54957" y="63476"/>
                </a:lnTo>
                <a:lnTo>
                  <a:pt x="49595" y="60453"/>
                </a:lnTo>
                <a:lnTo>
                  <a:pt x="37531" y="57430"/>
                </a:lnTo>
                <a:lnTo>
                  <a:pt x="21446" y="52896"/>
                </a:lnTo>
                <a:lnTo>
                  <a:pt x="13425" y="49992"/>
                </a:lnTo>
                <a:lnTo>
                  <a:pt x="7539" y="45529"/>
                </a:lnTo>
                <a:lnTo>
                  <a:pt x="3916" y="39082"/>
                </a:lnTo>
                <a:lnTo>
                  <a:pt x="2680" y="30226"/>
                </a:lnTo>
                <a:lnTo>
                  <a:pt x="5236" y="16577"/>
                </a:lnTo>
                <a:lnTo>
                  <a:pt x="12063" y="7178"/>
                </a:lnTo>
                <a:lnTo>
                  <a:pt x="21907" y="1747"/>
                </a:lnTo>
                <a:lnTo>
                  <a:pt x="33510" y="0"/>
                </a:lnTo>
                <a:lnTo>
                  <a:pt x="50977" y="4085"/>
                </a:lnTo>
                <a:lnTo>
                  <a:pt x="60654" y="13413"/>
                </a:lnTo>
                <a:lnTo>
                  <a:pt x="60731" y="13602"/>
                </a:lnTo>
                <a:lnTo>
                  <a:pt x="28148" y="13602"/>
                </a:lnTo>
                <a:lnTo>
                  <a:pt x="16085" y="15113"/>
                </a:lnTo>
                <a:lnTo>
                  <a:pt x="16085" y="34760"/>
                </a:lnTo>
                <a:lnTo>
                  <a:pt x="20106" y="36272"/>
                </a:lnTo>
                <a:lnTo>
                  <a:pt x="30829" y="39294"/>
                </a:lnTo>
                <a:lnTo>
                  <a:pt x="45574" y="43828"/>
                </a:lnTo>
                <a:lnTo>
                  <a:pt x="55920" y="47819"/>
                </a:lnTo>
                <a:lnTo>
                  <a:pt x="62999" y="53085"/>
                </a:lnTo>
                <a:lnTo>
                  <a:pt x="67062" y="59768"/>
                </a:lnTo>
                <a:lnTo>
                  <a:pt x="68361" y="68010"/>
                </a:lnTo>
                <a:lnTo>
                  <a:pt x="65764" y="81258"/>
                </a:lnTo>
                <a:lnTo>
                  <a:pt x="62279" y="86146"/>
                </a:lnTo>
                <a:close/>
              </a:path>
              <a:path w="68579" h="100329">
                <a:moveTo>
                  <a:pt x="65680" y="30226"/>
                </a:moveTo>
                <a:lnTo>
                  <a:pt x="52276" y="30226"/>
                </a:lnTo>
                <a:lnTo>
                  <a:pt x="51585" y="25078"/>
                </a:lnTo>
                <a:lnTo>
                  <a:pt x="48757" y="19647"/>
                </a:lnTo>
                <a:lnTo>
                  <a:pt x="42663" y="15349"/>
                </a:lnTo>
                <a:lnTo>
                  <a:pt x="32170" y="13602"/>
                </a:lnTo>
                <a:lnTo>
                  <a:pt x="60731" y="13602"/>
                </a:lnTo>
                <a:lnTo>
                  <a:pt x="64801" y="23591"/>
                </a:lnTo>
                <a:lnTo>
                  <a:pt x="65680" y="30226"/>
                </a:lnTo>
                <a:close/>
              </a:path>
              <a:path w="68579" h="100329">
                <a:moveTo>
                  <a:pt x="34850" y="99748"/>
                </a:moveTo>
                <a:lnTo>
                  <a:pt x="15833" y="96253"/>
                </a:lnTo>
                <a:lnTo>
                  <a:pt x="5361" y="87657"/>
                </a:lnTo>
                <a:lnTo>
                  <a:pt x="921" y="76794"/>
                </a:lnTo>
                <a:lnTo>
                  <a:pt x="0" y="66498"/>
                </a:lnTo>
                <a:lnTo>
                  <a:pt x="13404" y="66498"/>
                </a:lnTo>
                <a:lnTo>
                  <a:pt x="13927" y="72756"/>
                </a:lnTo>
                <a:lnTo>
                  <a:pt x="16587" y="79156"/>
                </a:lnTo>
                <a:lnTo>
                  <a:pt x="23017" y="84139"/>
                </a:lnTo>
                <a:lnTo>
                  <a:pt x="34850" y="86146"/>
                </a:lnTo>
                <a:lnTo>
                  <a:pt x="62279" y="86146"/>
                </a:lnTo>
                <a:lnTo>
                  <a:pt x="58643" y="91247"/>
                </a:lnTo>
                <a:lnTo>
                  <a:pt x="48003" y="97552"/>
                </a:lnTo>
                <a:lnTo>
                  <a:pt x="34850" y="9974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5563258" y="3574315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0"/>
                </a:moveTo>
                <a:lnTo>
                  <a:pt x="0" y="93702"/>
                </a:lnTo>
              </a:path>
            </a:pathLst>
          </a:custGeom>
          <a:ln w="1340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5556556" y="35486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404" y="0"/>
                </a:lnTo>
              </a:path>
            </a:pathLst>
          </a:custGeom>
          <a:ln w="181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5591407" y="3571292"/>
            <a:ext cx="113030" cy="97155"/>
          </a:xfrm>
          <a:custGeom>
            <a:avLst/>
            <a:gdLst/>
            <a:ahLst/>
            <a:cxnLst/>
            <a:rect l="l" t="t" r="r" b="b"/>
            <a:pathLst>
              <a:path w="113029" h="97154">
                <a:moveTo>
                  <a:pt x="28804" y="16624"/>
                </a:moveTo>
                <a:lnTo>
                  <a:pt x="13404" y="16624"/>
                </a:lnTo>
                <a:lnTo>
                  <a:pt x="17006" y="11476"/>
                </a:lnTo>
                <a:lnTo>
                  <a:pt x="22116" y="6045"/>
                </a:lnTo>
                <a:lnTo>
                  <a:pt x="29237" y="1747"/>
                </a:lnTo>
                <a:lnTo>
                  <a:pt x="38872" y="0"/>
                </a:lnTo>
                <a:lnTo>
                  <a:pt x="48276" y="1723"/>
                </a:lnTo>
                <a:lnTo>
                  <a:pt x="54789" y="5856"/>
                </a:lnTo>
                <a:lnTo>
                  <a:pt x="59041" y="10839"/>
                </a:lnTo>
                <a:lnTo>
                  <a:pt x="61659" y="15113"/>
                </a:lnTo>
                <a:lnTo>
                  <a:pt x="36191" y="15113"/>
                </a:lnTo>
                <a:lnTo>
                  <a:pt x="29447" y="16223"/>
                </a:lnTo>
                <a:lnTo>
                  <a:pt x="28804" y="16624"/>
                </a:lnTo>
                <a:close/>
              </a:path>
              <a:path w="113029" h="97154">
                <a:moveTo>
                  <a:pt x="112595" y="96725"/>
                </a:moveTo>
                <a:lnTo>
                  <a:pt x="97850" y="96725"/>
                </a:lnTo>
                <a:lnTo>
                  <a:pt x="97850" y="36272"/>
                </a:lnTo>
                <a:lnTo>
                  <a:pt x="97243" y="27227"/>
                </a:lnTo>
                <a:lnTo>
                  <a:pt x="95002" y="20591"/>
                </a:lnTo>
                <a:lnTo>
                  <a:pt x="90499" y="16506"/>
                </a:lnTo>
                <a:lnTo>
                  <a:pt x="83106" y="15113"/>
                </a:lnTo>
                <a:lnTo>
                  <a:pt x="61659" y="15113"/>
                </a:lnTo>
                <a:lnTo>
                  <a:pt x="66581" y="8926"/>
                </a:lnTo>
                <a:lnTo>
                  <a:pt x="71880" y="4156"/>
                </a:lnTo>
                <a:lnTo>
                  <a:pt x="78435" y="1086"/>
                </a:lnTo>
                <a:lnTo>
                  <a:pt x="87127" y="0"/>
                </a:lnTo>
                <a:lnTo>
                  <a:pt x="94499" y="1346"/>
                </a:lnTo>
                <a:lnTo>
                  <a:pt x="102877" y="6234"/>
                </a:lnTo>
                <a:lnTo>
                  <a:pt x="109747" y="15939"/>
                </a:lnTo>
                <a:lnTo>
                  <a:pt x="112595" y="31738"/>
                </a:lnTo>
                <a:lnTo>
                  <a:pt x="112595" y="96725"/>
                </a:lnTo>
                <a:close/>
              </a:path>
              <a:path w="113029" h="97154">
                <a:moveTo>
                  <a:pt x="14744" y="96725"/>
                </a:moveTo>
                <a:lnTo>
                  <a:pt x="0" y="96725"/>
                </a:lnTo>
                <a:lnTo>
                  <a:pt x="0" y="3022"/>
                </a:lnTo>
                <a:lnTo>
                  <a:pt x="13404" y="3022"/>
                </a:lnTo>
                <a:lnTo>
                  <a:pt x="13404" y="16624"/>
                </a:lnTo>
                <a:lnTo>
                  <a:pt x="28804" y="16624"/>
                </a:lnTo>
                <a:lnTo>
                  <a:pt x="22452" y="20591"/>
                </a:lnTo>
                <a:lnTo>
                  <a:pt x="16964" y="29778"/>
                </a:lnTo>
                <a:lnTo>
                  <a:pt x="14744" y="45340"/>
                </a:lnTo>
                <a:lnTo>
                  <a:pt x="14744" y="96725"/>
                </a:lnTo>
                <a:close/>
              </a:path>
              <a:path w="113029" h="97154">
                <a:moveTo>
                  <a:pt x="62999" y="96725"/>
                </a:moveTo>
                <a:lnTo>
                  <a:pt x="49595" y="96725"/>
                </a:lnTo>
                <a:lnTo>
                  <a:pt x="49595" y="24181"/>
                </a:lnTo>
                <a:lnTo>
                  <a:pt x="46914" y="15113"/>
                </a:lnTo>
                <a:lnTo>
                  <a:pt x="83106" y="15113"/>
                </a:lnTo>
                <a:lnTo>
                  <a:pt x="74875" y="17191"/>
                </a:lnTo>
                <a:lnTo>
                  <a:pt x="68529" y="22670"/>
                </a:lnTo>
                <a:lnTo>
                  <a:pt x="64444" y="30415"/>
                </a:lnTo>
                <a:lnTo>
                  <a:pt x="62999" y="39294"/>
                </a:lnTo>
                <a:lnTo>
                  <a:pt x="62999" y="967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5725449" y="3574315"/>
            <a:ext cx="68580" cy="97155"/>
          </a:xfrm>
          <a:custGeom>
            <a:avLst/>
            <a:gdLst/>
            <a:ahLst/>
            <a:cxnLst/>
            <a:rect l="l" t="t" r="r" b="b"/>
            <a:pathLst>
              <a:path w="68579" h="97154">
                <a:moveTo>
                  <a:pt x="28148" y="96725"/>
                </a:moveTo>
                <a:lnTo>
                  <a:pt x="18661" y="95426"/>
                </a:lnTo>
                <a:lnTo>
                  <a:pt x="9550" y="90869"/>
                </a:lnTo>
                <a:lnTo>
                  <a:pt x="2701" y="82060"/>
                </a:lnTo>
                <a:lnTo>
                  <a:pt x="0" y="68010"/>
                </a:lnTo>
                <a:lnTo>
                  <a:pt x="0" y="0"/>
                </a:lnTo>
                <a:lnTo>
                  <a:pt x="14744" y="0"/>
                </a:lnTo>
                <a:lnTo>
                  <a:pt x="14744" y="61964"/>
                </a:lnTo>
                <a:lnTo>
                  <a:pt x="15938" y="72284"/>
                </a:lnTo>
                <a:lnTo>
                  <a:pt x="19268" y="78778"/>
                </a:lnTo>
                <a:lnTo>
                  <a:pt x="24357" y="82155"/>
                </a:lnTo>
                <a:lnTo>
                  <a:pt x="30829" y="83123"/>
                </a:lnTo>
                <a:lnTo>
                  <a:pt x="51751" y="83123"/>
                </a:lnTo>
                <a:lnTo>
                  <a:pt x="49260" y="87161"/>
                </a:lnTo>
                <a:lnTo>
                  <a:pt x="43898" y="92380"/>
                </a:lnTo>
                <a:lnTo>
                  <a:pt x="37029" y="95615"/>
                </a:lnTo>
                <a:lnTo>
                  <a:pt x="28148" y="96725"/>
                </a:lnTo>
                <a:close/>
              </a:path>
              <a:path w="68579" h="97154">
                <a:moveTo>
                  <a:pt x="51751" y="83123"/>
                </a:moveTo>
                <a:lnTo>
                  <a:pt x="30829" y="83123"/>
                </a:lnTo>
                <a:lnTo>
                  <a:pt x="41741" y="80077"/>
                </a:lnTo>
                <a:lnTo>
                  <a:pt x="48757" y="72355"/>
                </a:lnTo>
                <a:lnTo>
                  <a:pt x="52506" y="62082"/>
                </a:lnTo>
                <a:lnTo>
                  <a:pt x="53616" y="51385"/>
                </a:lnTo>
                <a:lnTo>
                  <a:pt x="53616" y="0"/>
                </a:lnTo>
                <a:lnTo>
                  <a:pt x="68361" y="0"/>
                </a:lnTo>
                <a:lnTo>
                  <a:pt x="68361" y="80100"/>
                </a:lnTo>
                <a:lnTo>
                  <a:pt x="53616" y="80100"/>
                </a:lnTo>
                <a:lnTo>
                  <a:pt x="51751" y="83123"/>
                </a:lnTo>
                <a:close/>
              </a:path>
              <a:path w="68579" h="97154">
                <a:moveTo>
                  <a:pt x="68361" y="93702"/>
                </a:moveTo>
                <a:lnTo>
                  <a:pt x="54957" y="93702"/>
                </a:lnTo>
                <a:lnTo>
                  <a:pt x="54957" y="80100"/>
                </a:lnTo>
                <a:lnTo>
                  <a:pt x="68361" y="80100"/>
                </a:lnTo>
                <a:lnTo>
                  <a:pt x="68361" y="937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5822630" y="3539554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4">
                <a:moveTo>
                  <a:pt x="0" y="0"/>
                </a:moveTo>
                <a:lnTo>
                  <a:pt x="0" y="128463"/>
                </a:lnTo>
              </a:path>
            </a:pathLst>
          </a:custGeom>
          <a:ln w="1474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5846087" y="3571292"/>
            <a:ext cx="79375" cy="100330"/>
          </a:xfrm>
          <a:custGeom>
            <a:avLst/>
            <a:gdLst/>
            <a:ahLst/>
            <a:cxnLst/>
            <a:rect l="l" t="t" r="r" b="b"/>
            <a:pathLst>
              <a:path w="79375" h="100329">
                <a:moveTo>
                  <a:pt x="17425" y="31738"/>
                </a:moveTo>
                <a:lnTo>
                  <a:pt x="4021" y="31738"/>
                </a:lnTo>
                <a:lnTo>
                  <a:pt x="7016" y="17215"/>
                </a:lnTo>
                <a:lnTo>
                  <a:pt x="13906" y="7367"/>
                </a:lnTo>
                <a:lnTo>
                  <a:pt x="24567" y="1771"/>
                </a:lnTo>
                <a:lnTo>
                  <a:pt x="38872" y="0"/>
                </a:lnTo>
                <a:lnTo>
                  <a:pt x="46516" y="850"/>
                </a:lnTo>
                <a:lnTo>
                  <a:pt x="56800" y="4534"/>
                </a:lnTo>
                <a:lnTo>
                  <a:pt x="65827" y="12751"/>
                </a:lnTo>
                <a:lnTo>
                  <a:pt x="66055" y="13602"/>
                </a:lnTo>
                <a:lnTo>
                  <a:pt x="36191" y="13602"/>
                </a:lnTo>
                <a:lnTo>
                  <a:pt x="26473" y="15373"/>
                </a:lnTo>
                <a:lnTo>
                  <a:pt x="20776" y="19836"/>
                </a:lnTo>
                <a:lnTo>
                  <a:pt x="18095" y="25716"/>
                </a:lnTo>
                <a:lnTo>
                  <a:pt x="17425" y="31738"/>
                </a:lnTo>
                <a:close/>
              </a:path>
              <a:path w="79375" h="100329">
                <a:moveTo>
                  <a:pt x="26808" y="99748"/>
                </a:moveTo>
                <a:lnTo>
                  <a:pt x="15833" y="97835"/>
                </a:lnTo>
                <a:lnTo>
                  <a:pt x="7372" y="92380"/>
                </a:lnTo>
                <a:lnTo>
                  <a:pt x="1926" y="83808"/>
                </a:lnTo>
                <a:lnTo>
                  <a:pt x="0" y="72544"/>
                </a:lnTo>
                <a:lnTo>
                  <a:pt x="774" y="65294"/>
                </a:lnTo>
                <a:lnTo>
                  <a:pt x="4188" y="56486"/>
                </a:lnTo>
                <a:lnTo>
                  <a:pt x="11875" y="48528"/>
                </a:lnTo>
                <a:lnTo>
                  <a:pt x="25468" y="43828"/>
                </a:lnTo>
                <a:lnTo>
                  <a:pt x="48255" y="39294"/>
                </a:lnTo>
                <a:lnTo>
                  <a:pt x="52276" y="39294"/>
                </a:lnTo>
                <a:lnTo>
                  <a:pt x="56297" y="37783"/>
                </a:lnTo>
                <a:lnTo>
                  <a:pt x="56297" y="18136"/>
                </a:lnTo>
                <a:lnTo>
                  <a:pt x="49595" y="13602"/>
                </a:lnTo>
                <a:lnTo>
                  <a:pt x="66055" y="13602"/>
                </a:lnTo>
                <a:lnTo>
                  <a:pt x="69701" y="27204"/>
                </a:lnTo>
                <a:lnTo>
                  <a:pt x="69701" y="48362"/>
                </a:lnTo>
                <a:lnTo>
                  <a:pt x="54957" y="48362"/>
                </a:lnTo>
                <a:lnTo>
                  <a:pt x="53616" y="51385"/>
                </a:lnTo>
                <a:lnTo>
                  <a:pt x="49595" y="52896"/>
                </a:lnTo>
                <a:lnTo>
                  <a:pt x="32170" y="54408"/>
                </a:lnTo>
                <a:lnTo>
                  <a:pt x="25468" y="55919"/>
                </a:lnTo>
                <a:lnTo>
                  <a:pt x="14744" y="58942"/>
                </a:lnTo>
                <a:lnTo>
                  <a:pt x="14744" y="80100"/>
                </a:lnTo>
                <a:lnTo>
                  <a:pt x="18765" y="86146"/>
                </a:lnTo>
                <a:lnTo>
                  <a:pt x="54879" y="86146"/>
                </a:lnTo>
                <a:lnTo>
                  <a:pt x="51690" y="89546"/>
                </a:lnTo>
                <a:lnTo>
                  <a:pt x="45574" y="94458"/>
                </a:lnTo>
                <a:lnTo>
                  <a:pt x="37448" y="98236"/>
                </a:lnTo>
                <a:lnTo>
                  <a:pt x="26808" y="99748"/>
                </a:lnTo>
                <a:close/>
              </a:path>
              <a:path w="79375" h="100329">
                <a:moveTo>
                  <a:pt x="54879" y="86146"/>
                </a:moveTo>
                <a:lnTo>
                  <a:pt x="29489" y="86146"/>
                </a:lnTo>
                <a:lnTo>
                  <a:pt x="39123" y="84540"/>
                </a:lnTo>
                <a:lnTo>
                  <a:pt x="47249" y="80100"/>
                </a:lnTo>
                <a:lnTo>
                  <a:pt x="52862" y="73394"/>
                </a:lnTo>
                <a:lnTo>
                  <a:pt x="54957" y="64987"/>
                </a:lnTo>
                <a:lnTo>
                  <a:pt x="54957" y="48362"/>
                </a:lnTo>
                <a:lnTo>
                  <a:pt x="69701" y="48362"/>
                </a:lnTo>
                <a:lnTo>
                  <a:pt x="69701" y="84634"/>
                </a:lnTo>
                <a:lnTo>
                  <a:pt x="56297" y="84634"/>
                </a:lnTo>
                <a:lnTo>
                  <a:pt x="54879" y="86146"/>
                </a:lnTo>
                <a:close/>
              </a:path>
              <a:path w="79375" h="100329">
                <a:moveTo>
                  <a:pt x="76404" y="98236"/>
                </a:moveTo>
                <a:lnTo>
                  <a:pt x="58978" y="98236"/>
                </a:lnTo>
                <a:lnTo>
                  <a:pt x="56297" y="92191"/>
                </a:lnTo>
                <a:lnTo>
                  <a:pt x="56297" y="84634"/>
                </a:lnTo>
                <a:lnTo>
                  <a:pt x="69701" y="84634"/>
                </a:lnTo>
                <a:lnTo>
                  <a:pt x="71042" y="86146"/>
                </a:lnTo>
                <a:lnTo>
                  <a:pt x="79084" y="86146"/>
                </a:lnTo>
                <a:lnTo>
                  <a:pt x="79084" y="96725"/>
                </a:lnTo>
                <a:lnTo>
                  <a:pt x="76404" y="982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5931874" y="3548622"/>
            <a:ext cx="39370" cy="121285"/>
          </a:xfrm>
          <a:custGeom>
            <a:avLst/>
            <a:gdLst/>
            <a:ahLst/>
            <a:cxnLst/>
            <a:rect l="l" t="t" r="r" b="b"/>
            <a:pathLst>
              <a:path w="39370" h="121285">
                <a:moveTo>
                  <a:pt x="25468" y="25692"/>
                </a:moveTo>
                <a:lnTo>
                  <a:pt x="12063" y="25692"/>
                </a:lnTo>
                <a:lnTo>
                  <a:pt x="12063" y="0"/>
                </a:lnTo>
                <a:lnTo>
                  <a:pt x="25468" y="0"/>
                </a:lnTo>
                <a:lnTo>
                  <a:pt x="25468" y="25692"/>
                </a:lnTo>
                <a:close/>
              </a:path>
              <a:path w="39370" h="121285">
                <a:moveTo>
                  <a:pt x="38872" y="39294"/>
                </a:moveTo>
                <a:lnTo>
                  <a:pt x="0" y="39294"/>
                </a:lnTo>
                <a:lnTo>
                  <a:pt x="0" y="25692"/>
                </a:lnTo>
                <a:lnTo>
                  <a:pt x="38872" y="25692"/>
                </a:lnTo>
                <a:lnTo>
                  <a:pt x="38872" y="39294"/>
                </a:lnTo>
                <a:close/>
              </a:path>
              <a:path w="39370" h="121285">
                <a:moveTo>
                  <a:pt x="33510" y="120907"/>
                </a:moveTo>
                <a:lnTo>
                  <a:pt x="14744" y="120907"/>
                </a:lnTo>
                <a:lnTo>
                  <a:pt x="12063" y="111839"/>
                </a:lnTo>
                <a:lnTo>
                  <a:pt x="12063" y="39294"/>
                </a:lnTo>
                <a:lnTo>
                  <a:pt x="25468" y="39294"/>
                </a:lnTo>
                <a:lnTo>
                  <a:pt x="25468" y="107305"/>
                </a:lnTo>
                <a:lnTo>
                  <a:pt x="38872" y="107305"/>
                </a:lnTo>
                <a:lnTo>
                  <a:pt x="38872" y="119395"/>
                </a:lnTo>
                <a:lnTo>
                  <a:pt x="33510" y="1209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5992193" y="3574315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0"/>
                </a:moveTo>
                <a:lnTo>
                  <a:pt x="0" y="93702"/>
                </a:lnTo>
              </a:path>
            </a:pathLst>
          </a:custGeom>
          <a:ln w="1340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5985491" y="354862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404" y="0"/>
                </a:lnTo>
              </a:path>
            </a:pathLst>
          </a:custGeom>
          <a:ln w="181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6016321" y="3571292"/>
            <a:ext cx="76835" cy="100330"/>
          </a:xfrm>
          <a:custGeom>
            <a:avLst/>
            <a:gdLst/>
            <a:ahLst/>
            <a:cxnLst/>
            <a:rect l="l" t="t" r="r" b="b"/>
            <a:pathLst>
              <a:path w="76835" h="100329">
                <a:moveTo>
                  <a:pt x="38872" y="99748"/>
                </a:moveTo>
                <a:lnTo>
                  <a:pt x="21488" y="95355"/>
                </a:lnTo>
                <a:lnTo>
                  <a:pt x="9382" y="83879"/>
                </a:lnTo>
                <a:lnTo>
                  <a:pt x="2303" y="67868"/>
                </a:lnTo>
                <a:lnTo>
                  <a:pt x="0" y="49874"/>
                </a:lnTo>
                <a:lnTo>
                  <a:pt x="2303" y="31879"/>
                </a:lnTo>
                <a:lnTo>
                  <a:pt x="9382" y="15869"/>
                </a:lnTo>
                <a:lnTo>
                  <a:pt x="21488" y="4392"/>
                </a:lnTo>
                <a:lnTo>
                  <a:pt x="38872" y="0"/>
                </a:lnTo>
                <a:lnTo>
                  <a:pt x="55480" y="4392"/>
                </a:lnTo>
                <a:lnTo>
                  <a:pt x="64875" y="13602"/>
                </a:lnTo>
                <a:lnTo>
                  <a:pt x="38872" y="13602"/>
                </a:lnTo>
                <a:lnTo>
                  <a:pt x="26410" y="17569"/>
                </a:lnTo>
                <a:lnTo>
                  <a:pt x="18598" y="27204"/>
                </a:lnTo>
                <a:lnTo>
                  <a:pt x="14556" y="39105"/>
                </a:lnTo>
                <a:lnTo>
                  <a:pt x="13404" y="49874"/>
                </a:lnTo>
                <a:lnTo>
                  <a:pt x="14556" y="60642"/>
                </a:lnTo>
                <a:lnTo>
                  <a:pt x="18598" y="72544"/>
                </a:lnTo>
                <a:lnTo>
                  <a:pt x="26410" y="82179"/>
                </a:lnTo>
                <a:lnTo>
                  <a:pt x="38872" y="86146"/>
                </a:lnTo>
                <a:lnTo>
                  <a:pt x="64875" y="86146"/>
                </a:lnTo>
                <a:lnTo>
                  <a:pt x="55480" y="95355"/>
                </a:lnTo>
                <a:lnTo>
                  <a:pt x="38872" y="99748"/>
                </a:lnTo>
                <a:close/>
              </a:path>
              <a:path w="76835" h="100329">
                <a:moveTo>
                  <a:pt x="64875" y="86146"/>
                </a:moveTo>
                <a:lnTo>
                  <a:pt x="38872" y="86146"/>
                </a:lnTo>
                <a:lnTo>
                  <a:pt x="51124" y="82179"/>
                </a:lnTo>
                <a:lnTo>
                  <a:pt x="58475" y="72544"/>
                </a:lnTo>
                <a:lnTo>
                  <a:pt x="62057" y="60642"/>
                </a:lnTo>
                <a:lnTo>
                  <a:pt x="62999" y="49874"/>
                </a:lnTo>
                <a:lnTo>
                  <a:pt x="62057" y="39105"/>
                </a:lnTo>
                <a:lnTo>
                  <a:pt x="58475" y="27204"/>
                </a:lnTo>
                <a:lnTo>
                  <a:pt x="51124" y="17569"/>
                </a:lnTo>
                <a:lnTo>
                  <a:pt x="38872" y="13602"/>
                </a:lnTo>
                <a:lnTo>
                  <a:pt x="64875" y="13602"/>
                </a:lnTo>
                <a:lnTo>
                  <a:pt x="67188" y="15869"/>
                </a:lnTo>
                <a:lnTo>
                  <a:pt x="74121" y="31879"/>
                </a:lnTo>
                <a:lnTo>
                  <a:pt x="76404" y="49874"/>
                </a:lnTo>
                <a:lnTo>
                  <a:pt x="74121" y="67868"/>
                </a:lnTo>
                <a:lnTo>
                  <a:pt x="67188" y="83879"/>
                </a:lnTo>
                <a:lnTo>
                  <a:pt x="64875" y="861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6110150" y="3571292"/>
            <a:ext cx="68580" cy="97155"/>
          </a:xfrm>
          <a:custGeom>
            <a:avLst/>
            <a:gdLst/>
            <a:ahLst/>
            <a:cxnLst/>
            <a:rect l="l" t="t" r="r" b="b"/>
            <a:pathLst>
              <a:path w="68579" h="97154">
                <a:moveTo>
                  <a:pt x="28552" y="16624"/>
                </a:moveTo>
                <a:lnTo>
                  <a:pt x="13404" y="16624"/>
                </a:lnTo>
                <a:lnTo>
                  <a:pt x="16441" y="11476"/>
                </a:lnTo>
                <a:lnTo>
                  <a:pt x="21614" y="6045"/>
                </a:lnTo>
                <a:lnTo>
                  <a:pt x="29049" y="1747"/>
                </a:lnTo>
                <a:lnTo>
                  <a:pt x="38872" y="0"/>
                </a:lnTo>
                <a:lnTo>
                  <a:pt x="48569" y="1369"/>
                </a:lnTo>
                <a:lnTo>
                  <a:pt x="58140" y="6423"/>
                </a:lnTo>
                <a:lnTo>
                  <a:pt x="64396" y="15113"/>
                </a:lnTo>
                <a:lnTo>
                  <a:pt x="36191" y="15113"/>
                </a:lnTo>
                <a:lnTo>
                  <a:pt x="29237" y="16223"/>
                </a:lnTo>
                <a:lnTo>
                  <a:pt x="28552" y="16624"/>
                </a:lnTo>
                <a:close/>
              </a:path>
              <a:path w="68579" h="97154">
                <a:moveTo>
                  <a:pt x="13404" y="96725"/>
                </a:moveTo>
                <a:lnTo>
                  <a:pt x="0" y="96725"/>
                </a:lnTo>
                <a:lnTo>
                  <a:pt x="0" y="3022"/>
                </a:lnTo>
                <a:lnTo>
                  <a:pt x="13404" y="3022"/>
                </a:lnTo>
                <a:lnTo>
                  <a:pt x="13404" y="16624"/>
                </a:lnTo>
                <a:lnTo>
                  <a:pt x="28552" y="16624"/>
                </a:lnTo>
                <a:lnTo>
                  <a:pt x="21781" y="20591"/>
                </a:lnTo>
                <a:lnTo>
                  <a:pt x="15833" y="29778"/>
                </a:lnTo>
                <a:lnTo>
                  <a:pt x="13404" y="45340"/>
                </a:lnTo>
                <a:lnTo>
                  <a:pt x="13404" y="96725"/>
                </a:lnTo>
                <a:close/>
              </a:path>
              <a:path w="68579" h="97154">
                <a:moveTo>
                  <a:pt x="68361" y="96725"/>
                </a:moveTo>
                <a:lnTo>
                  <a:pt x="53616" y="96725"/>
                </a:lnTo>
                <a:lnTo>
                  <a:pt x="53616" y="39294"/>
                </a:lnTo>
                <a:lnTo>
                  <a:pt x="52779" y="28502"/>
                </a:lnTo>
                <a:lnTo>
                  <a:pt x="49930" y="20969"/>
                </a:lnTo>
                <a:lnTo>
                  <a:pt x="44569" y="16553"/>
                </a:lnTo>
                <a:lnTo>
                  <a:pt x="36191" y="15113"/>
                </a:lnTo>
                <a:lnTo>
                  <a:pt x="64396" y="15113"/>
                </a:lnTo>
                <a:lnTo>
                  <a:pt x="65450" y="16577"/>
                </a:lnTo>
                <a:lnTo>
                  <a:pt x="68361" y="33249"/>
                </a:lnTo>
                <a:lnTo>
                  <a:pt x="68361" y="967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5691939" y="4020160"/>
            <a:ext cx="91440" cy="134620"/>
          </a:xfrm>
          <a:custGeom>
            <a:avLst/>
            <a:gdLst/>
            <a:ahLst/>
            <a:cxnLst/>
            <a:rect l="l" t="t" r="r" b="b"/>
            <a:pathLst>
              <a:path w="91439" h="134620">
                <a:moveTo>
                  <a:pt x="81624" y="120907"/>
                </a:moveTo>
                <a:lnTo>
                  <a:pt x="45574" y="120907"/>
                </a:lnTo>
                <a:lnTo>
                  <a:pt x="55480" y="119915"/>
                </a:lnTo>
                <a:lnTo>
                  <a:pt x="65513" y="116373"/>
                </a:lnTo>
                <a:lnTo>
                  <a:pt x="73283" y="109430"/>
                </a:lnTo>
                <a:lnTo>
                  <a:pt x="76404" y="98236"/>
                </a:lnTo>
                <a:lnTo>
                  <a:pt x="75273" y="89594"/>
                </a:lnTo>
                <a:lnTo>
                  <a:pt x="71377" y="83501"/>
                </a:lnTo>
                <a:lnTo>
                  <a:pt x="63963" y="79109"/>
                </a:lnTo>
                <a:lnTo>
                  <a:pt x="52276" y="75566"/>
                </a:lnTo>
                <a:lnTo>
                  <a:pt x="28148" y="69521"/>
                </a:lnTo>
                <a:lnTo>
                  <a:pt x="20985" y="67349"/>
                </a:lnTo>
                <a:lnTo>
                  <a:pt x="13069" y="62342"/>
                </a:lnTo>
                <a:lnTo>
                  <a:pt x="6660" y="53369"/>
                </a:lnTo>
                <a:lnTo>
                  <a:pt x="4021" y="39294"/>
                </a:lnTo>
                <a:lnTo>
                  <a:pt x="6325" y="24866"/>
                </a:lnTo>
                <a:lnTo>
                  <a:pt x="13404" y="12279"/>
                </a:lnTo>
                <a:lnTo>
                  <a:pt x="25509" y="3376"/>
                </a:lnTo>
                <a:lnTo>
                  <a:pt x="42893" y="0"/>
                </a:lnTo>
                <a:lnTo>
                  <a:pt x="66790" y="4250"/>
                </a:lnTo>
                <a:lnTo>
                  <a:pt x="78801" y="13602"/>
                </a:lnTo>
                <a:lnTo>
                  <a:pt x="45574" y="13602"/>
                </a:lnTo>
                <a:lnTo>
                  <a:pt x="36861" y="14381"/>
                </a:lnTo>
                <a:lnTo>
                  <a:pt x="28148" y="17569"/>
                </a:lnTo>
                <a:lnTo>
                  <a:pt x="21446" y="24441"/>
                </a:lnTo>
                <a:lnTo>
                  <a:pt x="18765" y="36272"/>
                </a:lnTo>
                <a:lnTo>
                  <a:pt x="18765" y="48362"/>
                </a:lnTo>
                <a:lnTo>
                  <a:pt x="25468" y="51385"/>
                </a:lnTo>
                <a:lnTo>
                  <a:pt x="32170" y="52896"/>
                </a:lnTo>
                <a:lnTo>
                  <a:pt x="65680" y="61964"/>
                </a:lnTo>
                <a:lnTo>
                  <a:pt x="75880" y="65695"/>
                </a:lnTo>
                <a:lnTo>
                  <a:pt x="83943" y="72544"/>
                </a:lnTo>
                <a:lnTo>
                  <a:pt x="89242" y="82792"/>
                </a:lnTo>
                <a:lnTo>
                  <a:pt x="91148" y="96725"/>
                </a:lnTo>
                <a:lnTo>
                  <a:pt x="86855" y="115381"/>
                </a:lnTo>
                <a:lnTo>
                  <a:pt x="81624" y="120907"/>
                </a:lnTo>
                <a:close/>
              </a:path>
              <a:path w="91439" h="134620">
                <a:moveTo>
                  <a:pt x="88467" y="40806"/>
                </a:moveTo>
                <a:lnTo>
                  <a:pt x="73723" y="40806"/>
                </a:lnTo>
                <a:lnTo>
                  <a:pt x="70455" y="28266"/>
                </a:lnTo>
                <a:lnTo>
                  <a:pt x="63670" y="19836"/>
                </a:lnTo>
                <a:lnTo>
                  <a:pt x="54873" y="15089"/>
                </a:lnTo>
                <a:lnTo>
                  <a:pt x="45574" y="13602"/>
                </a:lnTo>
                <a:lnTo>
                  <a:pt x="78801" y="13602"/>
                </a:lnTo>
                <a:lnTo>
                  <a:pt x="80257" y="14735"/>
                </a:lnTo>
                <a:lnTo>
                  <a:pt x="86436" y="28054"/>
                </a:lnTo>
                <a:lnTo>
                  <a:pt x="88467" y="40806"/>
                </a:lnTo>
                <a:close/>
              </a:path>
              <a:path w="91439" h="134620">
                <a:moveTo>
                  <a:pt x="45574" y="134509"/>
                </a:moveTo>
                <a:lnTo>
                  <a:pt x="5654" y="115333"/>
                </a:lnTo>
                <a:lnTo>
                  <a:pt x="0" y="90680"/>
                </a:lnTo>
                <a:lnTo>
                  <a:pt x="14744" y="90680"/>
                </a:lnTo>
                <a:lnTo>
                  <a:pt x="17488" y="104967"/>
                </a:lnTo>
                <a:lnTo>
                  <a:pt x="24630" y="114294"/>
                </a:lnTo>
                <a:lnTo>
                  <a:pt x="34536" y="119372"/>
                </a:lnTo>
                <a:lnTo>
                  <a:pt x="45574" y="120907"/>
                </a:lnTo>
                <a:lnTo>
                  <a:pt x="81624" y="120907"/>
                </a:lnTo>
                <a:lnTo>
                  <a:pt x="75901" y="126952"/>
                </a:lnTo>
                <a:lnTo>
                  <a:pt x="61177" y="132856"/>
                </a:lnTo>
                <a:lnTo>
                  <a:pt x="45574" y="1345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5793811" y="4023183"/>
            <a:ext cx="66040" cy="132080"/>
          </a:xfrm>
          <a:custGeom>
            <a:avLst/>
            <a:gdLst/>
            <a:ahLst/>
            <a:cxnLst/>
            <a:rect l="l" t="t" r="r" b="b"/>
            <a:pathLst>
              <a:path w="66039" h="132079">
                <a:moveTo>
                  <a:pt x="59005" y="117884"/>
                </a:moveTo>
                <a:lnTo>
                  <a:pt x="32170" y="117884"/>
                </a:lnTo>
                <a:lnTo>
                  <a:pt x="41322" y="116042"/>
                </a:lnTo>
                <a:lnTo>
                  <a:pt x="47082" y="111083"/>
                </a:lnTo>
                <a:lnTo>
                  <a:pt x="50077" y="103857"/>
                </a:lnTo>
                <a:lnTo>
                  <a:pt x="50936" y="95214"/>
                </a:lnTo>
                <a:lnTo>
                  <a:pt x="50936" y="0"/>
                </a:lnTo>
                <a:lnTo>
                  <a:pt x="65680" y="0"/>
                </a:lnTo>
                <a:lnTo>
                  <a:pt x="65680" y="93702"/>
                </a:lnTo>
                <a:lnTo>
                  <a:pt x="62706" y="112358"/>
                </a:lnTo>
                <a:lnTo>
                  <a:pt x="59005" y="117884"/>
                </a:lnTo>
                <a:close/>
              </a:path>
              <a:path w="66039" h="132079">
                <a:moveTo>
                  <a:pt x="32170" y="131486"/>
                </a:moveTo>
                <a:lnTo>
                  <a:pt x="16399" y="128227"/>
                </a:lnTo>
                <a:lnTo>
                  <a:pt x="6534" y="120151"/>
                </a:lnTo>
                <a:lnTo>
                  <a:pt x="1445" y="109808"/>
                </a:lnTo>
                <a:lnTo>
                  <a:pt x="0" y="99748"/>
                </a:lnTo>
                <a:lnTo>
                  <a:pt x="0" y="87657"/>
                </a:lnTo>
                <a:lnTo>
                  <a:pt x="14744" y="87657"/>
                </a:lnTo>
                <a:lnTo>
                  <a:pt x="14744" y="96725"/>
                </a:lnTo>
                <a:lnTo>
                  <a:pt x="15959" y="106407"/>
                </a:lnTo>
                <a:lnTo>
                  <a:pt x="19436" y="112972"/>
                </a:lnTo>
                <a:lnTo>
                  <a:pt x="24923" y="116703"/>
                </a:lnTo>
                <a:lnTo>
                  <a:pt x="32170" y="117884"/>
                </a:lnTo>
                <a:lnTo>
                  <a:pt x="59005" y="117884"/>
                </a:lnTo>
                <a:lnTo>
                  <a:pt x="54957" y="123929"/>
                </a:lnTo>
                <a:lnTo>
                  <a:pt x="44192" y="129833"/>
                </a:lnTo>
                <a:lnTo>
                  <a:pt x="32170" y="1314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5884959" y="4030783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425" y="0"/>
                </a:lnTo>
              </a:path>
            </a:pathLst>
          </a:custGeom>
          <a:ln w="161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5884959" y="4058378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 h="0">
                <a:moveTo>
                  <a:pt x="0" y="0"/>
                </a:moveTo>
                <a:lnTo>
                  <a:pt x="16085" y="0"/>
                </a:lnTo>
              </a:path>
            </a:pathLst>
          </a:custGeom>
          <a:ln w="3903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5884959" y="4085301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 h="0">
                <a:moveTo>
                  <a:pt x="0" y="0"/>
                </a:moveTo>
                <a:lnTo>
                  <a:pt x="72382" y="0"/>
                </a:lnTo>
              </a:path>
            </a:pathLst>
          </a:custGeom>
          <a:ln w="1480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5893002" y="4092704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89">
                <a:moveTo>
                  <a:pt x="0" y="0"/>
                </a:moveTo>
                <a:lnTo>
                  <a:pt x="0" y="59229"/>
                </a:lnTo>
              </a:path>
            </a:pathLst>
          </a:custGeom>
          <a:ln w="160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5470769" y="5241321"/>
            <a:ext cx="68580" cy="100330"/>
          </a:xfrm>
          <a:custGeom>
            <a:avLst/>
            <a:gdLst/>
            <a:ahLst/>
            <a:cxnLst/>
            <a:rect l="l" t="t" r="r" b="b"/>
            <a:pathLst>
              <a:path w="68579" h="100329">
                <a:moveTo>
                  <a:pt x="62279" y="86146"/>
                </a:moveTo>
                <a:lnTo>
                  <a:pt x="45574" y="86146"/>
                </a:lnTo>
                <a:lnTo>
                  <a:pt x="54957" y="81612"/>
                </a:lnTo>
                <a:lnTo>
                  <a:pt x="54957" y="63476"/>
                </a:lnTo>
                <a:lnTo>
                  <a:pt x="49595" y="60453"/>
                </a:lnTo>
                <a:lnTo>
                  <a:pt x="37531" y="57430"/>
                </a:lnTo>
                <a:lnTo>
                  <a:pt x="21446" y="52896"/>
                </a:lnTo>
                <a:lnTo>
                  <a:pt x="13425" y="49992"/>
                </a:lnTo>
                <a:lnTo>
                  <a:pt x="7539" y="45529"/>
                </a:lnTo>
                <a:lnTo>
                  <a:pt x="3916" y="39082"/>
                </a:lnTo>
                <a:lnTo>
                  <a:pt x="2680" y="30226"/>
                </a:lnTo>
                <a:lnTo>
                  <a:pt x="5236" y="16577"/>
                </a:lnTo>
                <a:lnTo>
                  <a:pt x="12063" y="7178"/>
                </a:lnTo>
                <a:lnTo>
                  <a:pt x="21907" y="1747"/>
                </a:lnTo>
                <a:lnTo>
                  <a:pt x="33510" y="0"/>
                </a:lnTo>
                <a:lnTo>
                  <a:pt x="50977" y="4085"/>
                </a:lnTo>
                <a:lnTo>
                  <a:pt x="60654" y="13413"/>
                </a:lnTo>
                <a:lnTo>
                  <a:pt x="60731" y="13602"/>
                </a:lnTo>
                <a:lnTo>
                  <a:pt x="28148" y="13602"/>
                </a:lnTo>
                <a:lnTo>
                  <a:pt x="16085" y="15113"/>
                </a:lnTo>
                <a:lnTo>
                  <a:pt x="16085" y="34760"/>
                </a:lnTo>
                <a:lnTo>
                  <a:pt x="20106" y="36272"/>
                </a:lnTo>
                <a:lnTo>
                  <a:pt x="30829" y="39294"/>
                </a:lnTo>
                <a:lnTo>
                  <a:pt x="45574" y="43828"/>
                </a:lnTo>
                <a:lnTo>
                  <a:pt x="55920" y="47819"/>
                </a:lnTo>
                <a:lnTo>
                  <a:pt x="62999" y="53085"/>
                </a:lnTo>
                <a:lnTo>
                  <a:pt x="67062" y="59768"/>
                </a:lnTo>
                <a:lnTo>
                  <a:pt x="68361" y="68010"/>
                </a:lnTo>
                <a:lnTo>
                  <a:pt x="65764" y="81258"/>
                </a:lnTo>
                <a:lnTo>
                  <a:pt x="62279" y="86146"/>
                </a:lnTo>
                <a:close/>
              </a:path>
              <a:path w="68579" h="100329">
                <a:moveTo>
                  <a:pt x="65680" y="30226"/>
                </a:moveTo>
                <a:lnTo>
                  <a:pt x="52276" y="30226"/>
                </a:lnTo>
                <a:lnTo>
                  <a:pt x="51585" y="25078"/>
                </a:lnTo>
                <a:lnTo>
                  <a:pt x="48757" y="19647"/>
                </a:lnTo>
                <a:lnTo>
                  <a:pt x="42663" y="15349"/>
                </a:lnTo>
                <a:lnTo>
                  <a:pt x="32170" y="13602"/>
                </a:lnTo>
                <a:lnTo>
                  <a:pt x="60731" y="13602"/>
                </a:lnTo>
                <a:lnTo>
                  <a:pt x="64801" y="23591"/>
                </a:lnTo>
                <a:lnTo>
                  <a:pt x="65680" y="30226"/>
                </a:lnTo>
                <a:close/>
              </a:path>
              <a:path w="68579" h="100329">
                <a:moveTo>
                  <a:pt x="34850" y="99748"/>
                </a:moveTo>
                <a:lnTo>
                  <a:pt x="15833" y="96253"/>
                </a:lnTo>
                <a:lnTo>
                  <a:pt x="5361" y="87657"/>
                </a:lnTo>
                <a:lnTo>
                  <a:pt x="921" y="76794"/>
                </a:lnTo>
                <a:lnTo>
                  <a:pt x="0" y="66498"/>
                </a:lnTo>
                <a:lnTo>
                  <a:pt x="13404" y="66498"/>
                </a:lnTo>
                <a:lnTo>
                  <a:pt x="13927" y="72756"/>
                </a:lnTo>
                <a:lnTo>
                  <a:pt x="16587" y="79156"/>
                </a:lnTo>
                <a:lnTo>
                  <a:pt x="23017" y="84139"/>
                </a:lnTo>
                <a:lnTo>
                  <a:pt x="34850" y="86146"/>
                </a:lnTo>
                <a:lnTo>
                  <a:pt x="62279" y="86146"/>
                </a:lnTo>
                <a:lnTo>
                  <a:pt x="58643" y="91247"/>
                </a:lnTo>
                <a:lnTo>
                  <a:pt x="48003" y="97552"/>
                </a:lnTo>
                <a:lnTo>
                  <a:pt x="34850" y="9974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5563258" y="5244344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0"/>
                </a:moveTo>
                <a:lnTo>
                  <a:pt x="0" y="93702"/>
                </a:lnTo>
              </a:path>
            </a:pathLst>
          </a:custGeom>
          <a:ln w="1340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5556556" y="521865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404" y="0"/>
                </a:lnTo>
              </a:path>
            </a:pathLst>
          </a:custGeom>
          <a:ln w="181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5591407" y="5241321"/>
            <a:ext cx="113030" cy="97155"/>
          </a:xfrm>
          <a:custGeom>
            <a:avLst/>
            <a:gdLst/>
            <a:ahLst/>
            <a:cxnLst/>
            <a:rect l="l" t="t" r="r" b="b"/>
            <a:pathLst>
              <a:path w="113029" h="97154">
                <a:moveTo>
                  <a:pt x="28804" y="16624"/>
                </a:moveTo>
                <a:lnTo>
                  <a:pt x="13404" y="16624"/>
                </a:lnTo>
                <a:lnTo>
                  <a:pt x="17006" y="11476"/>
                </a:lnTo>
                <a:lnTo>
                  <a:pt x="22116" y="6045"/>
                </a:lnTo>
                <a:lnTo>
                  <a:pt x="29237" y="1747"/>
                </a:lnTo>
                <a:lnTo>
                  <a:pt x="38872" y="0"/>
                </a:lnTo>
                <a:lnTo>
                  <a:pt x="48276" y="1723"/>
                </a:lnTo>
                <a:lnTo>
                  <a:pt x="54789" y="5856"/>
                </a:lnTo>
                <a:lnTo>
                  <a:pt x="59041" y="10839"/>
                </a:lnTo>
                <a:lnTo>
                  <a:pt x="61659" y="15113"/>
                </a:lnTo>
                <a:lnTo>
                  <a:pt x="36191" y="15113"/>
                </a:lnTo>
                <a:lnTo>
                  <a:pt x="29447" y="16223"/>
                </a:lnTo>
                <a:lnTo>
                  <a:pt x="28804" y="16624"/>
                </a:lnTo>
                <a:close/>
              </a:path>
              <a:path w="113029" h="97154">
                <a:moveTo>
                  <a:pt x="112595" y="96725"/>
                </a:moveTo>
                <a:lnTo>
                  <a:pt x="97850" y="96725"/>
                </a:lnTo>
                <a:lnTo>
                  <a:pt x="97850" y="36272"/>
                </a:lnTo>
                <a:lnTo>
                  <a:pt x="97243" y="27227"/>
                </a:lnTo>
                <a:lnTo>
                  <a:pt x="95002" y="20591"/>
                </a:lnTo>
                <a:lnTo>
                  <a:pt x="90499" y="16506"/>
                </a:lnTo>
                <a:lnTo>
                  <a:pt x="83106" y="15113"/>
                </a:lnTo>
                <a:lnTo>
                  <a:pt x="61659" y="15113"/>
                </a:lnTo>
                <a:lnTo>
                  <a:pt x="66581" y="8926"/>
                </a:lnTo>
                <a:lnTo>
                  <a:pt x="71880" y="4156"/>
                </a:lnTo>
                <a:lnTo>
                  <a:pt x="78435" y="1086"/>
                </a:lnTo>
                <a:lnTo>
                  <a:pt x="87127" y="0"/>
                </a:lnTo>
                <a:lnTo>
                  <a:pt x="94499" y="1346"/>
                </a:lnTo>
                <a:lnTo>
                  <a:pt x="102877" y="6234"/>
                </a:lnTo>
                <a:lnTo>
                  <a:pt x="109747" y="15939"/>
                </a:lnTo>
                <a:lnTo>
                  <a:pt x="112595" y="31738"/>
                </a:lnTo>
                <a:lnTo>
                  <a:pt x="112595" y="96725"/>
                </a:lnTo>
                <a:close/>
              </a:path>
              <a:path w="113029" h="97154">
                <a:moveTo>
                  <a:pt x="14744" y="96725"/>
                </a:moveTo>
                <a:lnTo>
                  <a:pt x="0" y="96725"/>
                </a:lnTo>
                <a:lnTo>
                  <a:pt x="0" y="3022"/>
                </a:lnTo>
                <a:lnTo>
                  <a:pt x="13404" y="3022"/>
                </a:lnTo>
                <a:lnTo>
                  <a:pt x="13404" y="16624"/>
                </a:lnTo>
                <a:lnTo>
                  <a:pt x="28804" y="16624"/>
                </a:lnTo>
                <a:lnTo>
                  <a:pt x="22452" y="20591"/>
                </a:lnTo>
                <a:lnTo>
                  <a:pt x="16964" y="29778"/>
                </a:lnTo>
                <a:lnTo>
                  <a:pt x="14744" y="45340"/>
                </a:lnTo>
                <a:lnTo>
                  <a:pt x="14744" y="96725"/>
                </a:lnTo>
                <a:close/>
              </a:path>
              <a:path w="113029" h="97154">
                <a:moveTo>
                  <a:pt x="62999" y="96725"/>
                </a:moveTo>
                <a:lnTo>
                  <a:pt x="49595" y="96725"/>
                </a:lnTo>
                <a:lnTo>
                  <a:pt x="49595" y="24181"/>
                </a:lnTo>
                <a:lnTo>
                  <a:pt x="46914" y="15113"/>
                </a:lnTo>
                <a:lnTo>
                  <a:pt x="83106" y="15113"/>
                </a:lnTo>
                <a:lnTo>
                  <a:pt x="74875" y="17191"/>
                </a:lnTo>
                <a:lnTo>
                  <a:pt x="68529" y="22670"/>
                </a:lnTo>
                <a:lnTo>
                  <a:pt x="64444" y="30415"/>
                </a:lnTo>
                <a:lnTo>
                  <a:pt x="62999" y="39294"/>
                </a:lnTo>
                <a:lnTo>
                  <a:pt x="62999" y="967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5725449" y="5244344"/>
            <a:ext cx="68580" cy="97155"/>
          </a:xfrm>
          <a:custGeom>
            <a:avLst/>
            <a:gdLst/>
            <a:ahLst/>
            <a:cxnLst/>
            <a:rect l="l" t="t" r="r" b="b"/>
            <a:pathLst>
              <a:path w="68579" h="97154">
                <a:moveTo>
                  <a:pt x="28148" y="96725"/>
                </a:moveTo>
                <a:lnTo>
                  <a:pt x="18661" y="95426"/>
                </a:lnTo>
                <a:lnTo>
                  <a:pt x="9550" y="90869"/>
                </a:lnTo>
                <a:lnTo>
                  <a:pt x="2701" y="82060"/>
                </a:lnTo>
                <a:lnTo>
                  <a:pt x="0" y="68010"/>
                </a:lnTo>
                <a:lnTo>
                  <a:pt x="0" y="0"/>
                </a:lnTo>
                <a:lnTo>
                  <a:pt x="14744" y="0"/>
                </a:lnTo>
                <a:lnTo>
                  <a:pt x="14744" y="61964"/>
                </a:lnTo>
                <a:lnTo>
                  <a:pt x="15938" y="71646"/>
                </a:lnTo>
                <a:lnTo>
                  <a:pt x="19268" y="78211"/>
                </a:lnTo>
                <a:lnTo>
                  <a:pt x="24357" y="81942"/>
                </a:lnTo>
                <a:lnTo>
                  <a:pt x="30829" y="83123"/>
                </a:lnTo>
                <a:lnTo>
                  <a:pt x="51751" y="83123"/>
                </a:lnTo>
                <a:lnTo>
                  <a:pt x="49260" y="87161"/>
                </a:lnTo>
                <a:lnTo>
                  <a:pt x="43898" y="92380"/>
                </a:lnTo>
                <a:lnTo>
                  <a:pt x="37029" y="95615"/>
                </a:lnTo>
                <a:lnTo>
                  <a:pt x="28148" y="96725"/>
                </a:lnTo>
                <a:close/>
              </a:path>
              <a:path w="68579" h="97154">
                <a:moveTo>
                  <a:pt x="51751" y="83123"/>
                </a:moveTo>
                <a:lnTo>
                  <a:pt x="30829" y="83123"/>
                </a:lnTo>
                <a:lnTo>
                  <a:pt x="41741" y="80077"/>
                </a:lnTo>
                <a:lnTo>
                  <a:pt x="48757" y="72355"/>
                </a:lnTo>
                <a:lnTo>
                  <a:pt x="52506" y="62082"/>
                </a:lnTo>
                <a:lnTo>
                  <a:pt x="53616" y="51385"/>
                </a:lnTo>
                <a:lnTo>
                  <a:pt x="53616" y="0"/>
                </a:lnTo>
                <a:lnTo>
                  <a:pt x="68361" y="0"/>
                </a:lnTo>
                <a:lnTo>
                  <a:pt x="68361" y="80100"/>
                </a:lnTo>
                <a:lnTo>
                  <a:pt x="53616" y="80100"/>
                </a:lnTo>
                <a:lnTo>
                  <a:pt x="51751" y="83123"/>
                </a:lnTo>
                <a:close/>
              </a:path>
              <a:path w="68579" h="97154">
                <a:moveTo>
                  <a:pt x="68361" y="93702"/>
                </a:moveTo>
                <a:lnTo>
                  <a:pt x="54957" y="93702"/>
                </a:lnTo>
                <a:lnTo>
                  <a:pt x="54957" y="80100"/>
                </a:lnTo>
                <a:lnTo>
                  <a:pt x="68361" y="80100"/>
                </a:lnTo>
                <a:lnTo>
                  <a:pt x="68361" y="9370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5822630" y="5209583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4">
                <a:moveTo>
                  <a:pt x="0" y="0"/>
                </a:moveTo>
                <a:lnTo>
                  <a:pt x="0" y="128463"/>
                </a:lnTo>
              </a:path>
            </a:pathLst>
          </a:custGeom>
          <a:ln w="1474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5846087" y="5241321"/>
            <a:ext cx="79375" cy="100330"/>
          </a:xfrm>
          <a:custGeom>
            <a:avLst/>
            <a:gdLst/>
            <a:ahLst/>
            <a:cxnLst/>
            <a:rect l="l" t="t" r="r" b="b"/>
            <a:pathLst>
              <a:path w="79375" h="100329">
                <a:moveTo>
                  <a:pt x="17425" y="31738"/>
                </a:moveTo>
                <a:lnTo>
                  <a:pt x="4021" y="31738"/>
                </a:lnTo>
                <a:lnTo>
                  <a:pt x="7016" y="17215"/>
                </a:lnTo>
                <a:lnTo>
                  <a:pt x="13906" y="7367"/>
                </a:lnTo>
                <a:lnTo>
                  <a:pt x="24567" y="1771"/>
                </a:lnTo>
                <a:lnTo>
                  <a:pt x="38872" y="0"/>
                </a:lnTo>
                <a:lnTo>
                  <a:pt x="46516" y="850"/>
                </a:lnTo>
                <a:lnTo>
                  <a:pt x="56800" y="4534"/>
                </a:lnTo>
                <a:lnTo>
                  <a:pt x="65827" y="12751"/>
                </a:lnTo>
                <a:lnTo>
                  <a:pt x="66055" y="13602"/>
                </a:lnTo>
                <a:lnTo>
                  <a:pt x="36191" y="13602"/>
                </a:lnTo>
                <a:lnTo>
                  <a:pt x="26473" y="15373"/>
                </a:lnTo>
                <a:lnTo>
                  <a:pt x="20776" y="19836"/>
                </a:lnTo>
                <a:lnTo>
                  <a:pt x="18095" y="25716"/>
                </a:lnTo>
                <a:lnTo>
                  <a:pt x="17425" y="31738"/>
                </a:lnTo>
                <a:close/>
              </a:path>
              <a:path w="79375" h="100329">
                <a:moveTo>
                  <a:pt x="26808" y="99748"/>
                </a:moveTo>
                <a:lnTo>
                  <a:pt x="15833" y="97835"/>
                </a:lnTo>
                <a:lnTo>
                  <a:pt x="7372" y="92380"/>
                </a:lnTo>
                <a:lnTo>
                  <a:pt x="1926" y="83808"/>
                </a:lnTo>
                <a:lnTo>
                  <a:pt x="0" y="72544"/>
                </a:lnTo>
                <a:lnTo>
                  <a:pt x="774" y="65270"/>
                </a:lnTo>
                <a:lnTo>
                  <a:pt x="4188" y="56297"/>
                </a:lnTo>
                <a:lnTo>
                  <a:pt x="11875" y="47890"/>
                </a:lnTo>
                <a:lnTo>
                  <a:pt x="25468" y="42317"/>
                </a:lnTo>
                <a:lnTo>
                  <a:pt x="48255" y="39294"/>
                </a:lnTo>
                <a:lnTo>
                  <a:pt x="52276" y="39294"/>
                </a:lnTo>
                <a:lnTo>
                  <a:pt x="56297" y="37783"/>
                </a:lnTo>
                <a:lnTo>
                  <a:pt x="56297" y="18136"/>
                </a:lnTo>
                <a:lnTo>
                  <a:pt x="49595" y="13602"/>
                </a:lnTo>
                <a:lnTo>
                  <a:pt x="66055" y="13602"/>
                </a:lnTo>
                <a:lnTo>
                  <a:pt x="69701" y="27204"/>
                </a:lnTo>
                <a:lnTo>
                  <a:pt x="69701" y="48362"/>
                </a:lnTo>
                <a:lnTo>
                  <a:pt x="54957" y="48362"/>
                </a:lnTo>
                <a:lnTo>
                  <a:pt x="53616" y="51385"/>
                </a:lnTo>
                <a:lnTo>
                  <a:pt x="49595" y="52896"/>
                </a:lnTo>
                <a:lnTo>
                  <a:pt x="32170" y="54408"/>
                </a:lnTo>
                <a:lnTo>
                  <a:pt x="25468" y="55919"/>
                </a:lnTo>
                <a:lnTo>
                  <a:pt x="14744" y="58942"/>
                </a:lnTo>
                <a:lnTo>
                  <a:pt x="14744" y="80100"/>
                </a:lnTo>
                <a:lnTo>
                  <a:pt x="18765" y="86146"/>
                </a:lnTo>
                <a:lnTo>
                  <a:pt x="54879" y="86146"/>
                </a:lnTo>
                <a:lnTo>
                  <a:pt x="51690" y="89546"/>
                </a:lnTo>
                <a:lnTo>
                  <a:pt x="45574" y="94458"/>
                </a:lnTo>
                <a:lnTo>
                  <a:pt x="37448" y="98236"/>
                </a:lnTo>
                <a:lnTo>
                  <a:pt x="26808" y="99748"/>
                </a:lnTo>
                <a:close/>
              </a:path>
              <a:path w="79375" h="100329">
                <a:moveTo>
                  <a:pt x="54879" y="86146"/>
                </a:moveTo>
                <a:lnTo>
                  <a:pt x="29489" y="86146"/>
                </a:lnTo>
                <a:lnTo>
                  <a:pt x="39123" y="84540"/>
                </a:lnTo>
                <a:lnTo>
                  <a:pt x="47249" y="80100"/>
                </a:lnTo>
                <a:lnTo>
                  <a:pt x="52862" y="73394"/>
                </a:lnTo>
                <a:lnTo>
                  <a:pt x="54957" y="64987"/>
                </a:lnTo>
                <a:lnTo>
                  <a:pt x="54957" y="48362"/>
                </a:lnTo>
                <a:lnTo>
                  <a:pt x="69701" y="48362"/>
                </a:lnTo>
                <a:lnTo>
                  <a:pt x="69701" y="84634"/>
                </a:lnTo>
                <a:lnTo>
                  <a:pt x="56297" y="84634"/>
                </a:lnTo>
                <a:lnTo>
                  <a:pt x="54879" y="86146"/>
                </a:lnTo>
                <a:close/>
              </a:path>
              <a:path w="79375" h="100329">
                <a:moveTo>
                  <a:pt x="76404" y="98236"/>
                </a:moveTo>
                <a:lnTo>
                  <a:pt x="58978" y="98236"/>
                </a:lnTo>
                <a:lnTo>
                  <a:pt x="56297" y="92191"/>
                </a:lnTo>
                <a:lnTo>
                  <a:pt x="56297" y="84634"/>
                </a:lnTo>
                <a:lnTo>
                  <a:pt x="69701" y="84634"/>
                </a:lnTo>
                <a:lnTo>
                  <a:pt x="71042" y="86146"/>
                </a:lnTo>
                <a:lnTo>
                  <a:pt x="79084" y="86146"/>
                </a:lnTo>
                <a:lnTo>
                  <a:pt x="79084" y="96725"/>
                </a:lnTo>
                <a:lnTo>
                  <a:pt x="76404" y="982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5931874" y="5218651"/>
            <a:ext cx="39370" cy="121285"/>
          </a:xfrm>
          <a:custGeom>
            <a:avLst/>
            <a:gdLst/>
            <a:ahLst/>
            <a:cxnLst/>
            <a:rect l="l" t="t" r="r" b="b"/>
            <a:pathLst>
              <a:path w="39370" h="121285">
                <a:moveTo>
                  <a:pt x="25468" y="25692"/>
                </a:moveTo>
                <a:lnTo>
                  <a:pt x="12063" y="25692"/>
                </a:lnTo>
                <a:lnTo>
                  <a:pt x="12063" y="0"/>
                </a:lnTo>
                <a:lnTo>
                  <a:pt x="25468" y="0"/>
                </a:lnTo>
                <a:lnTo>
                  <a:pt x="25468" y="25692"/>
                </a:lnTo>
                <a:close/>
              </a:path>
              <a:path w="39370" h="121285">
                <a:moveTo>
                  <a:pt x="38872" y="39294"/>
                </a:moveTo>
                <a:lnTo>
                  <a:pt x="0" y="39294"/>
                </a:lnTo>
                <a:lnTo>
                  <a:pt x="0" y="25692"/>
                </a:lnTo>
                <a:lnTo>
                  <a:pt x="38872" y="25692"/>
                </a:lnTo>
                <a:lnTo>
                  <a:pt x="38872" y="39294"/>
                </a:lnTo>
                <a:close/>
              </a:path>
              <a:path w="39370" h="121285">
                <a:moveTo>
                  <a:pt x="33510" y="120907"/>
                </a:moveTo>
                <a:lnTo>
                  <a:pt x="14744" y="120907"/>
                </a:lnTo>
                <a:lnTo>
                  <a:pt x="12063" y="111839"/>
                </a:lnTo>
                <a:lnTo>
                  <a:pt x="12063" y="39294"/>
                </a:lnTo>
                <a:lnTo>
                  <a:pt x="25468" y="39294"/>
                </a:lnTo>
                <a:lnTo>
                  <a:pt x="25468" y="107305"/>
                </a:lnTo>
                <a:lnTo>
                  <a:pt x="38872" y="107305"/>
                </a:lnTo>
                <a:lnTo>
                  <a:pt x="38872" y="119395"/>
                </a:lnTo>
                <a:lnTo>
                  <a:pt x="33510" y="1209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5992193" y="5244344"/>
            <a:ext cx="0" cy="93980"/>
          </a:xfrm>
          <a:custGeom>
            <a:avLst/>
            <a:gdLst/>
            <a:ahLst/>
            <a:cxnLst/>
            <a:rect l="l" t="t" r="r" b="b"/>
            <a:pathLst>
              <a:path w="0" h="93979">
                <a:moveTo>
                  <a:pt x="0" y="0"/>
                </a:moveTo>
                <a:lnTo>
                  <a:pt x="0" y="93702"/>
                </a:lnTo>
              </a:path>
            </a:pathLst>
          </a:custGeom>
          <a:ln w="1340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5985491" y="521865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404" y="0"/>
                </a:lnTo>
              </a:path>
            </a:pathLst>
          </a:custGeom>
          <a:ln w="1813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6016321" y="5241321"/>
            <a:ext cx="76835" cy="100330"/>
          </a:xfrm>
          <a:custGeom>
            <a:avLst/>
            <a:gdLst/>
            <a:ahLst/>
            <a:cxnLst/>
            <a:rect l="l" t="t" r="r" b="b"/>
            <a:pathLst>
              <a:path w="76835" h="100329">
                <a:moveTo>
                  <a:pt x="38872" y="99748"/>
                </a:moveTo>
                <a:lnTo>
                  <a:pt x="21488" y="95355"/>
                </a:lnTo>
                <a:lnTo>
                  <a:pt x="9382" y="83879"/>
                </a:lnTo>
                <a:lnTo>
                  <a:pt x="2303" y="67868"/>
                </a:lnTo>
                <a:lnTo>
                  <a:pt x="0" y="49874"/>
                </a:lnTo>
                <a:lnTo>
                  <a:pt x="2303" y="31879"/>
                </a:lnTo>
                <a:lnTo>
                  <a:pt x="9382" y="15869"/>
                </a:lnTo>
                <a:lnTo>
                  <a:pt x="21488" y="4392"/>
                </a:lnTo>
                <a:lnTo>
                  <a:pt x="38872" y="0"/>
                </a:lnTo>
                <a:lnTo>
                  <a:pt x="55480" y="4392"/>
                </a:lnTo>
                <a:lnTo>
                  <a:pt x="64875" y="13602"/>
                </a:lnTo>
                <a:lnTo>
                  <a:pt x="38872" y="13602"/>
                </a:lnTo>
                <a:lnTo>
                  <a:pt x="26410" y="17569"/>
                </a:lnTo>
                <a:lnTo>
                  <a:pt x="18598" y="27204"/>
                </a:lnTo>
                <a:lnTo>
                  <a:pt x="14556" y="39105"/>
                </a:lnTo>
                <a:lnTo>
                  <a:pt x="13404" y="49874"/>
                </a:lnTo>
                <a:lnTo>
                  <a:pt x="14556" y="60642"/>
                </a:lnTo>
                <a:lnTo>
                  <a:pt x="18598" y="72544"/>
                </a:lnTo>
                <a:lnTo>
                  <a:pt x="26410" y="82179"/>
                </a:lnTo>
                <a:lnTo>
                  <a:pt x="38872" y="86146"/>
                </a:lnTo>
                <a:lnTo>
                  <a:pt x="64875" y="86146"/>
                </a:lnTo>
                <a:lnTo>
                  <a:pt x="55480" y="95355"/>
                </a:lnTo>
                <a:lnTo>
                  <a:pt x="38872" y="99748"/>
                </a:lnTo>
                <a:close/>
              </a:path>
              <a:path w="76835" h="100329">
                <a:moveTo>
                  <a:pt x="64875" y="86146"/>
                </a:moveTo>
                <a:lnTo>
                  <a:pt x="38872" y="86146"/>
                </a:lnTo>
                <a:lnTo>
                  <a:pt x="51124" y="82179"/>
                </a:lnTo>
                <a:lnTo>
                  <a:pt x="58475" y="72544"/>
                </a:lnTo>
                <a:lnTo>
                  <a:pt x="62057" y="60642"/>
                </a:lnTo>
                <a:lnTo>
                  <a:pt x="62999" y="49874"/>
                </a:lnTo>
                <a:lnTo>
                  <a:pt x="62057" y="39105"/>
                </a:lnTo>
                <a:lnTo>
                  <a:pt x="58475" y="27204"/>
                </a:lnTo>
                <a:lnTo>
                  <a:pt x="51124" y="17569"/>
                </a:lnTo>
                <a:lnTo>
                  <a:pt x="38872" y="13602"/>
                </a:lnTo>
                <a:lnTo>
                  <a:pt x="64875" y="13602"/>
                </a:lnTo>
                <a:lnTo>
                  <a:pt x="67188" y="15869"/>
                </a:lnTo>
                <a:lnTo>
                  <a:pt x="74121" y="31879"/>
                </a:lnTo>
                <a:lnTo>
                  <a:pt x="76404" y="49874"/>
                </a:lnTo>
                <a:lnTo>
                  <a:pt x="74121" y="67868"/>
                </a:lnTo>
                <a:lnTo>
                  <a:pt x="67188" y="83879"/>
                </a:lnTo>
                <a:lnTo>
                  <a:pt x="64875" y="8614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6110150" y="5241321"/>
            <a:ext cx="68580" cy="97155"/>
          </a:xfrm>
          <a:custGeom>
            <a:avLst/>
            <a:gdLst/>
            <a:ahLst/>
            <a:cxnLst/>
            <a:rect l="l" t="t" r="r" b="b"/>
            <a:pathLst>
              <a:path w="68579" h="97154">
                <a:moveTo>
                  <a:pt x="28552" y="16624"/>
                </a:moveTo>
                <a:lnTo>
                  <a:pt x="13404" y="16624"/>
                </a:lnTo>
                <a:lnTo>
                  <a:pt x="16441" y="11476"/>
                </a:lnTo>
                <a:lnTo>
                  <a:pt x="21614" y="6045"/>
                </a:lnTo>
                <a:lnTo>
                  <a:pt x="29049" y="1747"/>
                </a:lnTo>
                <a:lnTo>
                  <a:pt x="38872" y="0"/>
                </a:lnTo>
                <a:lnTo>
                  <a:pt x="48569" y="1369"/>
                </a:lnTo>
                <a:lnTo>
                  <a:pt x="58140" y="6423"/>
                </a:lnTo>
                <a:lnTo>
                  <a:pt x="64396" y="15113"/>
                </a:lnTo>
                <a:lnTo>
                  <a:pt x="36191" y="15113"/>
                </a:lnTo>
                <a:lnTo>
                  <a:pt x="29237" y="16223"/>
                </a:lnTo>
                <a:lnTo>
                  <a:pt x="28552" y="16624"/>
                </a:lnTo>
                <a:close/>
              </a:path>
              <a:path w="68579" h="97154">
                <a:moveTo>
                  <a:pt x="13404" y="96725"/>
                </a:moveTo>
                <a:lnTo>
                  <a:pt x="0" y="96725"/>
                </a:lnTo>
                <a:lnTo>
                  <a:pt x="0" y="3022"/>
                </a:lnTo>
                <a:lnTo>
                  <a:pt x="13404" y="3022"/>
                </a:lnTo>
                <a:lnTo>
                  <a:pt x="13404" y="16624"/>
                </a:lnTo>
                <a:lnTo>
                  <a:pt x="28552" y="16624"/>
                </a:lnTo>
                <a:lnTo>
                  <a:pt x="21781" y="20591"/>
                </a:lnTo>
                <a:lnTo>
                  <a:pt x="15833" y="29778"/>
                </a:lnTo>
                <a:lnTo>
                  <a:pt x="13404" y="45340"/>
                </a:lnTo>
                <a:lnTo>
                  <a:pt x="13404" y="96725"/>
                </a:lnTo>
                <a:close/>
              </a:path>
              <a:path w="68579" h="97154">
                <a:moveTo>
                  <a:pt x="68361" y="96725"/>
                </a:moveTo>
                <a:lnTo>
                  <a:pt x="53616" y="96725"/>
                </a:lnTo>
                <a:lnTo>
                  <a:pt x="53616" y="39294"/>
                </a:lnTo>
                <a:lnTo>
                  <a:pt x="52779" y="28502"/>
                </a:lnTo>
                <a:lnTo>
                  <a:pt x="49930" y="20969"/>
                </a:lnTo>
                <a:lnTo>
                  <a:pt x="44569" y="16553"/>
                </a:lnTo>
                <a:lnTo>
                  <a:pt x="36191" y="15113"/>
                </a:lnTo>
                <a:lnTo>
                  <a:pt x="64396" y="15113"/>
                </a:lnTo>
                <a:lnTo>
                  <a:pt x="65450" y="16577"/>
                </a:lnTo>
                <a:lnTo>
                  <a:pt x="68361" y="33249"/>
                </a:lnTo>
                <a:lnTo>
                  <a:pt x="68361" y="967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5403748" y="5652406"/>
            <a:ext cx="95250" cy="130175"/>
          </a:xfrm>
          <a:custGeom>
            <a:avLst/>
            <a:gdLst/>
            <a:ahLst/>
            <a:cxnLst/>
            <a:rect l="l" t="t" r="r" b="b"/>
            <a:pathLst>
              <a:path w="95250" h="130175">
                <a:moveTo>
                  <a:pt x="14744" y="129975"/>
                </a:moveTo>
                <a:lnTo>
                  <a:pt x="0" y="129975"/>
                </a:lnTo>
                <a:lnTo>
                  <a:pt x="0" y="0"/>
                </a:lnTo>
                <a:lnTo>
                  <a:pt x="52276" y="0"/>
                </a:lnTo>
                <a:lnTo>
                  <a:pt x="66057" y="1605"/>
                </a:lnTo>
                <a:lnTo>
                  <a:pt x="78079" y="7178"/>
                </a:lnTo>
                <a:lnTo>
                  <a:pt x="84400" y="15113"/>
                </a:lnTo>
                <a:lnTo>
                  <a:pt x="14744" y="15113"/>
                </a:lnTo>
                <a:lnTo>
                  <a:pt x="14744" y="58942"/>
                </a:lnTo>
                <a:lnTo>
                  <a:pt x="82033" y="58942"/>
                </a:lnTo>
                <a:lnTo>
                  <a:pt x="79629" y="61752"/>
                </a:lnTo>
                <a:lnTo>
                  <a:pt x="73723" y="66498"/>
                </a:lnTo>
                <a:lnTo>
                  <a:pt x="78665" y="69002"/>
                </a:lnTo>
                <a:lnTo>
                  <a:pt x="83106" y="72922"/>
                </a:lnTo>
                <a:lnTo>
                  <a:pt x="83682" y="74055"/>
                </a:lnTo>
                <a:lnTo>
                  <a:pt x="14744" y="74055"/>
                </a:lnTo>
                <a:lnTo>
                  <a:pt x="14744" y="129975"/>
                </a:lnTo>
                <a:close/>
              </a:path>
              <a:path w="95250" h="130175">
                <a:moveTo>
                  <a:pt x="82033" y="58942"/>
                </a:moveTo>
                <a:lnTo>
                  <a:pt x="50936" y="58942"/>
                </a:lnTo>
                <a:lnTo>
                  <a:pt x="59020" y="58162"/>
                </a:lnTo>
                <a:lnTo>
                  <a:pt x="66350" y="54974"/>
                </a:lnTo>
                <a:lnTo>
                  <a:pt x="71670" y="48103"/>
                </a:lnTo>
                <a:lnTo>
                  <a:pt x="73723" y="36272"/>
                </a:lnTo>
                <a:lnTo>
                  <a:pt x="71712" y="24677"/>
                </a:lnTo>
                <a:lnTo>
                  <a:pt x="66685" y="18324"/>
                </a:lnTo>
                <a:lnTo>
                  <a:pt x="60151" y="15656"/>
                </a:lnTo>
                <a:lnTo>
                  <a:pt x="53616" y="15113"/>
                </a:lnTo>
                <a:lnTo>
                  <a:pt x="84400" y="15113"/>
                </a:lnTo>
                <a:lnTo>
                  <a:pt x="86582" y="17852"/>
                </a:lnTo>
                <a:lnTo>
                  <a:pt x="89808" y="34760"/>
                </a:lnTo>
                <a:lnTo>
                  <a:pt x="88425" y="47158"/>
                </a:lnTo>
                <a:lnTo>
                  <a:pt x="84781" y="55730"/>
                </a:lnTo>
                <a:lnTo>
                  <a:pt x="82033" y="58942"/>
                </a:lnTo>
                <a:close/>
              </a:path>
              <a:path w="95250" h="130175">
                <a:moveTo>
                  <a:pt x="95169" y="129975"/>
                </a:moveTo>
                <a:lnTo>
                  <a:pt x="75063" y="129975"/>
                </a:lnTo>
                <a:lnTo>
                  <a:pt x="74079" y="121591"/>
                </a:lnTo>
                <a:lnTo>
                  <a:pt x="73220" y="111650"/>
                </a:lnTo>
                <a:lnTo>
                  <a:pt x="72613" y="102558"/>
                </a:lnTo>
                <a:lnTo>
                  <a:pt x="72382" y="96725"/>
                </a:lnTo>
                <a:lnTo>
                  <a:pt x="71880" y="88720"/>
                </a:lnTo>
                <a:lnTo>
                  <a:pt x="69366" y="81423"/>
                </a:lnTo>
                <a:lnTo>
                  <a:pt x="63334" y="76110"/>
                </a:lnTo>
                <a:lnTo>
                  <a:pt x="52276" y="74055"/>
                </a:lnTo>
                <a:lnTo>
                  <a:pt x="83682" y="74055"/>
                </a:lnTo>
                <a:lnTo>
                  <a:pt x="86540" y="79675"/>
                </a:lnTo>
                <a:lnTo>
                  <a:pt x="88467" y="90680"/>
                </a:lnTo>
                <a:lnTo>
                  <a:pt x="88467" y="120907"/>
                </a:lnTo>
                <a:lnTo>
                  <a:pt x="89808" y="123929"/>
                </a:lnTo>
                <a:lnTo>
                  <a:pt x="95169" y="126952"/>
                </a:lnTo>
                <a:lnTo>
                  <a:pt x="95169" y="129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5519024" y="5652406"/>
            <a:ext cx="95250" cy="130175"/>
          </a:xfrm>
          <a:custGeom>
            <a:avLst/>
            <a:gdLst/>
            <a:ahLst/>
            <a:cxnLst/>
            <a:rect l="l" t="t" r="r" b="b"/>
            <a:pathLst>
              <a:path w="95250" h="130175">
                <a:moveTo>
                  <a:pt x="16085" y="129975"/>
                </a:moveTo>
                <a:lnTo>
                  <a:pt x="0" y="129975"/>
                </a:lnTo>
                <a:lnTo>
                  <a:pt x="0" y="0"/>
                </a:lnTo>
                <a:lnTo>
                  <a:pt x="53616" y="0"/>
                </a:lnTo>
                <a:lnTo>
                  <a:pt x="67398" y="1605"/>
                </a:lnTo>
                <a:lnTo>
                  <a:pt x="79419" y="7178"/>
                </a:lnTo>
                <a:lnTo>
                  <a:pt x="85741" y="15113"/>
                </a:lnTo>
                <a:lnTo>
                  <a:pt x="16085" y="15113"/>
                </a:lnTo>
                <a:lnTo>
                  <a:pt x="16085" y="58942"/>
                </a:lnTo>
                <a:lnTo>
                  <a:pt x="82838" y="58942"/>
                </a:lnTo>
                <a:lnTo>
                  <a:pt x="80404" y="61752"/>
                </a:lnTo>
                <a:lnTo>
                  <a:pt x="75063" y="66498"/>
                </a:lnTo>
                <a:lnTo>
                  <a:pt x="79985" y="69002"/>
                </a:lnTo>
                <a:lnTo>
                  <a:pt x="84279" y="72922"/>
                </a:lnTo>
                <a:lnTo>
                  <a:pt x="84788" y="74055"/>
                </a:lnTo>
                <a:lnTo>
                  <a:pt x="16085" y="74055"/>
                </a:lnTo>
                <a:lnTo>
                  <a:pt x="16085" y="129975"/>
                </a:lnTo>
                <a:close/>
              </a:path>
              <a:path w="95250" h="130175">
                <a:moveTo>
                  <a:pt x="82838" y="58942"/>
                </a:moveTo>
                <a:lnTo>
                  <a:pt x="52276" y="58942"/>
                </a:lnTo>
                <a:lnTo>
                  <a:pt x="60360" y="58162"/>
                </a:lnTo>
                <a:lnTo>
                  <a:pt x="67691" y="54974"/>
                </a:lnTo>
                <a:lnTo>
                  <a:pt x="73011" y="48103"/>
                </a:lnTo>
                <a:lnTo>
                  <a:pt x="75063" y="36272"/>
                </a:lnTo>
                <a:lnTo>
                  <a:pt x="72864" y="24677"/>
                </a:lnTo>
                <a:lnTo>
                  <a:pt x="67523" y="18324"/>
                </a:lnTo>
                <a:lnTo>
                  <a:pt x="60926" y="15656"/>
                </a:lnTo>
                <a:lnTo>
                  <a:pt x="54957" y="15113"/>
                </a:lnTo>
                <a:lnTo>
                  <a:pt x="85741" y="15113"/>
                </a:lnTo>
                <a:lnTo>
                  <a:pt x="87923" y="17852"/>
                </a:lnTo>
                <a:lnTo>
                  <a:pt x="91148" y="34760"/>
                </a:lnTo>
                <a:lnTo>
                  <a:pt x="89577" y="47158"/>
                </a:lnTo>
                <a:lnTo>
                  <a:pt x="85619" y="55730"/>
                </a:lnTo>
                <a:lnTo>
                  <a:pt x="82838" y="58942"/>
                </a:lnTo>
                <a:close/>
              </a:path>
              <a:path w="95250" h="130175">
                <a:moveTo>
                  <a:pt x="95169" y="129975"/>
                </a:moveTo>
                <a:lnTo>
                  <a:pt x="76404" y="129975"/>
                </a:lnTo>
                <a:lnTo>
                  <a:pt x="74854" y="121591"/>
                </a:lnTo>
                <a:lnTo>
                  <a:pt x="74058" y="111650"/>
                </a:lnTo>
                <a:lnTo>
                  <a:pt x="73765" y="102558"/>
                </a:lnTo>
                <a:lnTo>
                  <a:pt x="73723" y="96725"/>
                </a:lnTo>
                <a:lnTo>
                  <a:pt x="73220" y="88720"/>
                </a:lnTo>
                <a:lnTo>
                  <a:pt x="70707" y="81423"/>
                </a:lnTo>
                <a:lnTo>
                  <a:pt x="64675" y="76110"/>
                </a:lnTo>
                <a:lnTo>
                  <a:pt x="53616" y="74055"/>
                </a:lnTo>
                <a:lnTo>
                  <a:pt x="84788" y="74055"/>
                </a:lnTo>
                <a:lnTo>
                  <a:pt x="87315" y="79675"/>
                </a:lnTo>
                <a:lnTo>
                  <a:pt x="88467" y="90680"/>
                </a:lnTo>
                <a:lnTo>
                  <a:pt x="89808" y="113350"/>
                </a:lnTo>
                <a:lnTo>
                  <a:pt x="89808" y="120907"/>
                </a:lnTo>
                <a:lnTo>
                  <a:pt x="91148" y="123929"/>
                </a:lnTo>
                <a:lnTo>
                  <a:pt x="95169" y="126952"/>
                </a:lnTo>
                <a:lnTo>
                  <a:pt x="95169" y="129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5677194" y="5649384"/>
            <a:ext cx="36195" cy="169545"/>
          </a:xfrm>
          <a:custGeom>
            <a:avLst/>
            <a:gdLst/>
            <a:ahLst/>
            <a:cxnLst/>
            <a:rect l="l" t="t" r="r" b="b"/>
            <a:pathLst>
              <a:path w="36195" h="169545">
                <a:moveTo>
                  <a:pt x="36191" y="169269"/>
                </a:moveTo>
                <a:lnTo>
                  <a:pt x="26808" y="169269"/>
                </a:lnTo>
                <a:lnTo>
                  <a:pt x="15833" y="149457"/>
                </a:lnTo>
                <a:lnTo>
                  <a:pt x="7372" y="129786"/>
                </a:lnTo>
                <a:lnTo>
                  <a:pt x="1926" y="108698"/>
                </a:lnTo>
                <a:lnTo>
                  <a:pt x="0" y="84634"/>
                </a:lnTo>
                <a:lnTo>
                  <a:pt x="1738" y="62696"/>
                </a:lnTo>
                <a:lnTo>
                  <a:pt x="6869" y="41750"/>
                </a:lnTo>
                <a:lnTo>
                  <a:pt x="15268" y="21087"/>
                </a:lnTo>
                <a:lnTo>
                  <a:pt x="26808" y="0"/>
                </a:lnTo>
                <a:lnTo>
                  <a:pt x="36191" y="0"/>
                </a:lnTo>
                <a:lnTo>
                  <a:pt x="27185" y="20096"/>
                </a:lnTo>
                <a:lnTo>
                  <a:pt x="20441" y="39483"/>
                </a:lnTo>
                <a:lnTo>
                  <a:pt x="16210" y="61421"/>
                </a:lnTo>
                <a:lnTo>
                  <a:pt x="14744" y="89168"/>
                </a:lnTo>
                <a:lnTo>
                  <a:pt x="16399" y="110398"/>
                </a:lnTo>
                <a:lnTo>
                  <a:pt x="20944" y="129786"/>
                </a:lnTo>
                <a:lnTo>
                  <a:pt x="27750" y="148890"/>
                </a:lnTo>
                <a:lnTo>
                  <a:pt x="36191" y="1692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5733366" y="5684145"/>
            <a:ext cx="83820" cy="134620"/>
          </a:xfrm>
          <a:custGeom>
            <a:avLst/>
            <a:gdLst/>
            <a:ahLst/>
            <a:cxnLst/>
            <a:rect l="l" t="t" r="r" b="b"/>
            <a:pathLst>
              <a:path w="83820" h="134620">
                <a:moveTo>
                  <a:pt x="28274" y="99748"/>
                </a:moveTo>
                <a:lnTo>
                  <a:pt x="11644" y="94694"/>
                </a:lnTo>
                <a:lnTo>
                  <a:pt x="2806" y="81990"/>
                </a:lnTo>
                <a:lnTo>
                  <a:pt x="0" y="65318"/>
                </a:lnTo>
                <a:lnTo>
                  <a:pt x="1466" y="48362"/>
                </a:lnTo>
                <a:lnTo>
                  <a:pt x="7414" y="29329"/>
                </a:lnTo>
                <a:lnTo>
                  <a:pt x="16880" y="13979"/>
                </a:lnTo>
                <a:lnTo>
                  <a:pt x="29363" y="3731"/>
                </a:lnTo>
                <a:lnTo>
                  <a:pt x="44359" y="0"/>
                </a:lnTo>
                <a:lnTo>
                  <a:pt x="54328" y="1960"/>
                </a:lnTo>
                <a:lnTo>
                  <a:pt x="60779" y="6612"/>
                </a:lnTo>
                <a:lnTo>
                  <a:pt x="64717" y="12114"/>
                </a:lnTo>
                <a:lnTo>
                  <a:pt x="66332" y="15113"/>
                </a:lnTo>
                <a:lnTo>
                  <a:pt x="44359" y="15113"/>
                </a:lnTo>
                <a:lnTo>
                  <a:pt x="31081" y="18844"/>
                </a:lnTo>
                <a:lnTo>
                  <a:pt x="22577" y="27959"/>
                </a:lnTo>
                <a:lnTo>
                  <a:pt x="17593" y="39342"/>
                </a:lnTo>
                <a:lnTo>
                  <a:pt x="14870" y="49874"/>
                </a:lnTo>
                <a:lnTo>
                  <a:pt x="13613" y="64468"/>
                </a:lnTo>
                <a:lnTo>
                  <a:pt x="15875" y="75944"/>
                </a:lnTo>
                <a:lnTo>
                  <a:pt x="21656" y="83454"/>
                </a:lnTo>
                <a:lnTo>
                  <a:pt x="30955" y="86146"/>
                </a:lnTo>
                <a:lnTo>
                  <a:pt x="67131" y="86146"/>
                </a:lnTo>
                <a:lnTo>
                  <a:pt x="66838" y="87657"/>
                </a:lnTo>
                <a:lnTo>
                  <a:pt x="52402" y="87657"/>
                </a:lnTo>
                <a:lnTo>
                  <a:pt x="48443" y="92097"/>
                </a:lnTo>
                <a:lnTo>
                  <a:pt x="42851" y="95969"/>
                </a:lnTo>
                <a:lnTo>
                  <a:pt x="36002" y="98709"/>
                </a:lnTo>
                <a:lnTo>
                  <a:pt x="28274" y="99748"/>
                </a:lnTo>
                <a:close/>
              </a:path>
              <a:path w="83820" h="134620">
                <a:moveTo>
                  <a:pt x="80597" y="16624"/>
                </a:moveTo>
                <a:lnTo>
                  <a:pt x="67146" y="16624"/>
                </a:lnTo>
                <a:lnTo>
                  <a:pt x="69827" y="3022"/>
                </a:lnTo>
                <a:lnTo>
                  <a:pt x="83231" y="3022"/>
                </a:lnTo>
                <a:lnTo>
                  <a:pt x="80597" y="16624"/>
                </a:lnTo>
                <a:close/>
              </a:path>
              <a:path w="83820" h="134620">
                <a:moveTo>
                  <a:pt x="67131" y="86146"/>
                </a:moveTo>
                <a:lnTo>
                  <a:pt x="30955" y="86146"/>
                </a:lnTo>
                <a:lnTo>
                  <a:pt x="38746" y="84800"/>
                </a:lnTo>
                <a:lnTo>
                  <a:pt x="47040" y="79912"/>
                </a:lnTo>
                <a:lnTo>
                  <a:pt x="54328" y="70206"/>
                </a:lnTo>
                <a:lnTo>
                  <a:pt x="59104" y="54408"/>
                </a:lnTo>
                <a:lnTo>
                  <a:pt x="61512" y="41892"/>
                </a:lnTo>
                <a:lnTo>
                  <a:pt x="61282" y="29093"/>
                </a:lnTo>
                <a:lnTo>
                  <a:pt x="56276" y="19127"/>
                </a:lnTo>
                <a:lnTo>
                  <a:pt x="44359" y="15113"/>
                </a:lnTo>
                <a:lnTo>
                  <a:pt x="66332" y="15113"/>
                </a:lnTo>
                <a:lnTo>
                  <a:pt x="67146" y="16624"/>
                </a:lnTo>
                <a:lnTo>
                  <a:pt x="80597" y="16624"/>
                </a:lnTo>
                <a:lnTo>
                  <a:pt x="67131" y="86146"/>
                </a:lnTo>
                <a:close/>
              </a:path>
              <a:path w="83820" h="134620">
                <a:moveTo>
                  <a:pt x="57763" y="134509"/>
                </a:moveTo>
                <a:lnTo>
                  <a:pt x="44359" y="134509"/>
                </a:lnTo>
                <a:lnTo>
                  <a:pt x="52402" y="87657"/>
                </a:lnTo>
                <a:lnTo>
                  <a:pt x="66838" y="87657"/>
                </a:lnTo>
                <a:lnTo>
                  <a:pt x="57763" y="1345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5872895" y="5707569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 h="0">
                <a:moveTo>
                  <a:pt x="0" y="0"/>
                </a:moveTo>
                <a:lnTo>
                  <a:pt x="93829" y="0"/>
                </a:lnTo>
              </a:path>
            </a:pathLst>
          </a:custGeom>
          <a:ln w="755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5872895" y="5739307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 h="0">
                <a:moveTo>
                  <a:pt x="0" y="0"/>
                </a:moveTo>
                <a:lnTo>
                  <a:pt x="93829" y="0"/>
                </a:lnTo>
              </a:path>
            </a:pathLst>
          </a:custGeom>
          <a:ln w="755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6048491" y="5655429"/>
            <a:ext cx="41910" cy="127000"/>
          </a:xfrm>
          <a:custGeom>
            <a:avLst/>
            <a:gdLst/>
            <a:ahLst/>
            <a:cxnLst/>
            <a:rect l="l" t="t" r="r" b="b"/>
            <a:pathLst>
              <a:path w="41910" h="127000">
                <a:moveTo>
                  <a:pt x="41553" y="126952"/>
                </a:moveTo>
                <a:lnTo>
                  <a:pt x="26808" y="126952"/>
                </a:lnTo>
                <a:lnTo>
                  <a:pt x="26808" y="36272"/>
                </a:lnTo>
                <a:lnTo>
                  <a:pt x="0" y="36272"/>
                </a:lnTo>
                <a:lnTo>
                  <a:pt x="0" y="24181"/>
                </a:lnTo>
                <a:lnTo>
                  <a:pt x="11980" y="22740"/>
                </a:lnTo>
                <a:lnTo>
                  <a:pt x="20441" y="19458"/>
                </a:lnTo>
                <a:lnTo>
                  <a:pt x="26389" y="12492"/>
                </a:lnTo>
                <a:lnTo>
                  <a:pt x="30829" y="0"/>
                </a:lnTo>
                <a:lnTo>
                  <a:pt x="41553" y="0"/>
                </a:lnTo>
                <a:lnTo>
                  <a:pt x="41553" y="1269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6126235" y="5655429"/>
            <a:ext cx="79375" cy="127000"/>
          </a:xfrm>
          <a:custGeom>
            <a:avLst/>
            <a:gdLst/>
            <a:ahLst/>
            <a:cxnLst/>
            <a:rect l="l" t="t" r="r" b="b"/>
            <a:pathLst>
              <a:path w="79375" h="127000">
                <a:moveTo>
                  <a:pt x="79084" y="95214"/>
                </a:moveTo>
                <a:lnTo>
                  <a:pt x="0" y="95214"/>
                </a:lnTo>
                <a:lnTo>
                  <a:pt x="0" y="80100"/>
                </a:lnTo>
                <a:lnTo>
                  <a:pt x="50936" y="0"/>
                </a:lnTo>
                <a:lnTo>
                  <a:pt x="62999" y="0"/>
                </a:lnTo>
                <a:lnTo>
                  <a:pt x="62999" y="24181"/>
                </a:lnTo>
                <a:lnTo>
                  <a:pt x="48255" y="24181"/>
                </a:lnTo>
                <a:lnTo>
                  <a:pt x="12063" y="81612"/>
                </a:lnTo>
                <a:lnTo>
                  <a:pt x="79084" y="81612"/>
                </a:lnTo>
                <a:lnTo>
                  <a:pt x="79084" y="95214"/>
                </a:lnTo>
                <a:close/>
              </a:path>
              <a:path w="79375" h="127000">
                <a:moveTo>
                  <a:pt x="62999" y="81612"/>
                </a:moveTo>
                <a:lnTo>
                  <a:pt x="48255" y="81612"/>
                </a:lnTo>
                <a:lnTo>
                  <a:pt x="48255" y="24181"/>
                </a:lnTo>
                <a:lnTo>
                  <a:pt x="62999" y="24181"/>
                </a:lnTo>
                <a:lnTo>
                  <a:pt x="62999" y="81612"/>
                </a:lnTo>
                <a:close/>
              </a:path>
              <a:path w="79375" h="127000">
                <a:moveTo>
                  <a:pt x="62999" y="126952"/>
                </a:moveTo>
                <a:lnTo>
                  <a:pt x="48255" y="126952"/>
                </a:lnTo>
                <a:lnTo>
                  <a:pt x="48255" y="95214"/>
                </a:lnTo>
                <a:lnTo>
                  <a:pt x="62999" y="95214"/>
                </a:lnTo>
                <a:lnTo>
                  <a:pt x="62999" y="1269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6217384" y="5649384"/>
            <a:ext cx="36195" cy="169545"/>
          </a:xfrm>
          <a:custGeom>
            <a:avLst/>
            <a:gdLst/>
            <a:ahLst/>
            <a:cxnLst/>
            <a:rect l="l" t="t" r="r" b="b"/>
            <a:pathLst>
              <a:path w="36195" h="169545">
                <a:moveTo>
                  <a:pt x="9382" y="169269"/>
                </a:moveTo>
                <a:lnTo>
                  <a:pt x="0" y="169269"/>
                </a:lnTo>
                <a:lnTo>
                  <a:pt x="9005" y="149386"/>
                </a:lnTo>
                <a:lnTo>
                  <a:pt x="15749" y="130352"/>
                </a:lnTo>
                <a:lnTo>
                  <a:pt x="19980" y="108485"/>
                </a:lnTo>
                <a:lnTo>
                  <a:pt x="21446" y="80100"/>
                </a:lnTo>
                <a:lnTo>
                  <a:pt x="19792" y="58871"/>
                </a:lnTo>
                <a:lnTo>
                  <a:pt x="15247" y="39483"/>
                </a:lnTo>
                <a:lnTo>
                  <a:pt x="8440" y="20379"/>
                </a:lnTo>
                <a:lnTo>
                  <a:pt x="0" y="0"/>
                </a:lnTo>
                <a:lnTo>
                  <a:pt x="9382" y="0"/>
                </a:lnTo>
                <a:lnTo>
                  <a:pt x="20357" y="20662"/>
                </a:lnTo>
                <a:lnTo>
                  <a:pt x="28819" y="40617"/>
                </a:lnTo>
                <a:lnTo>
                  <a:pt x="34264" y="61421"/>
                </a:lnTo>
                <a:lnTo>
                  <a:pt x="36191" y="84634"/>
                </a:lnTo>
                <a:lnTo>
                  <a:pt x="34453" y="107423"/>
                </a:lnTo>
                <a:lnTo>
                  <a:pt x="29321" y="128652"/>
                </a:lnTo>
                <a:lnTo>
                  <a:pt x="20923" y="149032"/>
                </a:lnTo>
                <a:lnTo>
                  <a:pt x="9382" y="16926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3024500" y="2773306"/>
            <a:ext cx="50165" cy="57785"/>
          </a:xfrm>
          <a:custGeom>
            <a:avLst/>
            <a:gdLst/>
            <a:ahLst/>
            <a:cxnLst/>
            <a:rect l="l" t="t" r="r" b="b"/>
            <a:pathLst>
              <a:path w="50164" h="57785">
                <a:moveTo>
                  <a:pt x="25468" y="57430"/>
                </a:moveTo>
                <a:lnTo>
                  <a:pt x="15268" y="55281"/>
                </a:lnTo>
                <a:lnTo>
                  <a:pt x="7204" y="49307"/>
                </a:lnTo>
                <a:lnTo>
                  <a:pt x="1905" y="40215"/>
                </a:lnTo>
                <a:lnTo>
                  <a:pt x="0" y="28715"/>
                </a:lnTo>
                <a:lnTo>
                  <a:pt x="1905" y="17852"/>
                </a:lnTo>
                <a:lnTo>
                  <a:pt x="7204" y="8690"/>
                </a:lnTo>
                <a:lnTo>
                  <a:pt x="15268" y="2361"/>
                </a:lnTo>
                <a:lnTo>
                  <a:pt x="25468" y="0"/>
                </a:lnTo>
                <a:lnTo>
                  <a:pt x="34892" y="2361"/>
                </a:lnTo>
                <a:lnTo>
                  <a:pt x="42558" y="8690"/>
                </a:lnTo>
                <a:lnTo>
                  <a:pt x="47710" y="17852"/>
                </a:lnTo>
                <a:lnTo>
                  <a:pt x="49595" y="28715"/>
                </a:lnTo>
                <a:lnTo>
                  <a:pt x="47710" y="39578"/>
                </a:lnTo>
                <a:lnTo>
                  <a:pt x="42558" y="48740"/>
                </a:lnTo>
                <a:lnTo>
                  <a:pt x="34892" y="55069"/>
                </a:lnTo>
                <a:lnTo>
                  <a:pt x="25468" y="574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3125031" y="2773306"/>
            <a:ext cx="51435" cy="57785"/>
          </a:xfrm>
          <a:custGeom>
            <a:avLst/>
            <a:gdLst/>
            <a:ahLst/>
            <a:cxnLst/>
            <a:rect l="l" t="t" r="r" b="b"/>
            <a:pathLst>
              <a:path w="51435" h="57785">
                <a:moveTo>
                  <a:pt x="25468" y="57430"/>
                </a:moveTo>
                <a:lnTo>
                  <a:pt x="15833" y="55281"/>
                </a:lnTo>
                <a:lnTo>
                  <a:pt x="7707" y="49307"/>
                </a:lnTo>
                <a:lnTo>
                  <a:pt x="2094" y="40215"/>
                </a:lnTo>
                <a:lnTo>
                  <a:pt x="0" y="28715"/>
                </a:lnTo>
                <a:lnTo>
                  <a:pt x="2094" y="17852"/>
                </a:lnTo>
                <a:lnTo>
                  <a:pt x="7707" y="8690"/>
                </a:lnTo>
                <a:lnTo>
                  <a:pt x="15833" y="2361"/>
                </a:lnTo>
                <a:lnTo>
                  <a:pt x="25468" y="0"/>
                </a:lnTo>
                <a:lnTo>
                  <a:pt x="35102" y="2361"/>
                </a:lnTo>
                <a:lnTo>
                  <a:pt x="43228" y="8690"/>
                </a:lnTo>
                <a:lnTo>
                  <a:pt x="48841" y="17852"/>
                </a:lnTo>
                <a:lnTo>
                  <a:pt x="50936" y="28715"/>
                </a:lnTo>
                <a:lnTo>
                  <a:pt x="48841" y="39578"/>
                </a:lnTo>
                <a:lnTo>
                  <a:pt x="43228" y="48740"/>
                </a:lnTo>
                <a:lnTo>
                  <a:pt x="35102" y="55069"/>
                </a:lnTo>
                <a:lnTo>
                  <a:pt x="25468" y="574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3226904" y="2773306"/>
            <a:ext cx="50165" cy="57785"/>
          </a:xfrm>
          <a:custGeom>
            <a:avLst/>
            <a:gdLst/>
            <a:ahLst/>
            <a:cxnLst/>
            <a:rect l="l" t="t" r="r" b="b"/>
            <a:pathLst>
              <a:path w="50164" h="57785">
                <a:moveTo>
                  <a:pt x="24127" y="57430"/>
                </a:moveTo>
                <a:lnTo>
                  <a:pt x="14702" y="55281"/>
                </a:lnTo>
                <a:lnTo>
                  <a:pt x="7037" y="49307"/>
                </a:lnTo>
                <a:lnTo>
                  <a:pt x="1884" y="40215"/>
                </a:lnTo>
                <a:lnTo>
                  <a:pt x="0" y="28715"/>
                </a:lnTo>
                <a:lnTo>
                  <a:pt x="1884" y="17852"/>
                </a:lnTo>
                <a:lnTo>
                  <a:pt x="7037" y="8690"/>
                </a:lnTo>
                <a:lnTo>
                  <a:pt x="14702" y="2361"/>
                </a:lnTo>
                <a:lnTo>
                  <a:pt x="24127" y="0"/>
                </a:lnTo>
                <a:lnTo>
                  <a:pt x="34327" y="2361"/>
                </a:lnTo>
                <a:lnTo>
                  <a:pt x="42390" y="8690"/>
                </a:lnTo>
                <a:lnTo>
                  <a:pt x="47689" y="17852"/>
                </a:lnTo>
                <a:lnTo>
                  <a:pt x="49595" y="28715"/>
                </a:lnTo>
                <a:lnTo>
                  <a:pt x="47689" y="39578"/>
                </a:lnTo>
                <a:lnTo>
                  <a:pt x="42390" y="48740"/>
                </a:lnTo>
                <a:lnTo>
                  <a:pt x="34327" y="55069"/>
                </a:lnTo>
                <a:lnTo>
                  <a:pt x="24127" y="574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/>
          <p:nvPr/>
        </p:nvSpPr>
        <p:spPr>
          <a:xfrm>
            <a:off x="2831479" y="2935019"/>
            <a:ext cx="102235" cy="136525"/>
          </a:xfrm>
          <a:custGeom>
            <a:avLst/>
            <a:gdLst/>
            <a:ahLst/>
            <a:cxnLst/>
            <a:rect l="l" t="t" r="r" b="b"/>
            <a:pathLst>
              <a:path w="102235" h="136525">
                <a:moveTo>
                  <a:pt x="50936" y="136020"/>
                </a:moveTo>
                <a:lnTo>
                  <a:pt x="32232" y="132407"/>
                </a:lnTo>
                <a:lnTo>
                  <a:pt x="15917" y="120718"/>
                </a:lnTo>
                <a:lnTo>
                  <a:pt x="4377" y="99677"/>
                </a:lnTo>
                <a:lnTo>
                  <a:pt x="0" y="68010"/>
                </a:lnTo>
                <a:lnTo>
                  <a:pt x="3665" y="40806"/>
                </a:lnTo>
                <a:lnTo>
                  <a:pt x="14241" y="19269"/>
                </a:lnTo>
                <a:lnTo>
                  <a:pt x="31101" y="5100"/>
                </a:lnTo>
                <a:lnTo>
                  <a:pt x="53616" y="0"/>
                </a:lnTo>
                <a:lnTo>
                  <a:pt x="73011" y="3636"/>
                </a:lnTo>
                <a:lnTo>
                  <a:pt x="87127" y="13224"/>
                </a:lnTo>
                <a:lnTo>
                  <a:pt x="89407" y="16624"/>
                </a:lnTo>
                <a:lnTo>
                  <a:pt x="53616" y="16624"/>
                </a:lnTo>
                <a:lnTo>
                  <a:pt x="38704" y="19765"/>
                </a:lnTo>
                <a:lnTo>
                  <a:pt x="26808" y="29282"/>
                </a:lnTo>
                <a:lnTo>
                  <a:pt x="18933" y="45316"/>
                </a:lnTo>
                <a:lnTo>
                  <a:pt x="16085" y="68010"/>
                </a:lnTo>
                <a:lnTo>
                  <a:pt x="17990" y="89027"/>
                </a:lnTo>
                <a:lnTo>
                  <a:pt x="24295" y="105793"/>
                </a:lnTo>
                <a:lnTo>
                  <a:pt x="35877" y="116892"/>
                </a:lnTo>
                <a:lnTo>
                  <a:pt x="53616" y="120907"/>
                </a:lnTo>
                <a:lnTo>
                  <a:pt x="85788" y="120907"/>
                </a:lnTo>
                <a:lnTo>
                  <a:pt x="77409" y="129219"/>
                </a:lnTo>
                <a:lnTo>
                  <a:pt x="61910" y="135028"/>
                </a:lnTo>
                <a:lnTo>
                  <a:pt x="50936" y="136020"/>
                </a:lnTo>
                <a:close/>
              </a:path>
              <a:path w="102235" h="136525">
                <a:moveTo>
                  <a:pt x="100531" y="42317"/>
                </a:moveTo>
                <a:lnTo>
                  <a:pt x="85786" y="42317"/>
                </a:lnTo>
                <a:lnTo>
                  <a:pt x="80571" y="28739"/>
                </a:lnTo>
                <a:lnTo>
                  <a:pt x="72215" y="20969"/>
                </a:lnTo>
                <a:lnTo>
                  <a:pt x="62601" y="17451"/>
                </a:lnTo>
                <a:lnTo>
                  <a:pt x="53616" y="16624"/>
                </a:lnTo>
                <a:lnTo>
                  <a:pt x="89407" y="16624"/>
                </a:lnTo>
                <a:lnTo>
                  <a:pt x="96217" y="26779"/>
                </a:lnTo>
                <a:lnTo>
                  <a:pt x="100531" y="42317"/>
                </a:lnTo>
                <a:close/>
              </a:path>
              <a:path w="102235" h="136525">
                <a:moveTo>
                  <a:pt x="85788" y="120907"/>
                </a:moveTo>
                <a:lnTo>
                  <a:pt x="53616" y="120907"/>
                </a:lnTo>
                <a:lnTo>
                  <a:pt x="62622" y="119726"/>
                </a:lnTo>
                <a:lnTo>
                  <a:pt x="72382" y="114861"/>
                </a:lnTo>
                <a:lnTo>
                  <a:pt x="81137" y="104329"/>
                </a:lnTo>
                <a:lnTo>
                  <a:pt x="87127" y="86146"/>
                </a:lnTo>
                <a:lnTo>
                  <a:pt x="101872" y="86146"/>
                </a:lnTo>
                <a:lnTo>
                  <a:pt x="92405" y="114342"/>
                </a:lnTo>
                <a:lnTo>
                  <a:pt x="85788" y="1209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0" name="object 880"/>
          <p:cNvSpPr/>
          <p:nvPr/>
        </p:nvSpPr>
        <p:spPr>
          <a:xfrm>
            <a:off x="2954798" y="2939553"/>
            <a:ext cx="84455" cy="128905"/>
          </a:xfrm>
          <a:custGeom>
            <a:avLst/>
            <a:gdLst/>
            <a:ahLst/>
            <a:cxnLst/>
            <a:rect l="l" t="t" r="r" b="b"/>
            <a:pathLst>
              <a:path w="84455" h="128905">
                <a:moveTo>
                  <a:pt x="14744" y="128463"/>
                </a:moveTo>
                <a:lnTo>
                  <a:pt x="0" y="128463"/>
                </a:lnTo>
                <a:lnTo>
                  <a:pt x="0" y="0"/>
                </a:lnTo>
                <a:lnTo>
                  <a:pt x="50936" y="0"/>
                </a:lnTo>
                <a:lnTo>
                  <a:pt x="65219" y="2692"/>
                </a:lnTo>
                <a:lnTo>
                  <a:pt x="75733" y="10201"/>
                </a:lnTo>
                <a:lnTo>
                  <a:pt x="78512" y="15113"/>
                </a:lnTo>
                <a:lnTo>
                  <a:pt x="14744" y="15113"/>
                </a:lnTo>
                <a:lnTo>
                  <a:pt x="14744" y="58942"/>
                </a:lnTo>
                <a:lnTo>
                  <a:pt x="78623" y="58942"/>
                </a:lnTo>
                <a:lnTo>
                  <a:pt x="77241" y="61964"/>
                </a:lnTo>
                <a:lnTo>
                  <a:pt x="66916" y="70702"/>
                </a:lnTo>
                <a:lnTo>
                  <a:pt x="50936" y="74055"/>
                </a:lnTo>
                <a:lnTo>
                  <a:pt x="14744" y="74055"/>
                </a:lnTo>
                <a:lnTo>
                  <a:pt x="14744" y="128463"/>
                </a:lnTo>
                <a:close/>
              </a:path>
              <a:path w="84455" h="128905">
                <a:moveTo>
                  <a:pt x="78623" y="58942"/>
                </a:moveTo>
                <a:lnTo>
                  <a:pt x="45574" y="58942"/>
                </a:lnTo>
                <a:lnTo>
                  <a:pt x="54999" y="57737"/>
                </a:lnTo>
                <a:lnTo>
                  <a:pt x="62664" y="53841"/>
                </a:lnTo>
                <a:lnTo>
                  <a:pt x="67816" y="46827"/>
                </a:lnTo>
                <a:lnTo>
                  <a:pt x="69701" y="36272"/>
                </a:lnTo>
                <a:lnTo>
                  <a:pt x="67837" y="25952"/>
                </a:lnTo>
                <a:lnTo>
                  <a:pt x="62832" y="19458"/>
                </a:lnTo>
                <a:lnTo>
                  <a:pt x="55564" y="16081"/>
                </a:lnTo>
                <a:lnTo>
                  <a:pt x="46914" y="15113"/>
                </a:lnTo>
                <a:lnTo>
                  <a:pt x="78512" y="15113"/>
                </a:lnTo>
                <a:lnTo>
                  <a:pt x="82226" y="21678"/>
                </a:lnTo>
                <a:lnTo>
                  <a:pt x="84446" y="36272"/>
                </a:lnTo>
                <a:lnTo>
                  <a:pt x="82791" y="49826"/>
                </a:lnTo>
                <a:lnTo>
                  <a:pt x="78623" y="5894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1" name="object 881"/>
          <p:cNvSpPr/>
          <p:nvPr/>
        </p:nvSpPr>
        <p:spPr>
          <a:xfrm>
            <a:off x="3060691" y="2939553"/>
            <a:ext cx="90170" cy="132080"/>
          </a:xfrm>
          <a:custGeom>
            <a:avLst/>
            <a:gdLst/>
            <a:ahLst/>
            <a:cxnLst/>
            <a:rect l="l" t="t" r="r" b="b"/>
            <a:pathLst>
              <a:path w="90169" h="132080">
                <a:moveTo>
                  <a:pt x="44233" y="131486"/>
                </a:moveTo>
                <a:lnTo>
                  <a:pt x="24316" y="127802"/>
                </a:lnTo>
                <a:lnTo>
                  <a:pt x="10555" y="117884"/>
                </a:lnTo>
                <a:lnTo>
                  <a:pt x="2576" y="103432"/>
                </a:lnTo>
                <a:lnTo>
                  <a:pt x="0" y="86146"/>
                </a:lnTo>
                <a:lnTo>
                  <a:pt x="0" y="0"/>
                </a:lnTo>
                <a:lnTo>
                  <a:pt x="14744" y="0"/>
                </a:lnTo>
                <a:lnTo>
                  <a:pt x="14744" y="81612"/>
                </a:lnTo>
                <a:lnTo>
                  <a:pt x="17467" y="98520"/>
                </a:lnTo>
                <a:lnTo>
                  <a:pt x="24462" y="109194"/>
                </a:lnTo>
                <a:lnTo>
                  <a:pt x="33971" y="114767"/>
                </a:lnTo>
                <a:lnTo>
                  <a:pt x="44233" y="116373"/>
                </a:lnTo>
                <a:lnTo>
                  <a:pt x="79205" y="116373"/>
                </a:lnTo>
                <a:lnTo>
                  <a:pt x="78582" y="117506"/>
                </a:lnTo>
                <a:lnTo>
                  <a:pt x="64361" y="127755"/>
                </a:lnTo>
                <a:lnTo>
                  <a:pt x="44233" y="131486"/>
                </a:lnTo>
                <a:close/>
              </a:path>
              <a:path w="90169" h="132080">
                <a:moveTo>
                  <a:pt x="79205" y="116373"/>
                </a:moveTo>
                <a:lnTo>
                  <a:pt x="44233" y="116373"/>
                </a:lnTo>
                <a:lnTo>
                  <a:pt x="55271" y="114767"/>
                </a:lnTo>
                <a:lnTo>
                  <a:pt x="65177" y="109194"/>
                </a:lnTo>
                <a:lnTo>
                  <a:pt x="72319" y="98520"/>
                </a:lnTo>
                <a:lnTo>
                  <a:pt x="75063" y="81612"/>
                </a:lnTo>
                <a:lnTo>
                  <a:pt x="75063" y="0"/>
                </a:lnTo>
                <a:lnTo>
                  <a:pt x="89808" y="0"/>
                </a:lnTo>
                <a:lnTo>
                  <a:pt x="89808" y="83123"/>
                </a:lnTo>
                <a:lnTo>
                  <a:pt x="87022" y="102157"/>
                </a:lnTo>
                <a:lnTo>
                  <a:pt x="79205" y="1163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2" name="object 882"/>
          <p:cNvSpPr/>
          <p:nvPr/>
        </p:nvSpPr>
        <p:spPr>
          <a:xfrm>
            <a:off x="3314031" y="2942576"/>
            <a:ext cx="41910" cy="125730"/>
          </a:xfrm>
          <a:custGeom>
            <a:avLst/>
            <a:gdLst/>
            <a:ahLst/>
            <a:cxnLst/>
            <a:rect l="l" t="t" r="r" b="b"/>
            <a:pathLst>
              <a:path w="41910" h="125730">
                <a:moveTo>
                  <a:pt x="41553" y="125441"/>
                </a:moveTo>
                <a:lnTo>
                  <a:pt x="26808" y="125441"/>
                </a:lnTo>
                <a:lnTo>
                  <a:pt x="26808" y="36272"/>
                </a:lnTo>
                <a:lnTo>
                  <a:pt x="0" y="36272"/>
                </a:lnTo>
                <a:lnTo>
                  <a:pt x="0" y="22670"/>
                </a:lnTo>
                <a:lnTo>
                  <a:pt x="11980" y="21890"/>
                </a:lnTo>
                <a:lnTo>
                  <a:pt x="20441" y="18702"/>
                </a:lnTo>
                <a:lnTo>
                  <a:pt x="26389" y="11830"/>
                </a:lnTo>
                <a:lnTo>
                  <a:pt x="30829" y="0"/>
                </a:lnTo>
                <a:lnTo>
                  <a:pt x="41553" y="0"/>
                </a:lnTo>
                <a:lnTo>
                  <a:pt x="41553" y="1254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3" name="object 883"/>
          <p:cNvSpPr/>
          <p:nvPr/>
        </p:nvSpPr>
        <p:spPr>
          <a:xfrm>
            <a:off x="3393116" y="2942576"/>
            <a:ext cx="78105" cy="128905"/>
          </a:xfrm>
          <a:custGeom>
            <a:avLst/>
            <a:gdLst/>
            <a:ahLst/>
            <a:cxnLst/>
            <a:rect l="l" t="t" r="r" b="b"/>
            <a:pathLst>
              <a:path w="78104" h="128905">
                <a:moveTo>
                  <a:pt x="38872" y="128463"/>
                </a:moveTo>
                <a:lnTo>
                  <a:pt x="19226" y="122135"/>
                </a:lnTo>
                <a:lnTo>
                  <a:pt x="7372" y="106171"/>
                </a:lnTo>
                <a:lnTo>
                  <a:pt x="1549" y="85107"/>
                </a:lnTo>
                <a:lnTo>
                  <a:pt x="0" y="63476"/>
                </a:lnTo>
                <a:lnTo>
                  <a:pt x="1549" y="42718"/>
                </a:lnTo>
                <a:lnTo>
                  <a:pt x="7372" y="22103"/>
                </a:lnTo>
                <a:lnTo>
                  <a:pt x="19226" y="6305"/>
                </a:lnTo>
                <a:lnTo>
                  <a:pt x="38872" y="0"/>
                </a:lnTo>
                <a:lnTo>
                  <a:pt x="58517" y="6305"/>
                </a:lnTo>
                <a:lnTo>
                  <a:pt x="63993" y="13602"/>
                </a:lnTo>
                <a:lnTo>
                  <a:pt x="38872" y="13602"/>
                </a:lnTo>
                <a:lnTo>
                  <a:pt x="28316" y="17144"/>
                </a:lnTo>
                <a:lnTo>
                  <a:pt x="20776" y="27204"/>
                </a:lnTo>
                <a:lnTo>
                  <a:pt x="16252" y="42931"/>
                </a:lnTo>
                <a:lnTo>
                  <a:pt x="14744" y="63476"/>
                </a:lnTo>
                <a:lnTo>
                  <a:pt x="16252" y="84894"/>
                </a:lnTo>
                <a:lnTo>
                  <a:pt x="20776" y="101070"/>
                </a:lnTo>
                <a:lnTo>
                  <a:pt x="28316" y="111295"/>
                </a:lnTo>
                <a:lnTo>
                  <a:pt x="38872" y="114861"/>
                </a:lnTo>
                <a:lnTo>
                  <a:pt x="63918" y="114861"/>
                </a:lnTo>
                <a:lnTo>
                  <a:pt x="58517" y="122135"/>
                </a:lnTo>
                <a:lnTo>
                  <a:pt x="38872" y="128463"/>
                </a:lnTo>
                <a:close/>
              </a:path>
              <a:path w="78104" h="128905">
                <a:moveTo>
                  <a:pt x="63918" y="114861"/>
                </a:moveTo>
                <a:lnTo>
                  <a:pt x="38872" y="114861"/>
                </a:lnTo>
                <a:lnTo>
                  <a:pt x="49218" y="111295"/>
                </a:lnTo>
                <a:lnTo>
                  <a:pt x="56297" y="101070"/>
                </a:lnTo>
                <a:lnTo>
                  <a:pt x="60360" y="84894"/>
                </a:lnTo>
                <a:lnTo>
                  <a:pt x="61659" y="63476"/>
                </a:lnTo>
                <a:lnTo>
                  <a:pt x="60360" y="42931"/>
                </a:lnTo>
                <a:lnTo>
                  <a:pt x="56297" y="27204"/>
                </a:lnTo>
                <a:lnTo>
                  <a:pt x="49218" y="17144"/>
                </a:lnTo>
                <a:lnTo>
                  <a:pt x="38872" y="13602"/>
                </a:lnTo>
                <a:lnTo>
                  <a:pt x="63993" y="13602"/>
                </a:lnTo>
                <a:lnTo>
                  <a:pt x="70372" y="22103"/>
                </a:lnTo>
                <a:lnTo>
                  <a:pt x="76194" y="42718"/>
                </a:lnTo>
                <a:lnTo>
                  <a:pt x="77744" y="63476"/>
                </a:lnTo>
                <a:lnTo>
                  <a:pt x="76194" y="85107"/>
                </a:lnTo>
                <a:lnTo>
                  <a:pt x="70372" y="106171"/>
                </a:lnTo>
                <a:lnTo>
                  <a:pt x="63918" y="11486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4" name="object 884"/>
          <p:cNvSpPr/>
          <p:nvPr/>
        </p:nvSpPr>
        <p:spPr>
          <a:xfrm>
            <a:off x="2842202" y="3140561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0"/>
                </a:moveTo>
                <a:lnTo>
                  <a:pt x="0" y="129975"/>
                </a:lnTo>
              </a:path>
            </a:pathLst>
          </a:custGeom>
          <a:ln w="160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5" name="object 885"/>
          <p:cNvSpPr/>
          <p:nvPr/>
        </p:nvSpPr>
        <p:spPr>
          <a:xfrm>
            <a:off x="2862309" y="3137538"/>
            <a:ext cx="50165" cy="136525"/>
          </a:xfrm>
          <a:custGeom>
            <a:avLst/>
            <a:gdLst/>
            <a:ahLst/>
            <a:cxnLst/>
            <a:rect l="l" t="t" r="r" b="b"/>
            <a:pathLst>
              <a:path w="50164" h="136525">
                <a:moveTo>
                  <a:pt x="10723" y="136020"/>
                </a:moveTo>
                <a:lnTo>
                  <a:pt x="0" y="136020"/>
                </a:lnTo>
                <a:lnTo>
                  <a:pt x="38872" y="0"/>
                </a:lnTo>
                <a:lnTo>
                  <a:pt x="49595" y="0"/>
                </a:lnTo>
                <a:lnTo>
                  <a:pt x="10723" y="1360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6" name="object 886"/>
          <p:cNvSpPr/>
          <p:nvPr/>
        </p:nvSpPr>
        <p:spPr>
          <a:xfrm>
            <a:off x="2915926" y="3137538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60" h="136525">
                <a:moveTo>
                  <a:pt x="54957" y="136020"/>
                </a:moveTo>
                <a:lnTo>
                  <a:pt x="28274" y="129219"/>
                </a:lnTo>
                <a:lnTo>
                  <a:pt x="11393" y="112216"/>
                </a:lnTo>
                <a:lnTo>
                  <a:pt x="2555" y="90113"/>
                </a:lnTo>
                <a:lnTo>
                  <a:pt x="0" y="68010"/>
                </a:lnTo>
                <a:lnTo>
                  <a:pt x="2555" y="45269"/>
                </a:lnTo>
                <a:lnTo>
                  <a:pt x="11393" y="23236"/>
                </a:lnTo>
                <a:lnTo>
                  <a:pt x="28274" y="6588"/>
                </a:lnTo>
                <a:lnTo>
                  <a:pt x="54957" y="0"/>
                </a:lnTo>
                <a:lnTo>
                  <a:pt x="81849" y="6588"/>
                </a:lnTo>
                <a:lnTo>
                  <a:pt x="90729" y="15113"/>
                </a:lnTo>
                <a:lnTo>
                  <a:pt x="54957" y="15113"/>
                </a:lnTo>
                <a:lnTo>
                  <a:pt x="38704" y="19127"/>
                </a:lnTo>
                <a:lnTo>
                  <a:pt x="26473" y="30226"/>
                </a:lnTo>
                <a:lnTo>
                  <a:pt x="18765" y="46993"/>
                </a:lnTo>
                <a:lnTo>
                  <a:pt x="16085" y="68010"/>
                </a:lnTo>
                <a:lnTo>
                  <a:pt x="18765" y="89027"/>
                </a:lnTo>
                <a:lnTo>
                  <a:pt x="26473" y="105793"/>
                </a:lnTo>
                <a:lnTo>
                  <a:pt x="38704" y="116892"/>
                </a:lnTo>
                <a:lnTo>
                  <a:pt x="54957" y="120907"/>
                </a:lnTo>
                <a:lnTo>
                  <a:pt x="90327" y="120907"/>
                </a:lnTo>
                <a:lnTo>
                  <a:pt x="81849" y="129219"/>
                </a:lnTo>
                <a:lnTo>
                  <a:pt x="54957" y="136020"/>
                </a:lnTo>
                <a:close/>
              </a:path>
              <a:path w="111760" h="136525">
                <a:moveTo>
                  <a:pt x="90327" y="120907"/>
                </a:moveTo>
                <a:lnTo>
                  <a:pt x="54957" y="120907"/>
                </a:lnTo>
                <a:lnTo>
                  <a:pt x="71984" y="116892"/>
                </a:lnTo>
                <a:lnTo>
                  <a:pt x="84614" y="105793"/>
                </a:lnTo>
                <a:lnTo>
                  <a:pt x="92468" y="89027"/>
                </a:lnTo>
                <a:lnTo>
                  <a:pt x="95169" y="68010"/>
                </a:lnTo>
                <a:lnTo>
                  <a:pt x="92468" y="46993"/>
                </a:lnTo>
                <a:lnTo>
                  <a:pt x="84614" y="30226"/>
                </a:lnTo>
                <a:lnTo>
                  <a:pt x="71984" y="19127"/>
                </a:lnTo>
                <a:lnTo>
                  <a:pt x="54957" y="15113"/>
                </a:lnTo>
                <a:lnTo>
                  <a:pt x="90729" y="15113"/>
                </a:lnTo>
                <a:lnTo>
                  <a:pt x="99191" y="23236"/>
                </a:lnTo>
                <a:lnTo>
                  <a:pt x="108490" y="45269"/>
                </a:lnTo>
                <a:lnTo>
                  <a:pt x="111254" y="68010"/>
                </a:lnTo>
                <a:lnTo>
                  <a:pt x="108490" y="90113"/>
                </a:lnTo>
                <a:lnTo>
                  <a:pt x="99191" y="112216"/>
                </a:lnTo>
                <a:lnTo>
                  <a:pt x="90327" y="1209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7" name="object 887"/>
          <p:cNvSpPr/>
          <p:nvPr/>
        </p:nvSpPr>
        <p:spPr>
          <a:xfrm>
            <a:off x="3217521" y="3143584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17425" y="45340"/>
                </a:moveTo>
                <a:lnTo>
                  <a:pt x="2680" y="45340"/>
                </a:lnTo>
                <a:lnTo>
                  <a:pt x="7058" y="21040"/>
                </a:lnTo>
                <a:lnTo>
                  <a:pt x="17593" y="7367"/>
                </a:lnTo>
                <a:lnTo>
                  <a:pt x="30389" y="1346"/>
                </a:lnTo>
                <a:lnTo>
                  <a:pt x="41553" y="0"/>
                </a:lnTo>
                <a:lnTo>
                  <a:pt x="55480" y="2503"/>
                </a:lnTo>
                <a:lnTo>
                  <a:pt x="66518" y="9823"/>
                </a:lnTo>
                <a:lnTo>
                  <a:pt x="68834" y="13602"/>
                </a:lnTo>
                <a:lnTo>
                  <a:pt x="38872" y="13602"/>
                </a:lnTo>
                <a:lnTo>
                  <a:pt x="27038" y="17285"/>
                </a:lnTo>
                <a:lnTo>
                  <a:pt x="20608" y="26070"/>
                </a:lnTo>
                <a:lnTo>
                  <a:pt x="17949" y="36555"/>
                </a:lnTo>
                <a:lnTo>
                  <a:pt x="17425" y="45340"/>
                </a:lnTo>
                <a:close/>
              </a:path>
              <a:path w="76835" h="127000">
                <a:moveTo>
                  <a:pt x="76404" y="126952"/>
                </a:moveTo>
                <a:lnTo>
                  <a:pt x="0" y="126952"/>
                </a:lnTo>
                <a:lnTo>
                  <a:pt x="2492" y="108934"/>
                </a:lnTo>
                <a:lnTo>
                  <a:pt x="7874" y="95025"/>
                </a:lnTo>
                <a:lnTo>
                  <a:pt x="16022" y="84233"/>
                </a:lnTo>
                <a:lnTo>
                  <a:pt x="26808" y="75566"/>
                </a:lnTo>
                <a:lnTo>
                  <a:pt x="41553" y="66498"/>
                </a:lnTo>
                <a:lnTo>
                  <a:pt x="49784" y="60925"/>
                </a:lnTo>
                <a:lnTo>
                  <a:pt x="56130" y="54786"/>
                </a:lnTo>
                <a:lnTo>
                  <a:pt x="60214" y="46945"/>
                </a:lnTo>
                <a:lnTo>
                  <a:pt x="61659" y="36272"/>
                </a:lnTo>
                <a:lnTo>
                  <a:pt x="60549" y="28904"/>
                </a:lnTo>
                <a:lnTo>
                  <a:pt x="56800" y="21536"/>
                </a:lnTo>
                <a:lnTo>
                  <a:pt x="49784" y="15869"/>
                </a:lnTo>
                <a:lnTo>
                  <a:pt x="38872" y="13602"/>
                </a:lnTo>
                <a:lnTo>
                  <a:pt x="68834" y="13602"/>
                </a:lnTo>
                <a:lnTo>
                  <a:pt x="73786" y="21678"/>
                </a:lnTo>
                <a:lnTo>
                  <a:pt x="76404" y="37783"/>
                </a:lnTo>
                <a:lnTo>
                  <a:pt x="74058" y="52471"/>
                </a:lnTo>
                <a:lnTo>
                  <a:pt x="67691" y="63476"/>
                </a:lnTo>
                <a:lnTo>
                  <a:pt x="58308" y="72213"/>
                </a:lnTo>
                <a:lnTo>
                  <a:pt x="46914" y="80100"/>
                </a:lnTo>
                <a:lnTo>
                  <a:pt x="34850" y="87657"/>
                </a:lnTo>
                <a:lnTo>
                  <a:pt x="25698" y="94411"/>
                </a:lnTo>
                <a:lnTo>
                  <a:pt x="19938" y="100881"/>
                </a:lnTo>
                <a:lnTo>
                  <a:pt x="16943" y="106785"/>
                </a:lnTo>
                <a:lnTo>
                  <a:pt x="16085" y="111839"/>
                </a:lnTo>
                <a:lnTo>
                  <a:pt x="76404" y="111839"/>
                </a:lnTo>
                <a:lnTo>
                  <a:pt x="76404" y="1269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8" name="object 888"/>
          <p:cNvSpPr/>
          <p:nvPr/>
        </p:nvSpPr>
        <p:spPr>
          <a:xfrm>
            <a:off x="3319393" y="3143584"/>
            <a:ext cx="40640" cy="127000"/>
          </a:xfrm>
          <a:custGeom>
            <a:avLst/>
            <a:gdLst/>
            <a:ahLst/>
            <a:cxnLst/>
            <a:rect l="l" t="t" r="r" b="b"/>
            <a:pathLst>
              <a:path w="40639" h="127000">
                <a:moveTo>
                  <a:pt x="40212" y="126952"/>
                </a:moveTo>
                <a:lnTo>
                  <a:pt x="25468" y="126952"/>
                </a:lnTo>
                <a:lnTo>
                  <a:pt x="25468" y="36272"/>
                </a:lnTo>
                <a:lnTo>
                  <a:pt x="0" y="36272"/>
                </a:lnTo>
                <a:lnTo>
                  <a:pt x="0" y="24181"/>
                </a:lnTo>
                <a:lnTo>
                  <a:pt x="11393" y="22740"/>
                </a:lnTo>
                <a:lnTo>
                  <a:pt x="19771" y="19458"/>
                </a:lnTo>
                <a:lnTo>
                  <a:pt x="25635" y="12492"/>
                </a:lnTo>
                <a:lnTo>
                  <a:pt x="29489" y="0"/>
                </a:lnTo>
                <a:lnTo>
                  <a:pt x="40212" y="0"/>
                </a:lnTo>
                <a:lnTo>
                  <a:pt x="40212" y="1269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9" name="object 889"/>
          <p:cNvSpPr/>
          <p:nvPr/>
        </p:nvSpPr>
        <p:spPr>
          <a:xfrm>
            <a:off x="3397137" y="3143584"/>
            <a:ext cx="78105" cy="130175"/>
          </a:xfrm>
          <a:custGeom>
            <a:avLst/>
            <a:gdLst/>
            <a:ahLst/>
            <a:cxnLst/>
            <a:rect l="l" t="t" r="r" b="b"/>
            <a:pathLst>
              <a:path w="78104" h="130175">
                <a:moveTo>
                  <a:pt x="17425" y="40806"/>
                </a:moveTo>
                <a:lnTo>
                  <a:pt x="2680" y="40806"/>
                </a:lnTo>
                <a:lnTo>
                  <a:pt x="4188" y="26779"/>
                </a:lnTo>
                <a:lnTo>
                  <a:pt x="9718" y="13602"/>
                </a:lnTo>
                <a:lnTo>
                  <a:pt x="20776" y="3825"/>
                </a:lnTo>
                <a:lnTo>
                  <a:pt x="38872" y="0"/>
                </a:lnTo>
                <a:lnTo>
                  <a:pt x="53931" y="2432"/>
                </a:lnTo>
                <a:lnTo>
                  <a:pt x="64842" y="9256"/>
                </a:lnTo>
                <a:lnTo>
                  <a:pt x="67588" y="13602"/>
                </a:lnTo>
                <a:lnTo>
                  <a:pt x="38872" y="13602"/>
                </a:lnTo>
                <a:lnTo>
                  <a:pt x="27038" y="16577"/>
                </a:lnTo>
                <a:lnTo>
                  <a:pt x="20608" y="23803"/>
                </a:lnTo>
                <a:lnTo>
                  <a:pt x="17949" y="32729"/>
                </a:lnTo>
                <a:lnTo>
                  <a:pt x="17425" y="40806"/>
                </a:lnTo>
                <a:close/>
              </a:path>
              <a:path w="78104" h="130175">
                <a:moveTo>
                  <a:pt x="70098" y="114861"/>
                </a:moveTo>
                <a:lnTo>
                  <a:pt x="38872" y="114861"/>
                </a:lnTo>
                <a:lnTo>
                  <a:pt x="48862" y="113208"/>
                </a:lnTo>
                <a:lnTo>
                  <a:pt x="56465" y="108438"/>
                </a:lnTo>
                <a:lnTo>
                  <a:pt x="61303" y="100834"/>
                </a:lnTo>
                <a:lnTo>
                  <a:pt x="62999" y="90680"/>
                </a:lnTo>
                <a:lnTo>
                  <a:pt x="60339" y="78211"/>
                </a:lnTo>
                <a:lnTo>
                  <a:pt x="53784" y="71410"/>
                </a:lnTo>
                <a:lnTo>
                  <a:pt x="45469" y="68576"/>
                </a:lnTo>
                <a:lnTo>
                  <a:pt x="37531" y="68010"/>
                </a:lnTo>
                <a:lnTo>
                  <a:pt x="30829" y="68010"/>
                </a:lnTo>
                <a:lnTo>
                  <a:pt x="30829" y="54408"/>
                </a:lnTo>
                <a:lnTo>
                  <a:pt x="37531" y="54408"/>
                </a:lnTo>
                <a:lnTo>
                  <a:pt x="45972" y="53439"/>
                </a:lnTo>
                <a:lnTo>
                  <a:pt x="52779" y="50063"/>
                </a:lnTo>
                <a:lnTo>
                  <a:pt x="57323" y="43569"/>
                </a:lnTo>
                <a:lnTo>
                  <a:pt x="58978" y="33249"/>
                </a:lnTo>
                <a:lnTo>
                  <a:pt x="58098" y="26991"/>
                </a:lnTo>
                <a:lnTo>
                  <a:pt x="54957" y="20591"/>
                </a:lnTo>
                <a:lnTo>
                  <a:pt x="48799" y="15609"/>
                </a:lnTo>
                <a:lnTo>
                  <a:pt x="38872" y="13602"/>
                </a:lnTo>
                <a:lnTo>
                  <a:pt x="67588" y="13602"/>
                </a:lnTo>
                <a:lnTo>
                  <a:pt x="71482" y="19765"/>
                </a:lnTo>
                <a:lnTo>
                  <a:pt x="73723" y="33249"/>
                </a:lnTo>
                <a:lnTo>
                  <a:pt x="72361" y="44064"/>
                </a:lnTo>
                <a:lnTo>
                  <a:pt x="68864" y="51763"/>
                </a:lnTo>
                <a:lnTo>
                  <a:pt x="64109" y="56627"/>
                </a:lnTo>
                <a:lnTo>
                  <a:pt x="58978" y="58942"/>
                </a:lnTo>
                <a:lnTo>
                  <a:pt x="67000" y="63240"/>
                </a:lnTo>
                <a:lnTo>
                  <a:pt x="72885" y="69521"/>
                </a:lnTo>
                <a:lnTo>
                  <a:pt x="76508" y="78070"/>
                </a:lnTo>
                <a:lnTo>
                  <a:pt x="77744" y="89168"/>
                </a:lnTo>
                <a:lnTo>
                  <a:pt x="75608" y="104471"/>
                </a:lnTo>
                <a:lnTo>
                  <a:pt x="70098" y="114861"/>
                </a:lnTo>
                <a:close/>
              </a:path>
              <a:path w="78104" h="130175">
                <a:moveTo>
                  <a:pt x="37531" y="129975"/>
                </a:moveTo>
                <a:lnTo>
                  <a:pt x="29489" y="129975"/>
                </a:lnTo>
                <a:lnTo>
                  <a:pt x="22787" y="126952"/>
                </a:lnTo>
                <a:lnTo>
                  <a:pt x="0" y="87657"/>
                </a:lnTo>
                <a:lnTo>
                  <a:pt x="14744" y="87657"/>
                </a:lnTo>
                <a:lnTo>
                  <a:pt x="16064" y="97009"/>
                </a:lnTo>
                <a:lnTo>
                  <a:pt x="19268" y="105793"/>
                </a:lnTo>
                <a:lnTo>
                  <a:pt x="26242" y="112311"/>
                </a:lnTo>
                <a:lnTo>
                  <a:pt x="38872" y="114861"/>
                </a:lnTo>
                <a:lnTo>
                  <a:pt x="70098" y="114861"/>
                </a:lnTo>
                <a:lnTo>
                  <a:pt x="68696" y="117506"/>
                </a:lnTo>
                <a:lnTo>
                  <a:pt x="56255" y="126574"/>
                </a:lnTo>
                <a:lnTo>
                  <a:pt x="37531" y="12997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0" name="object 890"/>
          <p:cNvSpPr/>
          <p:nvPr/>
        </p:nvSpPr>
        <p:spPr>
          <a:xfrm>
            <a:off x="2831479" y="3338546"/>
            <a:ext cx="102235" cy="136525"/>
          </a:xfrm>
          <a:custGeom>
            <a:avLst/>
            <a:gdLst/>
            <a:ahLst/>
            <a:cxnLst/>
            <a:rect l="l" t="t" r="r" b="b"/>
            <a:pathLst>
              <a:path w="102235" h="136525">
                <a:moveTo>
                  <a:pt x="50936" y="136020"/>
                </a:moveTo>
                <a:lnTo>
                  <a:pt x="32232" y="132407"/>
                </a:lnTo>
                <a:lnTo>
                  <a:pt x="15917" y="120718"/>
                </a:lnTo>
                <a:lnTo>
                  <a:pt x="4377" y="99677"/>
                </a:lnTo>
                <a:lnTo>
                  <a:pt x="0" y="68010"/>
                </a:lnTo>
                <a:lnTo>
                  <a:pt x="3665" y="40168"/>
                </a:lnTo>
                <a:lnTo>
                  <a:pt x="14241" y="18702"/>
                </a:lnTo>
                <a:lnTo>
                  <a:pt x="31101" y="4888"/>
                </a:lnTo>
                <a:lnTo>
                  <a:pt x="53616" y="0"/>
                </a:lnTo>
                <a:lnTo>
                  <a:pt x="73011" y="3636"/>
                </a:lnTo>
                <a:lnTo>
                  <a:pt x="87127" y="13224"/>
                </a:lnTo>
                <a:lnTo>
                  <a:pt x="88394" y="15113"/>
                </a:lnTo>
                <a:lnTo>
                  <a:pt x="53616" y="15113"/>
                </a:lnTo>
                <a:lnTo>
                  <a:pt x="38704" y="18466"/>
                </a:lnTo>
                <a:lnTo>
                  <a:pt x="26808" y="28337"/>
                </a:lnTo>
                <a:lnTo>
                  <a:pt x="18933" y="44442"/>
                </a:lnTo>
                <a:lnTo>
                  <a:pt x="16085" y="66498"/>
                </a:lnTo>
                <a:lnTo>
                  <a:pt x="17990" y="87752"/>
                </a:lnTo>
                <a:lnTo>
                  <a:pt x="24295" y="105037"/>
                </a:lnTo>
                <a:lnTo>
                  <a:pt x="35877" y="116656"/>
                </a:lnTo>
                <a:lnTo>
                  <a:pt x="53616" y="120907"/>
                </a:lnTo>
                <a:lnTo>
                  <a:pt x="85357" y="120907"/>
                </a:lnTo>
                <a:lnTo>
                  <a:pt x="77409" y="129030"/>
                </a:lnTo>
                <a:lnTo>
                  <a:pt x="61910" y="135004"/>
                </a:lnTo>
                <a:lnTo>
                  <a:pt x="50936" y="136020"/>
                </a:lnTo>
                <a:close/>
              </a:path>
              <a:path w="102235" h="136525">
                <a:moveTo>
                  <a:pt x="100531" y="42317"/>
                </a:moveTo>
                <a:lnTo>
                  <a:pt x="85786" y="42317"/>
                </a:lnTo>
                <a:lnTo>
                  <a:pt x="80571" y="28502"/>
                </a:lnTo>
                <a:lnTo>
                  <a:pt x="72215" y="20214"/>
                </a:lnTo>
                <a:lnTo>
                  <a:pt x="62601" y="16176"/>
                </a:lnTo>
                <a:lnTo>
                  <a:pt x="53616" y="15113"/>
                </a:lnTo>
                <a:lnTo>
                  <a:pt x="88394" y="15113"/>
                </a:lnTo>
                <a:lnTo>
                  <a:pt x="96217" y="26779"/>
                </a:lnTo>
                <a:lnTo>
                  <a:pt x="100531" y="42317"/>
                </a:lnTo>
                <a:close/>
              </a:path>
              <a:path w="102235" h="136525">
                <a:moveTo>
                  <a:pt x="85357" y="120907"/>
                </a:moveTo>
                <a:lnTo>
                  <a:pt x="53616" y="120907"/>
                </a:lnTo>
                <a:lnTo>
                  <a:pt x="62622" y="119490"/>
                </a:lnTo>
                <a:lnTo>
                  <a:pt x="72382" y="114106"/>
                </a:lnTo>
                <a:lnTo>
                  <a:pt x="81137" y="103054"/>
                </a:lnTo>
                <a:lnTo>
                  <a:pt x="87127" y="84634"/>
                </a:lnTo>
                <a:lnTo>
                  <a:pt x="101872" y="84634"/>
                </a:lnTo>
                <a:lnTo>
                  <a:pt x="92405" y="113704"/>
                </a:lnTo>
                <a:lnTo>
                  <a:pt x="85357" y="1209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1" name="object 891"/>
          <p:cNvSpPr/>
          <p:nvPr/>
        </p:nvSpPr>
        <p:spPr>
          <a:xfrm>
            <a:off x="2954798" y="3341569"/>
            <a:ext cx="84455" cy="130175"/>
          </a:xfrm>
          <a:custGeom>
            <a:avLst/>
            <a:gdLst/>
            <a:ahLst/>
            <a:cxnLst/>
            <a:rect l="l" t="t" r="r" b="b"/>
            <a:pathLst>
              <a:path w="84455" h="130175">
                <a:moveTo>
                  <a:pt x="14744" y="129975"/>
                </a:moveTo>
                <a:lnTo>
                  <a:pt x="0" y="129975"/>
                </a:lnTo>
                <a:lnTo>
                  <a:pt x="0" y="0"/>
                </a:lnTo>
                <a:lnTo>
                  <a:pt x="50936" y="0"/>
                </a:lnTo>
                <a:lnTo>
                  <a:pt x="65219" y="2904"/>
                </a:lnTo>
                <a:lnTo>
                  <a:pt x="75733" y="10768"/>
                </a:lnTo>
                <a:lnTo>
                  <a:pt x="78176" y="15113"/>
                </a:lnTo>
                <a:lnTo>
                  <a:pt x="14744" y="15113"/>
                </a:lnTo>
                <a:lnTo>
                  <a:pt x="14744" y="60453"/>
                </a:lnTo>
                <a:lnTo>
                  <a:pt x="78235" y="60453"/>
                </a:lnTo>
                <a:lnTo>
                  <a:pt x="77241" y="62720"/>
                </a:lnTo>
                <a:lnTo>
                  <a:pt x="66916" y="71977"/>
                </a:lnTo>
                <a:lnTo>
                  <a:pt x="50936" y="75566"/>
                </a:lnTo>
                <a:lnTo>
                  <a:pt x="14744" y="75566"/>
                </a:lnTo>
                <a:lnTo>
                  <a:pt x="14744" y="129975"/>
                </a:lnTo>
                <a:close/>
              </a:path>
              <a:path w="84455" h="130175">
                <a:moveTo>
                  <a:pt x="78235" y="60453"/>
                </a:moveTo>
                <a:lnTo>
                  <a:pt x="45574" y="60453"/>
                </a:lnTo>
                <a:lnTo>
                  <a:pt x="54999" y="59249"/>
                </a:lnTo>
                <a:lnTo>
                  <a:pt x="62664" y="55352"/>
                </a:lnTo>
                <a:lnTo>
                  <a:pt x="67816" y="48339"/>
                </a:lnTo>
                <a:lnTo>
                  <a:pt x="69701" y="37783"/>
                </a:lnTo>
                <a:lnTo>
                  <a:pt x="67837" y="27227"/>
                </a:lnTo>
                <a:lnTo>
                  <a:pt x="62832" y="20214"/>
                </a:lnTo>
                <a:lnTo>
                  <a:pt x="55564" y="16317"/>
                </a:lnTo>
                <a:lnTo>
                  <a:pt x="46914" y="15113"/>
                </a:lnTo>
                <a:lnTo>
                  <a:pt x="78176" y="15113"/>
                </a:lnTo>
                <a:lnTo>
                  <a:pt x="82226" y="22315"/>
                </a:lnTo>
                <a:lnTo>
                  <a:pt x="84446" y="36272"/>
                </a:lnTo>
                <a:lnTo>
                  <a:pt x="82791" y="50063"/>
                </a:lnTo>
                <a:lnTo>
                  <a:pt x="78235" y="6045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2" name="object 892"/>
          <p:cNvSpPr/>
          <p:nvPr/>
        </p:nvSpPr>
        <p:spPr>
          <a:xfrm>
            <a:off x="3060691" y="3341569"/>
            <a:ext cx="90170" cy="133350"/>
          </a:xfrm>
          <a:custGeom>
            <a:avLst/>
            <a:gdLst/>
            <a:ahLst/>
            <a:cxnLst/>
            <a:rect l="l" t="t" r="r" b="b"/>
            <a:pathLst>
              <a:path w="90169" h="133350">
                <a:moveTo>
                  <a:pt x="44233" y="132997"/>
                </a:moveTo>
                <a:lnTo>
                  <a:pt x="24316" y="129077"/>
                </a:lnTo>
                <a:lnTo>
                  <a:pt x="10555" y="118640"/>
                </a:lnTo>
                <a:lnTo>
                  <a:pt x="2576" y="103668"/>
                </a:lnTo>
                <a:lnTo>
                  <a:pt x="0" y="86146"/>
                </a:lnTo>
                <a:lnTo>
                  <a:pt x="0" y="0"/>
                </a:lnTo>
                <a:lnTo>
                  <a:pt x="14744" y="0"/>
                </a:lnTo>
                <a:lnTo>
                  <a:pt x="14744" y="81612"/>
                </a:lnTo>
                <a:lnTo>
                  <a:pt x="17467" y="99394"/>
                </a:lnTo>
                <a:lnTo>
                  <a:pt x="24462" y="110516"/>
                </a:lnTo>
                <a:lnTo>
                  <a:pt x="33971" y="116254"/>
                </a:lnTo>
                <a:lnTo>
                  <a:pt x="44233" y="117884"/>
                </a:lnTo>
                <a:lnTo>
                  <a:pt x="78892" y="117884"/>
                </a:lnTo>
                <a:lnTo>
                  <a:pt x="78582" y="118451"/>
                </a:lnTo>
                <a:lnTo>
                  <a:pt x="64361" y="129054"/>
                </a:lnTo>
                <a:lnTo>
                  <a:pt x="44233" y="132997"/>
                </a:lnTo>
                <a:close/>
              </a:path>
              <a:path w="90169" h="133350">
                <a:moveTo>
                  <a:pt x="78892" y="117884"/>
                </a:moveTo>
                <a:lnTo>
                  <a:pt x="44233" y="117884"/>
                </a:lnTo>
                <a:lnTo>
                  <a:pt x="55271" y="116254"/>
                </a:lnTo>
                <a:lnTo>
                  <a:pt x="65177" y="110516"/>
                </a:lnTo>
                <a:lnTo>
                  <a:pt x="72319" y="99394"/>
                </a:lnTo>
                <a:lnTo>
                  <a:pt x="75063" y="81612"/>
                </a:lnTo>
                <a:lnTo>
                  <a:pt x="75063" y="0"/>
                </a:lnTo>
                <a:lnTo>
                  <a:pt x="89808" y="0"/>
                </a:lnTo>
                <a:lnTo>
                  <a:pt x="89808" y="84634"/>
                </a:lnTo>
                <a:lnTo>
                  <a:pt x="87022" y="103030"/>
                </a:lnTo>
                <a:lnTo>
                  <a:pt x="78892" y="11788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3" name="object 893"/>
          <p:cNvSpPr/>
          <p:nvPr/>
        </p:nvSpPr>
        <p:spPr>
          <a:xfrm>
            <a:off x="3314031" y="3344592"/>
            <a:ext cx="41910" cy="127000"/>
          </a:xfrm>
          <a:custGeom>
            <a:avLst/>
            <a:gdLst/>
            <a:ahLst/>
            <a:cxnLst/>
            <a:rect l="l" t="t" r="r" b="b"/>
            <a:pathLst>
              <a:path w="41910" h="127000">
                <a:moveTo>
                  <a:pt x="41553" y="126952"/>
                </a:moveTo>
                <a:lnTo>
                  <a:pt x="26808" y="126952"/>
                </a:lnTo>
                <a:lnTo>
                  <a:pt x="26808" y="36272"/>
                </a:lnTo>
                <a:lnTo>
                  <a:pt x="0" y="36272"/>
                </a:lnTo>
                <a:lnTo>
                  <a:pt x="0" y="24181"/>
                </a:lnTo>
                <a:lnTo>
                  <a:pt x="11980" y="22740"/>
                </a:lnTo>
                <a:lnTo>
                  <a:pt x="20441" y="19458"/>
                </a:lnTo>
                <a:lnTo>
                  <a:pt x="26389" y="12492"/>
                </a:lnTo>
                <a:lnTo>
                  <a:pt x="30829" y="0"/>
                </a:lnTo>
                <a:lnTo>
                  <a:pt x="41553" y="0"/>
                </a:lnTo>
                <a:lnTo>
                  <a:pt x="41553" y="1269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4" name="object 894"/>
          <p:cNvSpPr/>
          <p:nvPr/>
        </p:nvSpPr>
        <p:spPr>
          <a:xfrm>
            <a:off x="3391775" y="3344592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17425" y="45340"/>
                </a:moveTo>
                <a:lnTo>
                  <a:pt x="2680" y="45340"/>
                </a:lnTo>
                <a:lnTo>
                  <a:pt x="7058" y="21040"/>
                </a:lnTo>
                <a:lnTo>
                  <a:pt x="17593" y="7367"/>
                </a:lnTo>
                <a:lnTo>
                  <a:pt x="30389" y="1346"/>
                </a:lnTo>
                <a:lnTo>
                  <a:pt x="41553" y="0"/>
                </a:lnTo>
                <a:lnTo>
                  <a:pt x="55480" y="2715"/>
                </a:lnTo>
                <a:lnTo>
                  <a:pt x="66518" y="10390"/>
                </a:lnTo>
                <a:lnTo>
                  <a:pt x="69396" y="15113"/>
                </a:lnTo>
                <a:lnTo>
                  <a:pt x="38872" y="15113"/>
                </a:lnTo>
                <a:lnTo>
                  <a:pt x="27038" y="18561"/>
                </a:lnTo>
                <a:lnTo>
                  <a:pt x="20608" y="26826"/>
                </a:lnTo>
                <a:lnTo>
                  <a:pt x="17949" y="36791"/>
                </a:lnTo>
                <a:lnTo>
                  <a:pt x="17425" y="45340"/>
                </a:lnTo>
                <a:close/>
              </a:path>
              <a:path w="76835" h="127000">
                <a:moveTo>
                  <a:pt x="76404" y="126952"/>
                </a:moveTo>
                <a:lnTo>
                  <a:pt x="0" y="126952"/>
                </a:lnTo>
                <a:lnTo>
                  <a:pt x="2492" y="108958"/>
                </a:lnTo>
                <a:lnTo>
                  <a:pt x="7874" y="95214"/>
                </a:lnTo>
                <a:lnTo>
                  <a:pt x="16022" y="84871"/>
                </a:lnTo>
                <a:lnTo>
                  <a:pt x="41553" y="66498"/>
                </a:lnTo>
                <a:lnTo>
                  <a:pt x="49784" y="61161"/>
                </a:lnTo>
                <a:lnTo>
                  <a:pt x="56130" y="55541"/>
                </a:lnTo>
                <a:lnTo>
                  <a:pt x="60214" y="48221"/>
                </a:lnTo>
                <a:lnTo>
                  <a:pt x="61659" y="37783"/>
                </a:lnTo>
                <a:lnTo>
                  <a:pt x="60549" y="29778"/>
                </a:lnTo>
                <a:lnTo>
                  <a:pt x="56800" y="22481"/>
                </a:lnTo>
                <a:lnTo>
                  <a:pt x="49784" y="17167"/>
                </a:lnTo>
                <a:lnTo>
                  <a:pt x="38872" y="15113"/>
                </a:lnTo>
                <a:lnTo>
                  <a:pt x="69396" y="15113"/>
                </a:lnTo>
                <a:lnTo>
                  <a:pt x="73786" y="22315"/>
                </a:lnTo>
                <a:lnTo>
                  <a:pt x="76404" y="37783"/>
                </a:lnTo>
                <a:lnTo>
                  <a:pt x="74058" y="52684"/>
                </a:lnTo>
                <a:lnTo>
                  <a:pt x="67691" y="64042"/>
                </a:lnTo>
                <a:lnTo>
                  <a:pt x="58308" y="72851"/>
                </a:lnTo>
                <a:lnTo>
                  <a:pt x="34850" y="87657"/>
                </a:lnTo>
                <a:lnTo>
                  <a:pt x="25698" y="94623"/>
                </a:lnTo>
                <a:lnTo>
                  <a:pt x="19938" y="101448"/>
                </a:lnTo>
                <a:lnTo>
                  <a:pt x="16943" y="107423"/>
                </a:lnTo>
                <a:lnTo>
                  <a:pt x="16085" y="111839"/>
                </a:lnTo>
                <a:lnTo>
                  <a:pt x="76404" y="111839"/>
                </a:lnTo>
                <a:lnTo>
                  <a:pt x="76404" y="1269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5" name="object 895"/>
          <p:cNvSpPr/>
          <p:nvPr/>
        </p:nvSpPr>
        <p:spPr>
          <a:xfrm>
            <a:off x="2842202" y="3544089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4">
                <a:moveTo>
                  <a:pt x="0" y="0"/>
                </a:moveTo>
                <a:lnTo>
                  <a:pt x="0" y="128463"/>
                </a:lnTo>
              </a:path>
            </a:pathLst>
          </a:custGeom>
          <a:ln w="160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6" name="object 896"/>
          <p:cNvSpPr/>
          <p:nvPr/>
        </p:nvSpPr>
        <p:spPr>
          <a:xfrm>
            <a:off x="2862309" y="3541066"/>
            <a:ext cx="50165" cy="134620"/>
          </a:xfrm>
          <a:custGeom>
            <a:avLst/>
            <a:gdLst/>
            <a:ahLst/>
            <a:cxnLst/>
            <a:rect l="l" t="t" r="r" b="b"/>
            <a:pathLst>
              <a:path w="50164" h="134620">
                <a:moveTo>
                  <a:pt x="10723" y="134509"/>
                </a:moveTo>
                <a:lnTo>
                  <a:pt x="0" y="134509"/>
                </a:lnTo>
                <a:lnTo>
                  <a:pt x="38872" y="0"/>
                </a:lnTo>
                <a:lnTo>
                  <a:pt x="49595" y="0"/>
                </a:lnTo>
                <a:lnTo>
                  <a:pt x="10723" y="1345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7" name="object 897"/>
          <p:cNvSpPr/>
          <p:nvPr/>
        </p:nvSpPr>
        <p:spPr>
          <a:xfrm>
            <a:off x="2915926" y="3541066"/>
            <a:ext cx="111760" cy="134620"/>
          </a:xfrm>
          <a:custGeom>
            <a:avLst/>
            <a:gdLst/>
            <a:ahLst/>
            <a:cxnLst/>
            <a:rect l="l" t="t" r="r" b="b"/>
            <a:pathLst>
              <a:path w="111760" h="134620">
                <a:moveTo>
                  <a:pt x="54957" y="134509"/>
                </a:moveTo>
                <a:lnTo>
                  <a:pt x="28274" y="127920"/>
                </a:lnTo>
                <a:lnTo>
                  <a:pt x="11393" y="111272"/>
                </a:lnTo>
                <a:lnTo>
                  <a:pt x="2555" y="89239"/>
                </a:lnTo>
                <a:lnTo>
                  <a:pt x="0" y="66498"/>
                </a:lnTo>
                <a:lnTo>
                  <a:pt x="2555" y="44631"/>
                </a:lnTo>
                <a:lnTo>
                  <a:pt x="11393" y="23047"/>
                </a:lnTo>
                <a:lnTo>
                  <a:pt x="28274" y="6564"/>
                </a:lnTo>
                <a:lnTo>
                  <a:pt x="54957" y="0"/>
                </a:lnTo>
                <a:lnTo>
                  <a:pt x="81849" y="6564"/>
                </a:lnTo>
                <a:lnTo>
                  <a:pt x="90843" y="15113"/>
                </a:lnTo>
                <a:lnTo>
                  <a:pt x="54957" y="15113"/>
                </a:lnTo>
                <a:lnTo>
                  <a:pt x="38704" y="18891"/>
                </a:lnTo>
                <a:lnTo>
                  <a:pt x="26473" y="29471"/>
                </a:lnTo>
                <a:lnTo>
                  <a:pt x="18765" y="45717"/>
                </a:lnTo>
                <a:lnTo>
                  <a:pt x="16085" y="66498"/>
                </a:lnTo>
                <a:lnTo>
                  <a:pt x="18765" y="88153"/>
                </a:lnTo>
                <a:lnTo>
                  <a:pt x="26473" y="104849"/>
                </a:lnTo>
                <a:lnTo>
                  <a:pt x="38704" y="115593"/>
                </a:lnTo>
                <a:lnTo>
                  <a:pt x="54957" y="119395"/>
                </a:lnTo>
                <a:lnTo>
                  <a:pt x="90729" y="119395"/>
                </a:lnTo>
                <a:lnTo>
                  <a:pt x="81849" y="127920"/>
                </a:lnTo>
                <a:lnTo>
                  <a:pt x="54957" y="134509"/>
                </a:lnTo>
                <a:close/>
              </a:path>
              <a:path w="111760" h="134620">
                <a:moveTo>
                  <a:pt x="90729" y="119395"/>
                </a:moveTo>
                <a:lnTo>
                  <a:pt x="54957" y="119395"/>
                </a:lnTo>
                <a:lnTo>
                  <a:pt x="71984" y="115593"/>
                </a:lnTo>
                <a:lnTo>
                  <a:pt x="84614" y="104849"/>
                </a:lnTo>
                <a:lnTo>
                  <a:pt x="92468" y="88153"/>
                </a:lnTo>
                <a:lnTo>
                  <a:pt x="95169" y="66498"/>
                </a:lnTo>
                <a:lnTo>
                  <a:pt x="92468" y="45717"/>
                </a:lnTo>
                <a:lnTo>
                  <a:pt x="84614" y="29471"/>
                </a:lnTo>
                <a:lnTo>
                  <a:pt x="71984" y="18891"/>
                </a:lnTo>
                <a:lnTo>
                  <a:pt x="54957" y="15113"/>
                </a:lnTo>
                <a:lnTo>
                  <a:pt x="90843" y="15113"/>
                </a:lnTo>
                <a:lnTo>
                  <a:pt x="99191" y="23047"/>
                </a:lnTo>
                <a:lnTo>
                  <a:pt x="108490" y="44631"/>
                </a:lnTo>
                <a:lnTo>
                  <a:pt x="111254" y="66498"/>
                </a:lnTo>
                <a:lnTo>
                  <a:pt x="108490" y="89239"/>
                </a:lnTo>
                <a:lnTo>
                  <a:pt x="99191" y="111272"/>
                </a:lnTo>
                <a:lnTo>
                  <a:pt x="90729" y="11939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8" name="object 898"/>
          <p:cNvSpPr/>
          <p:nvPr/>
        </p:nvSpPr>
        <p:spPr>
          <a:xfrm>
            <a:off x="3229584" y="3547111"/>
            <a:ext cx="41910" cy="125730"/>
          </a:xfrm>
          <a:custGeom>
            <a:avLst/>
            <a:gdLst/>
            <a:ahLst/>
            <a:cxnLst/>
            <a:rect l="l" t="t" r="r" b="b"/>
            <a:pathLst>
              <a:path w="41910" h="125729">
                <a:moveTo>
                  <a:pt x="41553" y="125441"/>
                </a:moveTo>
                <a:lnTo>
                  <a:pt x="25468" y="125441"/>
                </a:lnTo>
                <a:lnTo>
                  <a:pt x="25468" y="36272"/>
                </a:lnTo>
                <a:lnTo>
                  <a:pt x="0" y="36272"/>
                </a:lnTo>
                <a:lnTo>
                  <a:pt x="0" y="22670"/>
                </a:lnTo>
                <a:lnTo>
                  <a:pt x="11393" y="21890"/>
                </a:lnTo>
                <a:lnTo>
                  <a:pt x="19771" y="18702"/>
                </a:lnTo>
                <a:lnTo>
                  <a:pt x="25635" y="11830"/>
                </a:lnTo>
                <a:lnTo>
                  <a:pt x="29489" y="0"/>
                </a:lnTo>
                <a:lnTo>
                  <a:pt x="41553" y="0"/>
                </a:lnTo>
                <a:lnTo>
                  <a:pt x="41553" y="1254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/>
          <p:nvPr/>
        </p:nvSpPr>
        <p:spPr>
          <a:xfrm>
            <a:off x="3319393" y="3547111"/>
            <a:ext cx="40640" cy="125730"/>
          </a:xfrm>
          <a:custGeom>
            <a:avLst/>
            <a:gdLst/>
            <a:ahLst/>
            <a:cxnLst/>
            <a:rect l="l" t="t" r="r" b="b"/>
            <a:pathLst>
              <a:path w="40639" h="125729">
                <a:moveTo>
                  <a:pt x="40212" y="125441"/>
                </a:moveTo>
                <a:lnTo>
                  <a:pt x="25468" y="125441"/>
                </a:lnTo>
                <a:lnTo>
                  <a:pt x="25468" y="36272"/>
                </a:lnTo>
                <a:lnTo>
                  <a:pt x="0" y="36272"/>
                </a:lnTo>
                <a:lnTo>
                  <a:pt x="0" y="22670"/>
                </a:lnTo>
                <a:lnTo>
                  <a:pt x="11393" y="21890"/>
                </a:lnTo>
                <a:lnTo>
                  <a:pt x="19771" y="18702"/>
                </a:lnTo>
                <a:lnTo>
                  <a:pt x="25635" y="11830"/>
                </a:lnTo>
                <a:lnTo>
                  <a:pt x="29489" y="0"/>
                </a:lnTo>
                <a:lnTo>
                  <a:pt x="40212" y="0"/>
                </a:lnTo>
                <a:lnTo>
                  <a:pt x="40212" y="1254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0" name="object 900"/>
          <p:cNvSpPr/>
          <p:nvPr/>
        </p:nvSpPr>
        <p:spPr>
          <a:xfrm>
            <a:off x="3395796" y="3547111"/>
            <a:ext cx="78105" cy="125730"/>
          </a:xfrm>
          <a:custGeom>
            <a:avLst/>
            <a:gdLst/>
            <a:ahLst/>
            <a:cxnLst/>
            <a:rect l="l" t="t" r="r" b="b"/>
            <a:pathLst>
              <a:path w="78104" h="125729">
                <a:moveTo>
                  <a:pt x="17425" y="45340"/>
                </a:moveTo>
                <a:lnTo>
                  <a:pt x="4021" y="45340"/>
                </a:lnTo>
                <a:lnTo>
                  <a:pt x="8189" y="20403"/>
                </a:lnTo>
                <a:lnTo>
                  <a:pt x="18263" y="6801"/>
                </a:lnTo>
                <a:lnTo>
                  <a:pt x="30599" y="1133"/>
                </a:lnTo>
                <a:lnTo>
                  <a:pt x="41553" y="0"/>
                </a:lnTo>
                <a:lnTo>
                  <a:pt x="55690" y="2503"/>
                </a:lnTo>
                <a:lnTo>
                  <a:pt x="67188" y="9823"/>
                </a:lnTo>
                <a:lnTo>
                  <a:pt x="69651" y="13602"/>
                </a:lnTo>
                <a:lnTo>
                  <a:pt x="40212" y="13602"/>
                </a:lnTo>
                <a:lnTo>
                  <a:pt x="27604" y="17285"/>
                </a:lnTo>
                <a:lnTo>
                  <a:pt x="20776" y="26070"/>
                </a:lnTo>
                <a:lnTo>
                  <a:pt x="17970" y="36555"/>
                </a:lnTo>
                <a:lnTo>
                  <a:pt x="17425" y="45340"/>
                </a:lnTo>
                <a:close/>
              </a:path>
              <a:path w="78104" h="125729">
                <a:moveTo>
                  <a:pt x="77744" y="125441"/>
                </a:moveTo>
                <a:lnTo>
                  <a:pt x="0" y="125441"/>
                </a:lnTo>
                <a:lnTo>
                  <a:pt x="2680" y="108296"/>
                </a:lnTo>
                <a:lnTo>
                  <a:pt x="8377" y="94836"/>
                </a:lnTo>
                <a:lnTo>
                  <a:pt x="16587" y="84209"/>
                </a:lnTo>
                <a:lnTo>
                  <a:pt x="26808" y="75566"/>
                </a:lnTo>
                <a:lnTo>
                  <a:pt x="41553" y="66498"/>
                </a:lnTo>
                <a:lnTo>
                  <a:pt x="49784" y="60288"/>
                </a:lnTo>
                <a:lnTo>
                  <a:pt x="56130" y="54219"/>
                </a:lnTo>
                <a:lnTo>
                  <a:pt x="60214" y="46733"/>
                </a:lnTo>
                <a:lnTo>
                  <a:pt x="61659" y="36272"/>
                </a:lnTo>
                <a:lnTo>
                  <a:pt x="60570" y="28266"/>
                </a:lnTo>
                <a:lnTo>
                  <a:pt x="56967" y="20969"/>
                </a:lnTo>
                <a:lnTo>
                  <a:pt x="50349" y="15656"/>
                </a:lnTo>
                <a:lnTo>
                  <a:pt x="40212" y="13602"/>
                </a:lnTo>
                <a:lnTo>
                  <a:pt x="69651" y="13602"/>
                </a:lnTo>
                <a:lnTo>
                  <a:pt x="74916" y="21678"/>
                </a:lnTo>
                <a:lnTo>
                  <a:pt x="77744" y="37783"/>
                </a:lnTo>
                <a:lnTo>
                  <a:pt x="75377" y="52471"/>
                </a:lnTo>
                <a:lnTo>
                  <a:pt x="68864" y="63476"/>
                </a:lnTo>
                <a:lnTo>
                  <a:pt x="59083" y="72213"/>
                </a:lnTo>
                <a:lnTo>
                  <a:pt x="46914" y="80100"/>
                </a:lnTo>
                <a:lnTo>
                  <a:pt x="36191" y="86146"/>
                </a:lnTo>
                <a:lnTo>
                  <a:pt x="26452" y="93750"/>
                </a:lnTo>
                <a:lnTo>
                  <a:pt x="20608" y="100503"/>
                </a:lnTo>
                <a:lnTo>
                  <a:pt x="17530" y="106124"/>
                </a:lnTo>
                <a:lnTo>
                  <a:pt x="16085" y="110327"/>
                </a:lnTo>
                <a:lnTo>
                  <a:pt x="77744" y="110327"/>
                </a:lnTo>
                <a:lnTo>
                  <a:pt x="77744" y="1254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/>
          <p:nvPr/>
        </p:nvSpPr>
        <p:spPr>
          <a:xfrm>
            <a:off x="2831479" y="3742074"/>
            <a:ext cx="102235" cy="136525"/>
          </a:xfrm>
          <a:custGeom>
            <a:avLst/>
            <a:gdLst/>
            <a:ahLst/>
            <a:cxnLst/>
            <a:rect l="l" t="t" r="r" b="b"/>
            <a:pathLst>
              <a:path w="102235" h="136525">
                <a:moveTo>
                  <a:pt x="50936" y="136020"/>
                </a:moveTo>
                <a:lnTo>
                  <a:pt x="32232" y="132171"/>
                </a:lnTo>
                <a:lnTo>
                  <a:pt x="15917" y="119962"/>
                </a:lnTo>
                <a:lnTo>
                  <a:pt x="4377" y="98402"/>
                </a:lnTo>
                <a:lnTo>
                  <a:pt x="0" y="66498"/>
                </a:lnTo>
                <a:lnTo>
                  <a:pt x="3665" y="39530"/>
                </a:lnTo>
                <a:lnTo>
                  <a:pt x="14241" y="18513"/>
                </a:lnTo>
                <a:lnTo>
                  <a:pt x="31101" y="4864"/>
                </a:lnTo>
                <a:lnTo>
                  <a:pt x="53616" y="0"/>
                </a:lnTo>
                <a:lnTo>
                  <a:pt x="73011" y="3636"/>
                </a:lnTo>
                <a:lnTo>
                  <a:pt x="87127" y="13224"/>
                </a:lnTo>
                <a:lnTo>
                  <a:pt x="88394" y="15113"/>
                </a:lnTo>
                <a:lnTo>
                  <a:pt x="53616" y="15113"/>
                </a:lnTo>
                <a:lnTo>
                  <a:pt x="38704" y="18254"/>
                </a:lnTo>
                <a:lnTo>
                  <a:pt x="26808" y="27770"/>
                </a:lnTo>
                <a:lnTo>
                  <a:pt x="18933" y="43805"/>
                </a:lnTo>
                <a:lnTo>
                  <a:pt x="16085" y="66498"/>
                </a:lnTo>
                <a:lnTo>
                  <a:pt x="17990" y="87752"/>
                </a:lnTo>
                <a:lnTo>
                  <a:pt x="24295" y="105037"/>
                </a:lnTo>
                <a:lnTo>
                  <a:pt x="35877" y="116656"/>
                </a:lnTo>
                <a:lnTo>
                  <a:pt x="53616" y="120907"/>
                </a:lnTo>
                <a:lnTo>
                  <a:pt x="84769" y="120907"/>
                </a:lnTo>
                <a:lnTo>
                  <a:pt x="77409" y="128463"/>
                </a:lnTo>
                <a:lnTo>
                  <a:pt x="61910" y="134792"/>
                </a:lnTo>
                <a:lnTo>
                  <a:pt x="50936" y="136020"/>
                </a:lnTo>
                <a:close/>
              </a:path>
              <a:path w="102235" h="136525">
                <a:moveTo>
                  <a:pt x="100531" y="42317"/>
                </a:moveTo>
                <a:lnTo>
                  <a:pt x="85786" y="42317"/>
                </a:lnTo>
                <a:lnTo>
                  <a:pt x="80571" y="28502"/>
                </a:lnTo>
                <a:lnTo>
                  <a:pt x="72215" y="20214"/>
                </a:lnTo>
                <a:lnTo>
                  <a:pt x="62601" y="16176"/>
                </a:lnTo>
                <a:lnTo>
                  <a:pt x="53616" y="15113"/>
                </a:lnTo>
                <a:lnTo>
                  <a:pt x="88394" y="15113"/>
                </a:lnTo>
                <a:lnTo>
                  <a:pt x="96217" y="26779"/>
                </a:lnTo>
                <a:lnTo>
                  <a:pt x="100531" y="42317"/>
                </a:lnTo>
                <a:close/>
              </a:path>
              <a:path w="102235" h="136525">
                <a:moveTo>
                  <a:pt x="84769" y="120907"/>
                </a:moveTo>
                <a:lnTo>
                  <a:pt x="53616" y="120907"/>
                </a:lnTo>
                <a:lnTo>
                  <a:pt x="62622" y="119490"/>
                </a:lnTo>
                <a:lnTo>
                  <a:pt x="72382" y="114106"/>
                </a:lnTo>
                <a:lnTo>
                  <a:pt x="81137" y="103054"/>
                </a:lnTo>
                <a:lnTo>
                  <a:pt x="87127" y="84634"/>
                </a:lnTo>
                <a:lnTo>
                  <a:pt x="101872" y="84634"/>
                </a:lnTo>
                <a:lnTo>
                  <a:pt x="92405" y="113066"/>
                </a:lnTo>
                <a:lnTo>
                  <a:pt x="84769" y="1209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2" name="object 902"/>
          <p:cNvSpPr/>
          <p:nvPr/>
        </p:nvSpPr>
        <p:spPr>
          <a:xfrm>
            <a:off x="2954798" y="3745096"/>
            <a:ext cx="84455" cy="130175"/>
          </a:xfrm>
          <a:custGeom>
            <a:avLst/>
            <a:gdLst/>
            <a:ahLst/>
            <a:cxnLst/>
            <a:rect l="l" t="t" r="r" b="b"/>
            <a:pathLst>
              <a:path w="84455" h="130175">
                <a:moveTo>
                  <a:pt x="14744" y="129975"/>
                </a:moveTo>
                <a:lnTo>
                  <a:pt x="0" y="129975"/>
                </a:lnTo>
                <a:lnTo>
                  <a:pt x="0" y="0"/>
                </a:lnTo>
                <a:lnTo>
                  <a:pt x="50936" y="0"/>
                </a:lnTo>
                <a:lnTo>
                  <a:pt x="65219" y="2692"/>
                </a:lnTo>
                <a:lnTo>
                  <a:pt x="75733" y="10201"/>
                </a:lnTo>
                <a:lnTo>
                  <a:pt x="78512" y="15113"/>
                </a:lnTo>
                <a:lnTo>
                  <a:pt x="14744" y="15113"/>
                </a:lnTo>
                <a:lnTo>
                  <a:pt x="14744" y="60453"/>
                </a:lnTo>
                <a:lnTo>
                  <a:pt x="77932" y="60453"/>
                </a:lnTo>
                <a:lnTo>
                  <a:pt x="77241" y="61964"/>
                </a:lnTo>
                <a:lnTo>
                  <a:pt x="66916" y="70702"/>
                </a:lnTo>
                <a:lnTo>
                  <a:pt x="50936" y="74055"/>
                </a:lnTo>
                <a:lnTo>
                  <a:pt x="14744" y="74055"/>
                </a:lnTo>
                <a:lnTo>
                  <a:pt x="14744" y="129975"/>
                </a:lnTo>
                <a:close/>
              </a:path>
              <a:path w="84455" h="130175">
                <a:moveTo>
                  <a:pt x="77932" y="60453"/>
                </a:moveTo>
                <a:lnTo>
                  <a:pt x="45574" y="60453"/>
                </a:lnTo>
                <a:lnTo>
                  <a:pt x="54999" y="59225"/>
                </a:lnTo>
                <a:lnTo>
                  <a:pt x="62664" y="55163"/>
                </a:lnTo>
                <a:lnTo>
                  <a:pt x="67816" y="47701"/>
                </a:lnTo>
                <a:lnTo>
                  <a:pt x="69701" y="36272"/>
                </a:lnTo>
                <a:lnTo>
                  <a:pt x="67837" y="25952"/>
                </a:lnTo>
                <a:lnTo>
                  <a:pt x="62832" y="19458"/>
                </a:lnTo>
                <a:lnTo>
                  <a:pt x="55564" y="16081"/>
                </a:lnTo>
                <a:lnTo>
                  <a:pt x="46914" y="15113"/>
                </a:lnTo>
                <a:lnTo>
                  <a:pt x="78512" y="15113"/>
                </a:lnTo>
                <a:lnTo>
                  <a:pt x="82226" y="21678"/>
                </a:lnTo>
                <a:lnTo>
                  <a:pt x="84446" y="36272"/>
                </a:lnTo>
                <a:lnTo>
                  <a:pt x="82791" y="49826"/>
                </a:lnTo>
                <a:lnTo>
                  <a:pt x="77932" y="6045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3" name="object 903"/>
          <p:cNvSpPr/>
          <p:nvPr/>
        </p:nvSpPr>
        <p:spPr>
          <a:xfrm>
            <a:off x="3060691" y="3745096"/>
            <a:ext cx="90170" cy="133350"/>
          </a:xfrm>
          <a:custGeom>
            <a:avLst/>
            <a:gdLst/>
            <a:ahLst/>
            <a:cxnLst/>
            <a:rect l="l" t="t" r="r" b="b"/>
            <a:pathLst>
              <a:path w="90169" h="133350">
                <a:moveTo>
                  <a:pt x="44233" y="132997"/>
                </a:moveTo>
                <a:lnTo>
                  <a:pt x="24316" y="129077"/>
                </a:lnTo>
                <a:lnTo>
                  <a:pt x="10555" y="118640"/>
                </a:lnTo>
                <a:lnTo>
                  <a:pt x="2576" y="103668"/>
                </a:lnTo>
                <a:lnTo>
                  <a:pt x="0" y="86146"/>
                </a:lnTo>
                <a:lnTo>
                  <a:pt x="0" y="0"/>
                </a:lnTo>
                <a:lnTo>
                  <a:pt x="14744" y="0"/>
                </a:lnTo>
                <a:lnTo>
                  <a:pt x="14744" y="81612"/>
                </a:lnTo>
                <a:lnTo>
                  <a:pt x="17467" y="98756"/>
                </a:lnTo>
                <a:lnTo>
                  <a:pt x="24462" y="109949"/>
                </a:lnTo>
                <a:lnTo>
                  <a:pt x="33971" y="116042"/>
                </a:lnTo>
                <a:lnTo>
                  <a:pt x="44233" y="117884"/>
                </a:lnTo>
                <a:lnTo>
                  <a:pt x="78892" y="117884"/>
                </a:lnTo>
                <a:lnTo>
                  <a:pt x="78582" y="118451"/>
                </a:lnTo>
                <a:lnTo>
                  <a:pt x="64361" y="129054"/>
                </a:lnTo>
                <a:lnTo>
                  <a:pt x="44233" y="132997"/>
                </a:lnTo>
                <a:close/>
              </a:path>
              <a:path w="90169" h="133350">
                <a:moveTo>
                  <a:pt x="78892" y="117884"/>
                </a:moveTo>
                <a:lnTo>
                  <a:pt x="44233" y="117884"/>
                </a:lnTo>
                <a:lnTo>
                  <a:pt x="55271" y="116254"/>
                </a:lnTo>
                <a:lnTo>
                  <a:pt x="65177" y="110516"/>
                </a:lnTo>
                <a:lnTo>
                  <a:pt x="72319" y="99394"/>
                </a:lnTo>
                <a:lnTo>
                  <a:pt x="75063" y="81612"/>
                </a:lnTo>
                <a:lnTo>
                  <a:pt x="75063" y="0"/>
                </a:lnTo>
                <a:lnTo>
                  <a:pt x="89808" y="0"/>
                </a:lnTo>
                <a:lnTo>
                  <a:pt x="89808" y="84634"/>
                </a:lnTo>
                <a:lnTo>
                  <a:pt x="87022" y="103030"/>
                </a:lnTo>
                <a:lnTo>
                  <a:pt x="78892" y="11788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4" name="object 904"/>
          <p:cNvSpPr/>
          <p:nvPr/>
        </p:nvSpPr>
        <p:spPr>
          <a:xfrm>
            <a:off x="3391775" y="3748119"/>
            <a:ext cx="76835" cy="127000"/>
          </a:xfrm>
          <a:custGeom>
            <a:avLst/>
            <a:gdLst/>
            <a:ahLst/>
            <a:cxnLst/>
            <a:rect l="l" t="t" r="r" b="b"/>
            <a:pathLst>
              <a:path w="76835" h="127000">
                <a:moveTo>
                  <a:pt x="17425" y="45340"/>
                </a:moveTo>
                <a:lnTo>
                  <a:pt x="2680" y="45340"/>
                </a:lnTo>
                <a:lnTo>
                  <a:pt x="7058" y="21040"/>
                </a:lnTo>
                <a:lnTo>
                  <a:pt x="17593" y="7367"/>
                </a:lnTo>
                <a:lnTo>
                  <a:pt x="30389" y="1346"/>
                </a:lnTo>
                <a:lnTo>
                  <a:pt x="41553" y="0"/>
                </a:lnTo>
                <a:lnTo>
                  <a:pt x="55480" y="2503"/>
                </a:lnTo>
                <a:lnTo>
                  <a:pt x="66518" y="9823"/>
                </a:lnTo>
                <a:lnTo>
                  <a:pt x="68834" y="13602"/>
                </a:lnTo>
                <a:lnTo>
                  <a:pt x="38872" y="13602"/>
                </a:lnTo>
                <a:lnTo>
                  <a:pt x="27038" y="17285"/>
                </a:lnTo>
                <a:lnTo>
                  <a:pt x="20608" y="26070"/>
                </a:lnTo>
                <a:lnTo>
                  <a:pt x="17949" y="36555"/>
                </a:lnTo>
                <a:lnTo>
                  <a:pt x="17425" y="45340"/>
                </a:lnTo>
                <a:close/>
              </a:path>
              <a:path w="76835" h="127000">
                <a:moveTo>
                  <a:pt x="76404" y="126952"/>
                </a:moveTo>
                <a:lnTo>
                  <a:pt x="0" y="126952"/>
                </a:lnTo>
                <a:lnTo>
                  <a:pt x="2492" y="108934"/>
                </a:lnTo>
                <a:lnTo>
                  <a:pt x="7874" y="95025"/>
                </a:lnTo>
                <a:lnTo>
                  <a:pt x="16022" y="84233"/>
                </a:lnTo>
                <a:lnTo>
                  <a:pt x="26808" y="75566"/>
                </a:lnTo>
                <a:lnTo>
                  <a:pt x="41553" y="66498"/>
                </a:lnTo>
                <a:lnTo>
                  <a:pt x="49784" y="60925"/>
                </a:lnTo>
                <a:lnTo>
                  <a:pt x="56130" y="54786"/>
                </a:lnTo>
                <a:lnTo>
                  <a:pt x="60214" y="46945"/>
                </a:lnTo>
                <a:lnTo>
                  <a:pt x="61659" y="36272"/>
                </a:lnTo>
                <a:lnTo>
                  <a:pt x="60549" y="28904"/>
                </a:lnTo>
                <a:lnTo>
                  <a:pt x="56800" y="21536"/>
                </a:lnTo>
                <a:lnTo>
                  <a:pt x="49784" y="15869"/>
                </a:lnTo>
                <a:lnTo>
                  <a:pt x="38872" y="13602"/>
                </a:lnTo>
                <a:lnTo>
                  <a:pt x="68834" y="13602"/>
                </a:lnTo>
                <a:lnTo>
                  <a:pt x="73786" y="21678"/>
                </a:lnTo>
                <a:lnTo>
                  <a:pt x="76404" y="37783"/>
                </a:lnTo>
                <a:lnTo>
                  <a:pt x="74058" y="52471"/>
                </a:lnTo>
                <a:lnTo>
                  <a:pt x="67691" y="63476"/>
                </a:lnTo>
                <a:lnTo>
                  <a:pt x="58308" y="72213"/>
                </a:lnTo>
                <a:lnTo>
                  <a:pt x="46914" y="80100"/>
                </a:lnTo>
                <a:lnTo>
                  <a:pt x="34850" y="87657"/>
                </a:lnTo>
                <a:lnTo>
                  <a:pt x="25698" y="94411"/>
                </a:lnTo>
                <a:lnTo>
                  <a:pt x="19938" y="100881"/>
                </a:lnTo>
                <a:lnTo>
                  <a:pt x="16943" y="106785"/>
                </a:lnTo>
                <a:lnTo>
                  <a:pt x="16085" y="111839"/>
                </a:lnTo>
                <a:lnTo>
                  <a:pt x="76404" y="111839"/>
                </a:lnTo>
                <a:lnTo>
                  <a:pt x="76404" y="1269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5" name="object 905"/>
          <p:cNvSpPr/>
          <p:nvPr/>
        </p:nvSpPr>
        <p:spPr>
          <a:xfrm>
            <a:off x="2842202" y="3946104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0"/>
                </a:moveTo>
                <a:lnTo>
                  <a:pt x="0" y="129975"/>
                </a:lnTo>
              </a:path>
            </a:pathLst>
          </a:custGeom>
          <a:ln w="1608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6" name="object 906"/>
          <p:cNvSpPr/>
          <p:nvPr/>
        </p:nvSpPr>
        <p:spPr>
          <a:xfrm>
            <a:off x="2862309" y="3943082"/>
            <a:ext cx="50165" cy="136525"/>
          </a:xfrm>
          <a:custGeom>
            <a:avLst/>
            <a:gdLst/>
            <a:ahLst/>
            <a:cxnLst/>
            <a:rect l="l" t="t" r="r" b="b"/>
            <a:pathLst>
              <a:path w="50164" h="136525">
                <a:moveTo>
                  <a:pt x="10723" y="136020"/>
                </a:moveTo>
                <a:lnTo>
                  <a:pt x="0" y="136020"/>
                </a:lnTo>
                <a:lnTo>
                  <a:pt x="38872" y="0"/>
                </a:lnTo>
                <a:lnTo>
                  <a:pt x="49595" y="0"/>
                </a:lnTo>
                <a:lnTo>
                  <a:pt x="10723" y="1360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/>
          <p:nvPr/>
        </p:nvSpPr>
        <p:spPr>
          <a:xfrm>
            <a:off x="2915926" y="3943082"/>
            <a:ext cx="111760" cy="136525"/>
          </a:xfrm>
          <a:custGeom>
            <a:avLst/>
            <a:gdLst/>
            <a:ahLst/>
            <a:cxnLst/>
            <a:rect l="l" t="t" r="r" b="b"/>
            <a:pathLst>
              <a:path w="111760" h="136525">
                <a:moveTo>
                  <a:pt x="54957" y="136020"/>
                </a:moveTo>
                <a:lnTo>
                  <a:pt x="28274" y="129431"/>
                </a:lnTo>
                <a:lnTo>
                  <a:pt x="11393" y="112783"/>
                </a:lnTo>
                <a:lnTo>
                  <a:pt x="2555" y="90751"/>
                </a:lnTo>
                <a:lnTo>
                  <a:pt x="0" y="68010"/>
                </a:lnTo>
                <a:lnTo>
                  <a:pt x="2555" y="45906"/>
                </a:lnTo>
                <a:lnTo>
                  <a:pt x="11393" y="23803"/>
                </a:lnTo>
                <a:lnTo>
                  <a:pt x="28274" y="6801"/>
                </a:lnTo>
                <a:lnTo>
                  <a:pt x="54957" y="0"/>
                </a:lnTo>
                <a:lnTo>
                  <a:pt x="81849" y="6801"/>
                </a:lnTo>
                <a:lnTo>
                  <a:pt x="90327" y="15113"/>
                </a:lnTo>
                <a:lnTo>
                  <a:pt x="54957" y="15113"/>
                </a:lnTo>
                <a:lnTo>
                  <a:pt x="38704" y="19127"/>
                </a:lnTo>
                <a:lnTo>
                  <a:pt x="26473" y="30226"/>
                </a:lnTo>
                <a:lnTo>
                  <a:pt x="18765" y="46993"/>
                </a:lnTo>
                <a:lnTo>
                  <a:pt x="16085" y="68010"/>
                </a:lnTo>
                <a:lnTo>
                  <a:pt x="18765" y="89027"/>
                </a:lnTo>
                <a:lnTo>
                  <a:pt x="26473" y="105793"/>
                </a:lnTo>
                <a:lnTo>
                  <a:pt x="38704" y="116892"/>
                </a:lnTo>
                <a:lnTo>
                  <a:pt x="54957" y="120907"/>
                </a:lnTo>
                <a:lnTo>
                  <a:pt x="90729" y="120907"/>
                </a:lnTo>
                <a:lnTo>
                  <a:pt x="81849" y="129431"/>
                </a:lnTo>
                <a:lnTo>
                  <a:pt x="54957" y="136020"/>
                </a:lnTo>
                <a:close/>
              </a:path>
              <a:path w="111760" h="136525">
                <a:moveTo>
                  <a:pt x="90729" y="120907"/>
                </a:moveTo>
                <a:lnTo>
                  <a:pt x="54957" y="120907"/>
                </a:lnTo>
                <a:lnTo>
                  <a:pt x="71984" y="116892"/>
                </a:lnTo>
                <a:lnTo>
                  <a:pt x="84614" y="105793"/>
                </a:lnTo>
                <a:lnTo>
                  <a:pt x="92468" y="89027"/>
                </a:lnTo>
                <a:lnTo>
                  <a:pt x="95169" y="68010"/>
                </a:lnTo>
                <a:lnTo>
                  <a:pt x="92468" y="46993"/>
                </a:lnTo>
                <a:lnTo>
                  <a:pt x="84614" y="30226"/>
                </a:lnTo>
                <a:lnTo>
                  <a:pt x="71984" y="19127"/>
                </a:lnTo>
                <a:lnTo>
                  <a:pt x="54957" y="15113"/>
                </a:lnTo>
                <a:lnTo>
                  <a:pt x="90327" y="15113"/>
                </a:lnTo>
                <a:lnTo>
                  <a:pt x="99191" y="23803"/>
                </a:lnTo>
                <a:lnTo>
                  <a:pt x="108490" y="45906"/>
                </a:lnTo>
                <a:lnTo>
                  <a:pt x="111254" y="68010"/>
                </a:lnTo>
                <a:lnTo>
                  <a:pt x="108490" y="90751"/>
                </a:lnTo>
                <a:lnTo>
                  <a:pt x="99191" y="112783"/>
                </a:lnTo>
                <a:lnTo>
                  <a:pt x="90729" y="1209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8" name="object 908"/>
          <p:cNvSpPr/>
          <p:nvPr/>
        </p:nvSpPr>
        <p:spPr>
          <a:xfrm>
            <a:off x="3229584" y="3949127"/>
            <a:ext cx="41910" cy="127000"/>
          </a:xfrm>
          <a:custGeom>
            <a:avLst/>
            <a:gdLst/>
            <a:ahLst/>
            <a:cxnLst/>
            <a:rect l="l" t="t" r="r" b="b"/>
            <a:pathLst>
              <a:path w="41910" h="127000">
                <a:moveTo>
                  <a:pt x="41553" y="126952"/>
                </a:moveTo>
                <a:lnTo>
                  <a:pt x="25468" y="126952"/>
                </a:lnTo>
                <a:lnTo>
                  <a:pt x="25468" y="36272"/>
                </a:lnTo>
                <a:lnTo>
                  <a:pt x="0" y="36272"/>
                </a:lnTo>
                <a:lnTo>
                  <a:pt x="0" y="24181"/>
                </a:lnTo>
                <a:lnTo>
                  <a:pt x="11393" y="22740"/>
                </a:lnTo>
                <a:lnTo>
                  <a:pt x="19771" y="19458"/>
                </a:lnTo>
                <a:lnTo>
                  <a:pt x="25635" y="12492"/>
                </a:lnTo>
                <a:lnTo>
                  <a:pt x="29489" y="0"/>
                </a:lnTo>
                <a:lnTo>
                  <a:pt x="41553" y="0"/>
                </a:lnTo>
                <a:lnTo>
                  <a:pt x="41553" y="1269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3307329" y="3949127"/>
            <a:ext cx="79375" cy="127000"/>
          </a:xfrm>
          <a:custGeom>
            <a:avLst/>
            <a:gdLst/>
            <a:ahLst/>
            <a:cxnLst/>
            <a:rect l="l" t="t" r="r" b="b"/>
            <a:pathLst>
              <a:path w="79375" h="127000">
                <a:moveTo>
                  <a:pt x="79084" y="96725"/>
                </a:moveTo>
                <a:lnTo>
                  <a:pt x="0" y="96725"/>
                </a:lnTo>
                <a:lnTo>
                  <a:pt x="0" y="80100"/>
                </a:lnTo>
                <a:lnTo>
                  <a:pt x="50936" y="0"/>
                </a:lnTo>
                <a:lnTo>
                  <a:pt x="62999" y="0"/>
                </a:lnTo>
                <a:lnTo>
                  <a:pt x="62999" y="25692"/>
                </a:lnTo>
                <a:lnTo>
                  <a:pt x="48255" y="25692"/>
                </a:lnTo>
                <a:lnTo>
                  <a:pt x="12063" y="81612"/>
                </a:lnTo>
                <a:lnTo>
                  <a:pt x="79084" y="81612"/>
                </a:lnTo>
                <a:lnTo>
                  <a:pt x="79084" y="96725"/>
                </a:lnTo>
                <a:close/>
              </a:path>
              <a:path w="79375" h="127000">
                <a:moveTo>
                  <a:pt x="62999" y="81612"/>
                </a:moveTo>
                <a:lnTo>
                  <a:pt x="48255" y="81612"/>
                </a:lnTo>
                <a:lnTo>
                  <a:pt x="48255" y="25692"/>
                </a:lnTo>
                <a:lnTo>
                  <a:pt x="62999" y="25692"/>
                </a:lnTo>
                <a:lnTo>
                  <a:pt x="62999" y="81612"/>
                </a:lnTo>
                <a:close/>
              </a:path>
              <a:path w="79375" h="127000">
                <a:moveTo>
                  <a:pt x="62999" y="126952"/>
                </a:moveTo>
                <a:lnTo>
                  <a:pt x="48255" y="126952"/>
                </a:lnTo>
                <a:lnTo>
                  <a:pt x="48255" y="96725"/>
                </a:lnTo>
                <a:lnTo>
                  <a:pt x="62999" y="96725"/>
                </a:lnTo>
                <a:lnTo>
                  <a:pt x="62999" y="12695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/>
          <p:nvPr/>
        </p:nvSpPr>
        <p:spPr>
          <a:xfrm>
            <a:off x="3398477" y="3952150"/>
            <a:ext cx="78105" cy="124460"/>
          </a:xfrm>
          <a:custGeom>
            <a:avLst/>
            <a:gdLst/>
            <a:ahLst/>
            <a:cxnLst/>
            <a:rect l="l" t="t" r="r" b="b"/>
            <a:pathLst>
              <a:path w="78104" h="124460">
                <a:moveTo>
                  <a:pt x="30829" y="123929"/>
                </a:moveTo>
                <a:lnTo>
                  <a:pt x="16085" y="123929"/>
                </a:lnTo>
                <a:lnTo>
                  <a:pt x="21321" y="96300"/>
                </a:lnTo>
                <a:lnTo>
                  <a:pt x="31835" y="67254"/>
                </a:lnTo>
                <a:lnTo>
                  <a:pt x="45867" y="39342"/>
                </a:lnTo>
                <a:lnTo>
                  <a:pt x="61659" y="15113"/>
                </a:lnTo>
                <a:lnTo>
                  <a:pt x="0" y="15113"/>
                </a:lnTo>
                <a:lnTo>
                  <a:pt x="0" y="0"/>
                </a:lnTo>
                <a:lnTo>
                  <a:pt x="77744" y="0"/>
                </a:lnTo>
                <a:lnTo>
                  <a:pt x="77744" y="13602"/>
                </a:lnTo>
                <a:lnTo>
                  <a:pt x="66455" y="28715"/>
                </a:lnTo>
                <a:lnTo>
                  <a:pt x="52779" y="52896"/>
                </a:lnTo>
                <a:lnTo>
                  <a:pt x="39856" y="85012"/>
                </a:lnTo>
                <a:lnTo>
                  <a:pt x="30829" y="12392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1" name="object 911"/>
          <p:cNvSpPr/>
          <p:nvPr/>
        </p:nvSpPr>
        <p:spPr>
          <a:xfrm>
            <a:off x="2831479" y="4144090"/>
            <a:ext cx="102235" cy="136525"/>
          </a:xfrm>
          <a:custGeom>
            <a:avLst/>
            <a:gdLst/>
            <a:ahLst/>
            <a:cxnLst/>
            <a:rect l="l" t="t" r="r" b="b"/>
            <a:pathLst>
              <a:path w="102235" h="136525">
                <a:moveTo>
                  <a:pt x="50936" y="136020"/>
                </a:moveTo>
                <a:lnTo>
                  <a:pt x="32232" y="132407"/>
                </a:lnTo>
                <a:lnTo>
                  <a:pt x="15917" y="120718"/>
                </a:lnTo>
                <a:lnTo>
                  <a:pt x="4377" y="99677"/>
                </a:lnTo>
                <a:lnTo>
                  <a:pt x="0" y="68010"/>
                </a:lnTo>
                <a:lnTo>
                  <a:pt x="3665" y="40806"/>
                </a:lnTo>
                <a:lnTo>
                  <a:pt x="14241" y="19269"/>
                </a:lnTo>
                <a:lnTo>
                  <a:pt x="31101" y="5100"/>
                </a:lnTo>
                <a:lnTo>
                  <a:pt x="53616" y="0"/>
                </a:lnTo>
                <a:lnTo>
                  <a:pt x="73011" y="3636"/>
                </a:lnTo>
                <a:lnTo>
                  <a:pt x="87127" y="13224"/>
                </a:lnTo>
                <a:lnTo>
                  <a:pt x="89407" y="16624"/>
                </a:lnTo>
                <a:lnTo>
                  <a:pt x="53616" y="16624"/>
                </a:lnTo>
                <a:lnTo>
                  <a:pt x="38704" y="19765"/>
                </a:lnTo>
                <a:lnTo>
                  <a:pt x="26808" y="29282"/>
                </a:lnTo>
                <a:lnTo>
                  <a:pt x="18933" y="45316"/>
                </a:lnTo>
                <a:lnTo>
                  <a:pt x="16085" y="68010"/>
                </a:lnTo>
                <a:lnTo>
                  <a:pt x="17990" y="89027"/>
                </a:lnTo>
                <a:lnTo>
                  <a:pt x="24295" y="105793"/>
                </a:lnTo>
                <a:lnTo>
                  <a:pt x="35877" y="116892"/>
                </a:lnTo>
                <a:lnTo>
                  <a:pt x="53616" y="120907"/>
                </a:lnTo>
                <a:lnTo>
                  <a:pt x="85788" y="120907"/>
                </a:lnTo>
                <a:lnTo>
                  <a:pt x="77409" y="129219"/>
                </a:lnTo>
                <a:lnTo>
                  <a:pt x="61910" y="135028"/>
                </a:lnTo>
                <a:lnTo>
                  <a:pt x="50936" y="136020"/>
                </a:lnTo>
                <a:close/>
              </a:path>
              <a:path w="102235" h="136525">
                <a:moveTo>
                  <a:pt x="100531" y="42317"/>
                </a:moveTo>
                <a:lnTo>
                  <a:pt x="85786" y="42317"/>
                </a:lnTo>
                <a:lnTo>
                  <a:pt x="80571" y="28739"/>
                </a:lnTo>
                <a:lnTo>
                  <a:pt x="72215" y="20969"/>
                </a:lnTo>
                <a:lnTo>
                  <a:pt x="62601" y="17451"/>
                </a:lnTo>
                <a:lnTo>
                  <a:pt x="53616" y="16624"/>
                </a:lnTo>
                <a:lnTo>
                  <a:pt x="89407" y="16624"/>
                </a:lnTo>
                <a:lnTo>
                  <a:pt x="96217" y="26779"/>
                </a:lnTo>
                <a:lnTo>
                  <a:pt x="100531" y="42317"/>
                </a:lnTo>
                <a:close/>
              </a:path>
              <a:path w="102235" h="136525">
                <a:moveTo>
                  <a:pt x="85788" y="120907"/>
                </a:moveTo>
                <a:lnTo>
                  <a:pt x="53616" y="120907"/>
                </a:lnTo>
                <a:lnTo>
                  <a:pt x="62622" y="119726"/>
                </a:lnTo>
                <a:lnTo>
                  <a:pt x="72382" y="114861"/>
                </a:lnTo>
                <a:lnTo>
                  <a:pt x="81137" y="104329"/>
                </a:lnTo>
                <a:lnTo>
                  <a:pt x="87127" y="86146"/>
                </a:lnTo>
                <a:lnTo>
                  <a:pt x="101872" y="86146"/>
                </a:lnTo>
                <a:lnTo>
                  <a:pt x="92405" y="114342"/>
                </a:lnTo>
                <a:lnTo>
                  <a:pt x="85788" y="1209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2" name="object 912"/>
          <p:cNvSpPr/>
          <p:nvPr/>
        </p:nvSpPr>
        <p:spPr>
          <a:xfrm>
            <a:off x="2954798" y="4148624"/>
            <a:ext cx="84455" cy="128905"/>
          </a:xfrm>
          <a:custGeom>
            <a:avLst/>
            <a:gdLst/>
            <a:ahLst/>
            <a:cxnLst/>
            <a:rect l="l" t="t" r="r" b="b"/>
            <a:pathLst>
              <a:path w="84455" h="128904">
                <a:moveTo>
                  <a:pt x="14744" y="128463"/>
                </a:moveTo>
                <a:lnTo>
                  <a:pt x="0" y="128463"/>
                </a:lnTo>
                <a:lnTo>
                  <a:pt x="0" y="0"/>
                </a:lnTo>
                <a:lnTo>
                  <a:pt x="50936" y="0"/>
                </a:lnTo>
                <a:lnTo>
                  <a:pt x="65219" y="2692"/>
                </a:lnTo>
                <a:lnTo>
                  <a:pt x="75733" y="10201"/>
                </a:lnTo>
                <a:lnTo>
                  <a:pt x="78512" y="15113"/>
                </a:lnTo>
                <a:lnTo>
                  <a:pt x="14744" y="15113"/>
                </a:lnTo>
                <a:lnTo>
                  <a:pt x="14744" y="58942"/>
                </a:lnTo>
                <a:lnTo>
                  <a:pt x="78623" y="58942"/>
                </a:lnTo>
                <a:lnTo>
                  <a:pt x="77241" y="61964"/>
                </a:lnTo>
                <a:lnTo>
                  <a:pt x="66916" y="70702"/>
                </a:lnTo>
                <a:lnTo>
                  <a:pt x="50936" y="74055"/>
                </a:lnTo>
                <a:lnTo>
                  <a:pt x="14744" y="74055"/>
                </a:lnTo>
                <a:lnTo>
                  <a:pt x="14744" y="128463"/>
                </a:lnTo>
                <a:close/>
              </a:path>
              <a:path w="84455" h="128904">
                <a:moveTo>
                  <a:pt x="78623" y="58942"/>
                </a:moveTo>
                <a:lnTo>
                  <a:pt x="45574" y="58942"/>
                </a:lnTo>
                <a:lnTo>
                  <a:pt x="54999" y="57737"/>
                </a:lnTo>
                <a:lnTo>
                  <a:pt x="62664" y="53841"/>
                </a:lnTo>
                <a:lnTo>
                  <a:pt x="67816" y="46827"/>
                </a:lnTo>
                <a:lnTo>
                  <a:pt x="69701" y="36272"/>
                </a:lnTo>
                <a:lnTo>
                  <a:pt x="67837" y="25952"/>
                </a:lnTo>
                <a:lnTo>
                  <a:pt x="62832" y="19458"/>
                </a:lnTo>
                <a:lnTo>
                  <a:pt x="55564" y="16081"/>
                </a:lnTo>
                <a:lnTo>
                  <a:pt x="46914" y="15113"/>
                </a:lnTo>
                <a:lnTo>
                  <a:pt x="78512" y="15113"/>
                </a:lnTo>
                <a:lnTo>
                  <a:pt x="82226" y="21678"/>
                </a:lnTo>
                <a:lnTo>
                  <a:pt x="84446" y="36272"/>
                </a:lnTo>
                <a:lnTo>
                  <a:pt x="82791" y="49826"/>
                </a:lnTo>
                <a:lnTo>
                  <a:pt x="78623" y="5894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3" name="object 913"/>
          <p:cNvSpPr/>
          <p:nvPr/>
        </p:nvSpPr>
        <p:spPr>
          <a:xfrm>
            <a:off x="3060691" y="4148624"/>
            <a:ext cx="90170" cy="132080"/>
          </a:xfrm>
          <a:custGeom>
            <a:avLst/>
            <a:gdLst/>
            <a:ahLst/>
            <a:cxnLst/>
            <a:rect l="l" t="t" r="r" b="b"/>
            <a:pathLst>
              <a:path w="90169" h="132079">
                <a:moveTo>
                  <a:pt x="44233" y="131486"/>
                </a:moveTo>
                <a:lnTo>
                  <a:pt x="24316" y="127802"/>
                </a:lnTo>
                <a:lnTo>
                  <a:pt x="10555" y="117884"/>
                </a:lnTo>
                <a:lnTo>
                  <a:pt x="2576" y="103432"/>
                </a:lnTo>
                <a:lnTo>
                  <a:pt x="0" y="86146"/>
                </a:lnTo>
                <a:lnTo>
                  <a:pt x="0" y="0"/>
                </a:lnTo>
                <a:lnTo>
                  <a:pt x="14744" y="0"/>
                </a:lnTo>
                <a:lnTo>
                  <a:pt x="14744" y="81612"/>
                </a:lnTo>
                <a:lnTo>
                  <a:pt x="17467" y="98520"/>
                </a:lnTo>
                <a:lnTo>
                  <a:pt x="24462" y="109194"/>
                </a:lnTo>
                <a:lnTo>
                  <a:pt x="33971" y="114767"/>
                </a:lnTo>
                <a:lnTo>
                  <a:pt x="44233" y="116373"/>
                </a:lnTo>
                <a:lnTo>
                  <a:pt x="79205" y="116373"/>
                </a:lnTo>
                <a:lnTo>
                  <a:pt x="78582" y="117506"/>
                </a:lnTo>
                <a:lnTo>
                  <a:pt x="64361" y="127755"/>
                </a:lnTo>
                <a:lnTo>
                  <a:pt x="44233" y="131486"/>
                </a:lnTo>
                <a:close/>
              </a:path>
              <a:path w="90169" h="132079">
                <a:moveTo>
                  <a:pt x="79205" y="116373"/>
                </a:moveTo>
                <a:lnTo>
                  <a:pt x="44233" y="116373"/>
                </a:lnTo>
                <a:lnTo>
                  <a:pt x="55271" y="114767"/>
                </a:lnTo>
                <a:lnTo>
                  <a:pt x="65177" y="109194"/>
                </a:lnTo>
                <a:lnTo>
                  <a:pt x="72319" y="98520"/>
                </a:lnTo>
                <a:lnTo>
                  <a:pt x="75063" y="81612"/>
                </a:lnTo>
                <a:lnTo>
                  <a:pt x="75063" y="0"/>
                </a:lnTo>
                <a:lnTo>
                  <a:pt x="89808" y="0"/>
                </a:lnTo>
                <a:lnTo>
                  <a:pt x="89808" y="83123"/>
                </a:lnTo>
                <a:lnTo>
                  <a:pt x="87022" y="102157"/>
                </a:lnTo>
                <a:lnTo>
                  <a:pt x="79205" y="1163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4" name="object 914"/>
          <p:cNvSpPr/>
          <p:nvPr/>
        </p:nvSpPr>
        <p:spPr>
          <a:xfrm>
            <a:off x="3224223" y="4151646"/>
            <a:ext cx="41910" cy="125730"/>
          </a:xfrm>
          <a:custGeom>
            <a:avLst/>
            <a:gdLst/>
            <a:ahLst/>
            <a:cxnLst/>
            <a:rect l="l" t="t" r="r" b="b"/>
            <a:pathLst>
              <a:path w="41910" h="125729">
                <a:moveTo>
                  <a:pt x="41553" y="125441"/>
                </a:moveTo>
                <a:lnTo>
                  <a:pt x="26808" y="125441"/>
                </a:lnTo>
                <a:lnTo>
                  <a:pt x="26808" y="36272"/>
                </a:lnTo>
                <a:lnTo>
                  <a:pt x="0" y="36272"/>
                </a:lnTo>
                <a:lnTo>
                  <a:pt x="0" y="22670"/>
                </a:lnTo>
                <a:lnTo>
                  <a:pt x="12168" y="21890"/>
                </a:lnTo>
                <a:lnTo>
                  <a:pt x="20944" y="18702"/>
                </a:lnTo>
                <a:lnTo>
                  <a:pt x="26955" y="11830"/>
                </a:lnTo>
                <a:lnTo>
                  <a:pt x="30829" y="0"/>
                </a:lnTo>
                <a:lnTo>
                  <a:pt x="41553" y="0"/>
                </a:lnTo>
                <a:lnTo>
                  <a:pt x="41553" y="12544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3304648" y="4153158"/>
            <a:ext cx="76835" cy="124460"/>
          </a:xfrm>
          <a:custGeom>
            <a:avLst/>
            <a:gdLst/>
            <a:ahLst/>
            <a:cxnLst/>
            <a:rect l="l" t="t" r="r" b="b"/>
            <a:pathLst>
              <a:path w="76835" h="124460">
                <a:moveTo>
                  <a:pt x="30829" y="123929"/>
                </a:moveTo>
                <a:lnTo>
                  <a:pt x="14744" y="123929"/>
                </a:lnTo>
                <a:lnTo>
                  <a:pt x="20755" y="96324"/>
                </a:lnTo>
                <a:lnTo>
                  <a:pt x="31667" y="67443"/>
                </a:lnTo>
                <a:lnTo>
                  <a:pt x="45846" y="39979"/>
                </a:lnTo>
                <a:lnTo>
                  <a:pt x="61659" y="16624"/>
                </a:lnTo>
                <a:lnTo>
                  <a:pt x="0" y="16624"/>
                </a:lnTo>
                <a:lnTo>
                  <a:pt x="0" y="0"/>
                </a:lnTo>
                <a:lnTo>
                  <a:pt x="76404" y="0"/>
                </a:lnTo>
                <a:lnTo>
                  <a:pt x="76404" y="13602"/>
                </a:lnTo>
                <a:lnTo>
                  <a:pt x="65890" y="28715"/>
                </a:lnTo>
                <a:lnTo>
                  <a:pt x="52611" y="52896"/>
                </a:lnTo>
                <a:lnTo>
                  <a:pt x="39835" y="85012"/>
                </a:lnTo>
                <a:lnTo>
                  <a:pt x="30829" y="12392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3393116" y="4151646"/>
            <a:ext cx="78105" cy="128905"/>
          </a:xfrm>
          <a:custGeom>
            <a:avLst/>
            <a:gdLst/>
            <a:ahLst/>
            <a:cxnLst/>
            <a:rect l="l" t="t" r="r" b="b"/>
            <a:pathLst>
              <a:path w="78104" h="128904">
                <a:moveTo>
                  <a:pt x="16085" y="40806"/>
                </a:moveTo>
                <a:lnTo>
                  <a:pt x="2680" y="40806"/>
                </a:lnTo>
                <a:lnTo>
                  <a:pt x="4188" y="26779"/>
                </a:lnTo>
                <a:lnTo>
                  <a:pt x="9718" y="13602"/>
                </a:lnTo>
                <a:lnTo>
                  <a:pt x="20776" y="3825"/>
                </a:lnTo>
                <a:lnTo>
                  <a:pt x="38872" y="0"/>
                </a:lnTo>
                <a:lnTo>
                  <a:pt x="53365" y="2432"/>
                </a:lnTo>
                <a:lnTo>
                  <a:pt x="64340" y="9256"/>
                </a:lnTo>
                <a:lnTo>
                  <a:pt x="67215" y="13602"/>
                </a:lnTo>
                <a:lnTo>
                  <a:pt x="37531" y="13602"/>
                </a:lnTo>
                <a:lnTo>
                  <a:pt x="26452" y="16577"/>
                </a:lnTo>
                <a:lnTo>
                  <a:pt x="20273" y="23803"/>
                </a:lnTo>
                <a:lnTo>
                  <a:pt x="17362" y="32729"/>
                </a:lnTo>
                <a:lnTo>
                  <a:pt x="16085" y="40806"/>
                </a:lnTo>
                <a:close/>
              </a:path>
              <a:path w="78104" h="128904">
                <a:moveTo>
                  <a:pt x="68953" y="114861"/>
                </a:moveTo>
                <a:lnTo>
                  <a:pt x="38872" y="114861"/>
                </a:lnTo>
                <a:lnTo>
                  <a:pt x="48297" y="113208"/>
                </a:lnTo>
                <a:lnTo>
                  <a:pt x="55962" y="108438"/>
                </a:lnTo>
                <a:lnTo>
                  <a:pt x="61114" y="100834"/>
                </a:lnTo>
                <a:lnTo>
                  <a:pt x="62999" y="90680"/>
                </a:lnTo>
                <a:lnTo>
                  <a:pt x="60130" y="78211"/>
                </a:lnTo>
                <a:lnTo>
                  <a:pt x="53114" y="71410"/>
                </a:lnTo>
                <a:lnTo>
                  <a:pt x="44338" y="68576"/>
                </a:lnTo>
                <a:lnTo>
                  <a:pt x="36191" y="68010"/>
                </a:lnTo>
                <a:lnTo>
                  <a:pt x="30829" y="68010"/>
                </a:lnTo>
                <a:lnTo>
                  <a:pt x="30829" y="54408"/>
                </a:lnTo>
                <a:lnTo>
                  <a:pt x="37531" y="54408"/>
                </a:lnTo>
                <a:lnTo>
                  <a:pt x="45406" y="53439"/>
                </a:lnTo>
                <a:lnTo>
                  <a:pt x="52276" y="50063"/>
                </a:lnTo>
                <a:lnTo>
                  <a:pt x="57135" y="43569"/>
                </a:lnTo>
                <a:lnTo>
                  <a:pt x="58978" y="33249"/>
                </a:lnTo>
                <a:lnTo>
                  <a:pt x="58077" y="26991"/>
                </a:lnTo>
                <a:lnTo>
                  <a:pt x="54789" y="20591"/>
                </a:lnTo>
                <a:lnTo>
                  <a:pt x="48234" y="15609"/>
                </a:lnTo>
                <a:lnTo>
                  <a:pt x="37531" y="13602"/>
                </a:lnTo>
                <a:lnTo>
                  <a:pt x="67215" y="13602"/>
                </a:lnTo>
                <a:lnTo>
                  <a:pt x="71293" y="19765"/>
                </a:lnTo>
                <a:lnTo>
                  <a:pt x="73723" y="33249"/>
                </a:lnTo>
                <a:lnTo>
                  <a:pt x="72361" y="43214"/>
                </a:lnTo>
                <a:lnTo>
                  <a:pt x="68864" y="50629"/>
                </a:lnTo>
                <a:lnTo>
                  <a:pt x="64109" y="55777"/>
                </a:lnTo>
                <a:lnTo>
                  <a:pt x="58978" y="58942"/>
                </a:lnTo>
                <a:lnTo>
                  <a:pt x="66434" y="63027"/>
                </a:lnTo>
                <a:lnTo>
                  <a:pt x="72382" y="68954"/>
                </a:lnTo>
                <a:lnTo>
                  <a:pt x="76320" y="77432"/>
                </a:lnTo>
                <a:lnTo>
                  <a:pt x="77744" y="89168"/>
                </a:lnTo>
                <a:lnTo>
                  <a:pt x="75419" y="103597"/>
                </a:lnTo>
                <a:lnTo>
                  <a:pt x="68953" y="114861"/>
                </a:lnTo>
                <a:close/>
              </a:path>
              <a:path w="78104" h="128904">
                <a:moveTo>
                  <a:pt x="37531" y="128463"/>
                </a:moveTo>
                <a:lnTo>
                  <a:pt x="29489" y="128463"/>
                </a:lnTo>
                <a:lnTo>
                  <a:pt x="21446" y="126952"/>
                </a:lnTo>
                <a:lnTo>
                  <a:pt x="0" y="87657"/>
                </a:lnTo>
                <a:lnTo>
                  <a:pt x="14744" y="87657"/>
                </a:lnTo>
                <a:lnTo>
                  <a:pt x="15498" y="96371"/>
                </a:lnTo>
                <a:lnTo>
                  <a:pt x="18765" y="105226"/>
                </a:lnTo>
                <a:lnTo>
                  <a:pt x="26054" y="112098"/>
                </a:lnTo>
                <a:lnTo>
                  <a:pt x="38872" y="114861"/>
                </a:lnTo>
                <a:lnTo>
                  <a:pt x="68953" y="114861"/>
                </a:lnTo>
                <a:lnTo>
                  <a:pt x="68193" y="116184"/>
                </a:lnTo>
                <a:lnTo>
                  <a:pt x="55690" y="125086"/>
                </a:lnTo>
                <a:lnTo>
                  <a:pt x="37531" y="1284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3024500" y="4385904"/>
            <a:ext cx="50165" cy="57785"/>
          </a:xfrm>
          <a:custGeom>
            <a:avLst/>
            <a:gdLst/>
            <a:ahLst/>
            <a:cxnLst/>
            <a:rect l="l" t="t" r="r" b="b"/>
            <a:pathLst>
              <a:path w="50164" h="57785">
                <a:moveTo>
                  <a:pt x="25468" y="57430"/>
                </a:moveTo>
                <a:lnTo>
                  <a:pt x="15268" y="55069"/>
                </a:lnTo>
                <a:lnTo>
                  <a:pt x="7204" y="48740"/>
                </a:lnTo>
                <a:lnTo>
                  <a:pt x="1905" y="39578"/>
                </a:lnTo>
                <a:lnTo>
                  <a:pt x="0" y="28715"/>
                </a:lnTo>
                <a:lnTo>
                  <a:pt x="1905" y="17215"/>
                </a:lnTo>
                <a:lnTo>
                  <a:pt x="7204" y="8123"/>
                </a:lnTo>
                <a:lnTo>
                  <a:pt x="15268" y="2148"/>
                </a:lnTo>
                <a:lnTo>
                  <a:pt x="25468" y="0"/>
                </a:lnTo>
                <a:lnTo>
                  <a:pt x="34892" y="2148"/>
                </a:lnTo>
                <a:lnTo>
                  <a:pt x="42558" y="8123"/>
                </a:lnTo>
                <a:lnTo>
                  <a:pt x="47710" y="17215"/>
                </a:lnTo>
                <a:lnTo>
                  <a:pt x="49595" y="28715"/>
                </a:lnTo>
                <a:lnTo>
                  <a:pt x="47710" y="39578"/>
                </a:lnTo>
                <a:lnTo>
                  <a:pt x="42558" y="48740"/>
                </a:lnTo>
                <a:lnTo>
                  <a:pt x="34892" y="55069"/>
                </a:lnTo>
                <a:lnTo>
                  <a:pt x="25468" y="574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3125031" y="4385904"/>
            <a:ext cx="51435" cy="57785"/>
          </a:xfrm>
          <a:custGeom>
            <a:avLst/>
            <a:gdLst/>
            <a:ahLst/>
            <a:cxnLst/>
            <a:rect l="l" t="t" r="r" b="b"/>
            <a:pathLst>
              <a:path w="51435" h="57785">
                <a:moveTo>
                  <a:pt x="25468" y="57430"/>
                </a:moveTo>
                <a:lnTo>
                  <a:pt x="15833" y="55069"/>
                </a:lnTo>
                <a:lnTo>
                  <a:pt x="7707" y="48740"/>
                </a:lnTo>
                <a:lnTo>
                  <a:pt x="2094" y="39578"/>
                </a:lnTo>
                <a:lnTo>
                  <a:pt x="0" y="28715"/>
                </a:lnTo>
                <a:lnTo>
                  <a:pt x="2094" y="17215"/>
                </a:lnTo>
                <a:lnTo>
                  <a:pt x="7707" y="8123"/>
                </a:lnTo>
                <a:lnTo>
                  <a:pt x="15833" y="2148"/>
                </a:lnTo>
                <a:lnTo>
                  <a:pt x="25468" y="0"/>
                </a:lnTo>
                <a:lnTo>
                  <a:pt x="35102" y="2148"/>
                </a:lnTo>
                <a:lnTo>
                  <a:pt x="43228" y="8123"/>
                </a:lnTo>
                <a:lnTo>
                  <a:pt x="48841" y="17215"/>
                </a:lnTo>
                <a:lnTo>
                  <a:pt x="50936" y="28715"/>
                </a:lnTo>
                <a:lnTo>
                  <a:pt x="48841" y="39578"/>
                </a:lnTo>
                <a:lnTo>
                  <a:pt x="43228" y="48740"/>
                </a:lnTo>
                <a:lnTo>
                  <a:pt x="35102" y="55069"/>
                </a:lnTo>
                <a:lnTo>
                  <a:pt x="25468" y="574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3226904" y="4385904"/>
            <a:ext cx="50165" cy="57785"/>
          </a:xfrm>
          <a:custGeom>
            <a:avLst/>
            <a:gdLst/>
            <a:ahLst/>
            <a:cxnLst/>
            <a:rect l="l" t="t" r="r" b="b"/>
            <a:pathLst>
              <a:path w="50164" h="57785">
                <a:moveTo>
                  <a:pt x="24127" y="57430"/>
                </a:moveTo>
                <a:lnTo>
                  <a:pt x="14702" y="55069"/>
                </a:lnTo>
                <a:lnTo>
                  <a:pt x="7037" y="48740"/>
                </a:lnTo>
                <a:lnTo>
                  <a:pt x="1884" y="39578"/>
                </a:lnTo>
                <a:lnTo>
                  <a:pt x="0" y="28715"/>
                </a:lnTo>
                <a:lnTo>
                  <a:pt x="1884" y="17215"/>
                </a:lnTo>
                <a:lnTo>
                  <a:pt x="7037" y="8123"/>
                </a:lnTo>
                <a:lnTo>
                  <a:pt x="14702" y="2148"/>
                </a:lnTo>
                <a:lnTo>
                  <a:pt x="24127" y="0"/>
                </a:lnTo>
                <a:lnTo>
                  <a:pt x="34327" y="2148"/>
                </a:lnTo>
                <a:lnTo>
                  <a:pt x="42390" y="8123"/>
                </a:lnTo>
                <a:lnTo>
                  <a:pt x="47689" y="17215"/>
                </a:lnTo>
                <a:lnTo>
                  <a:pt x="49595" y="28715"/>
                </a:lnTo>
                <a:lnTo>
                  <a:pt x="47689" y="39578"/>
                </a:lnTo>
                <a:lnTo>
                  <a:pt x="42390" y="48740"/>
                </a:lnTo>
                <a:lnTo>
                  <a:pt x="34327" y="55069"/>
                </a:lnTo>
                <a:lnTo>
                  <a:pt x="24127" y="574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921" name="object 9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922" name="object 9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32455">
              <a:lnSpc>
                <a:spcPct val="100000"/>
              </a:lnSpc>
            </a:pPr>
            <a:r>
              <a:rPr dirty="0" spc="-5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29617" y="1247698"/>
            <a:ext cx="6909434" cy="250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1650" indent="-48895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dirty="0" sz="1800" spc="-5">
                <a:latin typeface="Arial"/>
                <a:cs typeface="Arial"/>
              </a:rPr>
              <a:t>Even </a:t>
            </a:r>
            <a:r>
              <a:rPr dirty="0" sz="1800" spc="-10">
                <a:latin typeface="Arial"/>
                <a:cs typeface="Arial"/>
              </a:rPr>
              <a:t>simulations have </a:t>
            </a:r>
            <a:r>
              <a:rPr dirty="0" sz="1800" spc="-5">
                <a:latin typeface="Arial"/>
                <a:cs typeface="Arial"/>
              </a:rPr>
              <a:t>limited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accuracy</a:t>
            </a:r>
            <a:endParaRPr sz="1800">
              <a:latin typeface="Arial"/>
              <a:cs typeface="Arial"/>
            </a:endParaRPr>
          </a:p>
          <a:p>
            <a:pPr marL="501650" indent="-48895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dirty="0" sz="1800" spc="-5">
                <a:latin typeface="Arial"/>
                <a:cs typeface="Arial"/>
              </a:rPr>
              <a:t>Just </a:t>
            </a:r>
            <a:r>
              <a:rPr dirty="0" sz="1800" spc="-10">
                <a:latin typeface="Arial"/>
                <a:cs typeface="Arial"/>
              </a:rPr>
              <a:t>implement new scheduler and </a:t>
            </a:r>
            <a:r>
              <a:rPr dirty="0" sz="1800" spc="-5">
                <a:latin typeface="Arial"/>
                <a:cs typeface="Arial"/>
              </a:rPr>
              <a:t>test in </a:t>
            </a:r>
            <a:r>
              <a:rPr dirty="0" sz="1800" spc="-10">
                <a:latin typeface="Arial"/>
                <a:cs typeface="Arial"/>
              </a:rPr>
              <a:t>real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lvl="1" marL="1153795" indent="-48895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1153795" algn="l"/>
                <a:tab pos="1154430" algn="l"/>
              </a:tabLst>
            </a:pPr>
            <a:r>
              <a:rPr dirty="0" sz="1800" spc="-10">
                <a:latin typeface="Arial"/>
                <a:cs typeface="Arial"/>
              </a:rPr>
              <a:t>High </a:t>
            </a:r>
            <a:r>
              <a:rPr dirty="0" sz="1800" spc="-5">
                <a:latin typeface="Arial"/>
                <a:cs typeface="Arial"/>
              </a:rPr>
              <a:t>cost, </a:t>
            </a:r>
            <a:r>
              <a:rPr dirty="0" sz="1800" spc="-10">
                <a:latin typeface="Arial"/>
                <a:cs typeface="Arial"/>
              </a:rPr>
              <a:t>high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risk</a:t>
            </a:r>
            <a:endParaRPr sz="1800">
              <a:latin typeface="Arial"/>
              <a:cs typeface="Arial"/>
            </a:endParaRPr>
          </a:p>
          <a:p>
            <a:pPr lvl="1" marL="1153795" indent="-48895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1153795" algn="l"/>
                <a:tab pos="1154430" algn="l"/>
              </a:tabLst>
            </a:pPr>
            <a:r>
              <a:rPr dirty="0" sz="1800" spc="-5">
                <a:latin typeface="Arial"/>
                <a:cs typeface="Arial"/>
              </a:rPr>
              <a:t>Environments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vary</a:t>
            </a:r>
            <a:endParaRPr sz="1800">
              <a:latin typeface="Arial"/>
              <a:cs typeface="Arial"/>
            </a:endParaRPr>
          </a:p>
          <a:p>
            <a:pPr marL="501650" indent="-48895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dirty="0" sz="1800" spc="-5">
                <a:latin typeface="Arial"/>
                <a:cs typeface="Arial"/>
              </a:rPr>
              <a:t>Most </a:t>
            </a:r>
            <a:r>
              <a:rPr dirty="0" sz="1800" spc="-10">
                <a:latin typeface="Arial"/>
                <a:cs typeface="Arial"/>
              </a:rPr>
              <a:t>flexible schedulers </a:t>
            </a:r>
            <a:r>
              <a:rPr dirty="0" sz="1800" spc="-5">
                <a:latin typeface="Arial"/>
                <a:cs typeface="Arial"/>
              </a:rPr>
              <a:t>can </a:t>
            </a:r>
            <a:r>
              <a:rPr dirty="0" sz="1800" spc="-10">
                <a:latin typeface="Arial"/>
                <a:cs typeface="Arial"/>
              </a:rPr>
              <a:t>be modified </a:t>
            </a:r>
            <a:r>
              <a:rPr dirty="0" sz="1800" spc="-5">
                <a:latin typeface="Arial"/>
                <a:cs typeface="Arial"/>
              </a:rPr>
              <a:t>per-site </a:t>
            </a:r>
            <a:r>
              <a:rPr dirty="0" sz="1800" spc="-10">
                <a:latin typeface="Arial"/>
                <a:cs typeface="Arial"/>
              </a:rPr>
              <a:t>or</a:t>
            </a:r>
            <a:r>
              <a:rPr dirty="0" sz="1800" spc="2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per-system</a:t>
            </a:r>
            <a:endParaRPr sz="1800">
              <a:latin typeface="Arial"/>
              <a:cs typeface="Arial"/>
            </a:endParaRPr>
          </a:p>
          <a:p>
            <a:pPr marL="501650" indent="-48895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dirty="0" sz="1800">
                <a:latin typeface="Arial"/>
                <a:cs typeface="Arial"/>
              </a:rPr>
              <a:t>Or APIs to </a:t>
            </a:r>
            <a:r>
              <a:rPr dirty="0" sz="1800" spc="-5">
                <a:latin typeface="Arial"/>
                <a:cs typeface="Arial"/>
              </a:rPr>
              <a:t>modify</a:t>
            </a:r>
            <a:r>
              <a:rPr dirty="0" sz="1800" spc="-229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priorities</a:t>
            </a:r>
            <a:endParaRPr sz="1800">
              <a:latin typeface="Arial"/>
              <a:cs typeface="Arial"/>
            </a:endParaRPr>
          </a:p>
          <a:p>
            <a:pPr marL="501650" indent="-48895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dirty="0" sz="1800" spc="-5">
                <a:latin typeface="Arial"/>
                <a:cs typeface="Arial"/>
              </a:rPr>
              <a:t>But </a:t>
            </a:r>
            <a:r>
              <a:rPr dirty="0" sz="1800" spc="-10">
                <a:latin typeface="Arial"/>
                <a:cs typeface="Arial"/>
              </a:rPr>
              <a:t>again environments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vary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6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388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0"/>
                </a:moveTo>
                <a:lnTo>
                  <a:pt x="2870200" y="0"/>
                </a:lnTo>
                <a:lnTo>
                  <a:pt x="2870200" y="201612"/>
                </a:lnTo>
                <a:lnTo>
                  <a:pt x="0" y="201612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1080" y="4158297"/>
            <a:ext cx="2061933" cy="159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2637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0"/>
                </a:moveTo>
                <a:lnTo>
                  <a:pt x="2138362" y="0"/>
                </a:lnTo>
                <a:lnTo>
                  <a:pt x="2138362" y="1670050"/>
                </a:lnTo>
                <a:lnTo>
                  <a:pt x="0" y="1670050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95637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 h="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135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95637" y="39846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 h="0">
                <a:moveTo>
                  <a:pt x="0" y="0"/>
                </a:moveTo>
                <a:lnTo>
                  <a:pt x="285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3872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w="0"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24212" y="3984625"/>
            <a:ext cx="2365375" cy="0"/>
          </a:xfrm>
          <a:custGeom>
            <a:avLst/>
            <a:gdLst/>
            <a:ahLst/>
            <a:cxnLst/>
            <a:rect l="l" t="t" r="r" b="b"/>
            <a:pathLst>
              <a:path w="2365375" h="0">
                <a:moveTo>
                  <a:pt x="0" y="0"/>
                </a:moveTo>
                <a:lnTo>
                  <a:pt x="2365375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8497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5642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w="0"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8497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 h="0">
                <a:moveTo>
                  <a:pt x="0" y="0"/>
                </a:moveTo>
                <a:lnTo>
                  <a:pt x="2348229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49582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w="0"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74519" y="2096261"/>
            <a:ext cx="4393565" cy="6623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300" spc="-5"/>
              <a:t>End of Chapter</a:t>
            </a:r>
            <a:r>
              <a:rPr dirty="0" sz="4300" spc="-70"/>
              <a:t> </a:t>
            </a:r>
            <a:r>
              <a:rPr dirty="0" sz="4300" spc="-5"/>
              <a:t>6</a:t>
            </a:r>
            <a:endParaRPr sz="4300"/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Silberschatz, Galvin and Gagne</a:t>
            </a:r>
            <a:r>
              <a:rPr dirty="0" spc="-95"/>
              <a:t> </a:t>
            </a:r>
            <a:r>
              <a:rPr dirty="0" spc="-10"/>
              <a:t>©2013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5670" y="6662733"/>
            <a:ext cx="247396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dirty="0" sz="1000" spc="-10" b="1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dirty="0" sz="1000" b="1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dirty="0" baseline="25641" sz="975" b="1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dirty="0" baseline="25641" sz="975" spc="-44" b="1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400" y="164528"/>
            <a:ext cx="2123440" cy="496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dirty="0" spc="-5"/>
              <a:t>i</a:t>
            </a:r>
            <a:r>
              <a:rPr dirty="0" spc="-10"/>
              <a:t>s</a:t>
            </a:r>
            <a:r>
              <a:rPr dirty="0" spc="-5"/>
              <a:t>p</a:t>
            </a:r>
            <a:r>
              <a:rPr dirty="0" spc="-10"/>
              <a:t>a</a:t>
            </a:r>
            <a:r>
              <a:rPr dirty="0"/>
              <a:t>t</a:t>
            </a:r>
            <a:r>
              <a:rPr dirty="0" spc="-10"/>
              <a:t>c</a:t>
            </a:r>
            <a:r>
              <a:rPr dirty="0" spc="-5"/>
              <a:t>h</a:t>
            </a:r>
            <a:r>
              <a:rPr dirty="0" spc="-10"/>
              <a:t>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45514" y="1217548"/>
            <a:ext cx="6294755" cy="2589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Dispatcher module gives </a:t>
            </a:r>
            <a:r>
              <a:rPr dirty="0" sz="1800" spc="-5">
                <a:latin typeface="Arial"/>
                <a:cs typeface="Arial"/>
              </a:rPr>
              <a:t>control of the CPU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process  selected </a:t>
            </a:r>
            <a:r>
              <a:rPr dirty="0" sz="1800" spc="-1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the short-term </a:t>
            </a:r>
            <a:r>
              <a:rPr dirty="0" sz="1800" spc="-10">
                <a:latin typeface="Arial"/>
                <a:cs typeface="Arial"/>
              </a:rPr>
              <a:t>scheduler; </a:t>
            </a:r>
            <a:r>
              <a:rPr dirty="0" sz="1800" spc="-5">
                <a:latin typeface="Arial"/>
                <a:cs typeface="Arial"/>
              </a:rPr>
              <a:t>this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involves: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switching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context</a:t>
            </a:r>
            <a:endParaRPr sz="1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switching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user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lvl="1" marL="756285" marR="22542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jumping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proper location </a:t>
            </a:r>
            <a:r>
              <a:rPr dirty="0" sz="1800" spc="-5">
                <a:latin typeface="Arial"/>
                <a:cs typeface="Arial"/>
              </a:rPr>
              <a:t>in the </a:t>
            </a:r>
            <a:r>
              <a:rPr dirty="0" sz="1800" spc="-10">
                <a:latin typeface="Arial"/>
                <a:cs typeface="Arial"/>
              </a:rPr>
              <a:t>user program </a:t>
            </a:r>
            <a:r>
              <a:rPr dirty="0" sz="1800">
                <a:latin typeface="Arial"/>
                <a:cs typeface="Arial"/>
              </a:rPr>
              <a:t>to  </a:t>
            </a:r>
            <a:r>
              <a:rPr dirty="0" sz="1800" spc="-5">
                <a:latin typeface="Arial"/>
                <a:cs typeface="Arial"/>
              </a:rPr>
              <a:t>restart that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354965" marR="6667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solidFill>
                  <a:srgbClr val="3366FF"/>
                </a:solidFill>
                <a:latin typeface="Arial"/>
                <a:cs typeface="Arial"/>
              </a:rPr>
              <a:t>Dispatch latency </a:t>
            </a:r>
            <a:r>
              <a:rPr dirty="0" sz="1800" spc="-5">
                <a:latin typeface="Arial"/>
                <a:cs typeface="Arial"/>
              </a:rPr>
              <a:t>– time it takes for the </a:t>
            </a:r>
            <a:r>
              <a:rPr dirty="0" sz="1800" spc="-10">
                <a:latin typeface="Arial"/>
                <a:cs typeface="Arial"/>
              </a:rPr>
              <a:t>dispatcher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stop 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process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start </a:t>
            </a:r>
            <a:r>
              <a:rPr dirty="0" sz="1800" spc="-10">
                <a:latin typeface="Arial"/>
                <a:cs typeface="Arial"/>
              </a:rPr>
              <a:t>another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running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794635">
              <a:lnSpc>
                <a:spcPct val="100000"/>
              </a:lnSpc>
            </a:pPr>
            <a:r>
              <a:rPr dirty="0" spc="-5"/>
              <a:t>Scheduling</a:t>
            </a:r>
            <a:r>
              <a:rPr dirty="0" spc="-100"/>
              <a:t> </a:t>
            </a:r>
            <a:r>
              <a:rPr dirty="0" spc="-5"/>
              <a:t>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12189" y="1285811"/>
            <a:ext cx="6981190" cy="3138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CPU utilization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keep </a:t>
            </a:r>
            <a:r>
              <a:rPr dirty="0" sz="1800" spc="-5">
                <a:latin typeface="Arial"/>
                <a:cs typeface="Arial"/>
              </a:rPr>
              <a:t>the CPU </a:t>
            </a:r>
            <a:r>
              <a:rPr dirty="0" sz="1800" spc="-10">
                <a:latin typeface="Arial"/>
                <a:cs typeface="Arial"/>
              </a:rPr>
              <a:t>as busy as</a:t>
            </a:r>
            <a:r>
              <a:rPr dirty="0" sz="1800" spc="9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  <a:p>
            <a:pPr marL="355600" marR="22225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Throughput </a:t>
            </a:r>
            <a:r>
              <a:rPr dirty="0" sz="1800" spc="-5">
                <a:latin typeface="Arial"/>
                <a:cs typeface="Arial"/>
              </a:rPr>
              <a:t>– # of processes that complete </a:t>
            </a:r>
            <a:r>
              <a:rPr dirty="0" sz="1800" spc="-10">
                <a:latin typeface="Arial"/>
                <a:cs typeface="Arial"/>
              </a:rPr>
              <a:t>their execution </a:t>
            </a:r>
            <a:r>
              <a:rPr dirty="0" sz="1800" spc="-15">
                <a:latin typeface="Arial"/>
                <a:cs typeface="Arial"/>
              </a:rPr>
              <a:t>per  </a:t>
            </a:r>
            <a:r>
              <a:rPr dirty="0" sz="1800" spc="-5">
                <a:latin typeface="Arial"/>
                <a:cs typeface="Arial"/>
              </a:rPr>
              <a:t>time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  <a:p>
            <a:pPr marL="354965" marR="73088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Turnaround time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 time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execute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particular  </a:t>
            </a:r>
            <a:r>
              <a:rPr dirty="0" sz="1800" spc="-5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354965" marR="4318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 b="1">
                <a:latin typeface="Arial"/>
                <a:cs typeface="Arial"/>
              </a:rPr>
              <a:t>Waiting time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 time a process </a:t>
            </a:r>
            <a:r>
              <a:rPr dirty="0" sz="1800" spc="-10">
                <a:latin typeface="Arial"/>
                <a:cs typeface="Arial"/>
              </a:rPr>
              <a:t>has been </a:t>
            </a:r>
            <a:r>
              <a:rPr dirty="0" sz="1800" spc="-15">
                <a:latin typeface="Arial"/>
                <a:cs typeface="Arial"/>
              </a:rPr>
              <a:t>waiting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the  ready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6625590" algn="l"/>
              </a:tabLst>
            </a:pPr>
            <a:r>
              <a:rPr dirty="0" sz="1800" spc="-5" b="1">
                <a:latin typeface="Arial"/>
                <a:cs typeface="Arial"/>
              </a:rPr>
              <a:t>Response time </a:t>
            </a:r>
            <a:r>
              <a:rPr dirty="0" sz="1800" spc="-5">
                <a:latin typeface="Arial"/>
                <a:cs typeface="Arial"/>
              </a:rPr>
              <a:t>–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 time it takes from </a:t>
            </a:r>
            <a:r>
              <a:rPr dirty="0" sz="1800" spc="-20">
                <a:latin typeface="Arial"/>
                <a:cs typeface="Arial"/>
              </a:rPr>
              <a:t>when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request  </a:t>
            </a:r>
            <a:r>
              <a:rPr dirty="0" sz="1800" spc="-45">
                <a:latin typeface="Arial"/>
                <a:cs typeface="Arial"/>
              </a:rPr>
              <a:t>w</a:t>
            </a:r>
            <a:r>
              <a:rPr dirty="0" sz="1800" spc="-15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ub</a:t>
            </a:r>
            <a:r>
              <a:rPr dirty="0" sz="1800" spc="-5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tt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5">
                <a:latin typeface="Arial"/>
                <a:cs typeface="Arial"/>
              </a:rPr>
              <a:t>h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rs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5">
                <a:latin typeface="Arial"/>
                <a:cs typeface="Arial"/>
              </a:rPr>
              <a:t>e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-15">
                <a:latin typeface="Arial"/>
                <a:cs typeface="Arial"/>
              </a:rPr>
              <a:t>pon</a:t>
            </a: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 </a:t>
            </a:r>
            <a:r>
              <a:rPr dirty="0" sz="1800" spc="-15">
                <a:latin typeface="Arial"/>
                <a:cs typeface="Arial"/>
              </a:rPr>
              <a:t>p</a:t>
            </a: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 spc="-15">
                <a:latin typeface="Arial"/>
                <a:cs typeface="Arial"/>
              </a:rPr>
              <a:t>odu</a:t>
            </a:r>
            <a:r>
              <a:rPr dirty="0" sz="1800" spc="-5">
                <a:latin typeface="Arial"/>
                <a:cs typeface="Arial"/>
              </a:rPr>
              <a:t>c</a:t>
            </a:r>
            <a:r>
              <a:rPr dirty="0" sz="1800" spc="-15">
                <a:latin typeface="Arial"/>
                <a:cs typeface="Arial"/>
              </a:rPr>
              <a:t>ed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no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ou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-10">
                <a:latin typeface="Arial"/>
                <a:cs typeface="Arial"/>
              </a:rPr>
              <a:t>pu</a:t>
            </a:r>
            <a:r>
              <a:rPr dirty="0" sz="1800">
                <a:latin typeface="Arial"/>
                <a:cs typeface="Arial"/>
              </a:rPr>
              <a:t>t	(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 spc="-15">
                <a:latin typeface="Arial"/>
                <a:cs typeface="Arial"/>
              </a:rPr>
              <a:t>or  </a:t>
            </a:r>
            <a:r>
              <a:rPr dirty="0" sz="1800" spc="-5">
                <a:latin typeface="Arial"/>
                <a:cs typeface="Arial"/>
              </a:rPr>
              <a:t>time-sharing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environment)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80185">
              <a:lnSpc>
                <a:spcPct val="100000"/>
              </a:lnSpc>
            </a:pPr>
            <a:r>
              <a:rPr dirty="0" sz="2800" spc="-10"/>
              <a:t>Scheduling </a:t>
            </a:r>
            <a:r>
              <a:rPr dirty="0" sz="2800" spc="-5"/>
              <a:t>Algorithm Optimization</a:t>
            </a:r>
            <a:r>
              <a:rPr dirty="0" sz="2800" spc="65"/>
              <a:t> </a:t>
            </a:r>
            <a:r>
              <a:rPr dirty="0" sz="2800" spc="-5"/>
              <a:t>Criteria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>
                <a:solidFill>
                  <a:srgbClr val="006699"/>
                </a:solidFill>
              </a:rPr>
              <a:t>Silberschatz, Galvin and Gagne</a:t>
            </a:r>
            <a:r>
              <a:rPr dirty="0" spc="-95">
                <a:solidFill>
                  <a:srgbClr val="006699"/>
                </a:solidFill>
              </a:rPr>
              <a:t> </a:t>
            </a:r>
            <a:r>
              <a:rPr dirty="0" spc="-10">
                <a:solidFill>
                  <a:srgbClr val="006699"/>
                </a:solidFill>
              </a:rPr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5"/>
              </a:lnSpc>
            </a:pPr>
            <a:r>
              <a:rPr dirty="0" spc="-5"/>
              <a:t>Operating </a:t>
            </a:r>
            <a:r>
              <a:rPr dirty="0" spc="-10"/>
              <a:t>System </a:t>
            </a:r>
            <a:r>
              <a:rPr dirty="0" spc="-5"/>
              <a:t>Concepts – </a:t>
            </a:r>
            <a:r>
              <a:rPr dirty="0"/>
              <a:t>9</a:t>
            </a:r>
            <a:r>
              <a:rPr dirty="0" baseline="25641" sz="975"/>
              <a:t>th</a:t>
            </a:r>
            <a:r>
              <a:rPr dirty="0" baseline="25641" sz="975" spc="-44"/>
              <a:t> </a:t>
            </a:r>
            <a:r>
              <a:rPr dirty="0" sz="1000" spc="-5"/>
              <a:t>Edition</a:t>
            </a:r>
            <a:endParaRPr sz="1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5"/>
              </a:lnSpc>
            </a:pPr>
            <a:r>
              <a:rPr dirty="0" spc="-5"/>
              <a:t>6.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31227" y="1214373"/>
            <a:ext cx="2398395" cy="1766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Max CPU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utilization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Max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throughput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Min </a:t>
            </a:r>
            <a:r>
              <a:rPr dirty="0" sz="1800" spc="-10">
                <a:latin typeface="Arial"/>
                <a:cs typeface="Arial"/>
              </a:rPr>
              <a:t>turnaround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Min </a:t>
            </a:r>
            <a:r>
              <a:rPr dirty="0" sz="1800" spc="-10">
                <a:latin typeface="Arial"/>
                <a:cs typeface="Arial"/>
              </a:rPr>
              <a:t>waiting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Min </a:t>
            </a:r>
            <a:r>
              <a:rPr dirty="0" sz="1800" spc="-10">
                <a:latin typeface="Arial"/>
                <a:cs typeface="Arial"/>
              </a:rPr>
              <a:t>response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Lucent End User</dc:creator>
  <dc:title>2.01</dc:title>
  <dcterms:created xsi:type="dcterms:W3CDTF">2017-03-01T08:09:59Z</dcterms:created>
  <dcterms:modified xsi:type="dcterms:W3CDTF">2017-03-01T08:09:59Z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2013-10-02T00:00:00Z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2017-03-01T00:00:00Z</vt:filetime>
  </property>
</Properties>
</file>