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342" y="662432"/>
            <a:ext cx="8222714" cy="435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499" y="3276600"/>
            <a:ext cx="8676401" cy="28041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86453"/>
            <a:ext cx="4101565" cy="1639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4873"/>
            <a:ext cx="328050" cy="1489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hyperlink" Target="http://www.crypto-textbook.com/" TargetMode="External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yptool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265" y="1962911"/>
            <a:ext cx="265175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4474" y="2045207"/>
            <a:ext cx="533400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6733" y="2127504"/>
            <a:ext cx="798576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8989" y="2209800"/>
            <a:ext cx="1063752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8197" y="2292095"/>
            <a:ext cx="133502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453" y="2374392"/>
            <a:ext cx="1600200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661" y="2456688"/>
            <a:ext cx="1868423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917" y="2538983"/>
            <a:ext cx="2136648" cy="82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173" y="2621279"/>
            <a:ext cx="2401823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381" y="2703576"/>
            <a:ext cx="2670048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141" y="2785872"/>
            <a:ext cx="2715767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573" y="2868167"/>
            <a:ext cx="2715767" cy="82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3005" y="2950464"/>
            <a:ext cx="2715767" cy="82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485" y="3032760"/>
            <a:ext cx="2712720" cy="82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0917" y="3115055"/>
            <a:ext cx="2715767" cy="822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8349" y="3197351"/>
            <a:ext cx="2715767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781" y="3279647"/>
            <a:ext cx="2715767" cy="822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6261" y="3361944"/>
            <a:ext cx="2715767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693" y="3444240"/>
            <a:ext cx="2715767" cy="822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1125" y="3526535"/>
            <a:ext cx="2715767" cy="82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605" y="3608832"/>
            <a:ext cx="2712720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9037" y="3691128"/>
            <a:ext cx="2715767" cy="822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6469" y="3773423"/>
            <a:ext cx="2715767" cy="822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6949" y="3855720"/>
            <a:ext cx="2712720" cy="822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4381" y="3938015"/>
            <a:ext cx="2715767" cy="822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813" y="4020311"/>
            <a:ext cx="2715767" cy="822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9245" y="4102608"/>
            <a:ext cx="2715767" cy="822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725" y="4184903"/>
            <a:ext cx="2715767" cy="82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157" y="4267200"/>
            <a:ext cx="2715767" cy="822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4589" y="4349496"/>
            <a:ext cx="2715767" cy="822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5069" y="4431791"/>
            <a:ext cx="2712720" cy="822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2501" y="4514088"/>
            <a:ext cx="2715767" cy="822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933" y="4596384"/>
            <a:ext cx="2715767" cy="82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0413" y="4678679"/>
            <a:ext cx="2712720" cy="822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7845" y="4760976"/>
            <a:ext cx="2715767" cy="822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5277" y="4843271"/>
            <a:ext cx="2715767" cy="822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709" y="4925567"/>
            <a:ext cx="2715767" cy="822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3189" y="5007864"/>
            <a:ext cx="2715767" cy="822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0621" y="5090159"/>
            <a:ext cx="2715767" cy="822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8053" y="5172455"/>
            <a:ext cx="2715767" cy="822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8533" y="5254752"/>
            <a:ext cx="2712720" cy="822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5965" y="5337047"/>
            <a:ext cx="2715767" cy="822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3397" y="5419344"/>
            <a:ext cx="2715767" cy="8229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0829" y="5501640"/>
            <a:ext cx="2715767" cy="822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1309" y="5583935"/>
            <a:ext cx="2715767" cy="822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8741" y="5666232"/>
            <a:ext cx="2700524" cy="8229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6173" y="5748528"/>
            <a:ext cx="2545079" cy="822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6653" y="5830823"/>
            <a:ext cx="2276855" cy="8229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4085" y="5913120"/>
            <a:ext cx="2008632" cy="822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21517" y="5995415"/>
            <a:ext cx="1743455" cy="822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1997" y="6077711"/>
            <a:ext cx="1475232" cy="822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9429" y="6160008"/>
            <a:ext cx="1207008" cy="822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6861" y="6242303"/>
            <a:ext cx="941832" cy="822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4293" y="6324600"/>
            <a:ext cx="673608" cy="822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4773" y="6406896"/>
            <a:ext cx="405384" cy="1249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03566" y="744728"/>
            <a:ext cx="7879080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7839" marR="12700" indent="-1755775">
              <a:lnSpc>
                <a:spcPct val="100000"/>
              </a:lnSpc>
            </a:pP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Und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7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800" b="1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8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dirty="0" smtClean="0">
                <a:solidFill>
                  <a:srgbClr val="232021"/>
                </a:solidFill>
                <a:latin typeface="Arial"/>
                <a:cs typeface="Arial"/>
              </a:rPr>
              <a:t>Öğrenci ve Uygulamacılar İçin Ders kitabı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40015" y="1604265"/>
            <a:ext cx="6996430" cy="1839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"/>
              </a:spcBef>
            </a:pPr>
            <a:endParaRPr sz="900" dirty="0"/>
          </a:p>
          <a:p>
            <a:pPr marL="1445260">
              <a:lnSpc>
                <a:spcPct val="100000"/>
              </a:lnSpc>
            </a:pPr>
            <a:endParaRPr sz="647" dirty="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365"/>
              </a:spcBef>
            </a:pP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www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-text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boo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k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7"/>
              </a:rPr>
              <a:t>om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"/>
              </a:spcBef>
            </a:pPr>
            <a:endParaRPr sz="950" dirty="0"/>
          </a:p>
          <a:p>
            <a:pPr marL="9525">
              <a:lnSpc>
                <a:spcPct val="100000"/>
              </a:lnSpc>
            </a:pPr>
            <a:endParaRPr sz="647" dirty="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algn="ctr">
              <a:lnSpc>
                <a:spcPct val="100000"/>
              </a:lnSpc>
            </a:pPr>
            <a:r>
              <a:rPr lang="tr-TR"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Ünite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800" b="1" spc="10" dirty="0" smtClean="0">
                <a:solidFill>
                  <a:srgbClr val="232021"/>
                </a:solidFill>
                <a:latin typeface="Arial"/>
                <a:cs typeface="Arial"/>
              </a:rPr>
              <a:t>Şifrelemeye Giriş</a:t>
            </a:r>
            <a:endParaRPr sz="2800" dirty="0">
              <a:latin typeface="Arial"/>
              <a:cs typeface="Arial"/>
            </a:endParaRPr>
          </a:p>
          <a:p>
            <a:pPr marL="0" algn="ctr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02125" y="6661223"/>
            <a:ext cx="566356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Çeviren: Selman YAKUT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328104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900" b="1" spc="-65" dirty="0" err="1" smtClean="0">
                <a:solidFill>
                  <a:srgbClr val="232021"/>
                </a:solidFill>
                <a:latin typeface="Arial"/>
                <a:cs typeface="Arial"/>
              </a:rPr>
              <a:t>imetrik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 şifreleme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7589" y="1536191"/>
            <a:ext cx="4703060" cy="725423"/>
          </a:xfrm>
          <a:custGeom>
            <a:avLst/>
            <a:gdLst/>
            <a:ahLst/>
            <a:cxnLst/>
            <a:rect l="l" t="t" r="r" b="b"/>
            <a:pathLst>
              <a:path w="4703060" h="725423">
                <a:moveTo>
                  <a:pt x="4703060" y="725423"/>
                </a:moveTo>
                <a:lnTo>
                  <a:pt x="4703060" y="0"/>
                </a:lnTo>
                <a:lnTo>
                  <a:pt x="0" y="0"/>
                </a:lnTo>
                <a:lnTo>
                  <a:pt x="0" y="725423"/>
                </a:lnTo>
                <a:lnTo>
                  <a:pt x="12191" y="725423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4678676" y="24383"/>
                </a:lnTo>
                <a:lnTo>
                  <a:pt x="4678676" y="12191"/>
                </a:lnTo>
                <a:lnTo>
                  <a:pt x="4690868" y="24383"/>
                </a:lnTo>
                <a:lnTo>
                  <a:pt x="4690868" y="725423"/>
                </a:lnTo>
                <a:lnTo>
                  <a:pt x="4703060" y="725423"/>
                </a:lnTo>
                <a:close/>
              </a:path>
              <a:path w="4703060" h="725423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4703060" h="725423">
                <a:moveTo>
                  <a:pt x="24383" y="701039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701039"/>
                </a:lnTo>
                <a:lnTo>
                  <a:pt x="24383" y="701039"/>
                </a:lnTo>
                <a:close/>
              </a:path>
              <a:path w="4703060" h="725423">
                <a:moveTo>
                  <a:pt x="4690868" y="701039"/>
                </a:moveTo>
                <a:lnTo>
                  <a:pt x="12191" y="701039"/>
                </a:lnTo>
                <a:lnTo>
                  <a:pt x="24383" y="713231"/>
                </a:lnTo>
                <a:lnTo>
                  <a:pt x="24383" y="725423"/>
                </a:lnTo>
                <a:lnTo>
                  <a:pt x="4678676" y="725423"/>
                </a:lnTo>
                <a:lnTo>
                  <a:pt x="4678676" y="713231"/>
                </a:lnTo>
                <a:lnTo>
                  <a:pt x="4690868" y="701039"/>
                </a:lnTo>
                <a:close/>
              </a:path>
              <a:path w="4703060" h="725423">
                <a:moveTo>
                  <a:pt x="24383" y="725423"/>
                </a:moveTo>
                <a:lnTo>
                  <a:pt x="24383" y="713231"/>
                </a:lnTo>
                <a:lnTo>
                  <a:pt x="12191" y="701039"/>
                </a:lnTo>
                <a:lnTo>
                  <a:pt x="12191" y="725423"/>
                </a:lnTo>
                <a:lnTo>
                  <a:pt x="24383" y="725423"/>
                </a:lnTo>
                <a:close/>
              </a:path>
              <a:path w="4703060" h="725423">
                <a:moveTo>
                  <a:pt x="4690868" y="24383"/>
                </a:moveTo>
                <a:lnTo>
                  <a:pt x="4678676" y="12191"/>
                </a:lnTo>
                <a:lnTo>
                  <a:pt x="4678676" y="24383"/>
                </a:lnTo>
                <a:lnTo>
                  <a:pt x="4690868" y="24383"/>
                </a:lnTo>
                <a:close/>
              </a:path>
              <a:path w="4703060" h="725423">
                <a:moveTo>
                  <a:pt x="4690868" y="701039"/>
                </a:moveTo>
                <a:lnTo>
                  <a:pt x="4690868" y="24383"/>
                </a:lnTo>
                <a:lnTo>
                  <a:pt x="4678676" y="24383"/>
                </a:lnTo>
                <a:lnTo>
                  <a:pt x="4678676" y="701039"/>
                </a:lnTo>
                <a:lnTo>
                  <a:pt x="4690868" y="701039"/>
                </a:lnTo>
                <a:close/>
              </a:path>
              <a:path w="4703060" h="725423">
                <a:moveTo>
                  <a:pt x="4690868" y="725423"/>
                </a:moveTo>
                <a:lnTo>
                  <a:pt x="4690868" y="701039"/>
                </a:lnTo>
                <a:lnTo>
                  <a:pt x="4678676" y="713231"/>
                </a:lnTo>
                <a:lnTo>
                  <a:pt x="4678676" y="725423"/>
                </a:lnTo>
                <a:lnTo>
                  <a:pt x="4690868" y="725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20" y="1535685"/>
            <a:ext cx="2169780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820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1082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 denklemi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Şifre çözme denklemi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122" y="1451865"/>
            <a:ext cx="831215" cy="777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>
              <a:lnSpc>
                <a:spcPct val="150000"/>
              </a:lnSpc>
            </a:pPr>
            <a:r>
              <a:rPr sz="1600" b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b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(x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 x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b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398" y="4126487"/>
            <a:ext cx="8028305" cy="19996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önemli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anahtar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Bob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ve Alice arasında güvenli bir kanaldan iletilmeli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80670" marR="148590" indent="-268605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Güvenli kanal kurye veya benzeri yöntemlerle oluşturulabilir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Bununla birlikte saldırgan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anahtar değerini bilmediği sürece güvenlidir. </a:t>
            </a:r>
            <a:endParaRPr sz="1600" dirty="0">
              <a:latin typeface="Arial"/>
              <a:cs typeface="Arial"/>
            </a:endParaRPr>
          </a:p>
          <a:p>
            <a:pPr marL="280670" marR="246379" indent="-268605">
              <a:lnSpc>
                <a:spcPct val="125000"/>
              </a:lnSpc>
              <a:spcBef>
                <a:spcPts val="420"/>
              </a:spcBef>
            </a:pPr>
            <a:r>
              <a:rPr sz="1600" spc="-20" dirty="0" smtClean="0">
                <a:solidFill>
                  <a:srgbClr val="F27634"/>
                </a:solidFill>
                <a:latin typeface="Gulim"/>
                <a:cs typeface="Gulim"/>
              </a:rPr>
              <a:t>⇒</a:t>
            </a:r>
            <a:r>
              <a:rPr sz="1600" spc="-130" dirty="0" smtClean="0">
                <a:solidFill>
                  <a:srgbClr val="F27634"/>
                </a:solidFill>
                <a:latin typeface="Gulim"/>
                <a:cs typeface="Gulim"/>
              </a:rPr>
              <a:t> </a:t>
            </a:r>
            <a:r>
              <a:rPr lang="tr-TR" sz="1600" b="1" spc="-25" dirty="0" smtClean="0">
                <a:solidFill>
                  <a:srgbClr val="F27634"/>
                </a:solidFill>
                <a:latin typeface="Arial"/>
                <a:cs typeface="Arial"/>
              </a:rPr>
              <a:t>güvenli haberleşme problemini</a:t>
            </a:r>
            <a:r>
              <a:rPr sz="1600" b="1" spc="-60" dirty="0" smtClean="0">
                <a:solidFill>
                  <a:srgbClr val="F27634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F27634"/>
                </a:solidFill>
                <a:latin typeface="Arial"/>
                <a:cs typeface="Arial"/>
              </a:rPr>
              <a:t>güvenli iletim ve </a:t>
            </a:r>
            <a:r>
              <a:rPr sz="1600" b="1" spc="-10" dirty="0" smtClean="0">
                <a:solidFill>
                  <a:srgbClr val="F27634"/>
                </a:solidFill>
                <a:latin typeface="Arial"/>
                <a:cs typeface="Arial"/>
              </a:rPr>
              <a:t>K</a:t>
            </a:r>
            <a:r>
              <a:rPr lang="tr-TR" sz="1600" b="1" spc="-10" dirty="0" smtClean="0">
                <a:solidFill>
                  <a:srgbClr val="F27634"/>
                </a:solidFill>
                <a:latin typeface="Arial"/>
                <a:cs typeface="Arial"/>
              </a:rPr>
              <a:t>anahtar değerinin saklanması azaltmaktadır</a:t>
            </a:r>
            <a:r>
              <a:rPr sz="1600" b="1" spc="0" dirty="0" smtClean="0">
                <a:solidFill>
                  <a:srgbClr val="F27634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398" y="2344991"/>
            <a:ext cx="7835265" cy="1052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marR="12700" indent="-344805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İki tarafta da aynı anahtar değeri kullanılıyorsa şifreleme ve şifre çözme işlemleri birbirinin tersidir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372491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spc="-15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spc="-15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(e</a:t>
            </a:r>
            <a:r>
              <a:rPr sz="1575" spc="-15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07238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501650"/>
            <a:ext cx="4720963" cy="477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Neden kripto analize ihtiyaç duyarız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6029" y="3115055"/>
            <a:ext cx="6806180" cy="899159"/>
          </a:xfrm>
          <a:custGeom>
            <a:avLst/>
            <a:gdLst/>
            <a:ahLst/>
            <a:cxnLst/>
            <a:rect l="l" t="t" r="r" b="b"/>
            <a:pathLst>
              <a:path w="6806180" h="899159">
                <a:moveTo>
                  <a:pt x="6806180" y="899159"/>
                </a:moveTo>
                <a:lnTo>
                  <a:pt x="6806180" y="0"/>
                </a:lnTo>
                <a:lnTo>
                  <a:pt x="0" y="0"/>
                </a:lnTo>
                <a:lnTo>
                  <a:pt x="0" y="899159"/>
                </a:lnTo>
                <a:lnTo>
                  <a:pt x="18287" y="899159"/>
                </a:lnTo>
                <a:lnTo>
                  <a:pt x="18287" y="36575"/>
                </a:lnTo>
                <a:lnTo>
                  <a:pt x="36575" y="18287"/>
                </a:lnTo>
                <a:lnTo>
                  <a:pt x="36575" y="36575"/>
                </a:lnTo>
                <a:lnTo>
                  <a:pt x="6769604" y="36575"/>
                </a:lnTo>
                <a:lnTo>
                  <a:pt x="6769604" y="18287"/>
                </a:lnTo>
                <a:lnTo>
                  <a:pt x="6787892" y="36575"/>
                </a:lnTo>
                <a:lnTo>
                  <a:pt x="6787892" y="899159"/>
                </a:lnTo>
                <a:lnTo>
                  <a:pt x="6806180" y="899159"/>
                </a:lnTo>
                <a:close/>
              </a:path>
              <a:path w="6806180" h="899159">
                <a:moveTo>
                  <a:pt x="36575" y="36575"/>
                </a:moveTo>
                <a:lnTo>
                  <a:pt x="36575" y="18287"/>
                </a:lnTo>
                <a:lnTo>
                  <a:pt x="18287" y="36575"/>
                </a:lnTo>
                <a:lnTo>
                  <a:pt x="36575" y="36575"/>
                </a:lnTo>
                <a:close/>
              </a:path>
              <a:path w="6806180" h="899159">
                <a:moveTo>
                  <a:pt x="36575" y="862583"/>
                </a:moveTo>
                <a:lnTo>
                  <a:pt x="36575" y="36575"/>
                </a:lnTo>
                <a:lnTo>
                  <a:pt x="18287" y="36575"/>
                </a:lnTo>
                <a:lnTo>
                  <a:pt x="18287" y="862583"/>
                </a:lnTo>
                <a:lnTo>
                  <a:pt x="36575" y="862583"/>
                </a:lnTo>
                <a:close/>
              </a:path>
              <a:path w="6806180" h="899159">
                <a:moveTo>
                  <a:pt x="6787892" y="862583"/>
                </a:moveTo>
                <a:lnTo>
                  <a:pt x="18287" y="862583"/>
                </a:lnTo>
                <a:lnTo>
                  <a:pt x="36575" y="880871"/>
                </a:lnTo>
                <a:lnTo>
                  <a:pt x="36575" y="899159"/>
                </a:lnTo>
                <a:lnTo>
                  <a:pt x="6769604" y="899159"/>
                </a:lnTo>
                <a:lnTo>
                  <a:pt x="6769604" y="880871"/>
                </a:lnTo>
                <a:lnTo>
                  <a:pt x="6787892" y="862583"/>
                </a:lnTo>
                <a:close/>
              </a:path>
              <a:path w="6806180" h="899159">
                <a:moveTo>
                  <a:pt x="36575" y="899159"/>
                </a:moveTo>
                <a:lnTo>
                  <a:pt x="36575" y="880871"/>
                </a:lnTo>
                <a:lnTo>
                  <a:pt x="18287" y="862583"/>
                </a:lnTo>
                <a:lnTo>
                  <a:pt x="18287" y="899159"/>
                </a:lnTo>
                <a:lnTo>
                  <a:pt x="36575" y="899159"/>
                </a:lnTo>
                <a:close/>
              </a:path>
              <a:path w="6806180" h="899159">
                <a:moveTo>
                  <a:pt x="6787892" y="36575"/>
                </a:moveTo>
                <a:lnTo>
                  <a:pt x="6769604" y="18287"/>
                </a:lnTo>
                <a:lnTo>
                  <a:pt x="6769604" y="36575"/>
                </a:lnTo>
                <a:lnTo>
                  <a:pt x="6787892" y="36575"/>
                </a:lnTo>
                <a:close/>
              </a:path>
              <a:path w="6806180" h="899159">
                <a:moveTo>
                  <a:pt x="6787892" y="862583"/>
                </a:moveTo>
                <a:lnTo>
                  <a:pt x="6787892" y="36575"/>
                </a:lnTo>
                <a:lnTo>
                  <a:pt x="6769604" y="36575"/>
                </a:lnTo>
                <a:lnTo>
                  <a:pt x="6769604" y="862583"/>
                </a:lnTo>
                <a:lnTo>
                  <a:pt x="6787892" y="862583"/>
                </a:lnTo>
                <a:close/>
              </a:path>
              <a:path w="6806180" h="899159">
                <a:moveTo>
                  <a:pt x="6787892" y="899159"/>
                </a:moveTo>
                <a:lnTo>
                  <a:pt x="6787892" y="862583"/>
                </a:lnTo>
                <a:lnTo>
                  <a:pt x="6769604" y="880871"/>
                </a:lnTo>
                <a:lnTo>
                  <a:pt x="6769604" y="899159"/>
                </a:lnTo>
                <a:lnTo>
                  <a:pt x="6787892" y="8991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2838" y="1389381"/>
            <a:ext cx="8019415" cy="5589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9895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Herhangi pratik bir şifre için güvenliğin matematiksel bir kanıtı yoktur.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80670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Sistemin güvenli olduğunu garanti etmenin tek yolu sistemi kırmaya çalışmaktır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8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Ke</a:t>
            </a:r>
            <a:r>
              <a:rPr sz="1600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ck</a:t>
            </a:r>
            <a:r>
              <a:rPr sz="1600" b="1" spc="0" dirty="0" err="1" smtClean="0">
                <a:solidFill>
                  <a:srgbClr val="232021"/>
                </a:solidFill>
                <a:latin typeface="Arial"/>
                <a:cs typeface="Arial"/>
              </a:rPr>
              <a:t>ho</a:t>
            </a:r>
            <a:r>
              <a:rPr sz="1600" b="1" spc="-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prensibi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modern şifrelemede çok iyidir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56"/>
              </a:spcBef>
            </a:pPr>
            <a:endParaRPr sz="1000" dirty="0"/>
          </a:p>
          <a:p>
            <a:pPr marL="963294" marR="310515" indent="0" algn="ctr">
              <a:lnSpc>
                <a:spcPct val="100000"/>
              </a:lnSpc>
            </a:pPr>
            <a:endParaRPr lang="tr-TR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963294" marR="310515" indent="0" algn="ctr">
              <a:lnSpc>
                <a:spcPct val="100000"/>
              </a:lnSpc>
            </a:pPr>
            <a:r>
              <a:rPr lang="tr-TR" dirty="0" smtClean="0">
                <a:solidFill>
                  <a:srgbClr val="232021"/>
                </a:solidFill>
                <a:latin typeface="Arial"/>
                <a:cs typeface="Arial"/>
              </a:rPr>
              <a:t>Saldırgan gizli anahtar dışında sistemle ilgili her şeyi biliyor olsa bile şifreleme sistemi güvenli olmalıdır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6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29895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42989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irşo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prensiplerini pratikte uygulayabilmek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429895" marR="16510">
              <a:lnSpc>
                <a:spcPts val="2400"/>
              </a:lnSpc>
              <a:spcBef>
                <a:spcPts val="100"/>
              </a:spcBef>
            </a:pPr>
            <a:r>
              <a:rPr lang="tr-TR"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Sadece iyi </a:t>
            </a:r>
            <a:r>
              <a:rPr lang="tr-TR" sz="1600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şifreleyiciler</a:t>
            </a:r>
            <a:r>
              <a:rPr lang="tr-TR"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 tarafından birkaç yıl </a:t>
            </a:r>
            <a:r>
              <a:rPr lang="tr-TR" sz="1600" b="1" spc="-5" dirty="0" err="1" smtClean="0">
                <a:solidFill>
                  <a:srgbClr val="232021"/>
                </a:solidFill>
                <a:latin typeface="Arial"/>
                <a:cs typeface="Arial"/>
              </a:rPr>
              <a:t>kriptoanaliz</a:t>
            </a:r>
            <a:r>
              <a:rPr lang="tr-TR"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 edilmiş geniş bir ölçekte kullanılan şifreler kullanılmalı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pher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29895" marR="12700" indent="-344805">
              <a:lnSpc>
                <a:spcPts val="2400"/>
              </a:lnSpc>
              <a:spcBef>
                <a:spcPts val="4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42989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dikkat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şifrelemenin daha güvenli olması için şifreleme yapısının detaylarını gizlemek daha cazip gelebilir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Bununla beraber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fakat zaman gösteriyor ki bu yapılar mühendisler tarafından incelendiğinde her zaman kırılmıştır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DVD içeriğini korumak için kullanılan program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Con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ra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04571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 Analizi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Şifreleme Sistemlerine Saldırı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985" y="4272791"/>
            <a:ext cx="7021830" cy="206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Klasik saldırılar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Matematiksel analiz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</a:t>
            </a:r>
            <a:endParaRPr sz="1600" dirty="0">
              <a:latin typeface="Arial"/>
              <a:cs typeface="Arial"/>
            </a:endParaRPr>
          </a:p>
          <a:p>
            <a:pPr marL="207645" marR="12700" indent="-195580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Uygulama saldırıları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9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Ters mühendislikle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güç ölçümüyle anahtar değerini çıkarmaya çalışırız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 bankalar için kullanılan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ban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ard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Sosyal mühendislik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örneğin kullanıcının şifresini vermesi için kandırmak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9645" y="1255775"/>
            <a:ext cx="8007095" cy="255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66877"/>
            <a:ext cx="5013325" cy="12379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Şifreye blok kutular gibi davranır.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En az bir düz metin şifreli metin çifti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gerekir.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Şart gerçekleşene kadar bütün mümkün anahtarları kontrol eder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2546098"/>
            <a:ext cx="3846195" cy="628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600" b="1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b="1" spc="7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575" b="1" spc="-22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575" b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575" baseline="-21164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Kaç türlü anahtara ihtiyaç duyarız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337" y="629920"/>
            <a:ext cx="8058784" cy="318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7647"/>
              <a:buFont typeface="Arial"/>
              <a:buChar char="•"/>
              <a:tabLst>
                <a:tab pos="393700" algn="l"/>
              </a:tabLst>
            </a:pPr>
            <a:r>
              <a:rPr lang="tr-TR" sz="1700" b="1" spc="-10" dirty="0" smtClean="0">
                <a:solidFill>
                  <a:srgbClr val="232021"/>
                </a:solidFill>
                <a:latin typeface="Arial"/>
                <a:cs typeface="Arial"/>
              </a:rPr>
              <a:t>Simetrik Şifrelemeye Karşı</a:t>
            </a:r>
            <a:r>
              <a:rPr lang="tr-TR" sz="1700" b="1" dirty="0" smtClean="0">
                <a:solidFill>
                  <a:srgbClr val="232021"/>
                </a:solidFill>
                <a:latin typeface="Arial"/>
                <a:cs typeface="Arial"/>
              </a:rPr>
              <a:t> Kaba Kuvvet Saldırısı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293" y="3276600"/>
            <a:ext cx="8674604" cy="280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5577" y="2404874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5822" y="6164077"/>
            <a:ext cx="790257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</a:t>
            </a:r>
            <a:r>
              <a:rPr lang="tr-TR" sz="1600" spc="25" dirty="0" smtClean="0">
                <a:solidFill>
                  <a:srgbClr val="232021"/>
                </a:solidFill>
                <a:latin typeface="Arial"/>
                <a:cs typeface="Arial"/>
              </a:rPr>
              <a:t>nemli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1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karşı taraf başarmak için sadece bir saldırıya ihtiyaç duyar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Böylece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sosyal mühendislik gibi diğer saldırılar yapılabiliyorsa uzun anahtar uzayı pekte faydalı olmayacaktır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0293" y="3276600"/>
          <a:ext cx="8674605" cy="2804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087"/>
                <a:gridCol w="1929380"/>
                <a:gridCol w="4898138"/>
              </a:tblGrid>
              <a:tr h="701039">
                <a:tc>
                  <a:txBody>
                    <a:bodyPr/>
                    <a:lstStyle/>
                    <a:p>
                      <a:pPr marL="706755" marR="440055" indent="-265430">
                        <a:lnSpc>
                          <a:spcPct val="125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eng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 in</a:t>
                      </a:r>
                      <a:r>
                        <a:rPr sz="1600" spc="-4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7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(a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bru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e-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po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sz="1600" spc="-7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ck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15" baseline="-173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05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0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4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15" baseline="-173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05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0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594995">
                        <a:lnSpc>
                          <a:spcPct val="125000"/>
                        </a:lnSpc>
                      </a:pPr>
                      <a:r>
                        <a:rPr sz="1600" b="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Long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-te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-5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ade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ab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quan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3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pu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15" baseline="-173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05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0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 marR="812800">
                        <a:lnSpc>
                          <a:spcPct val="125000"/>
                        </a:lnSpc>
                      </a:pPr>
                      <a:r>
                        <a:rPr sz="1600" b="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Long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-te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-5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aga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quan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 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pu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8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gh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sz="1600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998" y="2322577"/>
            <a:ext cx="492252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501650"/>
            <a:ext cx="3693982" cy="46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6" y="1176021"/>
            <a:ext cx="7540364" cy="1731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Tarihsel şifreleme</a:t>
            </a:r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r>
              <a:rPr lang="tr-TR" sz="1600" dirty="0" smtClean="0">
                <a:latin typeface="Arial" pitchFamily="34" charset="0"/>
                <a:cs typeface="Arial" pitchFamily="34" charset="0"/>
              </a:rPr>
              <a:t>   Kaba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kuvvet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vs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analitik saldırıları anlamak için harika bir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araç</a:t>
            </a: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1600" dirty="0" smtClean="0">
              <a:latin typeface="Arial" pitchFamily="34" charset="0"/>
              <a:cs typeface="Arial" pitchFamily="34" charset="0"/>
            </a:endParaRPr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İkinci dünya  savaşına kadar bitlerden ziyade harflere dayanan şifreler </a:t>
            </a:r>
            <a:r>
              <a:rPr lang="tr-TR" sz="1600" spc="5" dirty="0" err="1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kullanılıdı</a:t>
            </a:r>
            <a:r>
              <a:rPr lang="tr-TR" sz="1600" spc="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550"/>
              </a:lnSpc>
              <a:spcBef>
                <a:spcPts val="38"/>
              </a:spcBef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7366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fikir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düz metindeki her bir harfe şifreli metinde sabit bir harfle yer değiştirsin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303" y="4374899"/>
            <a:ext cx="4311650" cy="270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ABB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err="1" smtClean="0">
                <a:solidFill>
                  <a:srgbClr val="232021"/>
                </a:solidFill>
                <a:latin typeface="Courier New"/>
                <a:cs typeface="Courier New"/>
              </a:rPr>
              <a:t>kdd</a:t>
            </a:r>
            <a:r>
              <a:rPr sz="1600" spc="0" dirty="0" err="1" smtClean="0">
                <a:solidFill>
                  <a:srgbClr val="232021"/>
                </a:solidFill>
                <a:latin typeface="Courier New"/>
                <a:cs typeface="Courier New"/>
              </a:rPr>
              <a:t>k</a:t>
            </a:r>
            <a:r>
              <a:rPr lang="tr-TR"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 gibi şifrelenebilir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097" y="4955544"/>
            <a:ext cx="5662295" cy="975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9908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şifreli metin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 dirty="0"/>
          </a:p>
          <a:p>
            <a:pPr marL="637540">
              <a:lnSpc>
                <a:spcPct val="100000"/>
              </a:lnSpc>
            </a:pP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ifc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vqq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vfllc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cfjwhw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z</a:t>
            </a:r>
            <a:endParaRPr sz="1600" dirty="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455"/>
              </a:spcBef>
            </a:pP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hwwhbsqvqbr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w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vhl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0831" y="5359404"/>
            <a:ext cx="1492250" cy="270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12520" algn="l"/>
              </a:tabLst>
            </a:pP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bnn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	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096" y="5991864"/>
            <a:ext cx="6412604" cy="5295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9908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 ne kadar güvenlidir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Saldırılara bakalım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3404" y="2992759"/>
          <a:ext cx="2491111" cy="1939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95"/>
                <a:gridCol w="484633"/>
                <a:gridCol w="1050483"/>
              </a:tblGrid>
              <a:tr h="3062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pher</a:t>
                      </a: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21046">
                <a:tc>
                  <a:txBody>
                    <a:bodyPr/>
                    <a:lstStyle/>
                    <a:p>
                      <a:pPr marL="266065" marR="567055" algn="just">
                        <a:lnSpc>
                          <a:spcPct val="110000"/>
                        </a:lnSpc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Courier New"/>
                          <a:cs typeface="Courier New"/>
                        </a:rPr>
                        <a:t>A B 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600">
                        <a:latin typeface="Symbol"/>
                        <a:cs typeface="Symbol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600">
                        <a:latin typeface="Symbol"/>
                        <a:cs typeface="Symbol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4680" marR="313055" algn="just">
                        <a:lnSpc>
                          <a:spcPct val="110000"/>
                        </a:lnSpc>
                      </a:pPr>
                      <a:r>
                        <a:rPr sz="1600" dirty="0" smtClean="0">
                          <a:solidFill>
                            <a:srgbClr val="232021"/>
                          </a:solidFill>
                          <a:latin typeface="Courier New"/>
                          <a:cs typeface="Courier New"/>
                        </a:rPr>
                        <a:t>k d w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2021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...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492887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Yer değiştirme şifrelemeye karşı saldırılar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535685"/>
            <a:ext cx="7427595" cy="371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 smtClean="0">
                <a:solidFill>
                  <a:srgbClr val="5C83BE"/>
                </a:solidFill>
                <a:latin typeface="Arial"/>
                <a:cs typeface="Arial"/>
              </a:rPr>
              <a:t>1</a:t>
            </a:r>
            <a:r>
              <a:rPr sz="1900" b="1" spc="5" dirty="0" smtClean="0">
                <a:solidFill>
                  <a:srgbClr val="5C83BE"/>
                </a:solidFill>
                <a:latin typeface="Arial"/>
                <a:cs typeface="Arial"/>
              </a:rPr>
              <a:t>. </a:t>
            </a:r>
            <a:r>
              <a:rPr sz="1900" b="1" spc="-250" dirty="0" smtClean="0">
                <a:solidFill>
                  <a:srgbClr val="5C83BE"/>
                </a:solidFill>
                <a:latin typeface="Arial"/>
                <a:cs typeface="Arial"/>
              </a:rPr>
              <a:t> </a:t>
            </a:r>
            <a:r>
              <a:rPr lang="tr-TR"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Saldırı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sonsuz anahtar arama</a:t>
            </a:r>
            <a:r>
              <a:rPr sz="16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317500" marR="12700" indent="-304800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Basitçe mantıklı bir düz metin elde edilene kadar bütün mümkün yer değiştirmelerin yapılması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dikkat edin ki yer yer değiştirme bir anahtardır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ub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here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900" dirty="0"/>
          </a:p>
          <a:p>
            <a:pPr marL="2158365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 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</a:t>
            </a:r>
            <a:r>
              <a:rPr sz="1600" spc="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6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575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575" baseline="26455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317500">
              <a:lnSpc>
                <a:spcPct val="100000"/>
              </a:lnSpc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b="1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575" b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8 </a:t>
            </a:r>
            <a:r>
              <a:rPr sz="1575" b="1" spc="-172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Anahtar arasından değerleri araştırmak günümüz bilgisayarları için mümkün değildir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17500" marR="266065" indent="-30480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 mümkün olmadığı için yer değiştirme şifresinin güvenli olduğunu çıkarabilir miyiz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hayır! Bütün saldırılara karşı güvenli olmalıdır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345186"/>
            <a:ext cx="6518909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2.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saldırı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harf frekanslarının analizi</a:t>
            </a:r>
            <a:r>
              <a:rPr sz="16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2061" y="3108959"/>
            <a:ext cx="7019540" cy="3331463"/>
          </a:xfrm>
          <a:custGeom>
            <a:avLst/>
            <a:gdLst/>
            <a:ahLst/>
            <a:cxnLst/>
            <a:rect l="l" t="t" r="r" b="b"/>
            <a:pathLst>
              <a:path w="7019540" h="3331463">
                <a:moveTo>
                  <a:pt x="3511292" y="3331463"/>
                </a:moveTo>
                <a:lnTo>
                  <a:pt x="0" y="3331463"/>
                </a:lnTo>
                <a:lnTo>
                  <a:pt x="0" y="0"/>
                </a:lnTo>
                <a:lnTo>
                  <a:pt x="7019540" y="0"/>
                </a:lnTo>
                <a:lnTo>
                  <a:pt x="7019540" y="3331463"/>
                </a:lnTo>
                <a:lnTo>
                  <a:pt x="3511292" y="3331463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7197" y="6440423"/>
            <a:ext cx="7074405" cy="0"/>
          </a:xfrm>
          <a:custGeom>
            <a:avLst/>
            <a:gdLst/>
            <a:ahLst/>
            <a:cxnLst/>
            <a:rect l="l" t="t" r="r" b="b"/>
            <a:pathLst>
              <a:path w="7074405">
                <a:moveTo>
                  <a:pt x="70744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0114" y="5964935"/>
            <a:ext cx="2761488" cy="0"/>
          </a:xfrm>
          <a:custGeom>
            <a:avLst/>
            <a:gdLst/>
            <a:ahLst/>
            <a:cxnLst/>
            <a:rect l="l" t="t" r="r" b="b"/>
            <a:pathLst>
              <a:path w="2761488">
                <a:moveTo>
                  <a:pt x="27614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890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1474" y="5964935"/>
            <a:ext cx="146304" cy="0"/>
          </a:xfrm>
          <a:custGeom>
            <a:avLst/>
            <a:gdLst/>
            <a:ahLst/>
            <a:cxnLst/>
            <a:rect l="l" t="t" r="r" b="b"/>
            <a:pathLst>
              <a:path w="146304">
                <a:moveTo>
                  <a:pt x="1463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6298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8074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9850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1626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58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6034" y="596493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0858" y="5964934"/>
            <a:ext cx="131064" cy="0"/>
          </a:xfrm>
          <a:custGeom>
            <a:avLst/>
            <a:gdLst/>
            <a:ahLst/>
            <a:cxnLst/>
            <a:rect l="l" t="t" r="r" b="b"/>
            <a:pathLst>
              <a:path w="131064">
                <a:moveTo>
                  <a:pt x="1310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2634" y="596493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2218" y="596493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7042" y="596493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8821" y="5964934"/>
            <a:ext cx="134109" cy="0"/>
          </a:xfrm>
          <a:custGeom>
            <a:avLst/>
            <a:gdLst/>
            <a:ahLst/>
            <a:cxnLst/>
            <a:rect l="l" t="t" r="r" b="b"/>
            <a:pathLst>
              <a:path w="134109">
                <a:moveTo>
                  <a:pt x="13410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0597" y="596493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3229" y="596493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7198" y="5964934"/>
            <a:ext cx="121918" cy="0"/>
          </a:xfrm>
          <a:custGeom>
            <a:avLst/>
            <a:gdLst/>
            <a:ahLst/>
            <a:cxnLst/>
            <a:rect l="l" t="t" r="r" b="b"/>
            <a:pathLst>
              <a:path w="121918">
                <a:moveTo>
                  <a:pt x="12191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1626" y="5492495"/>
            <a:ext cx="4379976" cy="0"/>
          </a:xfrm>
          <a:custGeom>
            <a:avLst/>
            <a:gdLst/>
            <a:ahLst/>
            <a:cxnLst/>
            <a:rect l="l" t="t" r="r" b="b"/>
            <a:pathLst>
              <a:path w="4379976">
                <a:moveTo>
                  <a:pt x="437997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4258" y="549249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6034" y="549249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0858" y="5492495"/>
            <a:ext cx="131064" cy="0"/>
          </a:xfrm>
          <a:custGeom>
            <a:avLst/>
            <a:gdLst/>
            <a:ahLst/>
            <a:cxnLst/>
            <a:rect l="l" t="t" r="r" b="b"/>
            <a:pathLst>
              <a:path w="131064">
                <a:moveTo>
                  <a:pt x="1310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62634" y="549249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2218" y="549249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7042" y="549249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8821" y="5492494"/>
            <a:ext cx="134109" cy="0"/>
          </a:xfrm>
          <a:custGeom>
            <a:avLst/>
            <a:gdLst/>
            <a:ahLst/>
            <a:cxnLst/>
            <a:rect l="l" t="t" r="r" b="b"/>
            <a:pathLst>
              <a:path w="134109">
                <a:moveTo>
                  <a:pt x="13410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0597" y="549249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03229" y="5492494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7198" y="5492494"/>
            <a:ext cx="121918" cy="0"/>
          </a:xfrm>
          <a:custGeom>
            <a:avLst/>
            <a:gdLst/>
            <a:ahLst/>
            <a:cxnLst/>
            <a:rect l="l" t="t" r="r" b="b"/>
            <a:pathLst>
              <a:path w="121918">
                <a:moveTo>
                  <a:pt x="12191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6034" y="5017007"/>
            <a:ext cx="4925568" cy="0"/>
          </a:xfrm>
          <a:custGeom>
            <a:avLst/>
            <a:gdLst/>
            <a:ahLst/>
            <a:cxnLst/>
            <a:rect l="l" t="t" r="r" b="b"/>
            <a:pathLst>
              <a:path w="4925568">
                <a:moveTo>
                  <a:pt x="49255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0858" y="5017007"/>
            <a:ext cx="131064" cy="0"/>
          </a:xfrm>
          <a:custGeom>
            <a:avLst/>
            <a:gdLst/>
            <a:ahLst/>
            <a:cxnLst/>
            <a:rect l="l" t="t" r="r" b="b"/>
            <a:pathLst>
              <a:path w="131064">
                <a:moveTo>
                  <a:pt x="1310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2634" y="5017007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2218" y="5017007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7042" y="5017006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48821" y="5017006"/>
            <a:ext cx="134109" cy="0"/>
          </a:xfrm>
          <a:custGeom>
            <a:avLst/>
            <a:gdLst/>
            <a:ahLst/>
            <a:cxnLst/>
            <a:rect l="l" t="t" r="r" b="b"/>
            <a:pathLst>
              <a:path w="134109">
                <a:moveTo>
                  <a:pt x="13410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0597" y="5017006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3229" y="5017006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47198" y="5017006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12191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48821" y="4541519"/>
            <a:ext cx="6272781" cy="0"/>
          </a:xfrm>
          <a:custGeom>
            <a:avLst/>
            <a:gdLst/>
            <a:ahLst/>
            <a:cxnLst/>
            <a:rect l="l" t="t" r="r" b="b"/>
            <a:pathLst>
              <a:path w="6272781">
                <a:moveTo>
                  <a:pt x="62727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0597" y="4541519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03229" y="4541519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1341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7197" y="4541519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12191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03229" y="4056887"/>
            <a:ext cx="6818373" cy="0"/>
          </a:xfrm>
          <a:custGeom>
            <a:avLst/>
            <a:gdLst/>
            <a:ahLst/>
            <a:cxnLst/>
            <a:rect l="l" t="t" r="r" b="b"/>
            <a:pathLst>
              <a:path w="6818373">
                <a:moveTo>
                  <a:pt x="681837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7197" y="4056887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12191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03229" y="3584447"/>
            <a:ext cx="6818373" cy="0"/>
          </a:xfrm>
          <a:custGeom>
            <a:avLst/>
            <a:gdLst/>
            <a:ahLst/>
            <a:cxnLst/>
            <a:rect l="l" t="t" r="r" b="b"/>
            <a:pathLst>
              <a:path w="6818373">
                <a:moveTo>
                  <a:pt x="681837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47197" y="3584447"/>
            <a:ext cx="121919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12191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47197" y="3108959"/>
            <a:ext cx="7074405" cy="0"/>
          </a:xfrm>
          <a:custGeom>
            <a:avLst/>
            <a:gdLst/>
            <a:ahLst/>
            <a:cxnLst/>
            <a:rect l="l" t="t" r="r" b="b"/>
            <a:pathLst>
              <a:path w="7074405">
                <a:moveTo>
                  <a:pt x="70744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02143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0368" y="6516375"/>
            <a:ext cx="8699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8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6400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03770" y="6516375"/>
            <a:ext cx="10350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10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93331" y="6516375"/>
            <a:ext cx="5334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3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49364" y="6516375"/>
            <a:ext cx="984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7589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85814" y="6516375"/>
            <a:ext cx="984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54040" y="6516375"/>
            <a:ext cx="984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10073" y="6516375"/>
            <a:ext cx="984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endParaRPr sz="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99635" y="6516375"/>
            <a:ext cx="8128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67859" y="6516375"/>
            <a:ext cx="984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33037" y="6516375"/>
            <a:ext cx="36512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650" spc="95" dirty="0" smtClean="0">
                <a:solidFill>
                  <a:srgbClr val="232021"/>
                </a:solidFill>
                <a:latin typeface="Arial"/>
                <a:cs typeface="Arial"/>
              </a:rPr>
              <a:t>U	</a:t>
            </a:r>
            <a:r>
              <a:rPr sz="650" spc="1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57295" y="6516375"/>
            <a:ext cx="12065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12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46857" y="6516375"/>
            <a:ext cx="8699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8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15083" y="6516375"/>
            <a:ext cx="10350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10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endParaRPr sz="6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83308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60677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endParaRPr sz="6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28902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97127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2304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42720" y="6516375"/>
            <a:ext cx="7556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507898" y="6516375"/>
            <a:ext cx="9271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76123" y="6516375"/>
            <a:ext cx="10350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105" dirty="0" smtClean="0">
                <a:solidFill>
                  <a:srgbClr val="232021"/>
                </a:solidFill>
                <a:latin typeface="Arial"/>
                <a:cs typeface="Arial"/>
              </a:rPr>
              <a:t>Q</a:t>
            </a:r>
            <a:endParaRPr sz="6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044348" y="6516375"/>
            <a:ext cx="8699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8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endParaRPr sz="6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202061" y="3108959"/>
            <a:ext cx="0" cy="3377184"/>
          </a:xfrm>
          <a:custGeom>
            <a:avLst/>
            <a:gdLst/>
            <a:ahLst/>
            <a:cxnLst/>
            <a:rect l="l" t="t" r="r" b="b"/>
            <a:pathLst>
              <a:path h="3377184">
                <a:moveTo>
                  <a:pt x="0" y="0"/>
                </a:moveTo>
                <a:lnTo>
                  <a:pt x="0" y="3377184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70285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47653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15877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84097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49274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29689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94865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63089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31313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08682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6906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45130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3353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90721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58945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4121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92345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2762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37938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06162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74386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42609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19977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88202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53377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21602" y="6440423"/>
            <a:ext cx="0" cy="45719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B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790079" y="6388359"/>
            <a:ext cx="33782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790079" y="5912870"/>
            <a:ext cx="33782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90079" y="5437382"/>
            <a:ext cx="33782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90079" y="4961894"/>
            <a:ext cx="33782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790079" y="4489453"/>
            <a:ext cx="33782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35215" y="4013965"/>
            <a:ext cx="39243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35215" y="3529333"/>
            <a:ext cx="39243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735215" y="3056892"/>
            <a:ext cx="392430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14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9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6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650" spc="7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020433" y="6431279"/>
            <a:ext cx="134111" cy="0"/>
          </a:xfrm>
          <a:custGeom>
            <a:avLst/>
            <a:gdLst/>
            <a:ahLst/>
            <a:cxnLst/>
            <a:rect l="l" t="t" r="r" b="b"/>
            <a:pathLst>
              <a:path w="134111">
                <a:moveTo>
                  <a:pt x="134111" y="0"/>
                </a:moveTo>
                <a:lnTo>
                  <a:pt x="0" y="0"/>
                </a:lnTo>
              </a:path>
            </a:pathLst>
          </a:custGeom>
          <a:ln w="19557">
            <a:solidFill>
              <a:srgbClr val="2053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018909" y="6431279"/>
            <a:ext cx="137159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137159" y="0"/>
                </a:moveTo>
                <a:lnTo>
                  <a:pt x="0" y="0"/>
                </a:lnTo>
              </a:path>
            </a:pathLst>
          </a:custGeom>
          <a:ln w="2260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5257" y="6426707"/>
            <a:ext cx="134111" cy="0"/>
          </a:xfrm>
          <a:custGeom>
            <a:avLst/>
            <a:gdLst/>
            <a:ahLst/>
            <a:cxnLst/>
            <a:rect l="l" t="t" r="r" b="b"/>
            <a:pathLst>
              <a:path w="134111">
                <a:moveTo>
                  <a:pt x="134111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2053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5257" y="6412991"/>
            <a:ext cx="134111" cy="27431"/>
          </a:xfrm>
          <a:custGeom>
            <a:avLst/>
            <a:gdLst/>
            <a:ahLst/>
            <a:cxnLst/>
            <a:rect l="l" t="t" r="r" b="b"/>
            <a:pathLst>
              <a:path w="134111" h="27431">
                <a:moveTo>
                  <a:pt x="0" y="27431"/>
                </a:moveTo>
                <a:lnTo>
                  <a:pt x="134111" y="27431"/>
                </a:lnTo>
                <a:lnTo>
                  <a:pt x="134111" y="0"/>
                </a:lnTo>
                <a:lnTo>
                  <a:pt x="0" y="0"/>
                </a:lnTo>
                <a:lnTo>
                  <a:pt x="0" y="27431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87033" y="6422135"/>
            <a:ext cx="134111" cy="0"/>
          </a:xfrm>
          <a:custGeom>
            <a:avLst/>
            <a:gdLst/>
            <a:ahLst/>
            <a:cxnLst/>
            <a:rect l="l" t="t" r="r" b="b"/>
            <a:pathLst>
              <a:path w="134111">
                <a:moveTo>
                  <a:pt x="134111" y="0"/>
                </a:moveTo>
                <a:lnTo>
                  <a:pt x="0" y="0"/>
                </a:lnTo>
              </a:path>
            </a:pathLst>
          </a:custGeom>
          <a:ln w="37845">
            <a:solidFill>
              <a:srgbClr val="2053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87033" y="6403847"/>
            <a:ext cx="134111" cy="36575"/>
          </a:xfrm>
          <a:custGeom>
            <a:avLst/>
            <a:gdLst/>
            <a:ahLst/>
            <a:cxnLst/>
            <a:rect l="l" t="t" r="r" b="b"/>
            <a:pathLst>
              <a:path w="134111" h="36575">
                <a:moveTo>
                  <a:pt x="0" y="36575"/>
                </a:moveTo>
                <a:lnTo>
                  <a:pt x="134111" y="36575"/>
                </a:lnTo>
                <a:lnTo>
                  <a:pt x="134111" y="0"/>
                </a:lnTo>
                <a:lnTo>
                  <a:pt x="0" y="0"/>
                </a:lnTo>
                <a:lnTo>
                  <a:pt x="0" y="3657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18809" y="6422135"/>
            <a:ext cx="134111" cy="0"/>
          </a:xfrm>
          <a:custGeom>
            <a:avLst/>
            <a:gdLst/>
            <a:ahLst/>
            <a:cxnLst/>
            <a:rect l="l" t="t" r="r" b="b"/>
            <a:pathLst>
              <a:path w="134111">
                <a:moveTo>
                  <a:pt x="134111" y="0"/>
                </a:moveTo>
                <a:lnTo>
                  <a:pt x="0" y="0"/>
                </a:lnTo>
              </a:path>
            </a:pathLst>
          </a:custGeom>
          <a:ln w="37845">
            <a:solidFill>
              <a:srgbClr val="2053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18809" y="6403847"/>
            <a:ext cx="134111" cy="36575"/>
          </a:xfrm>
          <a:custGeom>
            <a:avLst/>
            <a:gdLst/>
            <a:ahLst/>
            <a:cxnLst/>
            <a:rect l="l" t="t" r="r" b="b"/>
            <a:pathLst>
              <a:path w="134111" h="36575">
                <a:moveTo>
                  <a:pt x="0" y="36575"/>
                </a:moveTo>
                <a:lnTo>
                  <a:pt x="134111" y="36575"/>
                </a:lnTo>
                <a:lnTo>
                  <a:pt x="134111" y="0"/>
                </a:lnTo>
                <a:lnTo>
                  <a:pt x="0" y="0"/>
                </a:lnTo>
                <a:lnTo>
                  <a:pt x="0" y="3657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41441" y="6254495"/>
            <a:ext cx="134111" cy="185927"/>
          </a:xfrm>
          <a:custGeom>
            <a:avLst/>
            <a:gdLst/>
            <a:ahLst/>
            <a:cxnLst/>
            <a:rect l="l" t="t" r="r" b="b"/>
            <a:pathLst>
              <a:path w="134111" h="185927">
                <a:moveTo>
                  <a:pt x="0" y="0"/>
                </a:moveTo>
                <a:lnTo>
                  <a:pt x="0" y="185927"/>
                </a:lnTo>
                <a:lnTo>
                  <a:pt x="134111" y="185927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41441" y="6254495"/>
            <a:ext cx="134111" cy="185927"/>
          </a:xfrm>
          <a:custGeom>
            <a:avLst/>
            <a:gdLst/>
            <a:ahLst/>
            <a:cxnLst/>
            <a:rect l="l" t="t" r="r" b="b"/>
            <a:pathLst>
              <a:path w="134111" h="185927">
                <a:moveTo>
                  <a:pt x="0" y="185927"/>
                </a:moveTo>
                <a:lnTo>
                  <a:pt x="134111" y="185927"/>
                </a:lnTo>
                <a:lnTo>
                  <a:pt x="134111" y="0"/>
                </a:lnTo>
                <a:lnTo>
                  <a:pt x="0" y="0"/>
                </a:lnTo>
                <a:lnTo>
                  <a:pt x="0" y="185927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73217" y="6208775"/>
            <a:ext cx="134111" cy="231647"/>
          </a:xfrm>
          <a:custGeom>
            <a:avLst/>
            <a:gdLst/>
            <a:ahLst/>
            <a:cxnLst/>
            <a:rect l="l" t="t" r="r" b="b"/>
            <a:pathLst>
              <a:path w="134111" h="231647">
                <a:moveTo>
                  <a:pt x="0" y="0"/>
                </a:moveTo>
                <a:lnTo>
                  <a:pt x="0" y="231647"/>
                </a:lnTo>
                <a:lnTo>
                  <a:pt x="134111" y="231647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73217" y="6208775"/>
            <a:ext cx="134111" cy="231647"/>
          </a:xfrm>
          <a:custGeom>
            <a:avLst/>
            <a:gdLst/>
            <a:ahLst/>
            <a:cxnLst/>
            <a:rect l="l" t="t" r="r" b="b"/>
            <a:pathLst>
              <a:path w="134111" h="231647">
                <a:moveTo>
                  <a:pt x="0" y="231647"/>
                </a:moveTo>
                <a:lnTo>
                  <a:pt x="134111" y="231647"/>
                </a:lnTo>
                <a:lnTo>
                  <a:pt x="134111" y="0"/>
                </a:lnTo>
                <a:lnTo>
                  <a:pt x="0" y="0"/>
                </a:lnTo>
                <a:lnTo>
                  <a:pt x="0" y="231647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04993" y="6086855"/>
            <a:ext cx="134111" cy="353567"/>
          </a:xfrm>
          <a:custGeom>
            <a:avLst/>
            <a:gdLst/>
            <a:ahLst/>
            <a:cxnLst/>
            <a:rect l="l" t="t" r="r" b="b"/>
            <a:pathLst>
              <a:path w="134111" h="353567">
                <a:moveTo>
                  <a:pt x="0" y="0"/>
                </a:moveTo>
                <a:lnTo>
                  <a:pt x="0" y="353567"/>
                </a:lnTo>
                <a:lnTo>
                  <a:pt x="134111" y="353567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04993" y="6086855"/>
            <a:ext cx="134111" cy="353567"/>
          </a:xfrm>
          <a:custGeom>
            <a:avLst/>
            <a:gdLst/>
            <a:ahLst/>
            <a:cxnLst/>
            <a:rect l="l" t="t" r="r" b="b"/>
            <a:pathLst>
              <a:path w="134111" h="353567">
                <a:moveTo>
                  <a:pt x="0" y="353567"/>
                </a:moveTo>
                <a:lnTo>
                  <a:pt x="134111" y="353567"/>
                </a:lnTo>
                <a:lnTo>
                  <a:pt x="134111" y="0"/>
                </a:lnTo>
                <a:lnTo>
                  <a:pt x="0" y="0"/>
                </a:lnTo>
                <a:lnTo>
                  <a:pt x="0" y="353567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39817" y="5983223"/>
            <a:ext cx="131063" cy="457199"/>
          </a:xfrm>
          <a:custGeom>
            <a:avLst/>
            <a:gdLst/>
            <a:ahLst/>
            <a:cxnLst/>
            <a:rect l="l" t="t" r="r" b="b"/>
            <a:pathLst>
              <a:path w="131063" h="457199">
                <a:moveTo>
                  <a:pt x="0" y="0"/>
                </a:moveTo>
                <a:lnTo>
                  <a:pt x="0" y="457199"/>
                </a:lnTo>
                <a:lnTo>
                  <a:pt x="131063" y="457199"/>
                </a:lnTo>
                <a:lnTo>
                  <a:pt x="131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39817" y="5983223"/>
            <a:ext cx="131063" cy="457199"/>
          </a:xfrm>
          <a:custGeom>
            <a:avLst/>
            <a:gdLst/>
            <a:ahLst/>
            <a:cxnLst/>
            <a:rect l="l" t="t" r="r" b="b"/>
            <a:pathLst>
              <a:path w="131063" h="457199">
                <a:moveTo>
                  <a:pt x="0" y="457199"/>
                </a:moveTo>
                <a:lnTo>
                  <a:pt x="131063" y="457199"/>
                </a:lnTo>
                <a:lnTo>
                  <a:pt x="131063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59402" y="5974079"/>
            <a:ext cx="134111" cy="466343"/>
          </a:xfrm>
          <a:custGeom>
            <a:avLst/>
            <a:gdLst/>
            <a:ahLst/>
            <a:cxnLst/>
            <a:rect l="l" t="t" r="r" b="b"/>
            <a:pathLst>
              <a:path w="134111" h="466343">
                <a:moveTo>
                  <a:pt x="0" y="0"/>
                </a:moveTo>
                <a:lnTo>
                  <a:pt x="0" y="466343"/>
                </a:lnTo>
                <a:lnTo>
                  <a:pt x="134111" y="466343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59402" y="5974079"/>
            <a:ext cx="134111" cy="466343"/>
          </a:xfrm>
          <a:custGeom>
            <a:avLst/>
            <a:gdLst/>
            <a:ahLst/>
            <a:cxnLst/>
            <a:rect l="l" t="t" r="r" b="b"/>
            <a:pathLst>
              <a:path w="134111" h="466343">
                <a:moveTo>
                  <a:pt x="0" y="466343"/>
                </a:moveTo>
                <a:lnTo>
                  <a:pt x="134111" y="466343"/>
                </a:lnTo>
                <a:lnTo>
                  <a:pt x="134111" y="0"/>
                </a:lnTo>
                <a:lnTo>
                  <a:pt x="0" y="0"/>
                </a:lnTo>
                <a:lnTo>
                  <a:pt x="0" y="46634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91178" y="5955791"/>
            <a:ext cx="134111" cy="484631"/>
          </a:xfrm>
          <a:custGeom>
            <a:avLst/>
            <a:gdLst/>
            <a:ahLst/>
            <a:cxnLst/>
            <a:rect l="l" t="t" r="r" b="b"/>
            <a:pathLst>
              <a:path w="134111" h="484631">
                <a:moveTo>
                  <a:pt x="0" y="0"/>
                </a:moveTo>
                <a:lnTo>
                  <a:pt x="0" y="484631"/>
                </a:lnTo>
                <a:lnTo>
                  <a:pt x="134111" y="484631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91178" y="5955791"/>
            <a:ext cx="134111" cy="484631"/>
          </a:xfrm>
          <a:custGeom>
            <a:avLst/>
            <a:gdLst/>
            <a:ahLst/>
            <a:cxnLst/>
            <a:rect l="l" t="t" r="r" b="b"/>
            <a:pathLst>
              <a:path w="134111" h="484631">
                <a:moveTo>
                  <a:pt x="0" y="484631"/>
                </a:moveTo>
                <a:lnTo>
                  <a:pt x="134111" y="484631"/>
                </a:lnTo>
                <a:lnTo>
                  <a:pt x="134111" y="0"/>
                </a:lnTo>
                <a:lnTo>
                  <a:pt x="0" y="0"/>
                </a:lnTo>
                <a:lnTo>
                  <a:pt x="0" y="484631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26001" y="5910071"/>
            <a:ext cx="134111" cy="530351"/>
          </a:xfrm>
          <a:custGeom>
            <a:avLst/>
            <a:gdLst/>
            <a:ahLst/>
            <a:cxnLst/>
            <a:rect l="l" t="t" r="r" b="b"/>
            <a:pathLst>
              <a:path w="134111" h="530351">
                <a:moveTo>
                  <a:pt x="0" y="0"/>
                </a:moveTo>
                <a:lnTo>
                  <a:pt x="0" y="530351"/>
                </a:lnTo>
                <a:lnTo>
                  <a:pt x="134111" y="530351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26001" y="5910071"/>
            <a:ext cx="134111" cy="530351"/>
          </a:xfrm>
          <a:custGeom>
            <a:avLst/>
            <a:gdLst/>
            <a:ahLst/>
            <a:cxnLst/>
            <a:rect l="l" t="t" r="r" b="b"/>
            <a:pathLst>
              <a:path w="134111" h="530351">
                <a:moveTo>
                  <a:pt x="0" y="530351"/>
                </a:moveTo>
                <a:lnTo>
                  <a:pt x="134111" y="530351"/>
                </a:lnTo>
                <a:lnTo>
                  <a:pt x="134111" y="0"/>
                </a:lnTo>
                <a:lnTo>
                  <a:pt x="0" y="0"/>
                </a:lnTo>
                <a:lnTo>
                  <a:pt x="0" y="530351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57777" y="5882639"/>
            <a:ext cx="134111" cy="557783"/>
          </a:xfrm>
          <a:custGeom>
            <a:avLst/>
            <a:gdLst/>
            <a:ahLst/>
            <a:cxnLst/>
            <a:rect l="l" t="t" r="r" b="b"/>
            <a:pathLst>
              <a:path w="134111" h="557783">
                <a:moveTo>
                  <a:pt x="0" y="0"/>
                </a:moveTo>
                <a:lnTo>
                  <a:pt x="0" y="557783"/>
                </a:lnTo>
                <a:lnTo>
                  <a:pt x="134111" y="557783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57777" y="5882639"/>
            <a:ext cx="134111" cy="557783"/>
          </a:xfrm>
          <a:custGeom>
            <a:avLst/>
            <a:gdLst/>
            <a:ahLst/>
            <a:cxnLst/>
            <a:rect l="l" t="t" r="r" b="b"/>
            <a:pathLst>
              <a:path w="134111" h="557783">
                <a:moveTo>
                  <a:pt x="0" y="557783"/>
                </a:moveTo>
                <a:lnTo>
                  <a:pt x="134111" y="557783"/>
                </a:lnTo>
                <a:lnTo>
                  <a:pt x="134111" y="0"/>
                </a:lnTo>
                <a:lnTo>
                  <a:pt x="0" y="0"/>
                </a:lnTo>
                <a:lnTo>
                  <a:pt x="0" y="55778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80409" y="5864351"/>
            <a:ext cx="131063" cy="576071"/>
          </a:xfrm>
          <a:custGeom>
            <a:avLst/>
            <a:gdLst/>
            <a:ahLst/>
            <a:cxnLst/>
            <a:rect l="l" t="t" r="r" b="b"/>
            <a:pathLst>
              <a:path w="131063" h="576071">
                <a:moveTo>
                  <a:pt x="0" y="0"/>
                </a:moveTo>
                <a:lnTo>
                  <a:pt x="0" y="576071"/>
                </a:lnTo>
                <a:lnTo>
                  <a:pt x="131063" y="576071"/>
                </a:lnTo>
                <a:lnTo>
                  <a:pt x="131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80409" y="5864351"/>
            <a:ext cx="131063" cy="576071"/>
          </a:xfrm>
          <a:custGeom>
            <a:avLst/>
            <a:gdLst/>
            <a:ahLst/>
            <a:cxnLst/>
            <a:rect l="l" t="t" r="r" b="b"/>
            <a:pathLst>
              <a:path w="131063" h="576071">
                <a:moveTo>
                  <a:pt x="0" y="576071"/>
                </a:moveTo>
                <a:lnTo>
                  <a:pt x="131063" y="576071"/>
                </a:lnTo>
                <a:lnTo>
                  <a:pt x="131063" y="0"/>
                </a:lnTo>
                <a:lnTo>
                  <a:pt x="0" y="0"/>
                </a:lnTo>
                <a:lnTo>
                  <a:pt x="0" y="576071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12186" y="5779007"/>
            <a:ext cx="134111" cy="661415"/>
          </a:xfrm>
          <a:custGeom>
            <a:avLst/>
            <a:gdLst/>
            <a:ahLst/>
            <a:cxnLst/>
            <a:rect l="l" t="t" r="r" b="b"/>
            <a:pathLst>
              <a:path w="134111" h="661415">
                <a:moveTo>
                  <a:pt x="0" y="0"/>
                </a:moveTo>
                <a:lnTo>
                  <a:pt x="0" y="661415"/>
                </a:lnTo>
                <a:lnTo>
                  <a:pt x="134111" y="661415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12186" y="5779007"/>
            <a:ext cx="134111" cy="661415"/>
          </a:xfrm>
          <a:custGeom>
            <a:avLst/>
            <a:gdLst/>
            <a:ahLst/>
            <a:cxnLst/>
            <a:rect l="l" t="t" r="r" b="b"/>
            <a:pathLst>
              <a:path w="134111" h="661415">
                <a:moveTo>
                  <a:pt x="0" y="661415"/>
                </a:moveTo>
                <a:lnTo>
                  <a:pt x="134111" y="661415"/>
                </a:lnTo>
                <a:lnTo>
                  <a:pt x="134111" y="0"/>
                </a:lnTo>
                <a:lnTo>
                  <a:pt x="0" y="0"/>
                </a:lnTo>
                <a:lnTo>
                  <a:pt x="0" y="66141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3962" y="5779007"/>
            <a:ext cx="134111" cy="661415"/>
          </a:xfrm>
          <a:custGeom>
            <a:avLst/>
            <a:gdLst/>
            <a:ahLst/>
            <a:cxnLst/>
            <a:rect l="l" t="t" r="r" b="b"/>
            <a:pathLst>
              <a:path w="134111" h="661415">
                <a:moveTo>
                  <a:pt x="0" y="0"/>
                </a:moveTo>
                <a:lnTo>
                  <a:pt x="0" y="661415"/>
                </a:lnTo>
                <a:lnTo>
                  <a:pt x="134111" y="661415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3962" y="5779007"/>
            <a:ext cx="134111" cy="661415"/>
          </a:xfrm>
          <a:custGeom>
            <a:avLst/>
            <a:gdLst/>
            <a:ahLst/>
            <a:cxnLst/>
            <a:rect l="l" t="t" r="r" b="b"/>
            <a:pathLst>
              <a:path w="134111" h="661415">
                <a:moveTo>
                  <a:pt x="0" y="661415"/>
                </a:moveTo>
                <a:lnTo>
                  <a:pt x="134111" y="661415"/>
                </a:lnTo>
                <a:lnTo>
                  <a:pt x="134111" y="0"/>
                </a:lnTo>
                <a:lnTo>
                  <a:pt x="0" y="0"/>
                </a:lnTo>
                <a:lnTo>
                  <a:pt x="0" y="66141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75738" y="5480303"/>
            <a:ext cx="134111" cy="960119"/>
          </a:xfrm>
          <a:custGeom>
            <a:avLst/>
            <a:gdLst/>
            <a:ahLst/>
            <a:cxnLst/>
            <a:rect l="l" t="t" r="r" b="b"/>
            <a:pathLst>
              <a:path w="134111" h="960119">
                <a:moveTo>
                  <a:pt x="0" y="0"/>
                </a:moveTo>
                <a:lnTo>
                  <a:pt x="0" y="960119"/>
                </a:lnTo>
                <a:lnTo>
                  <a:pt x="134111" y="960119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975738" y="5480303"/>
            <a:ext cx="134111" cy="960119"/>
          </a:xfrm>
          <a:custGeom>
            <a:avLst/>
            <a:gdLst/>
            <a:ahLst/>
            <a:cxnLst/>
            <a:rect l="l" t="t" r="r" b="b"/>
            <a:pathLst>
              <a:path w="134111" h="960119">
                <a:moveTo>
                  <a:pt x="0" y="960119"/>
                </a:moveTo>
                <a:lnTo>
                  <a:pt x="134111" y="960119"/>
                </a:lnTo>
                <a:lnTo>
                  <a:pt x="134111" y="0"/>
                </a:lnTo>
                <a:lnTo>
                  <a:pt x="0" y="0"/>
                </a:lnTo>
                <a:lnTo>
                  <a:pt x="0" y="960119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98369" y="5425439"/>
            <a:ext cx="143255" cy="1014983"/>
          </a:xfrm>
          <a:custGeom>
            <a:avLst/>
            <a:gdLst/>
            <a:ahLst/>
            <a:cxnLst/>
            <a:rect l="l" t="t" r="r" b="b"/>
            <a:pathLst>
              <a:path w="143255" h="1014983">
                <a:moveTo>
                  <a:pt x="0" y="0"/>
                </a:moveTo>
                <a:lnTo>
                  <a:pt x="0" y="1014983"/>
                </a:lnTo>
                <a:lnTo>
                  <a:pt x="143255" y="1014983"/>
                </a:lnTo>
                <a:lnTo>
                  <a:pt x="143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98369" y="5425439"/>
            <a:ext cx="143255" cy="1014983"/>
          </a:xfrm>
          <a:custGeom>
            <a:avLst/>
            <a:gdLst/>
            <a:ahLst/>
            <a:cxnLst/>
            <a:rect l="l" t="t" r="r" b="b"/>
            <a:pathLst>
              <a:path w="143255" h="1014983">
                <a:moveTo>
                  <a:pt x="0" y="1014983"/>
                </a:moveTo>
                <a:lnTo>
                  <a:pt x="143255" y="1014983"/>
                </a:lnTo>
                <a:lnTo>
                  <a:pt x="143255" y="0"/>
                </a:lnTo>
                <a:lnTo>
                  <a:pt x="0" y="0"/>
                </a:lnTo>
                <a:lnTo>
                  <a:pt x="0" y="101498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0145" y="5017007"/>
            <a:ext cx="134111" cy="1423415"/>
          </a:xfrm>
          <a:custGeom>
            <a:avLst/>
            <a:gdLst/>
            <a:ahLst/>
            <a:cxnLst/>
            <a:rect l="l" t="t" r="r" b="b"/>
            <a:pathLst>
              <a:path w="134111" h="1423415">
                <a:moveTo>
                  <a:pt x="0" y="0"/>
                </a:moveTo>
                <a:lnTo>
                  <a:pt x="0" y="1423415"/>
                </a:lnTo>
                <a:lnTo>
                  <a:pt x="134111" y="1423415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30145" y="5017007"/>
            <a:ext cx="134111" cy="1423415"/>
          </a:xfrm>
          <a:custGeom>
            <a:avLst/>
            <a:gdLst/>
            <a:ahLst/>
            <a:cxnLst/>
            <a:rect l="l" t="t" r="r" b="b"/>
            <a:pathLst>
              <a:path w="134111" h="1423415">
                <a:moveTo>
                  <a:pt x="0" y="1423415"/>
                </a:moveTo>
                <a:lnTo>
                  <a:pt x="134111" y="1423415"/>
                </a:lnTo>
                <a:lnTo>
                  <a:pt x="134111" y="0"/>
                </a:lnTo>
                <a:lnTo>
                  <a:pt x="0" y="0"/>
                </a:lnTo>
                <a:lnTo>
                  <a:pt x="0" y="142341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161921" y="4989576"/>
            <a:ext cx="134111" cy="1450847"/>
          </a:xfrm>
          <a:custGeom>
            <a:avLst/>
            <a:gdLst/>
            <a:ahLst/>
            <a:cxnLst/>
            <a:rect l="l" t="t" r="r" b="b"/>
            <a:pathLst>
              <a:path w="134111" h="1450847">
                <a:moveTo>
                  <a:pt x="0" y="0"/>
                </a:moveTo>
                <a:lnTo>
                  <a:pt x="0" y="1450847"/>
                </a:lnTo>
                <a:lnTo>
                  <a:pt x="134111" y="1450847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161921" y="4989576"/>
            <a:ext cx="134111" cy="1450847"/>
          </a:xfrm>
          <a:custGeom>
            <a:avLst/>
            <a:gdLst/>
            <a:ahLst/>
            <a:cxnLst/>
            <a:rect l="l" t="t" r="r" b="b"/>
            <a:pathLst>
              <a:path w="134111" h="1450847">
                <a:moveTo>
                  <a:pt x="0" y="1450847"/>
                </a:moveTo>
                <a:lnTo>
                  <a:pt x="134111" y="1450847"/>
                </a:lnTo>
                <a:lnTo>
                  <a:pt x="134111" y="0"/>
                </a:lnTo>
                <a:lnTo>
                  <a:pt x="0" y="0"/>
                </a:lnTo>
                <a:lnTo>
                  <a:pt x="0" y="1450847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96745" y="4931663"/>
            <a:ext cx="134111" cy="1508759"/>
          </a:xfrm>
          <a:custGeom>
            <a:avLst/>
            <a:gdLst/>
            <a:ahLst/>
            <a:cxnLst/>
            <a:rect l="l" t="t" r="r" b="b"/>
            <a:pathLst>
              <a:path w="134111" h="1508759">
                <a:moveTo>
                  <a:pt x="0" y="0"/>
                </a:moveTo>
                <a:lnTo>
                  <a:pt x="0" y="1508759"/>
                </a:lnTo>
                <a:lnTo>
                  <a:pt x="134111" y="1508759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96745" y="4931663"/>
            <a:ext cx="134111" cy="1508759"/>
          </a:xfrm>
          <a:custGeom>
            <a:avLst/>
            <a:gdLst/>
            <a:ahLst/>
            <a:cxnLst/>
            <a:rect l="l" t="t" r="r" b="b"/>
            <a:pathLst>
              <a:path w="134111" h="1508759">
                <a:moveTo>
                  <a:pt x="0" y="1508759"/>
                </a:moveTo>
                <a:lnTo>
                  <a:pt x="134111" y="1508759"/>
                </a:lnTo>
                <a:lnTo>
                  <a:pt x="134111" y="0"/>
                </a:lnTo>
                <a:lnTo>
                  <a:pt x="0" y="0"/>
                </a:lnTo>
                <a:lnTo>
                  <a:pt x="0" y="1508759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16330" y="4831079"/>
            <a:ext cx="146303" cy="1609343"/>
          </a:xfrm>
          <a:custGeom>
            <a:avLst/>
            <a:gdLst/>
            <a:ahLst/>
            <a:cxnLst/>
            <a:rect l="l" t="t" r="r" b="b"/>
            <a:pathLst>
              <a:path w="146303" h="1609343">
                <a:moveTo>
                  <a:pt x="0" y="0"/>
                </a:moveTo>
                <a:lnTo>
                  <a:pt x="0" y="1609343"/>
                </a:lnTo>
                <a:lnTo>
                  <a:pt x="146303" y="1609343"/>
                </a:lnTo>
                <a:lnTo>
                  <a:pt x="146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16330" y="4831079"/>
            <a:ext cx="146303" cy="1609343"/>
          </a:xfrm>
          <a:custGeom>
            <a:avLst/>
            <a:gdLst/>
            <a:ahLst/>
            <a:cxnLst/>
            <a:rect l="l" t="t" r="r" b="b"/>
            <a:pathLst>
              <a:path w="146303" h="1609343">
                <a:moveTo>
                  <a:pt x="0" y="1609343"/>
                </a:moveTo>
                <a:lnTo>
                  <a:pt x="146303" y="1609343"/>
                </a:lnTo>
                <a:lnTo>
                  <a:pt x="146303" y="0"/>
                </a:lnTo>
                <a:lnTo>
                  <a:pt x="0" y="0"/>
                </a:lnTo>
                <a:lnTo>
                  <a:pt x="0" y="160934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51153" y="4782311"/>
            <a:ext cx="131063" cy="1658111"/>
          </a:xfrm>
          <a:custGeom>
            <a:avLst/>
            <a:gdLst/>
            <a:ahLst/>
            <a:cxnLst/>
            <a:rect l="l" t="t" r="r" b="b"/>
            <a:pathLst>
              <a:path w="131063" h="1658111">
                <a:moveTo>
                  <a:pt x="0" y="0"/>
                </a:moveTo>
                <a:lnTo>
                  <a:pt x="0" y="1658111"/>
                </a:lnTo>
                <a:lnTo>
                  <a:pt x="131063" y="1658111"/>
                </a:lnTo>
                <a:lnTo>
                  <a:pt x="131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51153" y="4782311"/>
            <a:ext cx="131063" cy="1658111"/>
          </a:xfrm>
          <a:custGeom>
            <a:avLst/>
            <a:gdLst/>
            <a:ahLst/>
            <a:cxnLst/>
            <a:rect l="l" t="t" r="r" b="b"/>
            <a:pathLst>
              <a:path w="131063" h="1658111">
                <a:moveTo>
                  <a:pt x="0" y="1658111"/>
                </a:moveTo>
                <a:lnTo>
                  <a:pt x="131063" y="1658111"/>
                </a:lnTo>
                <a:lnTo>
                  <a:pt x="131063" y="0"/>
                </a:lnTo>
                <a:lnTo>
                  <a:pt x="0" y="0"/>
                </a:lnTo>
                <a:lnTo>
                  <a:pt x="0" y="1658111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82930" y="4654295"/>
            <a:ext cx="134111" cy="1786127"/>
          </a:xfrm>
          <a:custGeom>
            <a:avLst/>
            <a:gdLst/>
            <a:ahLst/>
            <a:cxnLst/>
            <a:rect l="l" t="t" r="r" b="b"/>
            <a:pathLst>
              <a:path w="134111" h="1786127">
                <a:moveTo>
                  <a:pt x="0" y="0"/>
                </a:moveTo>
                <a:lnTo>
                  <a:pt x="0" y="1786127"/>
                </a:lnTo>
                <a:lnTo>
                  <a:pt x="134111" y="1786127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82930" y="4654295"/>
            <a:ext cx="134111" cy="1786127"/>
          </a:xfrm>
          <a:custGeom>
            <a:avLst/>
            <a:gdLst/>
            <a:ahLst/>
            <a:cxnLst/>
            <a:rect l="l" t="t" r="r" b="b"/>
            <a:pathLst>
              <a:path w="134111" h="1786127">
                <a:moveTo>
                  <a:pt x="0" y="1786127"/>
                </a:moveTo>
                <a:lnTo>
                  <a:pt x="134111" y="1786127"/>
                </a:lnTo>
                <a:lnTo>
                  <a:pt x="134111" y="0"/>
                </a:lnTo>
                <a:lnTo>
                  <a:pt x="0" y="0"/>
                </a:lnTo>
                <a:lnTo>
                  <a:pt x="0" y="1786127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14709" y="4495800"/>
            <a:ext cx="134111" cy="1944623"/>
          </a:xfrm>
          <a:custGeom>
            <a:avLst/>
            <a:gdLst/>
            <a:ahLst/>
            <a:cxnLst/>
            <a:rect l="l" t="t" r="r" b="b"/>
            <a:pathLst>
              <a:path w="134111" h="1944623">
                <a:moveTo>
                  <a:pt x="0" y="0"/>
                </a:moveTo>
                <a:lnTo>
                  <a:pt x="0" y="1944623"/>
                </a:lnTo>
                <a:lnTo>
                  <a:pt x="134111" y="1944623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14709" y="4495800"/>
            <a:ext cx="134111" cy="1944623"/>
          </a:xfrm>
          <a:custGeom>
            <a:avLst/>
            <a:gdLst/>
            <a:ahLst/>
            <a:cxnLst/>
            <a:rect l="l" t="t" r="r" b="b"/>
            <a:pathLst>
              <a:path w="134111" h="1944623">
                <a:moveTo>
                  <a:pt x="0" y="1944623"/>
                </a:moveTo>
                <a:lnTo>
                  <a:pt x="134111" y="1944623"/>
                </a:lnTo>
                <a:lnTo>
                  <a:pt x="134111" y="0"/>
                </a:lnTo>
                <a:lnTo>
                  <a:pt x="0" y="0"/>
                </a:lnTo>
                <a:lnTo>
                  <a:pt x="0" y="194462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37341" y="4282439"/>
            <a:ext cx="143255" cy="2157983"/>
          </a:xfrm>
          <a:custGeom>
            <a:avLst/>
            <a:gdLst/>
            <a:ahLst/>
            <a:cxnLst/>
            <a:rect l="l" t="t" r="r" b="b"/>
            <a:pathLst>
              <a:path w="143255" h="2157983">
                <a:moveTo>
                  <a:pt x="0" y="0"/>
                </a:moveTo>
                <a:lnTo>
                  <a:pt x="0" y="2157983"/>
                </a:lnTo>
                <a:lnTo>
                  <a:pt x="143255" y="2157983"/>
                </a:lnTo>
                <a:lnTo>
                  <a:pt x="143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537341" y="4282439"/>
            <a:ext cx="143255" cy="2157983"/>
          </a:xfrm>
          <a:custGeom>
            <a:avLst/>
            <a:gdLst/>
            <a:ahLst/>
            <a:cxnLst/>
            <a:rect l="l" t="t" r="r" b="b"/>
            <a:pathLst>
              <a:path w="143255" h="2157983">
                <a:moveTo>
                  <a:pt x="0" y="2157983"/>
                </a:moveTo>
                <a:lnTo>
                  <a:pt x="143255" y="2157983"/>
                </a:lnTo>
                <a:lnTo>
                  <a:pt x="143255" y="0"/>
                </a:lnTo>
                <a:lnTo>
                  <a:pt x="0" y="0"/>
                </a:lnTo>
                <a:lnTo>
                  <a:pt x="0" y="2157983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69117" y="3416808"/>
            <a:ext cx="134111" cy="3023615"/>
          </a:xfrm>
          <a:custGeom>
            <a:avLst/>
            <a:gdLst/>
            <a:ahLst/>
            <a:cxnLst/>
            <a:rect l="l" t="t" r="r" b="b"/>
            <a:pathLst>
              <a:path w="134111" h="3023615">
                <a:moveTo>
                  <a:pt x="0" y="0"/>
                </a:moveTo>
                <a:lnTo>
                  <a:pt x="0" y="3023615"/>
                </a:lnTo>
                <a:lnTo>
                  <a:pt x="134111" y="3023615"/>
                </a:lnTo>
                <a:lnTo>
                  <a:pt x="13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053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69117" y="3416808"/>
            <a:ext cx="134111" cy="3023615"/>
          </a:xfrm>
          <a:custGeom>
            <a:avLst/>
            <a:gdLst/>
            <a:ahLst/>
            <a:cxnLst/>
            <a:rect l="l" t="t" r="r" b="b"/>
            <a:pathLst>
              <a:path w="134111" h="3023615">
                <a:moveTo>
                  <a:pt x="0" y="3023615"/>
                </a:moveTo>
                <a:lnTo>
                  <a:pt x="134111" y="3023615"/>
                </a:lnTo>
                <a:lnTo>
                  <a:pt x="134111" y="0"/>
                </a:lnTo>
                <a:lnTo>
                  <a:pt x="0" y="0"/>
                </a:lnTo>
                <a:lnTo>
                  <a:pt x="0" y="3023615"/>
                </a:lnTo>
              </a:path>
            </a:pathLst>
          </a:custGeom>
          <a:ln w="3175">
            <a:solidFill>
              <a:srgbClr val="2320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085985" y="822452"/>
            <a:ext cx="7734934" cy="2163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İngilizcede harflerin farklı kullanım sıklığı vardır.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Dahası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düz metindeki sıklık şifreli metinde de korunur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17500" marR="12700" indent="-304800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„e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“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ingilizcede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en çok kullanılan harftir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tipik bir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ingilizce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metindeki harflerin 13%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„e“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Diğer en çok kullanılan harf</a:t>
            </a:r>
            <a:r>
              <a:rPr lang="tr-TR" sz="1600" spc="-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yaklaşık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%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la t’ </a:t>
            </a:r>
            <a:r>
              <a:rPr lang="tr-TR"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4"/>
              </a:spcBef>
            </a:pPr>
            <a:endParaRPr sz="1000" dirty="0"/>
          </a:p>
          <a:p>
            <a:pPr marL="3011805">
              <a:lnSpc>
                <a:spcPct val="100000"/>
              </a:lnSpc>
            </a:pPr>
            <a:r>
              <a:rPr lang="tr-TR" sz="1300" spc="155" dirty="0" smtClean="0">
                <a:solidFill>
                  <a:srgbClr val="232021"/>
                </a:solidFill>
                <a:latin typeface="Arial"/>
                <a:cs typeface="Arial"/>
              </a:rPr>
              <a:t>İngilizcede kelime sıklıkları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267849" y="6673347"/>
            <a:ext cx="442595" cy="156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7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950" spc="9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950" spc="-5" dirty="0" smtClean="0">
                <a:solidFill>
                  <a:srgbClr val="232021"/>
                </a:solidFill>
                <a:latin typeface="Arial"/>
                <a:cs typeface="Arial"/>
              </a:rPr>
              <a:t>tt</a:t>
            </a:r>
            <a:r>
              <a:rPr sz="950" spc="7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950" spc="4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950" spc="9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459624" y="4393879"/>
            <a:ext cx="156845" cy="861694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-10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950" spc="-9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950" spc="-13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950" spc="-110" dirty="0" smtClean="0">
                <a:solidFill>
                  <a:srgbClr val="232021"/>
                </a:solidFill>
                <a:latin typeface="Arial"/>
                <a:cs typeface="Arial"/>
              </a:rPr>
              <a:t>q</a:t>
            </a:r>
            <a:r>
              <a:rPr sz="950" spc="-135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950" spc="-1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950" spc="-13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950" spc="-7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95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950" spc="-1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950" spc="-4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95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950" spc="-1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950" spc="0" dirty="0" smtClean="0">
                <a:solidFill>
                  <a:srgbClr val="232021"/>
                </a:solidFill>
                <a:latin typeface="Arial"/>
                <a:cs typeface="Arial"/>
              </a:rPr>
              <a:t>%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7550784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Harf sıklıkları analiziyle yer değiştirme şifrelerinin kırılması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473" y="1462533"/>
            <a:ext cx="7673975" cy="3810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4470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4470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Şimdi örneğimize dönüp en çok geçen harfi bulalım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844165" marR="88900" indent="-1737360">
              <a:lnSpc>
                <a:spcPct val="123800"/>
              </a:lnSpc>
              <a:spcBef>
                <a:spcPts val="440"/>
              </a:spcBef>
            </a:pP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ifc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v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qq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vfllc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cfjwhw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z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bnn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hc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hwwhbs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br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w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vhl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q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72"/>
              </a:spcBef>
            </a:pPr>
            <a:endParaRPr sz="1100" dirty="0"/>
          </a:p>
          <a:p>
            <a:pPr marL="338455" lvl="1" indent="-2870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38455" algn="l"/>
              </a:tabLst>
            </a:pPr>
            <a:r>
              <a:rPr lang="tr-TR" sz="1600" spc="40" dirty="0" smtClean="0">
                <a:solidFill>
                  <a:srgbClr val="232021"/>
                </a:solidFill>
                <a:latin typeface="Arial"/>
                <a:cs typeface="Arial"/>
              </a:rPr>
              <a:t>Şimdi şifreli metinde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q</a:t>
            </a:r>
            <a:r>
              <a:rPr lang="tr-TR"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'</a:t>
            </a:r>
            <a:r>
              <a:rPr lang="tr-TR" sz="1600" spc="0" dirty="0" err="1" smtClean="0">
                <a:solidFill>
                  <a:srgbClr val="232021"/>
                </a:solidFill>
                <a:latin typeface="Courier New"/>
                <a:cs typeface="Courier New"/>
              </a:rPr>
              <a:t>nun</a:t>
            </a:r>
            <a:r>
              <a:rPr lang="tr-TR"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 yerine 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E</a:t>
            </a:r>
            <a:r>
              <a:rPr lang="tr-TR"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 yazalım</a:t>
            </a:r>
            <a:r>
              <a:rPr sz="1600" spc="-509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895600" marR="24765" indent="-1850389">
              <a:lnSpc>
                <a:spcPct val="123800"/>
              </a:lnSpc>
              <a:spcBef>
                <a:spcPts val="440"/>
              </a:spcBef>
              <a:tabLst>
                <a:tab pos="7281545" algn="l"/>
              </a:tabLst>
            </a:pP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ifc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v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EE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vfllc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rd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cfjwhw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z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bnn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b	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c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hwwhbs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br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15" dirty="0" smtClean="0">
                <a:solidFill>
                  <a:srgbClr val="232021"/>
                </a:solidFill>
                <a:latin typeface="Courier New"/>
                <a:cs typeface="Courier New"/>
              </a:rPr>
              <a:t>h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w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vhl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6"/>
              </a:spcBef>
            </a:pPr>
            <a:endParaRPr sz="1300" dirty="0"/>
          </a:p>
          <a:p>
            <a:pPr marL="338455" marR="12700" lvl="1" indent="-28702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3845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Kalan harflerin sıklığına dayanarak daha fazla tahmin yapılır ve düz metin bulunur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"/>
              </a:spcBef>
            </a:pPr>
            <a:endParaRPr sz="500" dirty="0"/>
          </a:p>
          <a:p>
            <a:pPr marL="2895600" marR="85725" indent="-1786255">
              <a:lnSpc>
                <a:spcPct val="123800"/>
              </a:lnSpc>
            </a:pP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W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WIL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L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MEE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T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I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N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TH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MIDDL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O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F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TH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LIBRAR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Y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A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T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NOO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N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AL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L 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ARRANGEMENT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S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</a:t>
            </a:r>
            <a:r>
              <a:rPr sz="1600" spc="15" dirty="0" smtClean="0">
                <a:solidFill>
                  <a:srgbClr val="F27634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R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F27634"/>
                </a:solidFill>
                <a:latin typeface="Courier New"/>
                <a:cs typeface="Courier New"/>
              </a:rPr>
              <a:t> MAD</a:t>
            </a:r>
            <a:r>
              <a:rPr sz="1600" spc="0" dirty="0" smtClean="0">
                <a:solidFill>
                  <a:srgbClr val="F27634"/>
                </a:solidFill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07238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od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üler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 aritmetik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1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2000" spc="-2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9920"/>
            <a:ext cx="6797040" cy="318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600" b="1" spc="-20" dirty="0">
                <a:solidFill>
                  <a:srgbClr val="232021"/>
                </a:solidFill>
                <a:latin typeface="Arial"/>
                <a:cs typeface="Arial"/>
              </a:rPr>
              <a:t>Harf sıklıkları analiziyle yer değiştirme şifrelerinin kırılması</a:t>
            </a:r>
            <a:endParaRPr lang="tr-TR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256442"/>
            <a:ext cx="7323455" cy="163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217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Pratikte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, sadece harflerin değil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ingilizcede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sık kullanılan kelime ikilileri ve üçlüleri de şifreli metni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 çözmek için kullanılır. </a:t>
            </a:r>
          </a:p>
          <a:p>
            <a:pPr marL="207645" marR="12700" indent="-195580">
              <a:lnSpc>
                <a:spcPct val="1217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kitabın ilgili metnindeki şifreli metni kırmaya çalışabilirsiniz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990" y="3743963"/>
            <a:ext cx="7405370" cy="122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marR="12700" indent="-344805">
              <a:lnSpc>
                <a:spcPct val="125000"/>
              </a:lnSpc>
            </a:pP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    önemli ders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0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88</a:t>
            </a:r>
            <a:r>
              <a:rPr lang="tr-TR" sz="1575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gibi yeterli büyüklükte anahtar uzayına sahip olmasına rağmen</a:t>
            </a:r>
            <a:r>
              <a:rPr lang="tr-TR" sz="1600" spc="20" dirty="0" smtClean="0">
                <a:solidFill>
                  <a:srgbClr val="232021"/>
                </a:solidFill>
                <a:latin typeface="Arial"/>
                <a:cs typeface="Arial"/>
              </a:rPr>
              <a:t>, sayısal yöntemlerle kolaylıkla kırılabilir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Bu şifreleme yapılarının bütün saldırılara karşı dayanıklı olması gerektiğini gösteren çok güzel bir örnektir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07238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506095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5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odüler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 aritmetiğe kısa bir giriş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42" y="2219961"/>
            <a:ext cx="765683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40" dirty="0" smtClean="0">
                <a:solidFill>
                  <a:srgbClr val="232021"/>
                </a:solidFill>
                <a:latin typeface="Arial"/>
                <a:cs typeface="Arial"/>
              </a:rPr>
              <a:t>Neden modüler aritmetik çalışmaya ihtiyacımız var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588645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Asimetrik şifreleme için çok önemlidir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gibi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Bazı tarihsel şifreler modüler aritmetikle güzel bir şekilde ifade edilebilir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lang="tr-TR" sz="1600" dirty="0"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Cae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phe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060950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5" dirty="0">
                <a:solidFill>
                  <a:srgbClr val="232021"/>
                </a:solidFill>
                <a:latin typeface="Arial"/>
                <a:cs typeface="Arial"/>
              </a:rPr>
              <a:t>Modüler</a:t>
            </a:r>
            <a:r>
              <a:rPr lang="tr-TR" sz="1900" b="1" spc="-25" dirty="0">
                <a:solidFill>
                  <a:srgbClr val="232021"/>
                </a:solidFill>
                <a:latin typeface="Arial"/>
                <a:cs typeface="Arial"/>
              </a:rPr>
              <a:t> aritmetiğe kısa bir giriş</a:t>
            </a:r>
            <a:endParaRPr lang="tr-TR"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5657" y="3343655"/>
            <a:ext cx="1880615" cy="1883663"/>
          </a:xfrm>
          <a:custGeom>
            <a:avLst/>
            <a:gdLst/>
            <a:ahLst/>
            <a:cxnLst/>
            <a:rect l="l" t="t" r="r" b="b"/>
            <a:pathLst>
              <a:path w="1880615" h="1883663">
                <a:moveTo>
                  <a:pt x="1880615" y="990599"/>
                </a:moveTo>
                <a:lnTo>
                  <a:pt x="1880615" y="893063"/>
                </a:lnTo>
                <a:lnTo>
                  <a:pt x="1877567" y="844295"/>
                </a:lnTo>
                <a:lnTo>
                  <a:pt x="1871471" y="798575"/>
                </a:lnTo>
                <a:lnTo>
                  <a:pt x="1853183" y="707135"/>
                </a:lnTo>
                <a:lnTo>
                  <a:pt x="1840991" y="661415"/>
                </a:lnTo>
                <a:lnTo>
                  <a:pt x="1825751" y="618743"/>
                </a:lnTo>
                <a:lnTo>
                  <a:pt x="1789175" y="533399"/>
                </a:lnTo>
                <a:lnTo>
                  <a:pt x="1746503" y="454151"/>
                </a:lnTo>
                <a:lnTo>
                  <a:pt x="1722119" y="414527"/>
                </a:lnTo>
                <a:lnTo>
                  <a:pt x="1694687" y="377951"/>
                </a:lnTo>
                <a:lnTo>
                  <a:pt x="1667255" y="344423"/>
                </a:lnTo>
                <a:lnTo>
                  <a:pt x="1636775" y="307847"/>
                </a:lnTo>
                <a:lnTo>
                  <a:pt x="1572767" y="243839"/>
                </a:lnTo>
                <a:lnTo>
                  <a:pt x="1539239" y="216407"/>
                </a:lnTo>
                <a:lnTo>
                  <a:pt x="1466087" y="161543"/>
                </a:lnTo>
                <a:lnTo>
                  <a:pt x="1429511" y="137159"/>
                </a:lnTo>
                <a:lnTo>
                  <a:pt x="1350263" y="94487"/>
                </a:lnTo>
                <a:lnTo>
                  <a:pt x="1264919" y="57911"/>
                </a:lnTo>
                <a:lnTo>
                  <a:pt x="1222247" y="42671"/>
                </a:lnTo>
                <a:lnTo>
                  <a:pt x="1176527" y="30479"/>
                </a:lnTo>
                <a:lnTo>
                  <a:pt x="1085087" y="12191"/>
                </a:lnTo>
                <a:lnTo>
                  <a:pt x="1036319" y="6095"/>
                </a:lnTo>
                <a:lnTo>
                  <a:pt x="990599" y="3047"/>
                </a:lnTo>
                <a:lnTo>
                  <a:pt x="941831" y="0"/>
                </a:lnTo>
                <a:lnTo>
                  <a:pt x="844295" y="6095"/>
                </a:lnTo>
                <a:lnTo>
                  <a:pt x="798575" y="12191"/>
                </a:lnTo>
                <a:lnTo>
                  <a:pt x="707135" y="30479"/>
                </a:lnTo>
                <a:lnTo>
                  <a:pt x="661415" y="42671"/>
                </a:lnTo>
                <a:lnTo>
                  <a:pt x="618743" y="57911"/>
                </a:lnTo>
                <a:lnTo>
                  <a:pt x="533399" y="94487"/>
                </a:lnTo>
                <a:lnTo>
                  <a:pt x="454151" y="137159"/>
                </a:lnTo>
                <a:lnTo>
                  <a:pt x="414527" y="161543"/>
                </a:lnTo>
                <a:lnTo>
                  <a:pt x="341375" y="216407"/>
                </a:lnTo>
                <a:lnTo>
                  <a:pt x="307847" y="246887"/>
                </a:lnTo>
                <a:lnTo>
                  <a:pt x="243839" y="310895"/>
                </a:lnTo>
                <a:lnTo>
                  <a:pt x="188975" y="377951"/>
                </a:lnTo>
                <a:lnTo>
                  <a:pt x="161543" y="414527"/>
                </a:lnTo>
                <a:lnTo>
                  <a:pt x="112775" y="493775"/>
                </a:lnTo>
                <a:lnTo>
                  <a:pt x="94487" y="533399"/>
                </a:lnTo>
                <a:lnTo>
                  <a:pt x="73151" y="576071"/>
                </a:lnTo>
                <a:lnTo>
                  <a:pt x="42671" y="661415"/>
                </a:lnTo>
                <a:lnTo>
                  <a:pt x="18287" y="752855"/>
                </a:lnTo>
                <a:lnTo>
                  <a:pt x="6095" y="847343"/>
                </a:lnTo>
                <a:lnTo>
                  <a:pt x="0" y="941831"/>
                </a:lnTo>
                <a:lnTo>
                  <a:pt x="6095" y="1039367"/>
                </a:lnTo>
                <a:lnTo>
                  <a:pt x="9143" y="1062227"/>
                </a:lnTo>
                <a:lnTo>
                  <a:pt x="9143" y="941831"/>
                </a:lnTo>
                <a:lnTo>
                  <a:pt x="15239" y="847343"/>
                </a:lnTo>
                <a:lnTo>
                  <a:pt x="21335" y="798575"/>
                </a:lnTo>
                <a:lnTo>
                  <a:pt x="30479" y="752855"/>
                </a:lnTo>
                <a:lnTo>
                  <a:pt x="39623" y="710183"/>
                </a:lnTo>
                <a:lnTo>
                  <a:pt x="51815" y="664463"/>
                </a:lnTo>
                <a:lnTo>
                  <a:pt x="82295" y="579119"/>
                </a:lnTo>
                <a:lnTo>
                  <a:pt x="100583" y="539495"/>
                </a:lnTo>
                <a:lnTo>
                  <a:pt x="121919" y="496823"/>
                </a:lnTo>
                <a:lnTo>
                  <a:pt x="146303" y="460247"/>
                </a:lnTo>
                <a:lnTo>
                  <a:pt x="170687" y="420623"/>
                </a:lnTo>
                <a:lnTo>
                  <a:pt x="195071" y="384047"/>
                </a:lnTo>
                <a:lnTo>
                  <a:pt x="222503" y="350519"/>
                </a:lnTo>
                <a:lnTo>
                  <a:pt x="283463" y="283463"/>
                </a:lnTo>
                <a:lnTo>
                  <a:pt x="313943" y="252983"/>
                </a:lnTo>
                <a:lnTo>
                  <a:pt x="347471" y="222503"/>
                </a:lnTo>
                <a:lnTo>
                  <a:pt x="384047" y="195071"/>
                </a:lnTo>
                <a:lnTo>
                  <a:pt x="457199" y="146303"/>
                </a:lnTo>
                <a:lnTo>
                  <a:pt x="496823" y="121919"/>
                </a:lnTo>
                <a:lnTo>
                  <a:pt x="536447" y="103631"/>
                </a:lnTo>
                <a:lnTo>
                  <a:pt x="579119" y="82295"/>
                </a:lnTo>
                <a:lnTo>
                  <a:pt x="664463" y="51815"/>
                </a:lnTo>
                <a:lnTo>
                  <a:pt x="707135" y="39623"/>
                </a:lnTo>
                <a:lnTo>
                  <a:pt x="798575" y="21335"/>
                </a:lnTo>
                <a:lnTo>
                  <a:pt x="847343" y="15239"/>
                </a:lnTo>
                <a:lnTo>
                  <a:pt x="893063" y="12191"/>
                </a:lnTo>
                <a:lnTo>
                  <a:pt x="941831" y="9143"/>
                </a:lnTo>
                <a:lnTo>
                  <a:pt x="990599" y="12191"/>
                </a:lnTo>
                <a:lnTo>
                  <a:pt x="1036319" y="15239"/>
                </a:lnTo>
                <a:lnTo>
                  <a:pt x="1082039" y="21335"/>
                </a:lnTo>
                <a:lnTo>
                  <a:pt x="1173479" y="39623"/>
                </a:lnTo>
                <a:lnTo>
                  <a:pt x="1219199" y="51815"/>
                </a:lnTo>
                <a:lnTo>
                  <a:pt x="1304543" y="82295"/>
                </a:lnTo>
                <a:lnTo>
                  <a:pt x="1344167" y="103631"/>
                </a:lnTo>
                <a:lnTo>
                  <a:pt x="1383791" y="121919"/>
                </a:lnTo>
                <a:lnTo>
                  <a:pt x="1463039" y="170687"/>
                </a:lnTo>
                <a:lnTo>
                  <a:pt x="1499615" y="195071"/>
                </a:lnTo>
                <a:lnTo>
                  <a:pt x="1533143" y="222503"/>
                </a:lnTo>
                <a:lnTo>
                  <a:pt x="1600199" y="283463"/>
                </a:lnTo>
                <a:lnTo>
                  <a:pt x="1661159" y="350519"/>
                </a:lnTo>
                <a:lnTo>
                  <a:pt x="1688591" y="384047"/>
                </a:lnTo>
                <a:lnTo>
                  <a:pt x="1712975" y="420623"/>
                </a:lnTo>
                <a:lnTo>
                  <a:pt x="1737359" y="460247"/>
                </a:lnTo>
                <a:lnTo>
                  <a:pt x="1758695" y="496823"/>
                </a:lnTo>
                <a:lnTo>
                  <a:pt x="1780031" y="539495"/>
                </a:lnTo>
                <a:lnTo>
                  <a:pt x="1798319" y="579119"/>
                </a:lnTo>
                <a:lnTo>
                  <a:pt x="1816607" y="621791"/>
                </a:lnTo>
                <a:lnTo>
                  <a:pt x="1831847" y="664463"/>
                </a:lnTo>
                <a:lnTo>
                  <a:pt x="1844039" y="710183"/>
                </a:lnTo>
                <a:lnTo>
                  <a:pt x="1862327" y="801623"/>
                </a:lnTo>
                <a:lnTo>
                  <a:pt x="1868423" y="847343"/>
                </a:lnTo>
                <a:lnTo>
                  <a:pt x="1871471" y="893063"/>
                </a:lnTo>
                <a:lnTo>
                  <a:pt x="1871471" y="1085087"/>
                </a:lnTo>
                <a:lnTo>
                  <a:pt x="1877567" y="1039367"/>
                </a:lnTo>
                <a:lnTo>
                  <a:pt x="1880615" y="990599"/>
                </a:lnTo>
                <a:close/>
              </a:path>
              <a:path w="1880615" h="1883663">
                <a:moveTo>
                  <a:pt x="1871471" y="1085087"/>
                </a:moveTo>
                <a:lnTo>
                  <a:pt x="1871471" y="990599"/>
                </a:lnTo>
                <a:lnTo>
                  <a:pt x="1868423" y="1036319"/>
                </a:lnTo>
                <a:lnTo>
                  <a:pt x="1862327" y="1085087"/>
                </a:lnTo>
                <a:lnTo>
                  <a:pt x="1844039" y="1176527"/>
                </a:lnTo>
                <a:lnTo>
                  <a:pt x="1831847" y="1219199"/>
                </a:lnTo>
                <a:lnTo>
                  <a:pt x="1816607" y="1261871"/>
                </a:lnTo>
                <a:lnTo>
                  <a:pt x="1780031" y="1347215"/>
                </a:lnTo>
                <a:lnTo>
                  <a:pt x="1737359" y="1426463"/>
                </a:lnTo>
                <a:lnTo>
                  <a:pt x="1688591" y="1499615"/>
                </a:lnTo>
                <a:lnTo>
                  <a:pt x="1658111" y="1536191"/>
                </a:lnTo>
                <a:lnTo>
                  <a:pt x="1630679" y="1569719"/>
                </a:lnTo>
                <a:lnTo>
                  <a:pt x="1600199" y="1600199"/>
                </a:lnTo>
                <a:lnTo>
                  <a:pt x="1533143" y="1661159"/>
                </a:lnTo>
                <a:lnTo>
                  <a:pt x="1499615" y="1688591"/>
                </a:lnTo>
                <a:lnTo>
                  <a:pt x="1463039" y="1716023"/>
                </a:lnTo>
                <a:lnTo>
                  <a:pt x="1423415" y="1740407"/>
                </a:lnTo>
                <a:lnTo>
                  <a:pt x="1344167" y="1783079"/>
                </a:lnTo>
                <a:lnTo>
                  <a:pt x="1304543" y="1801367"/>
                </a:lnTo>
                <a:lnTo>
                  <a:pt x="1219199" y="1831847"/>
                </a:lnTo>
                <a:lnTo>
                  <a:pt x="1127759" y="1856231"/>
                </a:lnTo>
                <a:lnTo>
                  <a:pt x="1036319" y="1868423"/>
                </a:lnTo>
                <a:lnTo>
                  <a:pt x="987551" y="1871471"/>
                </a:lnTo>
                <a:lnTo>
                  <a:pt x="941831" y="1874519"/>
                </a:lnTo>
                <a:lnTo>
                  <a:pt x="893063" y="1871471"/>
                </a:lnTo>
                <a:lnTo>
                  <a:pt x="847343" y="1868423"/>
                </a:lnTo>
                <a:lnTo>
                  <a:pt x="798575" y="1862327"/>
                </a:lnTo>
                <a:lnTo>
                  <a:pt x="752855" y="1856231"/>
                </a:lnTo>
                <a:lnTo>
                  <a:pt x="707135" y="1844039"/>
                </a:lnTo>
                <a:lnTo>
                  <a:pt x="664463" y="1831847"/>
                </a:lnTo>
                <a:lnTo>
                  <a:pt x="579119" y="1801367"/>
                </a:lnTo>
                <a:lnTo>
                  <a:pt x="536447" y="1783079"/>
                </a:lnTo>
                <a:lnTo>
                  <a:pt x="457199" y="1740407"/>
                </a:lnTo>
                <a:lnTo>
                  <a:pt x="420623" y="1716023"/>
                </a:lnTo>
                <a:lnTo>
                  <a:pt x="347471" y="1661159"/>
                </a:lnTo>
                <a:lnTo>
                  <a:pt x="313943" y="1630679"/>
                </a:lnTo>
                <a:lnTo>
                  <a:pt x="252983" y="1569719"/>
                </a:lnTo>
                <a:lnTo>
                  <a:pt x="222503" y="1536191"/>
                </a:lnTo>
                <a:lnTo>
                  <a:pt x="167639" y="1463039"/>
                </a:lnTo>
                <a:lnTo>
                  <a:pt x="146303" y="1426463"/>
                </a:lnTo>
                <a:lnTo>
                  <a:pt x="121919" y="1386839"/>
                </a:lnTo>
                <a:lnTo>
                  <a:pt x="100583" y="1347215"/>
                </a:lnTo>
                <a:lnTo>
                  <a:pt x="82295" y="1304543"/>
                </a:lnTo>
                <a:lnTo>
                  <a:pt x="51815" y="1219199"/>
                </a:lnTo>
                <a:lnTo>
                  <a:pt x="39623" y="1173479"/>
                </a:lnTo>
                <a:lnTo>
                  <a:pt x="30479" y="1130807"/>
                </a:lnTo>
                <a:lnTo>
                  <a:pt x="21335" y="1085087"/>
                </a:lnTo>
                <a:lnTo>
                  <a:pt x="15239" y="1036319"/>
                </a:lnTo>
                <a:lnTo>
                  <a:pt x="9143" y="941831"/>
                </a:lnTo>
                <a:lnTo>
                  <a:pt x="9143" y="1062227"/>
                </a:lnTo>
                <a:lnTo>
                  <a:pt x="30479" y="1176527"/>
                </a:lnTo>
                <a:lnTo>
                  <a:pt x="42671" y="1222247"/>
                </a:lnTo>
                <a:lnTo>
                  <a:pt x="73151" y="1307591"/>
                </a:lnTo>
                <a:lnTo>
                  <a:pt x="94487" y="1350263"/>
                </a:lnTo>
                <a:lnTo>
                  <a:pt x="112775" y="1389887"/>
                </a:lnTo>
                <a:lnTo>
                  <a:pt x="161543" y="1469135"/>
                </a:lnTo>
                <a:lnTo>
                  <a:pt x="216407" y="1542287"/>
                </a:lnTo>
                <a:lnTo>
                  <a:pt x="243839" y="1575815"/>
                </a:lnTo>
                <a:lnTo>
                  <a:pt x="307847" y="1639823"/>
                </a:lnTo>
                <a:lnTo>
                  <a:pt x="344423" y="1667255"/>
                </a:lnTo>
                <a:lnTo>
                  <a:pt x="377951" y="1697735"/>
                </a:lnTo>
                <a:lnTo>
                  <a:pt x="414527" y="1722119"/>
                </a:lnTo>
                <a:lnTo>
                  <a:pt x="493775" y="1770887"/>
                </a:lnTo>
                <a:lnTo>
                  <a:pt x="533399" y="1792223"/>
                </a:lnTo>
                <a:lnTo>
                  <a:pt x="576071" y="1810511"/>
                </a:lnTo>
                <a:lnTo>
                  <a:pt x="661415" y="1840991"/>
                </a:lnTo>
                <a:lnTo>
                  <a:pt x="752855" y="1865375"/>
                </a:lnTo>
                <a:lnTo>
                  <a:pt x="844295" y="1877567"/>
                </a:lnTo>
                <a:lnTo>
                  <a:pt x="893063" y="1883663"/>
                </a:lnTo>
                <a:lnTo>
                  <a:pt x="990599" y="1883663"/>
                </a:lnTo>
                <a:lnTo>
                  <a:pt x="1036319" y="1877567"/>
                </a:lnTo>
                <a:lnTo>
                  <a:pt x="1085087" y="1871471"/>
                </a:lnTo>
                <a:lnTo>
                  <a:pt x="1130807" y="1865375"/>
                </a:lnTo>
                <a:lnTo>
                  <a:pt x="1222247" y="1840991"/>
                </a:lnTo>
                <a:lnTo>
                  <a:pt x="1307591" y="1810511"/>
                </a:lnTo>
                <a:lnTo>
                  <a:pt x="1350263" y="1789175"/>
                </a:lnTo>
                <a:lnTo>
                  <a:pt x="1389887" y="1770887"/>
                </a:lnTo>
                <a:lnTo>
                  <a:pt x="1429511" y="1746503"/>
                </a:lnTo>
                <a:lnTo>
                  <a:pt x="1502663" y="1697735"/>
                </a:lnTo>
                <a:lnTo>
                  <a:pt x="1539239" y="1667255"/>
                </a:lnTo>
                <a:lnTo>
                  <a:pt x="1572767" y="1639823"/>
                </a:lnTo>
                <a:lnTo>
                  <a:pt x="1636775" y="1575815"/>
                </a:lnTo>
                <a:lnTo>
                  <a:pt x="1667255" y="1542287"/>
                </a:lnTo>
                <a:lnTo>
                  <a:pt x="1722119" y="1469135"/>
                </a:lnTo>
                <a:lnTo>
                  <a:pt x="1746503" y="1429511"/>
                </a:lnTo>
                <a:lnTo>
                  <a:pt x="1789175" y="1350263"/>
                </a:lnTo>
                <a:lnTo>
                  <a:pt x="1825751" y="1264919"/>
                </a:lnTo>
                <a:lnTo>
                  <a:pt x="1840991" y="1222247"/>
                </a:lnTo>
                <a:lnTo>
                  <a:pt x="1853183" y="1176527"/>
                </a:lnTo>
                <a:lnTo>
                  <a:pt x="1871471" y="1085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497" y="3054098"/>
            <a:ext cx="2806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5577" y="3197354"/>
            <a:ext cx="11588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1800" spc="-14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1	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4234" y="3557018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642" y="405993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386" y="4636011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5577" y="5071876"/>
            <a:ext cx="1231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91565" algn="l"/>
              </a:tabLst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7	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1649" y="5212084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5913" y="4709163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608" y="4133091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2760" y="3557018"/>
            <a:ext cx="2806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77489" y="3276600"/>
            <a:ext cx="0" cy="143255"/>
          </a:xfrm>
          <a:custGeom>
            <a:avLst/>
            <a:gdLst/>
            <a:ahLst/>
            <a:cxnLst/>
            <a:rect l="l" t="t" r="r" b="b"/>
            <a:pathLst>
              <a:path h="143255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7489" y="5148071"/>
            <a:ext cx="0" cy="146303"/>
          </a:xfrm>
          <a:custGeom>
            <a:avLst/>
            <a:gdLst/>
            <a:ahLst/>
            <a:cxnLst/>
            <a:rect l="l" t="t" r="r" b="b"/>
            <a:pathLst>
              <a:path h="146303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0074" y="4213859"/>
            <a:ext cx="146303" cy="0"/>
          </a:xfrm>
          <a:custGeom>
            <a:avLst/>
            <a:gdLst/>
            <a:ahLst/>
            <a:cxnLst/>
            <a:rect l="l" t="t" r="r" b="b"/>
            <a:pathLst>
              <a:path w="146303">
                <a:moveTo>
                  <a:pt x="146303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8601" y="4287011"/>
            <a:ext cx="143255" cy="0"/>
          </a:xfrm>
          <a:custGeom>
            <a:avLst/>
            <a:gdLst/>
            <a:ahLst/>
            <a:cxnLst/>
            <a:rect l="l" t="t" r="r" b="b"/>
            <a:pathLst>
              <a:path w="143255">
                <a:moveTo>
                  <a:pt x="143255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7489" y="3493008"/>
            <a:ext cx="649223" cy="15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1394" y="3489959"/>
            <a:ext cx="658367" cy="1569719"/>
          </a:xfrm>
          <a:custGeom>
            <a:avLst/>
            <a:gdLst/>
            <a:ahLst/>
            <a:cxnLst/>
            <a:rect l="l" t="t" r="r" b="b"/>
            <a:pathLst>
              <a:path w="658367" h="1569719">
                <a:moveTo>
                  <a:pt x="658367" y="557783"/>
                </a:moveTo>
                <a:lnTo>
                  <a:pt x="658367" y="530351"/>
                </a:lnTo>
                <a:lnTo>
                  <a:pt x="655319" y="499871"/>
                </a:lnTo>
                <a:lnTo>
                  <a:pt x="646175" y="445007"/>
                </a:lnTo>
                <a:lnTo>
                  <a:pt x="627887" y="390143"/>
                </a:lnTo>
                <a:lnTo>
                  <a:pt x="594359" y="316991"/>
                </a:lnTo>
                <a:lnTo>
                  <a:pt x="563879" y="268223"/>
                </a:lnTo>
                <a:lnTo>
                  <a:pt x="545591" y="243839"/>
                </a:lnTo>
                <a:lnTo>
                  <a:pt x="530351" y="222503"/>
                </a:lnTo>
                <a:lnTo>
                  <a:pt x="466343" y="161543"/>
                </a:lnTo>
                <a:lnTo>
                  <a:pt x="420623" y="128015"/>
                </a:lnTo>
                <a:lnTo>
                  <a:pt x="371855" y="94487"/>
                </a:lnTo>
                <a:lnTo>
                  <a:pt x="316991" y="67055"/>
                </a:lnTo>
                <a:lnTo>
                  <a:pt x="259079" y="42671"/>
                </a:lnTo>
                <a:lnTo>
                  <a:pt x="201167" y="24383"/>
                </a:lnTo>
                <a:lnTo>
                  <a:pt x="137159" y="9143"/>
                </a:lnTo>
                <a:lnTo>
                  <a:pt x="39623" y="0"/>
                </a:lnTo>
                <a:lnTo>
                  <a:pt x="0" y="0"/>
                </a:lnTo>
                <a:lnTo>
                  <a:pt x="0" y="326135"/>
                </a:lnTo>
                <a:lnTo>
                  <a:pt x="6095" y="326135"/>
                </a:lnTo>
                <a:lnTo>
                  <a:pt x="6095" y="9143"/>
                </a:lnTo>
                <a:lnTo>
                  <a:pt x="12191" y="3047"/>
                </a:lnTo>
                <a:lnTo>
                  <a:pt x="12191" y="9143"/>
                </a:lnTo>
                <a:lnTo>
                  <a:pt x="39623" y="9143"/>
                </a:lnTo>
                <a:lnTo>
                  <a:pt x="73151" y="12191"/>
                </a:lnTo>
                <a:lnTo>
                  <a:pt x="103631" y="15239"/>
                </a:lnTo>
                <a:lnTo>
                  <a:pt x="137159" y="18287"/>
                </a:lnTo>
                <a:lnTo>
                  <a:pt x="167639" y="27431"/>
                </a:lnTo>
                <a:lnTo>
                  <a:pt x="167639" y="24383"/>
                </a:lnTo>
                <a:lnTo>
                  <a:pt x="228599" y="42671"/>
                </a:lnTo>
                <a:lnTo>
                  <a:pt x="286511" y="64007"/>
                </a:lnTo>
                <a:lnTo>
                  <a:pt x="365759" y="103631"/>
                </a:lnTo>
                <a:lnTo>
                  <a:pt x="414527" y="134111"/>
                </a:lnTo>
                <a:lnTo>
                  <a:pt x="460247" y="170687"/>
                </a:lnTo>
                <a:lnTo>
                  <a:pt x="502919" y="210311"/>
                </a:lnTo>
                <a:lnTo>
                  <a:pt x="502919" y="207263"/>
                </a:lnTo>
                <a:lnTo>
                  <a:pt x="539495" y="249935"/>
                </a:lnTo>
                <a:lnTo>
                  <a:pt x="557783" y="274319"/>
                </a:lnTo>
                <a:lnTo>
                  <a:pt x="557783" y="277875"/>
                </a:lnTo>
                <a:lnTo>
                  <a:pt x="573023" y="295655"/>
                </a:lnTo>
                <a:lnTo>
                  <a:pt x="609599" y="368807"/>
                </a:lnTo>
                <a:lnTo>
                  <a:pt x="621791" y="396239"/>
                </a:lnTo>
                <a:lnTo>
                  <a:pt x="621791" y="404367"/>
                </a:lnTo>
                <a:lnTo>
                  <a:pt x="627887" y="420623"/>
                </a:lnTo>
                <a:lnTo>
                  <a:pt x="637031" y="448055"/>
                </a:lnTo>
                <a:lnTo>
                  <a:pt x="643127" y="475487"/>
                </a:lnTo>
                <a:lnTo>
                  <a:pt x="649223" y="530351"/>
                </a:lnTo>
                <a:lnTo>
                  <a:pt x="649223" y="557783"/>
                </a:lnTo>
                <a:lnTo>
                  <a:pt x="658367" y="557783"/>
                </a:lnTo>
                <a:close/>
              </a:path>
              <a:path w="658367" h="1569719">
                <a:moveTo>
                  <a:pt x="225551" y="926591"/>
                </a:moveTo>
                <a:lnTo>
                  <a:pt x="225551" y="905255"/>
                </a:lnTo>
                <a:lnTo>
                  <a:pt x="0" y="1271015"/>
                </a:lnTo>
                <a:lnTo>
                  <a:pt x="9143" y="1283125"/>
                </a:lnTo>
                <a:lnTo>
                  <a:pt x="9143" y="1267967"/>
                </a:lnTo>
                <a:lnTo>
                  <a:pt x="11224" y="1270722"/>
                </a:lnTo>
                <a:lnTo>
                  <a:pt x="216407" y="941273"/>
                </a:lnTo>
                <a:lnTo>
                  <a:pt x="216407" y="923543"/>
                </a:lnTo>
                <a:lnTo>
                  <a:pt x="225551" y="926591"/>
                </a:lnTo>
                <a:close/>
              </a:path>
              <a:path w="658367" h="1569719">
                <a:moveTo>
                  <a:pt x="12191" y="9143"/>
                </a:moveTo>
                <a:lnTo>
                  <a:pt x="12191" y="3047"/>
                </a:lnTo>
                <a:lnTo>
                  <a:pt x="6095" y="9143"/>
                </a:lnTo>
                <a:lnTo>
                  <a:pt x="12191" y="9143"/>
                </a:lnTo>
                <a:close/>
              </a:path>
              <a:path w="658367" h="1569719">
                <a:moveTo>
                  <a:pt x="12191" y="316991"/>
                </a:moveTo>
                <a:lnTo>
                  <a:pt x="12191" y="9143"/>
                </a:lnTo>
                <a:lnTo>
                  <a:pt x="6095" y="9143"/>
                </a:lnTo>
                <a:lnTo>
                  <a:pt x="6095" y="316991"/>
                </a:lnTo>
                <a:lnTo>
                  <a:pt x="12191" y="316991"/>
                </a:lnTo>
                <a:close/>
              </a:path>
              <a:path w="658367" h="1569719">
                <a:moveTo>
                  <a:pt x="625635" y="703027"/>
                </a:moveTo>
                <a:lnTo>
                  <a:pt x="591311" y="630935"/>
                </a:lnTo>
                <a:lnTo>
                  <a:pt x="566927" y="591311"/>
                </a:lnTo>
                <a:lnTo>
                  <a:pt x="539495" y="551687"/>
                </a:lnTo>
                <a:lnTo>
                  <a:pt x="509015" y="518159"/>
                </a:lnTo>
                <a:lnTo>
                  <a:pt x="472439" y="484631"/>
                </a:lnTo>
                <a:lnTo>
                  <a:pt x="435863" y="454151"/>
                </a:lnTo>
                <a:lnTo>
                  <a:pt x="396239" y="426719"/>
                </a:lnTo>
                <a:lnTo>
                  <a:pt x="353567" y="402335"/>
                </a:lnTo>
                <a:lnTo>
                  <a:pt x="262127" y="359663"/>
                </a:lnTo>
                <a:lnTo>
                  <a:pt x="213359" y="344423"/>
                </a:lnTo>
                <a:lnTo>
                  <a:pt x="164591" y="332231"/>
                </a:lnTo>
                <a:lnTo>
                  <a:pt x="112775" y="323087"/>
                </a:lnTo>
                <a:lnTo>
                  <a:pt x="60959" y="316991"/>
                </a:lnTo>
                <a:lnTo>
                  <a:pt x="6095" y="316991"/>
                </a:lnTo>
                <a:lnTo>
                  <a:pt x="12191" y="320039"/>
                </a:lnTo>
                <a:lnTo>
                  <a:pt x="12191" y="326135"/>
                </a:lnTo>
                <a:lnTo>
                  <a:pt x="57911" y="326135"/>
                </a:lnTo>
                <a:lnTo>
                  <a:pt x="109727" y="332231"/>
                </a:lnTo>
                <a:lnTo>
                  <a:pt x="161543" y="341375"/>
                </a:lnTo>
                <a:lnTo>
                  <a:pt x="210311" y="353567"/>
                </a:lnTo>
                <a:lnTo>
                  <a:pt x="259079" y="368807"/>
                </a:lnTo>
                <a:lnTo>
                  <a:pt x="304799" y="387095"/>
                </a:lnTo>
                <a:lnTo>
                  <a:pt x="350519" y="408431"/>
                </a:lnTo>
                <a:lnTo>
                  <a:pt x="350519" y="410391"/>
                </a:lnTo>
                <a:lnTo>
                  <a:pt x="390143" y="435863"/>
                </a:lnTo>
                <a:lnTo>
                  <a:pt x="429767" y="463295"/>
                </a:lnTo>
                <a:lnTo>
                  <a:pt x="429767" y="460247"/>
                </a:lnTo>
                <a:lnTo>
                  <a:pt x="466343" y="490727"/>
                </a:lnTo>
                <a:lnTo>
                  <a:pt x="533399" y="557783"/>
                </a:lnTo>
                <a:lnTo>
                  <a:pt x="560831" y="594359"/>
                </a:lnTo>
                <a:lnTo>
                  <a:pt x="585215" y="633983"/>
                </a:lnTo>
                <a:lnTo>
                  <a:pt x="606551" y="676655"/>
                </a:lnTo>
                <a:lnTo>
                  <a:pt x="621162" y="717564"/>
                </a:lnTo>
                <a:lnTo>
                  <a:pt x="625635" y="703027"/>
                </a:lnTo>
                <a:close/>
              </a:path>
              <a:path w="658367" h="1569719">
                <a:moveTo>
                  <a:pt x="12191" y="326135"/>
                </a:moveTo>
                <a:lnTo>
                  <a:pt x="12191" y="320039"/>
                </a:lnTo>
                <a:lnTo>
                  <a:pt x="6095" y="316991"/>
                </a:lnTo>
                <a:lnTo>
                  <a:pt x="6095" y="326135"/>
                </a:lnTo>
                <a:lnTo>
                  <a:pt x="12191" y="326135"/>
                </a:lnTo>
                <a:close/>
              </a:path>
              <a:path w="658367" h="1569719">
                <a:moveTo>
                  <a:pt x="11224" y="1270722"/>
                </a:moveTo>
                <a:lnTo>
                  <a:pt x="9143" y="1267967"/>
                </a:lnTo>
                <a:lnTo>
                  <a:pt x="9143" y="1274063"/>
                </a:lnTo>
                <a:lnTo>
                  <a:pt x="11224" y="1270722"/>
                </a:lnTo>
                <a:close/>
              </a:path>
              <a:path w="658367" h="1569719">
                <a:moveTo>
                  <a:pt x="225551" y="1554479"/>
                </a:moveTo>
                <a:lnTo>
                  <a:pt x="11224" y="1270722"/>
                </a:lnTo>
                <a:lnTo>
                  <a:pt x="9143" y="1274063"/>
                </a:lnTo>
                <a:lnTo>
                  <a:pt x="9143" y="1283125"/>
                </a:lnTo>
                <a:lnTo>
                  <a:pt x="216407" y="1557610"/>
                </a:lnTo>
                <a:lnTo>
                  <a:pt x="225551" y="1554479"/>
                </a:lnTo>
                <a:close/>
              </a:path>
              <a:path w="658367" h="1569719">
                <a:moveTo>
                  <a:pt x="225551" y="926591"/>
                </a:moveTo>
                <a:lnTo>
                  <a:pt x="216407" y="923543"/>
                </a:lnTo>
                <a:lnTo>
                  <a:pt x="216407" y="941273"/>
                </a:lnTo>
                <a:lnTo>
                  <a:pt x="225551" y="926591"/>
                </a:lnTo>
                <a:close/>
              </a:path>
              <a:path w="658367" h="1569719">
                <a:moveTo>
                  <a:pt x="225551" y="1074038"/>
                </a:moveTo>
                <a:lnTo>
                  <a:pt x="225551" y="926591"/>
                </a:lnTo>
                <a:lnTo>
                  <a:pt x="216407" y="941273"/>
                </a:lnTo>
                <a:lnTo>
                  <a:pt x="216407" y="1088135"/>
                </a:lnTo>
                <a:lnTo>
                  <a:pt x="219455" y="1087119"/>
                </a:lnTo>
                <a:lnTo>
                  <a:pt x="219455" y="1075943"/>
                </a:lnTo>
                <a:lnTo>
                  <a:pt x="225551" y="1074038"/>
                </a:lnTo>
                <a:close/>
              </a:path>
              <a:path w="658367" h="1569719">
                <a:moveTo>
                  <a:pt x="658367" y="874775"/>
                </a:moveTo>
                <a:lnTo>
                  <a:pt x="658367" y="557783"/>
                </a:lnTo>
                <a:lnTo>
                  <a:pt x="655319" y="603503"/>
                </a:lnTo>
                <a:lnTo>
                  <a:pt x="649223" y="646175"/>
                </a:lnTo>
                <a:lnTo>
                  <a:pt x="649223" y="874775"/>
                </a:lnTo>
                <a:lnTo>
                  <a:pt x="646175" y="917447"/>
                </a:lnTo>
                <a:lnTo>
                  <a:pt x="640079" y="960119"/>
                </a:lnTo>
                <a:lnTo>
                  <a:pt x="630935" y="1002791"/>
                </a:lnTo>
                <a:lnTo>
                  <a:pt x="618743" y="1042415"/>
                </a:lnTo>
                <a:lnTo>
                  <a:pt x="582167" y="1121663"/>
                </a:lnTo>
                <a:lnTo>
                  <a:pt x="557783" y="1158239"/>
                </a:lnTo>
                <a:lnTo>
                  <a:pt x="502919" y="1225295"/>
                </a:lnTo>
                <a:lnTo>
                  <a:pt x="469391" y="1255775"/>
                </a:lnTo>
                <a:lnTo>
                  <a:pt x="432815" y="1286255"/>
                </a:lnTo>
                <a:lnTo>
                  <a:pt x="396239" y="1313687"/>
                </a:lnTo>
                <a:lnTo>
                  <a:pt x="356615" y="1338071"/>
                </a:lnTo>
                <a:lnTo>
                  <a:pt x="356615" y="1335023"/>
                </a:lnTo>
                <a:lnTo>
                  <a:pt x="313943" y="1359407"/>
                </a:lnTo>
                <a:lnTo>
                  <a:pt x="268223" y="1377695"/>
                </a:lnTo>
                <a:lnTo>
                  <a:pt x="216407" y="1395983"/>
                </a:lnTo>
                <a:lnTo>
                  <a:pt x="216407" y="1542373"/>
                </a:lnTo>
                <a:lnTo>
                  <a:pt x="222503" y="1550444"/>
                </a:lnTo>
                <a:lnTo>
                  <a:pt x="222503" y="1402079"/>
                </a:lnTo>
                <a:lnTo>
                  <a:pt x="225551" y="1399031"/>
                </a:lnTo>
                <a:lnTo>
                  <a:pt x="225551" y="1401127"/>
                </a:lnTo>
                <a:lnTo>
                  <a:pt x="271271" y="1386839"/>
                </a:lnTo>
                <a:lnTo>
                  <a:pt x="316991" y="1365503"/>
                </a:lnTo>
                <a:lnTo>
                  <a:pt x="359663" y="1344167"/>
                </a:lnTo>
                <a:lnTo>
                  <a:pt x="402335" y="1319783"/>
                </a:lnTo>
                <a:lnTo>
                  <a:pt x="475487" y="1264919"/>
                </a:lnTo>
                <a:lnTo>
                  <a:pt x="509015" y="1231391"/>
                </a:lnTo>
                <a:lnTo>
                  <a:pt x="539495" y="1197863"/>
                </a:lnTo>
                <a:lnTo>
                  <a:pt x="566927" y="1161287"/>
                </a:lnTo>
                <a:lnTo>
                  <a:pt x="609599" y="1088135"/>
                </a:lnTo>
                <a:lnTo>
                  <a:pt x="627887" y="1045463"/>
                </a:lnTo>
                <a:lnTo>
                  <a:pt x="640079" y="1005839"/>
                </a:lnTo>
                <a:lnTo>
                  <a:pt x="649223" y="963167"/>
                </a:lnTo>
                <a:lnTo>
                  <a:pt x="655319" y="920495"/>
                </a:lnTo>
                <a:lnTo>
                  <a:pt x="658367" y="874775"/>
                </a:lnTo>
                <a:close/>
              </a:path>
              <a:path w="658367" h="1569719">
                <a:moveTo>
                  <a:pt x="225551" y="1569719"/>
                </a:moveTo>
                <a:lnTo>
                  <a:pt x="225551" y="1554479"/>
                </a:lnTo>
                <a:lnTo>
                  <a:pt x="216407" y="1557527"/>
                </a:lnTo>
                <a:lnTo>
                  <a:pt x="225551" y="1569719"/>
                </a:lnTo>
                <a:close/>
              </a:path>
              <a:path w="658367" h="1569719">
                <a:moveTo>
                  <a:pt x="630935" y="718565"/>
                </a:moveTo>
                <a:lnTo>
                  <a:pt x="630935" y="716279"/>
                </a:lnTo>
                <a:lnTo>
                  <a:pt x="621791" y="719327"/>
                </a:lnTo>
                <a:lnTo>
                  <a:pt x="621162" y="717564"/>
                </a:lnTo>
                <a:lnTo>
                  <a:pt x="582167" y="804671"/>
                </a:lnTo>
                <a:lnTo>
                  <a:pt x="557783" y="841247"/>
                </a:lnTo>
                <a:lnTo>
                  <a:pt x="502919" y="908303"/>
                </a:lnTo>
                <a:lnTo>
                  <a:pt x="469391" y="938783"/>
                </a:lnTo>
                <a:lnTo>
                  <a:pt x="432815" y="969263"/>
                </a:lnTo>
                <a:lnTo>
                  <a:pt x="396239" y="996695"/>
                </a:lnTo>
                <a:lnTo>
                  <a:pt x="356615" y="1021079"/>
                </a:lnTo>
                <a:lnTo>
                  <a:pt x="313943" y="1042415"/>
                </a:lnTo>
                <a:lnTo>
                  <a:pt x="268223" y="1060703"/>
                </a:lnTo>
                <a:lnTo>
                  <a:pt x="219455" y="1075943"/>
                </a:lnTo>
                <a:lnTo>
                  <a:pt x="225551" y="1082039"/>
                </a:lnTo>
                <a:lnTo>
                  <a:pt x="225551" y="1085087"/>
                </a:lnTo>
                <a:lnTo>
                  <a:pt x="271271" y="1069847"/>
                </a:lnTo>
                <a:lnTo>
                  <a:pt x="316991" y="1051559"/>
                </a:lnTo>
                <a:lnTo>
                  <a:pt x="402335" y="1002791"/>
                </a:lnTo>
                <a:lnTo>
                  <a:pt x="475487" y="947927"/>
                </a:lnTo>
                <a:lnTo>
                  <a:pt x="509015" y="914399"/>
                </a:lnTo>
                <a:lnTo>
                  <a:pt x="539495" y="880871"/>
                </a:lnTo>
                <a:lnTo>
                  <a:pt x="566927" y="847343"/>
                </a:lnTo>
                <a:lnTo>
                  <a:pt x="588263" y="807719"/>
                </a:lnTo>
                <a:lnTo>
                  <a:pt x="609599" y="771143"/>
                </a:lnTo>
                <a:lnTo>
                  <a:pt x="627887" y="728471"/>
                </a:lnTo>
                <a:lnTo>
                  <a:pt x="630935" y="718565"/>
                </a:lnTo>
                <a:close/>
              </a:path>
              <a:path w="658367" h="1569719">
                <a:moveTo>
                  <a:pt x="225551" y="1085087"/>
                </a:moveTo>
                <a:lnTo>
                  <a:pt x="225551" y="1082039"/>
                </a:lnTo>
                <a:lnTo>
                  <a:pt x="219455" y="1075943"/>
                </a:lnTo>
                <a:lnTo>
                  <a:pt x="219455" y="1087119"/>
                </a:lnTo>
                <a:lnTo>
                  <a:pt x="225551" y="1085087"/>
                </a:lnTo>
                <a:close/>
              </a:path>
              <a:path w="658367" h="1569719">
                <a:moveTo>
                  <a:pt x="225551" y="1401127"/>
                </a:moveTo>
                <a:lnTo>
                  <a:pt x="225551" y="1399031"/>
                </a:lnTo>
                <a:lnTo>
                  <a:pt x="222503" y="1402079"/>
                </a:lnTo>
                <a:lnTo>
                  <a:pt x="225551" y="1401127"/>
                </a:lnTo>
                <a:close/>
              </a:path>
              <a:path w="658367" h="1569719">
                <a:moveTo>
                  <a:pt x="225551" y="1554479"/>
                </a:moveTo>
                <a:lnTo>
                  <a:pt x="225551" y="1401127"/>
                </a:lnTo>
                <a:lnTo>
                  <a:pt x="222503" y="1402079"/>
                </a:lnTo>
                <a:lnTo>
                  <a:pt x="222503" y="1550444"/>
                </a:lnTo>
                <a:lnTo>
                  <a:pt x="225551" y="1554479"/>
                </a:lnTo>
                <a:close/>
              </a:path>
              <a:path w="658367" h="1569719">
                <a:moveTo>
                  <a:pt x="350519" y="410391"/>
                </a:moveTo>
                <a:lnTo>
                  <a:pt x="350519" y="408431"/>
                </a:lnTo>
                <a:lnTo>
                  <a:pt x="347471" y="408431"/>
                </a:lnTo>
                <a:lnTo>
                  <a:pt x="350519" y="410391"/>
                </a:lnTo>
                <a:close/>
              </a:path>
              <a:path w="658367" h="1569719">
                <a:moveTo>
                  <a:pt x="557783" y="277875"/>
                </a:moveTo>
                <a:lnTo>
                  <a:pt x="557783" y="274319"/>
                </a:lnTo>
                <a:lnTo>
                  <a:pt x="554735" y="274319"/>
                </a:lnTo>
                <a:lnTo>
                  <a:pt x="557783" y="277875"/>
                </a:lnTo>
                <a:close/>
              </a:path>
              <a:path w="658367" h="1569719">
                <a:moveTo>
                  <a:pt x="621791" y="404367"/>
                </a:moveTo>
                <a:lnTo>
                  <a:pt x="621791" y="396239"/>
                </a:lnTo>
                <a:lnTo>
                  <a:pt x="618743" y="396239"/>
                </a:lnTo>
                <a:lnTo>
                  <a:pt x="621791" y="404367"/>
                </a:lnTo>
                <a:close/>
              </a:path>
              <a:path w="658367" h="1569719">
                <a:moveTo>
                  <a:pt x="630935" y="716279"/>
                </a:moveTo>
                <a:lnTo>
                  <a:pt x="625635" y="703027"/>
                </a:lnTo>
                <a:lnTo>
                  <a:pt x="621162" y="717564"/>
                </a:lnTo>
                <a:lnTo>
                  <a:pt x="621791" y="719327"/>
                </a:lnTo>
                <a:lnTo>
                  <a:pt x="630935" y="716279"/>
                </a:lnTo>
                <a:close/>
              </a:path>
              <a:path w="658367" h="1569719">
                <a:moveTo>
                  <a:pt x="658367" y="557783"/>
                </a:moveTo>
                <a:lnTo>
                  <a:pt x="649223" y="557783"/>
                </a:lnTo>
                <a:lnTo>
                  <a:pt x="646175" y="600455"/>
                </a:lnTo>
                <a:lnTo>
                  <a:pt x="640079" y="643127"/>
                </a:lnTo>
                <a:lnTo>
                  <a:pt x="630935" y="685799"/>
                </a:lnTo>
                <a:lnTo>
                  <a:pt x="625635" y="703027"/>
                </a:lnTo>
                <a:lnTo>
                  <a:pt x="630935" y="716279"/>
                </a:lnTo>
                <a:lnTo>
                  <a:pt x="630935" y="718565"/>
                </a:lnTo>
                <a:lnTo>
                  <a:pt x="640079" y="688847"/>
                </a:lnTo>
                <a:lnTo>
                  <a:pt x="649223" y="646175"/>
                </a:lnTo>
                <a:lnTo>
                  <a:pt x="655319" y="603503"/>
                </a:lnTo>
                <a:lnTo>
                  <a:pt x="658367" y="557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2833" y="1140969"/>
            <a:ext cx="7189470" cy="981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Genel konuşursak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5" dirty="0" smtClean="0">
                <a:solidFill>
                  <a:srgbClr val="232021"/>
                </a:solidFill>
                <a:latin typeface="Arial"/>
                <a:cs typeface="Arial"/>
              </a:rPr>
              <a:t>birçok şifreleme sistemi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sayı kümelerine dayanır şöyle ki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AutoNum type="arabicPeriod"/>
              <a:tabLst>
                <a:tab pos="356870" algn="l"/>
              </a:tabLst>
            </a:pP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ayrı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sayılı kümeler oldukça faydalıdır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AutoNum type="arabicPeriod"/>
            </a:pPr>
            <a:endParaRPr sz="600" dirty="0"/>
          </a:p>
          <a:p>
            <a:pPr marL="356870" indent="-344805">
              <a:lnSpc>
                <a:spcPts val="2265"/>
              </a:lnSpc>
              <a:buClr>
                <a:srgbClr val="5C83BE"/>
              </a:buClr>
              <a:buSzPct val="118750"/>
              <a:buFont typeface="Arial"/>
              <a:buAutoNum type="arabicPeriod"/>
              <a:tabLst>
                <a:tab pos="356870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sonlu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ör. sadece sonlu sayılarla hesaplayabilirsek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0854" y="2518666"/>
            <a:ext cx="8308340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000"/>
              </a:lnSpc>
            </a:pP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çok mu soyut gözüküyor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-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şimdi sonlu kümelere ayrık sayılarla bakalım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saate oldukça aşinayızdır.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0854" y="5545332"/>
            <a:ext cx="838200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Enteresan bir şekilde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saat sürekli artmasına rağmen biz belli bir sayı kümenin dışına çıkmayız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2502535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3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3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…: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5060950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5" dirty="0">
                <a:solidFill>
                  <a:srgbClr val="232021"/>
                </a:solidFill>
                <a:latin typeface="Arial"/>
                <a:cs typeface="Arial"/>
              </a:rPr>
              <a:t>Modüler</a:t>
            </a:r>
            <a:r>
              <a:rPr lang="tr-TR" sz="1900" b="1" spc="-25" dirty="0">
                <a:solidFill>
                  <a:srgbClr val="232021"/>
                </a:solidFill>
                <a:latin typeface="Arial"/>
                <a:cs typeface="Arial"/>
              </a:rPr>
              <a:t> aritmetiğe kısa bir giriş</a:t>
            </a:r>
            <a:endParaRPr lang="tr-TR"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870" y="5153664"/>
            <a:ext cx="2316480" cy="1031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072" y="5191764"/>
            <a:ext cx="121793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2892" y="2532888"/>
            <a:ext cx="5172452" cy="2197607"/>
          </a:xfrm>
          <a:custGeom>
            <a:avLst/>
            <a:gdLst/>
            <a:ahLst/>
            <a:cxnLst/>
            <a:rect l="l" t="t" r="r" b="b"/>
            <a:pathLst>
              <a:path w="5172452" h="2197607">
                <a:moveTo>
                  <a:pt x="5172452" y="2197607"/>
                </a:moveTo>
                <a:lnTo>
                  <a:pt x="5172452" y="0"/>
                </a:lnTo>
                <a:lnTo>
                  <a:pt x="0" y="0"/>
                </a:lnTo>
                <a:lnTo>
                  <a:pt x="0" y="2197607"/>
                </a:lnTo>
                <a:lnTo>
                  <a:pt x="12191" y="2197607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5148068" y="24383"/>
                </a:lnTo>
                <a:lnTo>
                  <a:pt x="5148068" y="12191"/>
                </a:lnTo>
                <a:lnTo>
                  <a:pt x="5160260" y="24383"/>
                </a:lnTo>
                <a:lnTo>
                  <a:pt x="5160260" y="2197607"/>
                </a:lnTo>
                <a:lnTo>
                  <a:pt x="5172452" y="2197607"/>
                </a:lnTo>
                <a:close/>
              </a:path>
              <a:path w="5172452" h="2197607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5172452" h="2197607">
                <a:moveTo>
                  <a:pt x="24383" y="2173223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2173223"/>
                </a:lnTo>
                <a:lnTo>
                  <a:pt x="24383" y="2173223"/>
                </a:lnTo>
                <a:close/>
              </a:path>
              <a:path w="5172452" h="2197607">
                <a:moveTo>
                  <a:pt x="5160260" y="2173223"/>
                </a:moveTo>
                <a:lnTo>
                  <a:pt x="12191" y="2173223"/>
                </a:lnTo>
                <a:lnTo>
                  <a:pt x="24383" y="2185415"/>
                </a:lnTo>
                <a:lnTo>
                  <a:pt x="24383" y="2197607"/>
                </a:lnTo>
                <a:lnTo>
                  <a:pt x="5148068" y="2197607"/>
                </a:lnTo>
                <a:lnTo>
                  <a:pt x="5148068" y="2185415"/>
                </a:lnTo>
                <a:lnTo>
                  <a:pt x="5160260" y="2173223"/>
                </a:lnTo>
                <a:close/>
              </a:path>
              <a:path w="5172452" h="2197607">
                <a:moveTo>
                  <a:pt x="24383" y="2197607"/>
                </a:moveTo>
                <a:lnTo>
                  <a:pt x="24383" y="2185415"/>
                </a:lnTo>
                <a:lnTo>
                  <a:pt x="12191" y="2173223"/>
                </a:lnTo>
                <a:lnTo>
                  <a:pt x="12191" y="2197607"/>
                </a:lnTo>
                <a:lnTo>
                  <a:pt x="24383" y="2197607"/>
                </a:lnTo>
                <a:close/>
              </a:path>
              <a:path w="5172452" h="2197607">
                <a:moveTo>
                  <a:pt x="5160260" y="24383"/>
                </a:moveTo>
                <a:lnTo>
                  <a:pt x="5148068" y="12191"/>
                </a:lnTo>
                <a:lnTo>
                  <a:pt x="5148068" y="24383"/>
                </a:lnTo>
                <a:lnTo>
                  <a:pt x="5160260" y="24383"/>
                </a:lnTo>
                <a:close/>
              </a:path>
              <a:path w="5172452" h="2197607">
                <a:moveTo>
                  <a:pt x="5160260" y="2173223"/>
                </a:moveTo>
                <a:lnTo>
                  <a:pt x="5160260" y="24383"/>
                </a:lnTo>
                <a:lnTo>
                  <a:pt x="5148068" y="24383"/>
                </a:lnTo>
                <a:lnTo>
                  <a:pt x="5148068" y="2173223"/>
                </a:lnTo>
                <a:lnTo>
                  <a:pt x="5160260" y="2173223"/>
                </a:lnTo>
                <a:close/>
              </a:path>
              <a:path w="5172452" h="2197607">
                <a:moveTo>
                  <a:pt x="5160260" y="2197607"/>
                </a:moveTo>
                <a:lnTo>
                  <a:pt x="5160260" y="2173223"/>
                </a:lnTo>
                <a:lnTo>
                  <a:pt x="5148068" y="2185415"/>
                </a:lnTo>
                <a:lnTo>
                  <a:pt x="5148068" y="2197607"/>
                </a:lnTo>
                <a:lnTo>
                  <a:pt x="5160260" y="21976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849" y="976437"/>
            <a:ext cx="8037830" cy="4104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marR="299085" indent="-35687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50" dirty="0" smtClean="0">
                <a:solidFill>
                  <a:srgbClr val="232021"/>
                </a:solidFill>
                <a:latin typeface="Arial"/>
                <a:cs typeface="Arial"/>
              </a:rPr>
              <a:t>saate bulunan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12)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gibi sayılarla sonlu bir kümeyi hesaplamak için bir aritmetik sistem geliştirelim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68935" marR="12700" indent="-356870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Çarpma ve toplama gibi işlemlerden sonra elde edilen sayıların yine küme içerisinde kalması çok önemlidir.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 asla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den büyük olamaz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200"/>
              </a:lnSpc>
              <a:spcBef>
                <a:spcPts val="8"/>
              </a:spcBef>
              <a:buClr>
                <a:srgbClr val="5C83BE"/>
              </a:buClr>
              <a:buFont typeface="Arial"/>
              <a:buChar char="•"/>
            </a:pPr>
            <a:endParaRPr sz="1200" dirty="0"/>
          </a:p>
          <a:p>
            <a:pPr marL="1685925">
              <a:lnSpc>
                <a:spcPct val="100000"/>
              </a:lnSpc>
            </a:pPr>
            <a:endParaRPr lang="tr-TR" sz="1600" b="1" spc="-1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1685925">
              <a:lnSpc>
                <a:spcPct val="100000"/>
              </a:lnSpc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Def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on: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odu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us</a:t>
            </a:r>
            <a:r>
              <a:rPr sz="1600" b="1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975485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eger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&gt;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R="26670" algn="ctr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975485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if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-a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i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2374900" lvl="1" indent="-2870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37426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“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” is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odu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us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374900" lvl="1" indent="-28702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37426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“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” is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 dirty="0"/>
          </a:p>
          <a:p>
            <a:pPr marL="140335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Modüler azalma için bir örnek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452247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dirty="0" smtClean="0">
                <a:latin typeface="Arial"/>
                <a:cs typeface="Arial"/>
              </a:rPr>
              <a:t>Modüler aritmetiğin özellikleri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849" y="1678941"/>
            <a:ext cx="8268334" cy="1268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5430" indent="-25336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5430" algn="l"/>
              </a:tabLst>
            </a:pPr>
            <a:r>
              <a:rPr lang="tr-TR"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Kalan tek değildir</a:t>
            </a:r>
            <a:endParaRPr sz="1600" dirty="0">
              <a:latin typeface="Arial"/>
              <a:cs typeface="Arial"/>
            </a:endParaRPr>
          </a:p>
          <a:p>
            <a:pPr marL="12700" marR="12700" indent="0">
              <a:lnSpc>
                <a:spcPct val="125000"/>
              </a:lnSpc>
              <a:spcBef>
                <a:spcPts val="420"/>
              </a:spcBef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Şurası ilginçtir ki verilen bir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m’de kalan a değerine karşılık sonsuz değer denk gelmektedir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303" y="3020062"/>
            <a:ext cx="1614170" cy="1031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	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	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	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4056" y="3058162"/>
            <a:ext cx="4424680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geçerli kalandır çünkü 9 böler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(3-12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geçerli kalandır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çünkü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9 böler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(21-12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geçerli kalandır çünkü 9 böler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(-6-12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833" y="1605789"/>
            <a:ext cx="7854315" cy="963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5430" indent="-25336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5430" algn="l"/>
              </a:tabLst>
            </a:pPr>
            <a:r>
              <a:rPr lang="tr-TR" sz="1600" b="1" spc="40" dirty="0" smtClean="0">
                <a:solidFill>
                  <a:srgbClr val="232021"/>
                </a:solidFill>
                <a:latin typeface="Arial"/>
                <a:cs typeface="Arial"/>
              </a:rPr>
              <a:t>Hangi kalanı seçmeliyiz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12700" marR="12700" indent="0">
              <a:lnSpc>
                <a:spcPct val="125000"/>
              </a:lnSpc>
              <a:spcBef>
                <a:spcPts val="420"/>
              </a:spcBef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Genel olarak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b="1" i="1" spc="5" dirty="0" smtClean="0">
                <a:solidFill>
                  <a:srgbClr val="232021"/>
                </a:solidFill>
                <a:latin typeface="Arial"/>
                <a:cs typeface="Arial"/>
              </a:rPr>
              <a:t> en küçük pozitif sayı r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yi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alırız.</a:t>
            </a:r>
            <a:r>
              <a:rPr lang="tr-TR" sz="16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0" dirty="0" smtClean="0">
                <a:solidFill>
                  <a:srgbClr val="232021"/>
                </a:solidFill>
                <a:latin typeface="Arial"/>
                <a:cs typeface="Arial"/>
              </a:rPr>
              <a:t>Bu sayı şöyle hesaplanabilir: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286" y="2708658"/>
            <a:ext cx="3226435" cy="1323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quo</a:t>
            </a:r>
            <a:r>
              <a:rPr sz="1400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6"/>
              </a:spcBef>
            </a:pPr>
            <a:endParaRPr sz="950"/>
          </a:p>
          <a:p>
            <a:pPr marL="1853564" algn="ctr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q 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295910" indent="-2838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95910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/>
          </a:p>
          <a:p>
            <a:pPr marL="1767839" algn="ct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649" y="2708658"/>
            <a:ext cx="1748789" cy="592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400" spc="-20" dirty="0" smtClean="0">
                <a:solidFill>
                  <a:srgbClr val="232021"/>
                </a:solidFill>
                <a:latin typeface="Arial"/>
                <a:cs typeface="Arial"/>
              </a:rPr>
              <a:t>nde</a:t>
            </a:r>
            <a:r>
              <a:rPr sz="1400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6"/>
              </a:spcBef>
            </a:pPr>
            <a:endParaRPr sz="950"/>
          </a:p>
          <a:p>
            <a:pPr marL="149860">
              <a:lnSpc>
                <a:spcPct val="100000"/>
              </a:lnSpc>
            </a:pP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≤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r ≤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4842" y="3777491"/>
            <a:ext cx="75501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 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838" y="4448051"/>
            <a:ext cx="7814309" cy="620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dikkat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oritmik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olarak şifreleme fonksiyonumuzu hesaplamak için herhangi bir geçerli kalan kümesini almakta serbestiz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337" y="622555"/>
            <a:ext cx="452247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dirty="0">
                <a:latin typeface="Arial"/>
                <a:cs typeface="Arial"/>
              </a:rPr>
              <a:t>Modüler aritmetiğin özellikleri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1313" y="2700527"/>
            <a:ext cx="1438655" cy="417575"/>
          </a:xfrm>
          <a:custGeom>
            <a:avLst/>
            <a:gdLst/>
            <a:ahLst/>
            <a:cxnLst/>
            <a:rect l="l" t="t" r="r" b="b"/>
            <a:pathLst>
              <a:path w="1438655" h="417575">
                <a:moveTo>
                  <a:pt x="33660" y="403926"/>
                </a:moveTo>
                <a:lnTo>
                  <a:pt x="12446" y="411390"/>
                </a:lnTo>
                <a:lnTo>
                  <a:pt x="0" y="417575"/>
                </a:lnTo>
                <a:lnTo>
                  <a:pt x="20888" y="410233"/>
                </a:lnTo>
                <a:lnTo>
                  <a:pt x="33660" y="403926"/>
                </a:lnTo>
                <a:close/>
              </a:path>
              <a:path w="1438655" h="417575">
                <a:moveTo>
                  <a:pt x="12446" y="411390"/>
                </a:moveTo>
                <a:lnTo>
                  <a:pt x="12191" y="411479"/>
                </a:lnTo>
                <a:lnTo>
                  <a:pt x="12446" y="411390"/>
                </a:lnTo>
                <a:close/>
              </a:path>
              <a:path w="1438655" h="417575">
                <a:moveTo>
                  <a:pt x="20888" y="410233"/>
                </a:moveTo>
                <a:lnTo>
                  <a:pt x="12191" y="413290"/>
                </a:lnTo>
                <a:lnTo>
                  <a:pt x="12191" y="414527"/>
                </a:lnTo>
                <a:lnTo>
                  <a:pt x="20888" y="410233"/>
                </a:lnTo>
                <a:close/>
              </a:path>
              <a:path w="1438655" h="417575">
                <a:moveTo>
                  <a:pt x="524255" y="9143"/>
                </a:moveTo>
                <a:lnTo>
                  <a:pt x="515111" y="15239"/>
                </a:lnTo>
                <a:lnTo>
                  <a:pt x="509015" y="21335"/>
                </a:lnTo>
                <a:lnTo>
                  <a:pt x="502919" y="39623"/>
                </a:lnTo>
                <a:lnTo>
                  <a:pt x="502919" y="167639"/>
                </a:lnTo>
                <a:lnTo>
                  <a:pt x="12446" y="411390"/>
                </a:lnTo>
                <a:lnTo>
                  <a:pt x="33660" y="403926"/>
                </a:lnTo>
                <a:lnTo>
                  <a:pt x="505967" y="170687"/>
                </a:lnTo>
                <a:lnTo>
                  <a:pt x="505967" y="39623"/>
                </a:lnTo>
                <a:lnTo>
                  <a:pt x="512063" y="21335"/>
                </a:lnTo>
                <a:lnTo>
                  <a:pt x="512063" y="24383"/>
                </a:lnTo>
                <a:lnTo>
                  <a:pt x="518159" y="15239"/>
                </a:lnTo>
                <a:lnTo>
                  <a:pt x="524255" y="9143"/>
                </a:lnTo>
                <a:close/>
              </a:path>
              <a:path w="1438655" h="417575">
                <a:moveTo>
                  <a:pt x="524255" y="280415"/>
                </a:moveTo>
                <a:lnTo>
                  <a:pt x="518159" y="274319"/>
                </a:lnTo>
                <a:lnTo>
                  <a:pt x="512063" y="265175"/>
                </a:lnTo>
                <a:lnTo>
                  <a:pt x="509015" y="259079"/>
                </a:lnTo>
                <a:lnTo>
                  <a:pt x="505967" y="249935"/>
                </a:lnTo>
                <a:lnTo>
                  <a:pt x="505967" y="237743"/>
                </a:lnTo>
                <a:lnTo>
                  <a:pt x="33660" y="403926"/>
                </a:lnTo>
                <a:lnTo>
                  <a:pt x="20888" y="410233"/>
                </a:lnTo>
                <a:lnTo>
                  <a:pt x="502919" y="240791"/>
                </a:lnTo>
                <a:lnTo>
                  <a:pt x="502919" y="249935"/>
                </a:lnTo>
                <a:lnTo>
                  <a:pt x="509015" y="268223"/>
                </a:lnTo>
                <a:lnTo>
                  <a:pt x="515111" y="274319"/>
                </a:lnTo>
                <a:lnTo>
                  <a:pt x="524255" y="280415"/>
                </a:lnTo>
                <a:close/>
              </a:path>
              <a:path w="1438655" h="417575">
                <a:moveTo>
                  <a:pt x="1417319" y="9143"/>
                </a:moveTo>
                <a:lnTo>
                  <a:pt x="1411223" y="3047"/>
                </a:lnTo>
                <a:lnTo>
                  <a:pt x="1402079" y="0"/>
                </a:lnTo>
                <a:lnTo>
                  <a:pt x="542543" y="0"/>
                </a:lnTo>
                <a:lnTo>
                  <a:pt x="533399" y="3047"/>
                </a:lnTo>
                <a:lnTo>
                  <a:pt x="524255" y="9143"/>
                </a:lnTo>
                <a:lnTo>
                  <a:pt x="542543" y="3047"/>
                </a:lnTo>
                <a:lnTo>
                  <a:pt x="1399031" y="3047"/>
                </a:lnTo>
                <a:lnTo>
                  <a:pt x="1417319" y="9143"/>
                </a:lnTo>
                <a:close/>
              </a:path>
              <a:path w="1438655" h="417575">
                <a:moveTo>
                  <a:pt x="1417319" y="280415"/>
                </a:moveTo>
                <a:lnTo>
                  <a:pt x="1417319" y="277367"/>
                </a:lnTo>
                <a:lnTo>
                  <a:pt x="1408175" y="283463"/>
                </a:lnTo>
                <a:lnTo>
                  <a:pt x="1399031" y="286511"/>
                </a:lnTo>
                <a:lnTo>
                  <a:pt x="542543" y="286511"/>
                </a:lnTo>
                <a:lnTo>
                  <a:pt x="533399" y="283463"/>
                </a:lnTo>
                <a:lnTo>
                  <a:pt x="524255" y="277367"/>
                </a:lnTo>
                <a:lnTo>
                  <a:pt x="524255" y="280415"/>
                </a:lnTo>
                <a:lnTo>
                  <a:pt x="533399" y="286511"/>
                </a:lnTo>
                <a:lnTo>
                  <a:pt x="542543" y="289559"/>
                </a:lnTo>
                <a:lnTo>
                  <a:pt x="1402079" y="289559"/>
                </a:lnTo>
                <a:lnTo>
                  <a:pt x="1411223" y="286511"/>
                </a:lnTo>
                <a:lnTo>
                  <a:pt x="1417319" y="280415"/>
                </a:lnTo>
                <a:close/>
              </a:path>
              <a:path w="1438655" h="417575">
                <a:moveTo>
                  <a:pt x="1438655" y="249935"/>
                </a:moveTo>
                <a:lnTo>
                  <a:pt x="1438655" y="39623"/>
                </a:lnTo>
                <a:lnTo>
                  <a:pt x="1432559" y="21335"/>
                </a:lnTo>
                <a:lnTo>
                  <a:pt x="1426463" y="15239"/>
                </a:lnTo>
                <a:lnTo>
                  <a:pt x="1417319" y="9143"/>
                </a:lnTo>
                <a:lnTo>
                  <a:pt x="1423415" y="15239"/>
                </a:lnTo>
                <a:lnTo>
                  <a:pt x="1429511" y="24383"/>
                </a:lnTo>
                <a:lnTo>
                  <a:pt x="1429511" y="21335"/>
                </a:lnTo>
                <a:lnTo>
                  <a:pt x="1435607" y="39623"/>
                </a:lnTo>
                <a:lnTo>
                  <a:pt x="1435607" y="259079"/>
                </a:lnTo>
                <a:lnTo>
                  <a:pt x="1438655" y="249935"/>
                </a:lnTo>
                <a:close/>
              </a:path>
              <a:path w="1438655" h="417575">
                <a:moveTo>
                  <a:pt x="1435607" y="259079"/>
                </a:moveTo>
                <a:lnTo>
                  <a:pt x="1435607" y="249935"/>
                </a:lnTo>
                <a:lnTo>
                  <a:pt x="1432559" y="259079"/>
                </a:lnTo>
                <a:lnTo>
                  <a:pt x="1429511" y="265175"/>
                </a:lnTo>
                <a:lnTo>
                  <a:pt x="1423415" y="274319"/>
                </a:lnTo>
                <a:lnTo>
                  <a:pt x="1417319" y="280415"/>
                </a:lnTo>
                <a:lnTo>
                  <a:pt x="1426463" y="274319"/>
                </a:lnTo>
                <a:lnTo>
                  <a:pt x="1432559" y="268223"/>
                </a:lnTo>
                <a:lnTo>
                  <a:pt x="1435607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138" y="2700527"/>
            <a:ext cx="862583" cy="417575"/>
          </a:xfrm>
          <a:custGeom>
            <a:avLst/>
            <a:gdLst/>
            <a:ahLst/>
            <a:cxnLst/>
            <a:rect l="l" t="t" r="r" b="b"/>
            <a:pathLst>
              <a:path w="862583" h="417575">
                <a:moveTo>
                  <a:pt x="201167" y="290512"/>
                </a:moveTo>
                <a:lnTo>
                  <a:pt x="201167" y="289559"/>
                </a:lnTo>
                <a:lnTo>
                  <a:pt x="196489" y="289559"/>
                </a:lnTo>
                <a:lnTo>
                  <a:pt x="0" y="417575"/>
                </a:lnTo>
                <a:lnTo>
                  <a:pt x="12191" y="413667"/>
                </a:lnTo>
                <a:lnTo>
                  <a:pt x="12191" y="411479"/>
                </a:lnTo>
                <a:lnTo>
                  <a:pt x="21333" y="408528"/>
                </a:lnTo>
                <a:lnTo>
                  <a:pt x="201167" y="290512"/>
                </a:lnTo>
                <a:close/>
              </a:path>
              <a:path w="862583" h="417575">
                <a:moveTo>
                  <a:pt x="21333" y="408528"/>
                </a:moveTo>
                <a:lnTo>
                  <a:pt x="12191" y="411479"/>
                </a:lnTo>
                <a:lnTo>
                  <a:pt x="12191" y="413667"/>
                </a:lnTo>
                <a:lnTo>
                  <a:pt x="14756" y="412844"/>
                </a:lnTo>
                <a:lnTo>
                  <a:pt x="21333" y="408528"/>
                </a:lnTo>
                <a:close/>
              </a:path>
              <a:path w="862583" h="417575">
                <a:moveTo>
                  <a:pt x="14756" y="412844"/>
                </a:moveTo>
                <a:lnTo>
                  <a:pt x="12191" y="413667"/>
                </a:lnTo>
                <a:lnTo>
                  <a:pt x="12191" y="414527"/>
                </a:lnTo>
                <a:lnTo>
                  <a:pt x="14756" y="412844"/>
                </a:lnTo>
                <a:close/>
              </a:path>
              <a:path w="862583" h="417575">
                <a:moveTo>
                  <a:pt x="859535" y="259079"/>
                </a:moveTo>
                <a:lnTo>
                  <a:pt x="859535" y="249935"/>
                </a:lnTo>
                <a:lnTo>
                  <a:pt x="856487" y="259079"/>
                </a:lnTo>
                <a:lnTo>
                  <a:pt x="850391" y="265175"/>
                </a:lnTo>
                <a:lnTo>
                  <a:pt x="844295" y="274319"/>
                </a:lnTo>
                <a:lnTo>
                  <a:pt x="838199" y="280415"/>
                </a:lnTo>
                <a:lnTo>
                  <a:pt x="838199" y="277367"/>
                </a:lnTo>
                <a:lnTo>
                  <a:pt x="832103" y="283463"/>
                </a:lnTo>
                <a:lnTo>
                  <a:pt x="822959" y="286511"/>
                </a:lnTo>
                <a:lnTo>
                  <a:pt x="399287" y="286511"/>
                </a:lnTo>
                <a:lnTo>
                  <a:pt x="21333" y="408528"/>
                </a:lnTo>
                <a:lnTo>
                  <a:pt x="14756" y="412844"/>
                </a:lnTo>
                <a:lnTo>
                  <a:pt x="399287" y="289559"/>
                </a:lnTo>
                <a:lnTo>
                  <a:pt x="822959" y="289559"/>
                </a:lnTo>
                <a:lnTo>
                  <a:pt x="832103" y="286511"/>
                </a:lnTo>
                <a:lnTo>
                  <a:pt x="841247" y="280415"/>
                </a:lnTo>
                <a:lnTo>
                  <a:pt x="853439" y="268223"/>
                </a:lnTo>
                <a:lnTo>
                  <a:pt x="859535" y="259079"/>
                </a:lnTo>
                <a:close/>
              </a:path>
              <a:path w="862583" h="417575">
                <a:moveTo>
                  <a:pt x="82295" y="15239"/>
                </a:moveTo>
                <a:lnTo>
                  <a:pt x="76199" y="21335"/>
                </a:lnTo>
                <a:lnTo>
                  <a:pt x="70103" y="30479"/>
                </a:lnTo>
                <a:lnTo>
                  <a:pt x="67055" y="39623"/>
                </a:lnTo>
                <a:lnTo>
                  <a:pt x="67055" y="249935"/>
                </a:lnTo>
                <a:lnTo>
                  <a:pt x="70103" y="259079"/>
                </a:lnTo>
                <a:lnTo>
                  <a:pt x="70103" y="39623"/>
                </a:lnTo>
                <a:lnTo>
                  <a:pt x="73151" y="30479"/>
                </a:lnTo>
                <a:lnTo>
                  <a:pt x="79247" y="21335"/>
                </a:lnTo>
                <a:lnTo>
                  <a:pt x="79247" y="24383"/>
                </a:lnTo>
                <a:lnTo>
                  <a:pt x="82295" y="15239"/>
                </a:lnTo>
                <a:close/>
              </a:path>
              <a:path w="862583" h="417575">
                <a:moveTo>
                  <a:pt x="82295" y="274319"/>
                </a:moveTo>
                <a:lnTo>
                  <a:pt x="79247" y="265175"/>
                </a:lnTo>
                <a:lnTo>
                  <a:pt x="73151" y="259079"/>
                </a:lnTo>
                <a:lnTo>
                  <a:pt x="70103" y="249935"/>
                </a:lnTo>
                <a:lnTo>
                  <a:pt x="70103" y="259079"/>
                </a:lnTo>
                <a:lnTo>
                  <a:pt x="76199" y="268223"/>
                </a:lnTo>
                <a:lnTo>
                  <a:pt x="82295" y="274319"/>
                </a:lnTo>
                <a:close/>
              </a:path>
              <a:path w="862583" h="417575">
                <a:moveTo>
                  <a:pt x="862583" y="249935"/>
                </a:moveTo>
                <a:lnTo>
                  <a:pt x="862583" y="39623"/>
                </a:lnTo>
                <a:lnTo>
                  <a:pt x="859535" y="30479"/>
                </a:lnTo>
                <a:lnTo>
                  <a:pt x="853439" y="21335"/>
                </a:lnTo>
                <a:lnTo>
                  <a:pt x="841247" y="9143"/>
                </a:lnTo>
                <a:lnTo>
                  <a:pt x="832103" y="3047"/>
                </a:lnTo>
                <a:lnTo>
                  <a:pt x="822959" y="0"/>
                </a:lnTo>
                <a:lnTo>
                  <a:pt x="106679" y="0"/>
                </a:lnTo>
                <a:lnTo>
                  <a:pt x="97535" y="3047"/>
                </a:lnTo>
                <a:lnTo>
                  <a:pt x="88391" y="9143"/>
                </a:lnTo>
                <a:lnTo>
                  <a:pt x="82295" y="15239"/>
                </a:lnTo>
                <a:lnTo>
                  <a:pt x="91439" y="9143"/>
                </a:lnTo>
                <a:lnTo>
                  <a:pt x="97535" y="6095"/>
                </a:lnTo>
                <a:lnTo>
                  <a:pt x="106679" y="3047"/>
                </a:lnTo>
                <a:lnTo>
                  <a:pt x="822959" y="3047"/>
                </a:lnTo>
                <a:lnTo>
                  <a:pt x="832103" y="6095"/>
                </a:lnTo>
                <a:lnTo>
                  <a:pt x="838199" y="9143"/>
                </a:lnTo>
                <a:lnTo>
                  <a:pt x="844295" y="15239"/>
                </a:lnTo>
                <a:lnTo>
                  <a:pt x="850391" y="24383"/>
                </a:lnTo>
                <a:lnTo>
                  <a:pt x="850391" y="21335"/>
                </a:lnTo>
                <a:lnTo>
                  <a:pt x="856487" y="30479"/>
                </a:lnTo>
                <a:lnTo>
                  <a:pt x="859535" y="39623"/>
                </a:lnTo>
                <a:lnTo>
                  <a:pt x="859535" y="259079"/>
                </a:lnTo>
                <a:lnTo>
                  <a:pt x="862583" y="249935"/>
                </a:lnTo>
                <a:close/>
              </a:path>
              <a:path w="862583" h="417575">
                <a:moveTo>
                  <a:pt x="201167" y="286511"/>
                </a:moveTo>
                <a:lnTo>
                  <a:pt x="106679" y="286511"/>
                </a:lnTo>
                <a:lnTo>
                  <a:pt x="97535" y="283463"/>
                </a:lnTo>
                <a:lnTo>
                  <a:pt x="91439" y="277367"/>
                </a:lnTo>
                <a:lnTo>
                  <a:pt x="91439" y="280415"/>
                </a:lnTo>
                <a:lnTo>
                  <a:pt x="82295" y="274319"/>
                </a:lnTo>
                <a:lnTo>
                  <a:pt x="88391" y="280415"/>
                </a:lnTo>
                <a:lnTo>
                  <a:pt x="97535" y="286511"/>
                </a:lnTo>
                <a:lnTo>
                  <a:pt x="106679" y="289559"/>
                </a:lnTo>
                <a:lnTo>
                  <a:pt x="196489" y="289559"/>
                </a:lnTo>
                <a:lnTo>
                  <a:pt x="201167" y="286511"/>
                </a:lnTo>
                <a:close/>
              </a:path>
              <a:path w="862583" h="417575">
                <a:moveTo>
                  <a:pt x="207263" y="286511"/>
                </a:moveTo>
                <a:lnTo>
                  <a:pt x="201167" y="286511"/>
                </a:lnTo>
                <a:lnTo>
                  <a:pt x="196489" y="289559"/>
                </a:lnTo>
                <a:lnTo>
                  <a:pt x="201167" y="289559"/>
                </a:lnTo>
                <a:lnTo>
                  <a:pt x="201167" y="290512"/>
                </a:lnTo>
                <a:lnTo>
                  <a:pt x="207263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2833" y="1176021"/>
            <a:ext cx="1111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094" y="1214121"/>
            <a:ext cx="3728720" cy="24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Modüler bölme işlemi nasıl yapılır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838" y="1579881"/>
            <a:ext cx="7958455" cy="2449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İlk olarak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şunu belirtelim ki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bölme yapmaktan çok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ersini alarak çarpmayı tercih ederiz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454659" algn="ctr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i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575" i="1" spc="-209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i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575" i="1" spc="187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sayısı a sayısının tersidir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dirty="0" smtClean="0">
                <a:solidFill>
                  <a:srgbClr val="232021"/>
                </a:solidFill>
                <a:latin typeface="Arial"/>
                <a:cs typeface="Arial"/>
              </a:rPr>
              <a:t>ve şöyle tanımlanır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457200" algn="ctr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i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575" i="1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nedir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368935">
              <a:lnSpc>
                <a:spcPct val="100000"/>
              </a:lnSpc>
            </a:pP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da 7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tersi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çünkü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böylece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452755" algn="ctr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337" y="622555"/>
            <a:ext cx="4522470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dirty="0">
                <a:latin typeface="Arial"/>
                <a:cs typeface="Arial"/>
              </a:rPr>
              <a:t>Modüler aritmetiğin özellikleri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833" y="4339847"/>
            <a:ext cx="1111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 smtClean="0">
                <a:solidFill>
                  <a:srgbClr val="5C83BE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094" y="4377947"/>
            <a:ext cx="28448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Ters hesaplama nasıl yapılır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838" y="4743708"/>
            <a:ext cx="8241665" cy="1961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i="1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sayısının</a:t>
            </a:r>
            <a:r>
              <a:rPr lang="tr-TR"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 tersi vardır eğer sadece ve sadece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72085" algn="ct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yukarıdaki örneğe dikkat edildiğinde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d(5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bundan dolayı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odu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lo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da 5 in tersi vardır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</a:p>
          <a:p>
            <a:pPr marL="368935" marR="12700" indent="-356870">
              <a:lnSpc>
                <a:spcPct val="125000"/>
              </a:lnSpc>
              <a:spcBef>
                <a:spcPts val="480"/>
              </a:spcBef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kitabının 6. ünitesinde bu konu daha ayrıntılı anlatılmıştır.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917" y="1722119"/>
            <a:ext cx="8311892" cy="5001767"/>
          </a:xfrm>
          <a:custGeom>
            <a:avLst/>
            <a:gdLst/>
            <a:ahLst/>
            <a:cxnLst/>
            <a:rect l="l" t="t" r="r" b="b"/>
            <a:pathLst>
              <a:path w="8311892" h="5001767">
                <a:moveTo>
                  <a:pt x="8311892" y="5001767"/>
                </a:moveTo>
                <a:lnTo>
                  <a:pt x="8311892" y="0"/>
                </a:lnTo>
                <a:lnTo>
                  <a:pt x="0" y="0"/>
                </a:lnTo>
                <a:lnTo>
                  <a:pt x="0" y="5001767"/>
                </a:lnTo>
                <a:lnTo>
                  <a:pt x="12191" y="5001767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8287508" y="24383"/>
                </a:lnTo>
                <a:lnTo>
                  <a:pt x="8287508" y="12191"/>
                </a:lnTo>
                <a:lnTo>
                  <a:pt x="8299700" y="24383"/>
                </a:lnTo>
                <a:lnTo>
                  <a:pt x="8299700" y="5001767"/>
                </a:lnTo>
                <a:lnTo>
                  <a:pt x="8311892" y="5001767"/>
                </a:lnTo>
                <a:close/>
              </a:path>
              <a:path w="8311892" h="5001767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8311892" h="5001767">
                <a:moveTo>
                  <a:pt x="24383" y="4974335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4974335"/>
                </a:lnTo>
                <a:lnTo>
                  <a:pt x="24383" y="4974335"/>
                </a:lnTo>
                <a:close/>
              </a:path>
              <a:path w="8311892" h="5001767">
                <a:moveTo>
                  <a:pt x="8299700" y="4974335"/>
                </a:moveTo>
                <a:lnTo>
                  <a:pt x="12191" y="4974335"/>
                </a:lnTo>
                <a:lnTo>
                  <a:pt x="24383" y="4986527"/>
                </a:lnTo>
                <a:lnTo>
                  <a:pt x="24383" y="5001767"/>
                </a:lnTo>
                <a:lnTo>
                  <a:pt x="8287508" y="5001767"/>
                </a:lnTo>
                <a:lnTo>
                  <a:pt x="8287508" y="4986527"/>
                </a:lnTo>
                <a:lnTo>
                  <a:pt x="8299700" y="4974335"/>
                </a:lnTo>
                <a:close/>
              </a:path>
              <a:path w="8311892" h="5001767">
                <a:moveTo>
                  <a:pt x="24383" y="5001767"/>
                </a:moveTo>
                <a:lnTo>
                  <a:pt x="24383" y="4986527"/>
                </a:lnTo>
                <a:lnTo>
                  <a:pt x="12191" y="4974335"/>
                </a:lnTo>
                <a:lnTo>
                  <a:pt x="12191" y="5001767"/>
                </a:lnTo>
                <a:lnTo>
                  <a:pt x="24383" y="5001767"/>
                </a:lnTo>
                <a:close/>
              </a:path>
              <a:path w="8311892" h="5001767">
                <a:moveTo>
                  <a:pt x="8299700" y="24383"/>
                </a:moveTo>
                <a:lnTo>
                  <a:pt x="8287508" y="12191"/>
                </a:lnTo>
                <a:lnTo>
                  <a:pt x="8287508" y="24383"/>
                </a:lnTo>
                <a:lnTo>
                  <a:pt x="8299700" y="24383"/>
                </a:lnTo>
                <a:close/>
              </a:path>
              <a:path w="8311892" h="5001767">
                <a:moveTo>
                  <a:pt x="8299700" y="4974335"/>
                </a:moveTo>
                <a:lnTo>
                  <a:pt x="8299700" y="24383"/>
                </a:lnTo>
                <a:lnTo>
                  <a:pt x="8287508" y="24383"/>
                </a:lnTo>
                <a:lnTo>
                  <a:pt x="8287508" y="4974335"/>
                </a:lnTo>
                <a:lnTo>
                  <a:pt x="8299700" y="4974335"/>
                </a:lnTo>
                <a:close/>
              </a:path>
              <a:path w="8311892" h="5001767">
                <a:moveTo>
                  <a:pt x="8299700" y="5001767"/>
                </a:moveTo>
                <a:lnTo>
                  <a:pt x="8299700" y="4974335"/>
                </a:lnTo>
                <a:lnTo>
                  <a:pt x="8287508" y="4986527"/>
                </a:lnTo>
                <a:lnTo>
                  <a:pt x="8287508" y="5001767"/>
                </a:lnTo>
                <a:lnTo>
                  <a:pt x="8299700" y="5001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6262" y="369570"/>
            <a:ext cx="8455660" cy="1108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52780" indent="-381000">
              <a:buClr>
                <a:srgbClr val="5C83BE"/>
              </a:buClr>
              <a:buSzPct val="118421"/>
              <a:buFont typeface="Arial"/>
              <a:buChar char="•"/>
              <a:tabLst>
                <a:tab pos="652780" algn="l"/>
              </a:tabLst>
            </a:pPr>
            <a:r>
              <a:rPr lang="tr-TR" sz="1900" b="1" spc="-65" dirty="0">
                <a:solidFill>
                  <a:srgbClr val="232021"/>
                </a:solidFill>
                <a:latin typeface="Arial"/>
                <a:cs typeface="Arial"/>
              </a:rPr>
              <a:t>Modüler aritmetiğe cebirsel bakış</a:t>
            </a:r>
            <a:r>
              <a:rPr lang="tr-TR" sz="1900" b="1" spc="-1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900" b="1" spc="8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dirty="0">
                <a:solidFill>
                  <a:srgbClr val="232021"/>
                </a:solidFill>
                <a:latin typeface="Arial"/>
                <a:cs typeface="Arial"/>
              </a:rPr>
              <a:t>halka</a:t>
            </a:r>
            <a:r>
              <a:rPr lang="tr-TR" sz="1900" b="1" spc="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b="1" i="1" dirty="0" err="1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lang="tr-TR" b="1" i="1" baseline="-20833" dirty="0" err="1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b="1" i="1" spc="-15" baseline="-20833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  <a:p>
            <a:pPr marL="12700" marR="12700">
              <a:lnSpc>
                <a:spcPct val="125600"/>
              </a:lnSpc>
              <a:spcBef>
                <a:spcPts val="195"/>
              </a:spcBef>
            </a:pPr>
            <a:r>
              <a:rPr sz="1800" spc="2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-9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v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8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odula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ts</a:t>
            </a:r>
            <a:r>
              <a:rPr sz="18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ion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t.</a:t>
            </a: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doin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-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odul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8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3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ob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18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int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8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232021"/>
                </a:solidFill>
                <a:latin typeface="Arial"/>
                <a:cs typeface="Arial"/>
              </a:rPr>
              <a:t>ing</a:t>
            </a:r>
            <a:r>
              <a:rPr sz="18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b="1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b="1" i="1" spc="-15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800" spc="-3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th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ollo</a:t>
            </a:r>
            <a:r>
              <a:rPr sz="1800" spc="-3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ie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849" y="1721613"/>
            <a:ext cx="8171815" cy="4952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4845" indent="-6527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Kapatma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65" dirty="0" smtClean="0">
                <a:solidFill>
                  <a:srgbClr val="232021"/>
                </a:solidFill>
                <a:latin typeface="Arial"/>
                <a:cs typeface="Arial"/>
              </a:rPr>
              <a:t>herhangi iki sayıyı toplayıp çarpabiliriz sonuç yine halka içindedir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664845" marR="2036445" indent="-652780">
              <a:lnSpc>
                <a:spcPts val="2620"/>
              </a:lnSpc>
              <a:spcBef>
                <a:spcPts val="114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Toplama ve çarpmada birleşme özelliği vardır ör: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2021"/>
                </a:solidFill>
                <a:latin typeface="Symbol"/>
                <a:cs typeface="Symbol"/>
              </a:rPr>
              <a:t></a:t>
            </a:r>
            <a:r>
              <a:rPr sz="1700" spc="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575" i="1" baseline="-2116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için 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  <a:p>
            <a:pPr marL="664845">
              <a:lnSpc>
                <a:spcPct val="100000"/>
              </a:lnSpc>
              <a:spcBef>
                <a:spcPts val="365"/>
              </a:spcBef>
            </a:pPr>
            <a:r>
              <a:rPr lang="tr-TR" sz="1600" i="1" dirty="0" smtClean="0">
                <a:solidFill>
                  <a:srgbClr val="232021"/>
                </a:solidFill>
                <a:latin typeface="Arial"/>
                <a:cs typeface="Arial"/>
              </a:rPr>
              <a:t>     </a:t>
            </a: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"/>
              </a:spcBef>
            </a:pPr>
            <a:endParaRPr sz="650" dirty="0"/>
          </a:p>
          <a:p>
            <a:pPr marL="390525">
              <a:lnSpc>
                <a:spcPct val="100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toplamada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 değişim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özelliği de vardır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9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dağılma kuralı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×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(b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×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b)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×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şeklindedir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2021"/>
                </a:solidFill>
                <a:latin typeface="Symbol"/>
                <a:cs typeface="Symbol"/>
              </a:rPr>
              <a:t></a:t>
            </a:r>
            <a:r>
              <a:rPr sz="1700" spc="-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575" baseline="-21164" dirty="0">
              <a:latin typeface="Arial"/>
              <a:cs typeface="Arial"/>
            </a:endParaRPr>
          </a:p>
          <a:p>
            <a:pPr marL="12065" marR="1134110">
              <a:lnSpc>
                <a:spcPts val="2590"/>
              </a:lnSpc>
              <a:spcBef>
                <a:spcPts val="140"/>
              </a:spcBef>
              <a:buClr>
                <a:srgbClr val="5C83BE"/>
              </a:buClr>
              <a:buSzPct val="118750"/>
              <a:tabLst>
                <a:tab pos="286385" algn="l"/>
              </a:tabLst>
            </a:pP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      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toplama için etkisiz eleman sıfırdır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2021"/>
                </a:solidFill>
                <a:latin typeface="Symbol"/>
                <a:cs typeface="Symbol"/>
              </a:rPr>
              <a:t></a:t>
            </a:r>
            <a:r>
              <a:rPr sz="1700" spc="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60" dirty="0" smtClean="0">
                <a:solidFill>
                  <a:srgbClr val="232021"/>
                </a:solidFill>
                <a:latin typeface="Symbol"/>
                <a:cs typeface="Symbol"/>
              </a:rPr>
              <a:t>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 marL="664845" marR="1390015" indent="-652780">
              <a:lnSpc>
                <a:spcPts val="2590"/>
              </a:lnSpc>
              <a:spcBef>
                <a:spcPts val="2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2021"/>
                </a:solidFill>
                <a:latin typeface="Symbol"/>
                <a:cs typeface="Symbol"/>
              </a:rPr>
              <a:t></a:t>
            </a:r>
            <a:r>
              <a:rPr sz="1700" spc="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-60" baseline="-21164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zaman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toplamaya göre tersi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vardır.</a:t>
            </a:r>
            <a:r>
              <a:rPr lang="tr-TR" sz="1600" spc="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Şöyle ki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            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(-a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700" spc="-60" dirty="0" smtClean="0">
                <a:solidFill>
                  <a:srgbClr val="232021"/>
                </a:solidFill>
                <a:latin typeface="Symbol"/>
                <a:cs typeface="Symbol"/>
              </a:rPr>
              <a:t></a:t>
            </a:r>
            <a:r>
              <a:rPr sz="1700" spc="3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    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çarpmaya göre etkisiz eleman 1 </a:t>
            </a:r>
            <a:r>
              <a:rPr lang="tr-TR" sz="1600" b="1" dirty="0" err="1" smtClean="0">
                <a:solidFill>
                  <a:srgbClr val="232021"/>
                </a:solidFill>
                <a:latin typeface="Arial"/>
                <a:cs typeface="Arial"/>
              </a:rPr>
              <a:t>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2021"/>
                </a:solidFill>
                <a:latin typeface="Symbol"/>
                <a:cs typeface="Symbol"/>
              </a:rPr>
              <a:t></a:t>
            </a:r>
            <a:r>
              <a:rPr sz="1700" spc="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    </a:t>
            </a:r>
            <a:r>
              <a:rPr lang="tr-TR" sz="2400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için</a:t>
            </a:r>
            <a:endParaRPr sz="2400" baseline="-21164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6"/>
              </a:spcBef>
              <a:buClr>
                <a:srgbClr val="5C83BE"/>
              </a:buClr>
              <a:buFont typeface="Arial"/>
              <a:buChar char="•"/>
            </a:pPr>
            <a:endParaRPr sz="500" dirty="0" smtClean="0"/>
          </a:p>
          <a:p>
            <a:pPr marR="5034280" algn="ctr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60" dirty="0" smtClean="0">
                <a:solidFill>
                  <a:srgbClr val="232021"/>
                </a:solidFill>
                <a:latin typeface="Symbol"/>
                <a:cs typeface="Symbol"/>
              </a:rPr>
              <a:t>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5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86385" algn="l"/>
              </a:tabLst>
            </a:pP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çarpmaya göre ters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b="1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b="1" i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575" baseline="26455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2"/>
              </a:spcBef>
            </a:pPr>
            <a:endParaRPr sz="500" dirty="0"/>
          </a:p>
          <a:p>
            <a:pPr marR="5074285" algn="ctr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994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r>
              <a:rPr sz="1700" spc="1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i="1" spc="0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575" i="1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00" spc="-60" dirty="0" smtClean="0">
                <a:solidFill>
                  <a:srgbClr val="232021"/>
                </a:solidFill>
                <a:latin typeface="Symbol"/>
                <a:cs typeface="Symbol"/>
              </a:rPr>
              <a:t></a:t>
            </a:r>
            <a:r>
              <a:rPr sz="1700" spc="3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6"/>
              </a:spcBef>
            </a:pPr>
            <a:endParaRPr sz="650" dirty="0"/>
          </a:p>
          <a:p>
            <a:pPr marL="287020">
              <a:lnSpc>
                <a:spcPct val="100000"/>
              </a:lnSpc>
            </a:pP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575" i="1" spc="-60" baseline="-21164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575" i="1" spc="-60" baseline="-21164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deki bazı değerler için vardır hepsi için olmayabilir.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442722"/>
            <a:ext cx="691832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Modüler aritmetiğe cebirsel bakış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9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dirty="0" smtClean="0">
                <a:solidFill>
                  <a:srgbClr val="232021"/>
                </a:solidFill>
                <a:latin typeface="Arial"/>
                <a:cs typeface="Arial"/>
              </a:rPr>
              <a:t>halka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b="1" i="1" spc="0" baseline="-20833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b="1" i="1" spc="-15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409" y="1129285"/>
            <a:ext cx="8428355" cy="2401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920" marR="153035" indent="0" algn="just">
              <a:lnSpc>
                <a:spcPct val="125000"/>
              </a:lnSpc>
            </a:pPr>
            <a:endParaRPr lang="tr-TR" spc="-5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121920" marR="153035" indent="0" algn="just">
              <a:lnSpc>
                <a:spcPct val="125000"/>
              </a:lnSpc>
            </a:pP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Kısaca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lang="tr-TR" sz="1800" spc="0" dirty="0" smtClean="0">
                <a:solidFill>
                  <a:srgbClr val="232021"/>
                </a:solidFill>
                <a:latin typeface="Arial"/>
                <a:cs typeface="Arial"/>
              </a:rPr>
              <a:t> halka üzerinde toplama çıkarma çarpma işlemlerini yapabildiğimiz bir yapıdır</a:t>
            </a:r>
            <a:r>
              <a:rPr lang="tr-TR" spc="-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-65" dirty="0" smtClean="0">
                <a:solidFill>
                  <a:srgbClr val="232021"/>
                </a:solidFill>
                <a:latin typeface="Arial"/>
                <a:cs typeface="Arial"/>
              </a:rPr>
              <a:t>fakat sadece bazı elemanları bölebiliriz</a:t>
            </a:r>
            <a:r>
              <a:rPr sz="1800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yani çarpmaya göre tersi olanları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5"/>
              </a:spcBef>
            </a:pPr>
            <a:endParaRPr sz="1300" dirty="0"/>
          </a:p>
          <a:p>
            <a:pPr marL="927100" marR="12700" indent="-914400">
              <a:lnSpc>
                <a:spcPct val="118700"/>
              </a:lnSpc>
              <a:buClr>
                <a:srgbClr val="5C83BE"/>
              </a:buClr>
              <a:buSzPct val="119444"/>
              <a:buFont typeface="Arial"/>
              <a:buChar char="•"/>
              <a:tabLst>
                <a:tab pos="377825" algn="l"/>
              </a:tabLst>
            </a:pP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Eğer sadece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8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-1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8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lang="tr-TR"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i="1" dirty="0">
                <a:solidFill>
                  <a:srgbClr val="232021"/>
                </a:solidFill>
                <a:latin typeface="Arial"/>
                <a:cs typeface="Arial"/>
              </a:rPr>
              <a:t>ise </a:t>
            </a:r>
            <a:r>
              <a:rPr lang="tr-TR" i="1" dirty="0" err="1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lang="tr-TR" i="1" baseline="-20833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i="1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i="1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lang="tr-TR" dirty="0" smtClean="0">
                <a:solidFill>
                  <a:srgbClr val="232021"/>
                </a:solidFill>
                <a:latin typeface="Arial"/>
                <a:cs typeface="Arial"/>
              </a:rPr>
              <a:t>deki bir sayının çarpmaya göre tersi vardır.</a:t>
            </a:r>
            <a:endParaRPr sz="1800" dirty="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</a:pPr>
            <a:endParaRPr lang="tr-TR" sz="500" dirty="0"/>
          </a:p>
          <a:p>
            <a:pPr marL="439420">
              <a:lnSpc>
                <a:spcPct val="100000"/>
              </a:lnSpc>
            </a:pPr>
            <a:r>
              <a:rPr sz="18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800" spc="-20" dirty="0" smtClean="0">
                <a:solidFill>
                  <a:srgbClr val="232021"/>
                </a:solidFill>
                <a:latin typeface="Arial"/>
                <a:cs typeface="Arial"/>
              </a:rPr>
              <a:t>o zaman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5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-1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800" i="1" spc="-15" dirty="0" smtClean="0">
                <a:solidFill>
                  <a:srgbClr val="232021"/>
                </a:solidFill>
                <a:latin typeface="Arial"/>
                <a:cs typeface="Arial"/>
              </a:rPr>
              <a:t>  </a:t>
            </a:r>
            <a:r>
              <a:rPr lang="tr-TR" sz="1800" spc="-15" dirty="0" err="1" smtClean="0">
                <a:solidFill>
                  <a:srgbClr val="232021"/>
                </a:solidFill>
                <a:latin typeface="Arial"/>
                <a:cs typeface="Arial"/>
              </a:rPr>
              <a:t>nin</a:t>
            </a:r>
            <a:r>
              <a:rPr lang="tr-TR" sz="1800" spc="-15" dirty="0" smtClean="0">
                <a:solidFill>
                  <a:srgbClr val="232021"/>
                </a:solidFill>
                <a:latin typeface="Arial"/>
                <a:cs typeface="Arial"/>
              </a:rPr>
              <a:t> aralarında asal olduğunu söyleyebiliriz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409" y="4231897"/>
            <a:ext cx="8340090" cy="1015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150" dirty="0" smtClean="0">
                <a:solidFill>
                  <a:srgbClr val="5C83BE"/>
                </a:solidFill>
                <a:latin typeface="Arial"/>
                <a:cs typeface="Arial"/>
              </a:rPr>
              <a:t>•	</a:t>
            </a:r>
            <a:r>
              <a:rPr lang="tr-TR" spc="-5" dirty="0" smtClean="0">
                <a:solidFill>
                  <a:srgbClr val="232021"/>
                </a:solidFill>
                <a:latin typeface="Arial"/>
                <a:cs typeface="Arial"/>
              </a:rPr>
              <a:t>Ör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75" dirty="0" smtClean="0">
                <a:solidFill>
                  <a:srgbClr val="232021"/>
                </a:solidFill>
                <a:latin typeface="Arial"/>
                <a:cs typeface="Arial"/>
              </a:rPr>
              <a:t>şu halkaya dikkat edersek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spc="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800" i="1" spc="225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{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378460" marR="12700" indent="0">
              <a:lnSpc>
                <a:spcPts val="2710"/>
              </a:lnSpc>
              <a:spcBef>
                <a:spcPts val="90"/>
              </a:spcBef>
            </a:pP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0, 3 ve 6 </a:t>
            </a:r>
            <a:r>
              <a:rPr lang="tr-TR" spc="-20" dirty="0" err="1" smtClean="0">
                <a:solidFill>
                  <a:srgbClr val="232021"/>
                </a:solidFill>
                <a:latin typeface="Arial"/>
                <a:cs typeface="Arial"/>
              </a:rPr>
              <a:t>nın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 tersi yoktur</a:t>
            </a:r>
            <a:r>
              <a:rPr sz="18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pc="10" dirty="0" smtClean="0">
                <a:solidFill>
                  <a:srgbClr val="232021"/>
                </a:solidFill>
                <a:latin typeface="Arial"/>
                <a:cs typeface="Arial"/>
              </a:rPr>
              <a:t>çünkü bu sayılar 9 la aralarında asaldır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lang="tr-TR" spc="-20" dirty="0" smtClean="0">
                <a:solidFill>
                  <a:srgbClr val="232021"/>
                </a:solidFill>
                <a:latin typeface="Arial"/>
                <a:cs typeface="Arial"/>
              </a:rPr>
              <a:t>Diğer elemanların tersi ise şu şekildedir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9813" y="1158239"/>
            <a:ext cx="8525252" cy="1063751"/>
          </a:xfrm>
          <a:custGeom>
            <a:avLst/>
            <a:gdLst/>
            <a:ahLst/>
            <a:cxnLst/>
            <a:rect l="l" t="t" r="r" b="b"/>
            <a:pathLst>
              <a:path w="8525252" h="1063751">
                <a:moveTo>
                  <a:pt x="8525252" y="1063751"/>
                </a:moveTo>
                <a:lnTo>
                  <a:pt x="8525252" y="0"/>
                </a:lnTo>
                <a:lnTo>
                  <a:pt x="0" y="0"/>
                </a:lnTo>
                <a:lnTo>
                  <a:pt x="0" y="1063751"/>
                </a:lnTo>
                <a:lnTo>
                  <a:pt x="12191" y="1063751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8500868" y="24383"/>
                </a:lnTo>
                <a:lnTo>
                  <a:pt x="8500868" y="12191"/>
                </a:lnTo>
                <a:lnTo>
                  <a:pt x="8513060" y="24383"/>
                </a:lnTo>
                <a:lnTo>
                  <a:pt x="8513060" y="1063751"/>
                </a:lnTo>
                <a:lnTo>
                  <a:pt x="8525252" y="1063751"/>
                </a:lnTo>
                <a:close/>
              </a:path>
              <a:path w="8525252" h="1063751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8525252" h="1063751">
                <a:moveTo>
                  <a:pt x="24383" y="1039367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1039367"/>
                </a:lnTo>
                <a:lnTo>
                  <a:pt x="24383" y="1039367"/>
                </a:lnTo>
                <a:close/>
              </a:path>
              <a:path w="8525252" h="1063751">
                <a:moveTo>
                  <a:pt x="8513060" y="1039367"/>
                </a:moveTo>
                <a:lnTo>
                  <a:pt x="12191" y="1039367"/>
                </a:lnTo>
                <a:lnTo>
                  <a:pt x="24383" y="1051559"/>
                </a:lnTo>
                <a:lnTo>
                  <a:pt x="24383" y="1063751"/>
                </a:lnTo>
                <a:lnTo>
                  <a:pt x="8500868" y="1063751"/>
                </a:lnTo>
                <a:lnTo>
                  <a:pt x="8500868" y="1051559"/>
                </a:lnTo>
                <a:lnTo>
                  <a:pt x="8513060" y="1039367"/>
                </a:lnTo>
                <a:close/>
              </a:path>
              <a:path w="8525252" h="1063751">
                <a:moveTo>
                  <a:pt x="24383" y="1063751"/>
                </a:moveTo>
                <a:lnTo>
                  <a:pt x="24383" y="1051559"/>
                </a:lnTo>
                <a:lnTo>
                  <a:pt x="12191" y="1039367"/>
                </a:lnTo>
                <a:lnTo>
                  <a:pt x="12191" y="1063751"/>
                </a:lnTo>
                <a:lnTo>
                  <a:pt x="24383" y="1063751"/>
                </a:lnTo>
                <a:close/>
              </a:path>
              <a:path w="8525252" h="1063751">
                <a:moveTo>
                  <a:pt x="8513060" y="24383"/>
                </a:moveTo>
                <a:lnTo>
                  <a:pt x="8500868" y="12191"/>
                </a:lnTo>
                <a:lnTo>
                  <a:pt x="8500868" y="24383"/>
                </a:lnTo>
                <a:lnTo>
                  <a:pt x="8513060" y="24383"/>
                </a:lnTo>
                <a:close/>
              </a:path>
              <a:path w="8525252" h="1063751">
                <a:moveTo>
                  <a:pt x="8513060" y="1039367"/>
                </a:moveTo>
                <a:lnTo>
                  <a:pt x="8513060" y="24383"/>
                </a:lnTo>
                <a:lnTo>
                  <a:pt x="8500868" y="24383"/>
                </a:lnTo>
                <a:lnTo>
                  <a:pt x="8500868" y="1039367"/>
                </a:lnTo>
                <a:lnTo>
                  <a:pt x="8513060" y="1039367"/>
                </a:lnTo>
                <a:close/>
              </a:path>
              <a:path w="8525252" h="1063751">
                <a:moveTo>
                  <a:pt x="8513060" y="1063751"/>
                </a:moveTo>
                <a:lnTo>
                  <a:pt x="8513060" y="1039367"/>
                </a:lnTo>
                <a:lnTo>
                  <a:pt x="8500868" y="1051559"/>
                </a:lnTo>
                <a:lnTo>
                  <a:pt x="8500868" y="1063751"/>
                </a:lnTo>
                <a:lnTo>
                  <a:pt x="8513060" y="1063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51115" y="5270358"/>
          <a:ext cx="6917033" cy="713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912"/>
                <a:gridCol w="2773682"/>
                <a:gridCol w="2088439"/>
              </a:tblGrid>
              <a:tr h="3565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6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310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6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358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3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65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6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310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6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358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800" i="1" spc="7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i="1" spc="-30" baseline="25462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1900" spc="2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800" i="1" spc="-1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i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550" y="1816609"/>
            <a:ext cx="507238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</a:t>
            </a:r>
            <a:r>
              <a:rPr lang="tr-TR" sz="28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İeriği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40004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b="1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b="1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b="1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b="1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488442"/>
            <a:ext cx="4339964" cy="470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ezar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729" y="1389381"/>
            <a:ext cx="8251190" cy="1390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indent="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İlk şifrelerin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Cae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tarafından kullanıldığı iddia edilir.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Düz metindeki her harfin yerine bir harf yazılır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12700" indent="0">
              <a:lnSpc>
                <a:spcPts val="2880"/>
              </a:lnSpc>
              <a:spcBef>
                <a:spcPts val="19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Değişim kuralı oldukça basit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70" dirty="0" smtClean="0">
                <a:solidFill>
                  <a:srgbClr val="232021"/>
                </a:solidFill>
                <a:latin typeface="Arial"/>
                <a:cs typeface="Arial"/>
              </a:rPr>
              <a:t>belirlenen bir </a:t>
            </a:r>
            <a:r>
              <a:rPr lang="tr-TR" sz="1600" i="1" spc="-170" dirty="0" smtClean="0">
                <a:solidFill>
                  <a:srgbClr val="232021"/>
                </a:solidFill>
                <a:latin typeface="Arial"/>
                <a:cs typeface="Arial"/>
              </a:rPr>
              <a:t> k</a:t>
            </a:r>
            <a:r>
              <a:rPr lang="tr-TR" sz="1600" spc="-170" dirty="0" smtClean="0">
                <a:solidFill>
                  <a:srgbClr val="232021"/>
                </a:solidFill>
                <a:latin typeface="Arial"/>
                <a:cs typeface="Arial"/>
              </a:rPr>
              <a:t>  anahtar değeriyle her  harften 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sonraki harf alınır.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242" y="4571495"/>
            <a:ext cx="8208009" cy="1694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için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Düz metin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ATTAC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K</a:t>
            </a:r>
            <a:r>
              <a:rPr sz="1600" spc="-509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Şifreli metin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Courier New"/>
                <a:cs typeface="Courier New"/>
              </a:rPr>
              <a:t>haah</a:t>
            </a:r>
            <a:r>
              <a:rPr sz="1600" spc="0" dirty="0" smtClean="0">
                <a:solidFill>
                  <a:srgbClr val="232021"/>
                </a:solidFill>
                <a:latin typeface="Courier New"/>
                <a:cs typeface="Courier New"/>
              </a:rPr>
              <a:t>r</a:t>
            </a:r>
            <a:r>
              <a:rPr sz="1600" spc="-509" dirty="0" smtClean="0">
                <a:solidFill>
                  <a:srgbClr val="232021"/>
                </a:solidFill>
                <a:latin typeface="Courier New"/>
                <a:cs typeface="Courier New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endParaRPr lang="tr-TR" sz="1600" spc="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Burada işlemler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26 da yapılmaktadır yani 26 değerini aşan durumda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26 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daki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değeri alınır.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6770" y="3117469"/>
          <a:ext cx="6095984" cy="115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867"/>
                <a:gridCol w="469388"/>
                <a:gridCol w="469391"/>
                <a:gridCol w="469391"/>
                <a:gridCol w="469391"/>
                <a:gridCol w="466343"/>
                <a:gridCol w="470915"/>
                <a:gridCol w="467867"/>
                <a:gridCol w="469391"/>
                <a:gridCol w="469391"/>
                <a:gridCol w="469391"/>
                <a:gridCol w="469391"/>
                <a:gridCol w="467867"/>
              </a:tblGrid>
              <a:tr h="28955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174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400" spc="-10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2565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25653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3174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488442"/>
            <a:ext cx="4115307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849" y="3983231"/>
            <a:ext cx="7037070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-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kaymalı şifre güvenli midir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Hayır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Birkaç saldırı mümkün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32485" lvl="1" indent="-2838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3248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Sonsuz anahtar arama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anahtar uzayı sadece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26</a:t>
            </a:r>
            <a:r>
              <a:rPr sz="1600" spc="80" dirty="0" smtClean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832485" lvl="1" indent="-2838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83248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Harf sıklığı analizi, yer değiştirme şifresinde olduğu gibi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5277" y="2124455"/>
            <a:ext cx="6650732" cy="1094231"/>
          </a:xfrm>
          <a:custGeom>
            <a:avLst/>
            <a:gdLst/>
            <a:ahLst/>
            <a:cxnLst/>
            <a:rect l="l" t="t" r="r" b="b"/>
            <a:pathLst>
              <a:path w="6650732" h="1094231">
                <a:moveTo>
                  <a:pt x="6650732" y="1094231"/>
                </a:moveTo>
                <a:lnTo>
                  <a:pt x="6650732" y="0"/>
                </a:lnTo>
                <a:lnTo>
                  <a:pt x="0" y="0"/>
                </a:lnTo>
                <a:lnTo>
                  <a:pt x="0" y="1094231"/>
                </a:lnTo>
                <a:lnTo>
                  <a:pt x="12191" y="1094231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6623300" y="24383"/>
                </a:lnTo>
                <a:lnTo>
                  <a:pt x="6623300" y="12191"/>
                </a:lnTo>
                <a:lnTo>
                  <a:pt x="6635492" y="24383"/>
                </a:lnTo>
                <a:lnTo>
                  <a:pt x="6635492" y="1094231"/>
                </a:lnTo>
                <a:lnTo>
                  <a:pt x="6650732" y="1094231"/>
                </a:lnTo>
                <a:close/>
              </a:path>
              <a:path w="6650732" h="1094231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6650732" h="1094231">
                <a:moveTo>
                  <a:pt x="24383" y="1066799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1066799"/>
                </a:lnTo>
                <a:lnTo>
                  <a:pt x="24383" y="1066799"/>
                </a:lnTo>
                <a:close/>
              </a:path>
              <a:path w="6650732" h="1094231">
                <a:moveTo>
                  <a:pt x="6635492" y="1066799"/>
                </a:moveTo>
                <a:lnTo>
                  <a:pt x="12191" y="1066799"/>
                </a:lnTo>
                <a:lnTo>
                  <a:pt x="24383" y="1078991"/>
                </a:lnTo>
                <a:lnTo>
                  <a:pt x="24383" y="1094231"/>
                </a:lnTo>
                <a:lnTo>
                  <a:pt x="6623300" y="1094231"/>
                </a:lnTo>
                <a:lnTo>
                  <a:pt x="6623300" y="1078991"/>
                </a:lnTo>
                <a:lnTo>
                  <a:pt x="6635492" y="1066799"/>
                </a:lnTo>
                <a:close/>
              </a:path>
              <a:path w="6650732" h="1094231">
                <a:moveTo>
                  <a:pt x="24383" y="1094231"/>
                </a:moveTo>
                <a:lnTo>
                  <a:pt x="24383" y="1078991"/>
                </a:lnTo>
                <a:lnTo>
                  <a:pt x="12191" y="1066799"/>
                </a:lnTo>
                <a:lnTo>
                  <a:pt x="12191" y="1094231"/>
                </a:lnTo>
                <a:lnTo>
                  <a:pt x="24383" y="1094231"/>
                </a:lnTo>
                <a:close/>
              </a:path>
              <a:path w="6650732" h="1094231">
                <a:moveTo>
                  <a:pt x="6635492" y="24383"/>
                </a:moveTo>
                <a:lnTo>
                  <a:pt x="6623300" y="12191"/>
                </a:lnTo>
                <a:lnTo>
                  <a:pt x="6623300" y="24383"/>
                </a:lnTo>
                <a:lnTo>
                  <a:pt x="6635492" y="24383"/>
                </a:lnTo>
                <a:close/>
              </a:path>
              <a:path w="6650732" h="1094231">
                <a:moveTo>
                  <a:pt x="6635492" y="1066799"/>
                </a:moveTo>
                <a:lnTo>
                  <a:pt x="6635492" y="24383"/>
                </a:lnTo>
                <a:lnTo>
                  <a:pt x="6623300" y="24383"/>
                </a:lnTo>
                <a:lnTo>
                  <a:pt x="6623300" y="1066799"/>
                </a:lnTo>
                <a:lnTo>
                  <a:pt x="6635492" y="1066799"/>
                </a:lnTo>
                <a:close/>
              </a:path>
              <a:path w="6650732" h="1094231">
                <a:moveTo>
                  <a:pt x="6635492" y="1094231"/>
                </a:moveTo>
                <a:lnTo>
                  <a:pt x="6635492" y="1066799"/>
                </a:lnTo>
                <a:lnTo>
                  <a:pt x="6623300" y="1078991"/>
                </a:lnTo>
                <a:lnTo>
                  <a:pt x="6623300" y="1094231"/>
                </a:lnTo>
                <a:lnTo>
                  <a:pt x="6635492" y="1094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729" y="1389381"/>
            <a:ext cx="4593590" cy="1024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indent="-356870" algn="ctr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2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Şifrelemenin zekice matematiksel tarifi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76835" algn="ct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ε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{0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167" y="2486662"/>
            <a:ext cx="132270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3576" y="2402842"/>
            <a:ext cx="2181225" cy="777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6 x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- k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488442"/>
            <a:ext cx="228219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729" y="4053335"/>
            <a:ext cx="8222615" cy="2731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 işleminde tersini almaya ihtiyaç duyduğumuz için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, aşağıdaki ifadeye göre sadece tersi olan sayılar kullanılır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68935" marR="3386454" indent="3206115">
              <a:lnSpc>
                <a:spcPts val="2880"/>
              </a:lnSpc>
              <a:spcBef>
                <a:spcPts val="195"/>
              </a:spcBef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d(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bu şartı sağlayan 12 değer vardır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68935" marR="12700" indent="-356870">
              <a:lnSpc>
                <a:spcPts val="2400"/>
              </a:lnSpc>
              <a:spcBef>
                <a:spcPts val="384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Bundan dolayı anahtar uzayı sadece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Yine aşağıdakileri içeren birkaç saldırı vardır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832485" marR="136525" lvl="1" indent="-283845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83248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Detaylı anahtar uzayı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harf sıklığı analizi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yer değiştirme şifresine karşı benzer saldırılar.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5821" y="2761488"/>
            <a:ext cx="6650732" cy="1091183"/>
          </a:xfrm>
          <a:custGeom>
            <a:avLst/>
            <a:gdLst/>
            <a:ahLst/>
            <a:cxnLst/>
            <a:rect l="l" t="t" r="r" b="b"/>
            <a:pathLst>
              <a:path w="6650732" h="1091183">
                <a:moveTo>
                  <a:pt x="6650732" y="1091183"/>
                </a:moveTo>
                <a:lnTo>
                  <a:pt x="6650732" y="0"/>
                </a:lnTo>
                <a:lnTo>
                  <a:pt x="0" y="0"/>
                </a:lnTo>
                <a:lnTo>
                  <a:pt x="0" y="1091183"/>
                </a:lnTo>
                <a:lnTo>
                  <a:pt x="15239" y="1091183"/>
                </a:lnTo>
                <a:lnTo>
                  <a:pt x="15239" y="24383"/>
                </a:lnTo>
                <a:lnTo>
                  <a:pt x="27431" y="12191"/>
                </a:lnTo>
                <a:lnTo>
                  <a:pt x="27431" y="24383"/>
                </a:lnTo>
                <a:lnTo>
                  <a:pt x="6626348" y="24383"/>
                </a:lnTo>
                <a:lnTo>
                  <a:pt x="6626348" y="12191"/>
                </a:lnTo>
                <a:lnTo>
                  <a:pt x="6638540" y="24383"/>
                </a:lnTo>
                <a:lnTo>
                  <a:pt x="6638540" y="1091183"/>
                </a:lnTo>
                <a:lnTo>
                  <a:pt x="6650732" y="1091183"/>
                </a:lnTo>
                <a:close/>
              </a:path>
              <a:path w="6650732" h="1091183">
                <a:moveTo>
                  <a:pt x="27431" y="24383"/>
                </a:moveTo>
                <a:lnTo>
                  <a:pt x="27431" y="12191"/>
                </a:lnTo>
                <a:lnTo>
                  <a:pt x="15239" y="24383"/>
                </a:lnTo>
                <a:lnTo>
                  <a:pt x="27431" y="24383"/>
                </a:lnTo>
                <a:close/>
              </a:path>
              <a:path w="6650732" h="1091183">
                <a:moveTo>
                  <a:pt x="27431" y="1066799"/>
                </a:moveTo>
                <a:lnTo>
                  <a:pt x="27431" y="24383"/>
                </a:lnTo>
                <a:lnTo>
                  <a:pt x="15239" y="24383"/>
                </a:lnTo>
                <a:lnTo>
                  <a:pt x="15239" y="1066799"/>
                </a:lnTo>
                <a:lnTo>
                  <a:pt x="27431" y="1066799"/>
                </a:lnTo>
                <a:close/>
              </a:path>
              <a:path w="6650732" h="1091183">
                <a:moveTo>
                  <a:pt x="6638540" y="1066799"/>
                </a:moveTo>
                <a:lnTo>
                  <a:pt x="15239" y="1066799"/>
                </a:lnTo>
                <a:lnTo>
                  <a:pt x="27431" y="1078991"/>
                </a:lnTo>
                <a:lnTo>
                  <a:pt x="27431" y="1091183"/>
                </a:lnTo>
                <a:lnTo>
                  <a:pt x="6626348" y="1091183"/>
                </a:lnTo>
                <a:lnTo>
                  <a:pt x="6626348" y="1078991"/>
                </a:lnTo>
                <a:lnTo>
                  <a:pt x="6638540" y="1066799"/>
                </a:lnTo>
                <a:close/>
              </a:path>
              <a:path w="6650732" h="1091183">
                <a:moveTo>
                  <a:pt x="27431" y="1091183"/>
                </a:moveTo>
                <a:lnTo>
                  <a:pt x="27431" y="1078991"/>
                </a:lnTo>
                <a:lnTo>
                  <a:pt x="15239" y="1066799"/>
                </a:lnTo>
                <a:lnTo>
                  <a:pt x="15239" y="1091183"/>
                </a:lnTo>
                <a:lnTo>
                  <a:pt x="27431" y="1091183"/>
                </a:lnTo>
                <a:close/>
              </a:path>
              <a:path w="6650732" h="1091183">
                <a:moveTo>
                  <a:pt x="6638540" y="24383"/>
                </a:moveTo>
                <a:lnTo>
                  <a:pt x="6626348" y="12191"/>
                </a:lnTo>
                <a:lnTo>
                  <a:pt x="6626348" y="24383"/>
                </a:lnTo>
                <a:lnTo>
                  <a:pt x="6638540" y="24383"/>
                </a:lnTo>
                <a:close/>
              </a:path>
              <a:path w="6650732" h="1091183">
                <a:moveTo>
                  <a:pt x="6638540" y="1066799"/>
                </a:moveTo>
                <a:lnTo>
                  <a:pt x="6638540" y="24383"/>
                </a:lnTo>
                <a:lnTo>
                  <a:pt x="6626348" y="24383"/>
                </a:lnTo>
                <a:lnTo>
                  <a:pt x="6626348" y="1066799"/>
                </a:lnTo>
                <a:lnTo>
                  <a:pt x="6638540" y="1066799"/>
                </a:lnTo>
                <a:close/>
              </a:path>
              <a:path w="6650732" h="1091183">
                <a:moveTo>
                  <a:pt x="6638540" y="1091183"/>
                </a:moveTo>
                <a:lnTo>
                  <a:pt x="6638540" y="1066799"/>
                </a:lnTo>
                <a:lnTo>
                  <a:pt x="6626348" y="1078991"/>
                </a:lnTo>
                <a:lnTo>
                  <a:pt x="6626348" y="1091183"/>
                </a:lnTo>
                <a:lnTo>
                  <a:pt x="6638540" y="10911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729" y="1336102"/>
            <a:ext cx="7911465" cy="171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935" marR="12700" indent="-35687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Kaymalı şifrenin gelişmiş hali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düz metne sadece anahtar değerini eklemekten ziyade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başka  bir anahtar değeriyle de toplarız.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368935" indent="-35687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68935" algn="l"/>
              </a:tabLst>
            </a:pPr>
            <a:r>
              <a:rPr lang="tr-TR" sz="1600" spc="40" dirty="0" smtClean="0">
                <a:solidFill>
                  <a:srgbClr val="232021"/>
                </a:solidFill>
                <a:latin typeface="Arial"/>
                <a:cs typeface="Arial"/>
              </a:rPr>
              <a:t>Burada iki parçadan oluşan bir anahtar değeri kullanırız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6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63294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ε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{0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3711" y="3123694"/>
            <a:ext cx="132270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/>
          </a:p>
          <a:p>
            <a:pPr marL="280670" indent="-2686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80670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4120" y="3161794"/>
            <a:ext cx="2614295" cy="655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575" i="1" spc="0" baseline="-21164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≡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575" i="1" spc="7" baseline="26455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575" i="1" spc="-22" baseline="2645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( 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4"/>
            <a:ext cx="6168763" cy="488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hakkında daha çok okuma ve bilgi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506729"/>
            <a:ext cx="7418705" cy="4407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dd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sta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b="1" i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ng</a:t>
            </a:r>
            <a:r>
              <a:rPr sz="1600" b="1" i="1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600" b="1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i="1" spc="0" dirty="0" smtClean="0">
                <a:solidFill>
                  <a:srgbClr val="232021"/>
                </a:solidFill>
                <a:latin typeface="Arial"/>
                <a:cs typeface="Arial"/>
              </a:rPr>
              <a:t>phy</a:t>
            </a:r>
            <a:r>
              <a:rPr sz="1600" b="1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A.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ene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Handboo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pp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20"/>
              </a:spcBef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obe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Til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bor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(ed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cyc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oped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ia</a:t>
            </a:r>
            <a:r>
              <a:rPr sz="1600" i="1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nger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  <a:buClr>
                <a:srgbClr val="5C83BE"/>
              </a:buClr>
              <a:buFont typeface="Arial"/>
              <a:buChar char="•"/>
            </a:pPr>
            <a:endParaRPr sz="75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ng)</a:t>
            </a:r>
            <a:endParaRPr sz="1600">
              <a:latin typeface="Arial"/>
              <a:cs typeface="Arial"/>
            </a:endParaRPr>
          </a:p>
          <a:p>
            <a:pPr marL="207645" marR="659765" indent="-195580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ngh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Cod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B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oo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o 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Q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uan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hor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07645" marR="82550" indent="-195580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ahn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Codebrea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Co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prehen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Co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Ti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erne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bner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1996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/>
          </a:p>
          <a:p>
            <a:pPr>
              <a:lnSpc>
                <a:spcPts val="13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ft</a:t>
            </a: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(exce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nt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ny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nt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od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l,</a:t>
            </a:r>
            <a:r>
              <a:rPr sz="1600" i="1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h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tt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://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www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.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p</a:t>
            </a:r>
            <a:r>
              <a:rPr sz="1600" i="1" spc="-1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oo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l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.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  <a:hlinkClick r:id="rId2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495998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Şifreleme alanlarının sınıflandırılması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4209" y="1575815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19455"/>
                </a:moveTo>
                <a:lnTo>
                  <a:pt x="1804415" y="176783"/>
                </a:lnTo>
                <a:lnTo>
                  <a:pt x="1786127" y="134111"/>
                </a:lnTo>
                <a:lnTo>
                  <a:pt x="1743455" y="79247"/>
                </a:lnTo>
                <a:lnTo>
                  <a:pt x="1722119" y="64007"/>
                </a:lnTo>
                <a:lnTo>
                  <a:pt x="1703831" y="48767"/>
                </a:lnTo>
                <a:lnTo>
                  <a:pt x="1630679" y="18287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207263" y="9143"/>
                </a:lnTo>
                <a:lnTo>
                  <a:pt x="131063" y="36575"/>
                </a:lnTo>
                <a:lnTo>
                  <a:pt x="88391" y="64007"/>
                </a:lnTo>
                <a:lnTo>
                  <a:pt x="67055" y="79247"/>
                </a:lnTo>
                <a:lnTo>
                  <a:pt x="36575" y="115823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9334" y="220979"/>
                </a:lnTo>
                <a:lnTo>
                  <a:pt x="12191" y="198119"/>
                </a:lnTo>
                <a:lnTo>
                  <a:pt x="12191" y="201167"/>
                </a:lnTo>
                <a:lnTo>
                  <a:pt x="15239" y="179831"/>
                </a:lnTo>
                <a:lnTo>
                  <a:pt x="21335" y="158495"/>
                </a:lnTo>
                <a:lnTo>
                  <a:pt x="42671" y="126491"/>
                </a:lnTo>
                <a:lnTo>
                  <a:pt x="42671" y="121919"/>
                </a:lnTo>
                <a:lnTo>
                  <a:pt x="57911" y="103631"/>
                </a:lnTo>
                <a:lnTo>
                  <a:pt x="73151" y="90931"/>
                </a:lnTo>
                <a:lnTo>
                  <a:pt x="73151" y="88391"/>
                </a:lnTo>
                <a:lnTo>
                  <a:pt x="91439" y="75329"/>
                </a:lnTo>
                <a:lnTo>
                  <a:pt x="91439" y="73151"/>
                </a:lnTo>
                <a:lnTo>
                  <a:pt x="112775" y="57911"/>
                </a:lnTo>
                <a:lnTo>
                  <a:pt x="182879" y="27431"/>
                </a:lnTo>
                <a:lnTo>
                  <a:pt x="265175" y="12191"/>
                </a:lnTo>
                <a:lnTo>
                  <a:pt x="295655" y="9143"/>
                </a:lnTo>
                <a:lnTo>
                  <a:pt x="1514855" y="9143"/>
                </a:lnTo>
                <a:lnTo>
                  <a:pt x="1600199" y="18287"/>
                </a:lnTo>
                <a:lnTo>
                  <a:pt x="1676399" y="45719"/>
                </a:lnTo>
                <a:lnTo>
                  <a:pt x="1719071" y="73151"/>
                </a:lnTo>
                <a:lnTo>
                  <a:pt x="1752599" y="103631"/>
                </a:lnTo>
                <a:lnTo>
                  <a:pt x="1780031" y="140207"/>
                </a:lnTo>
                <a:lnTo>
                  <a:pt x="1780031" y="144779"/>
                </a:lnTo>
                <a:lnTo>
                  <a:pt x="1789175" y="158495"/>
                </a:lnTo>
                <a:lnTo>
                  <a:pt x="1795271" y="179831"/>
                </a:lnTo>
                <a:lnTo>
                  <a:pt x="1798319" y="201167"/>
                </a:lnTo>
                <a:lnTo>
                  <a:pt x="1798319" y="198119"/>
                </a:lnTo>
                <a:lnTo>
                  <a:pt x="1801177" y="220979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04415" y="265175"/>
                </a:lnTo>
                <a:lnTo>
                  <a:pt x="1807463" y="243839"/>
                </a:lnTo>
                <a:lnTo>
                  <a:pt x="1810511" y="219455"/>
                </a:lnTo>
                <a:close/>
              </a:path>
              <a:path w="1810511" h="441959">
                <a:moveTo>
                  <a:pt x="9334" y="220979"/>
                </a:moveTo>
                <a:lnTo>
                  <a:pt x="9143" y="219455"/>
                </a:lnTo>
                <a:lnTo>
                  <a:pt x="9143" y="222503"/>
                </a:lnTo>
                <a:lnTo>
                  <a:pt x="9334" y="220979"/>
                </a:lnTo>
                <a:close/>
              </a:path>
              <a:path w="1810511" h="441959">
                <a:moveTo>
                  <a:pt x="45719" y="320039"/>
                </a:moveTo>
                <a:lnTo>
                  <a:pt x="21335" y="283463"/>
                </a:lnTo>
                <a:lnTo>
                  <a:pt x="15239" y="262127"/>
                </a:lnTo>
                <a:lnTo>
                  <a:pt x="12191" y="240791"/>
                </a:lnTo>
                <a:lnTo>
                  <a:pt x="12191" y="243839"/>
                </a:lnTo>
                <a:lnTo>
                  <a:pt x="9334" y="220979"/>
                </a:lnTo>
                <a:lnTo>
                  <a:pt x="9143" y="222503"/>
                </a:lnTo>
                <a:lnTo>
                  <a:pt x="9143" y="272287"/>
                </a:lnTo>
                <a:lnTo>
                  <a:pt x="24383" y="307847"/>
                </a:lnTo>
                <a:lnTo>
                  <a:pt x="36575" y="326135"/>
                </a:lnTo>
                <a:lnTo>
                  <a:pt x="42671" y="333451"/>
                </a:lnTo>
                <a:lnTo>
                  <a:pt x="42671" y="320039"/>
                </a:lnTo>
                <a:lnTo>
                  <a:pt x="45719" y="320039"/>
                </a:lnTo>
                <a:close/>
              </a:path>
              <a:path w="1810511" h="441959">
                <a:moveTo>
                  <a:pt x="45719" y="121919"/>
                </a:moveTo>
                <a:lnTo>
                  <a:pt x="42671" y="121919"/>
                </a:lnTo>
                <a:lnTo>
                  <a:pt x="42671" y="126491"/>
                </a:lnTo>
                <a:lnTo>
                  <a:pt x="45719" y="121919"/>
                </a:lnTo>
                <a:close/>
              </a:path>
              <a:path w="1810511" h="441959">
                <a:moveTo>
                  <a:pt x="76199" y="353567"/>
                </a:moveTo>
                <a:lnTo>
                  <a:pt x="57911" y="338327"/>
                </a:lnTo>
                <a:lnTo>
                  <a:pt x="42671" y="320039"/>
                </a:lnTo>
                <a:lnTo>
                  <a:pt x="42671" y="333451"/>
                </a:lnTo>
                <a:lnTo>
                  <a:pt x="67055" y="362711"/>
                </a:lnTo>
                <a:lnTo>
                  <a:pt x="73151" y="367066"/>
                </a:lnTo>
                <a:lnTo>
                  <a:pt x="73151" y="353567"/>
                </a:lnTo>
                <a:lnTo>
                  <a:pt x="76199" y="353567"/>
                </a:lnTo>
                <a:close/>
              </a:path>
              <a:path w="1810511" h="441959">
                <a:moveTo>
                  <a:pt x="76199" y="88391"/>
                </a:moveTo>
                <a:lnTo>
                  <a:pt x="73151" y="88391"/>
                </a:lnTo>
                <a:lnTo>
                  <a:pt x="73151" y="90931"/>
                </a:lnTo>
                <a:lnTo>
                  <a:pt x="76199" y="88391"/>
                </a:lnTo>
                <a:close/>
              </a:path>
              <a:path w="1810511" h="441959">
                <a:moveTo>
                  <a:pt x="94487" y="368807"/>
                </a:moveTo>
                <a:lnTo>
                  <a:pt x="73151" y="353567"/>
                </a:lnTo>
                <a:lnTo>
                  <a:pt x="73151" y="367066"/>
                </a:lnTo>
                <a:lnTo>
                  <a:pt x="88391" y="377951"/>
                </a:lnTo>
                <a:lnTo>
                  <a:pt x="91439" y="379983"/>
                </a:lnTo>
                <a:lnTo>
                  <a:pt x="91439" y="368807"/>
                </a:lnTo>
                <a:lnTo>
                  <a:pt x="94487" y="368807"/>
                </a:lnTo>
                <a:close/>
              </a:path>
              <a:path w="1810511" h="441959">
                <a:moveTo>
                  <a:pt x="94487" y="73151"/>
                </a:moveTo>
                <a:lnTo>
                  <a:pt x="91439" y="73151"/>
                </a:lnTo>
                <a:lnTo>
                  <a:pt x="91439" y="75329"/>
                </a:lnTo>
                <a:lnTo>
                  <a:pt x="94487" y="73151"/>
                </a:lnTo>
                <a:close/>
              </a:path>
              <a:path w="1810511" h="441959">
                <a:moveTo>
                  <a:pt x="1780031" y="316991"/>
                </a:moveTo>
                <a:lnTo>
                  <a:pt x="1780031" y="301751"/>
                </a:lnTo>
                <a:lnTo>
                  <a:pt x="1767839" y="320039"/>
                </a:lnTo>
                <a:lnTo>
                  <a:pt x="1752599" y="338327"/>
                </a:lnTo>
                <a:lnTo>
                  <a:pt x="1719071" y="36880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545335" y="429767"/>
                </a:lnTo>
                <a:lnTo>
                  <a:pt x="1514855" y="432815"/>
                </a:lnTo>
                <a:lnTo>
                  <a:pt x="295655" y="432815"/>
                </a:lnTo>
                <a:lnTo>
                  <a:pt x="210311" y="423671"/>
                </a:lnTo>
                <a:lnTo>
                  <a:pt x="134111" y="396239"/>
                </a:lnTo>
                <a:lnTo>
                  <a:pt x="91439" y="368807"/>
                </a:lnTo>
                <a:lnTo>
                  <a:pt x="91439" y="379983"/>
                </a:lnTo>
                <a:lnTo>
                  <a:pt x="131063" y="405383"/>
                </a:lnTo>
                <a:lnTo>
                  <a:pt x="179831" y="423671"/>
                </a:lnTo>
                <a:lnTo>
                  <a:pt x="234695" y="435863"/>
                </a:lnTo>
                <a:lnTo>
                  <a:pt x="295655" y="441959"/>
                </a:lnTo>
                <a:lnTo>
                  <a:pt x="1514855" y="441959"/>
                </a:lnTo>
                <a:lnTo>
                  <a:pt x="1575815" y="435863"/>
                </a:lnTo>
                <a:lnTo>
                  <a:pt x="1630679" y="423671"/>
                </a:lnTo>
                <a:lnTo>
                  <a:pt x="1679447" y="405383"/>
                </a:lnTo>
                <a:lnTo>
                  <a:pt x="1722119" y="377951"/>
                </a:lnTo>
                <a:lnTo>
                  <a:pt x="1773935" y="326135"/>
                </a:lnTo>
                <a:lnTo>
                  <a:pt x="1780031" y="316991"/>
                </a:lnTo>
                <a:close/>
              </a:path>
              <a:path w="1810511" h="441959">
                <a:moveTo>
                  <a:pt x="1780031" y="144779"/>
                </a:moveTo>
                <a:lnTo>
                  <a:pt x="1780031" y="140207"/>
                </a:lnTo>
                <a:lnTo>
                  <a:pt x="1776983" y="140207"/>
                </a:lnTo>
                <a:lnTo>
                  <a:pt x="1780031" y="144779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22503"/>
                </a:lnTo>
                <a:lnTo>
                  <a:pt x="1801177" y="220979"/>
                </a:lnTo>
                <a:lnTo>
                  <a:pt x="1798319" y="243839"/>
                </a:lnTo>
                <a:lnTo>
                  <a:pt x="1798319" y="240791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76983" y="301751"/>
                </a:lnTo>
                <a:lnTo>
                  <a:pt x="1780031" y="301751"/>
                </a:lnTo>
                <a:lnTo>
                  <a:pt x="1780031" y="316991"/>
                </a:lnTo>
                <a:lnTo>
                  <a:pt x="1786127" y="307847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  <a:path w="1810511" h="441959">
                <a:moveTo>
                  <a:pt x="1801367" y="222503"/>
                </a:moveTo>
                <a:lnTo>
                  <a:pt x="1801367" y="219455"/>
                </a:lnTo>
                <a:lnTo>
                  <a:pt x="1801177" y="220979"/>
                </a:lnTo>
                <a:lnTo>
                  <a:pt x="180136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4714" y="1645921"/>
            <a:ext cx="112141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olog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5889" y="2654807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86127" y="134111"/>
                </a:lnTo>
                <a:lnTo>
                  <a:pt x="1770887" y="115823"/>
                </a:lnTo>
                <a:lnTo>
                  <a:pt x="1758695" y="97535"/>
                </a:lnTo>
                <a:lnTo>
                  <a:pt x="1722119" y="64007"/>
                </a:lnTo>
                <a:lnTo>
                  <a:pt x="1679447" y="39623"/>
                </a:lnTo>
                <a:lnTo>
                  <a:pt x="1600199" y="9143"/>
                </a:lnTo>
                <a:lnTo>
                  <a:pt x="1545335" y="3047"/>
                </a:lnTo>
                <a:lnTo>
                  <a:pt x="1514855" y="0"/>
                </a:lnTo>
                <a:lnTo>
                  <a:pt x="292607" y="0"/>
                </a:lnTo>
                <a:lnTo>
                  <a:pt x="262127" y="3047"/>
                </a:lnTo>
                <a:lnTo>
                  <a:pt x="234695" y="6095"/>
                </a:lnTo>
                <a:lnTo>
                  <a:pt x="204215" y="9143"/>
                </a:lnTo>
                <a:lnTo>
                  <a:pt x="179831" y="18287"/>
                </a:lnTo>
                <a:lnTo>
                  <a:pt x="152399" y="27431"/>
                </a:lnTo>
                <a:lnTo>
                  <a:pt x="128015" y="39623"/>
                </a:lnTo>
                <a:lnTo>
                  <a:pt x="85343" y="64007"/>
                </a:lnTo>
                <a:lnTo>
                  <a:pt x="48767" y="97535"/>
                </a:lnTo>
                <a:lnTo>
                  <a:pt x="21335" y="134111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201167"/>
                </a:lnTo>
                <a:lnTo>
                  <a:pt x="21335" y="158495"/>
                </a:lnTo>
                <a:lnTo>
                  <a:pt x="30479" y="140207"/>
                </a:lnTo>
                <a:lnTo>
                  <a:pt x="42671" y="121919"/>
                </a:lnTo>
                <a:lnTo>
                  <a:pt x="54863" y="107289"/>
                </a:lnTo>
                <a:lnTo>
                  <a:pt x="54863" y="103631"/>
                </a:lnTo>
                <a:lnTo>
                  <a:pt x="91439" y="73151"/>
                </a:lnTo>
                <a:lnTo>
                  <a:pt x="109727" y="60089"/>
                </a:lnTo>
                <a:lnTo>
                  <a:pt x="109727" y="57911"/>
                </a:lnTo>
                <a:lnTo>
                  <a:pt x="134111" y="45719"/>
                </a:lnTo>
                <a:lnTo>
                  <a:pt x="155447" y="36575"/>
                </a:lnTo>
                <a:lnTo>
                  <a:pt x="182879" y="27431"/>
                </a:lnTo>
                <a:lnTo>
                  <a:pt x="207263" y="18287"/>
                </a:lnTo>
                <a:lnTo>
                  <a:pt x="207263" y="21335"/>
                </a:lnTo>
                <a:lnTo>
                  <a:pt x="234695" y="15239"/>
                </a:lnTo>
                <a:lnTo>
                  <a:pt x="262127" y="12496"/>
                </a:lnTo>
                <a:lnTo>
                  <a:pt x="262127" y="12191"/>
                </a:lnTo>
                <a:lnTo>
                  <a:pt x="292607" y="9143"/>
                </a:lnTo>
                <a:lnTo>
                  <a:pt x="1514855" y="9143"/>
                </a:lnTo>
                <a:lnTo>
                  <a:pt x="1542287" y="12191"/>
                </a:lnTo>
                <a:lnTo>
                  <a:pt x="1572767" y="15239"/>
                </a:lnTo>
                <a:lnTo>
                  <a:pt x="1600199" y="21335"/>
                </a:lnTo>
                <a:lnTo>
                  <a:pt x="1600199" y="18287"/>
                </a:lnTo>
                <a:lnTo>
                  <a:pt x="1673351" y="45719"/>
                </a:lnTo>
                <a:lnTo>
                  <a:pt x="1716023" y="73151"/>
                </a:lnTo>
                <a:lnTo>
                  <a:pt x="1749551" y="103631"/>
                </a:lnTo>
                <a:lnTo>
                  <a:pt x="1776983" y="140207"/>
                </a:lnTo>
                <a:lnTo>
                  <a:pt x="1798319" y="201167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57911" y="338327"/>
                </a:moveTo>
                <a:lnTo>
                  <a:pt x="42671" y="320039"/>
                </a:lnTo>
                <a:lnTo>
                  <a:pt x="30479" y="301751"/>
                </a:lnTo>
                <a:lnTo>
                  <a:pt x="21335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9143" y="243839"/>
                </a:lnTo>
                <a:lnTo>
                  <a:pt x="9143" y="275843"/>
                </a:lnTo>
                <a:lnTo>
                  <a:pt x="33527" y="326135"/>
                </a:lnTo>
                <a:lnTo>
                  <a:pt x="54863" y="350519"/>
                </a:lnTo>
                <a:lnTo>
                  <a:pt x="54863" y="338327"/>
                </a:lnTo>
                <a:lnTo>
                  <a:pt x="57911" y="338327"/>
                </a:lnTo>
                <a:close/>
              </a:path>
              <a:path w="1807463" h="441959">
                <a:moveTo>
                  <a:pt x="57911" y="103631"/>
                </a:moveTo>
                <a:lnTo>
                  <a:pt x="54863" y="103631"/>
                </a:lnTo>
                <a:lnTo>
                  <a:pt x="54863" y="107289"/>
                </a:lnTo>
                <a:lnTo>
                  <a:pt x="57911" y="103631"/>
                </a:lnTo>
                <a:close/>
              </a:path>
              <a:path w="1807463" h="441959">
                <a:moveTo>
                  <a:pt x="112775" y="384047"/>
                </a:moveTo>
                <a:lnTo>
                  <a:pt x="91439" y="368807"/>
                </a:lnTo>
                <a:lnTo>
                  <a:pt x="91439" y="371855"/>
                </a:lnTo>
                <a:lnTo>
                  <a:pt x="73151" y="353567"/>
                </a:lnTo>
                <a:lnTo>
                  <a:pt x="73151" y="356615"/>
                </a:lnTo>
                <a:lnTo>
                  <a:pt x="54863" y="338327"/>
                </a:lnTo>
                <a:lnTo>
                  <a:pt x="54863" y="350519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3191"/>
                </a:lnTo>
                <a:lnTo>
                  <a:pt x="109727" y="394933"/>
                </a:lnTo>
                <a:lnTo>
                  <a:pt x="109727" y="384047"/>
                </a:lnTo>
                <a:lnTo>
                  <a:pt x="112775" y="384047"/>
                </a:lnTo>
                <a:close/>
              </a:path>
              <a:path w="1807463" h="441959">
                <a:moveTo>
                  <a:pt x="112775" y="57911"/>
                </a:moveTo>
                <a:lnTo>
                  <a:pt x="109727" y="57911"/>
                </a:lnTo>
                <a:lnTo>
                  <a:pt x="109727" y="60089"/>
                </a:lnTo>
                <a:lnTo>
                  <a:pt x="112775" y="57911"/>
                </a:lnTo>
                <a:close/>
              </a:path>
              <a:path w="1807463" h="441959">
                <a:moveTo>
                  <a:pt x="265175" y="432815"/>
                </a:moveTo>
                <a:lnTo>
                  <a:pt x="234695" y="426719"/>
                </a:lnTo>
                <a:lnTo>
                  <a:pt x="207263" y="423671"/>
                </a:lnTo>
                <a:lnTo>
                  <a:pt x="182879" y="414527"/>
                </a:lnTo>
                <a:lnTo>
                  <a:pt x="155447" y="405383"/>
                </a:lnTo>
                <a:lnTo>
                  <a:pt x="134111" y="396239"/>
                </a:lnTo>
                <a:lnTo>
                  <a:pt x="109727" y="384047"/>
                </a:lnTo>
                <a:lnTo>
                  <a:pt x="109727" y="394933"/>
                </a:lnTo>
                <a:lnTo>
                  <a:pt x="128015" y="405383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4215" y="432815"/>
                </a:lnTo>
                <a:lnTo>
                  <a:pt x="234695" y="438911"/>
                </a:lnTo>
                <a:lnTo>
                  <a:pt x="262127" y="441959"/>
                </a:lnTo>
                <a:lnTo>
                  <a:pt x="262127" y="432815"/>
                </a:lnTo>
                <a:lnTo>
                  <a:pt x="265175" y="432815"/>
                </a:lnTo>
                <a:close/>
              </a:path>
              <a:path w="1807463" h="441959">
                <a:moveTo>
                  <a:pt x="265175" y="12191"/>
                </a:moveTo>
                <a:lnTo>
                  <a:pt x="262127" y="12191"/>
                </a:lnTo>
                <a:lnTo>
                  <a:pt x="262127" y="12496"/>
                </a:lnTo>
                <a:lnTo>
                  <a:pt x="265175" y="12191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3839"/>
                </a:lnTo>
                <a:lnTo>
                  <a:pt x="1792223" y="265175"/>
                </a:lnTo>
                <a:lnTo>
                  <a:pt x="1792223" y="262127"/>
                </a:lnTo>
                <a:lnTo>
                  <a:pt x="1786127" y="283463"/>
                </a:lnTo>
                <a:lnTo>
                  <a:pt x="1776983" y="301751"/>
                </a:lnTo>
                <a:lnTo>
                  <a:pt x="1764791" y="320039"/>
                </a:lnTo>
                <a:lnTo>
                  <a:pt x="1734311" y="356615"/>
                </a:lnTo>
                <a:lnTo>
                  <a:pt x="1734311" y="353567"/>
                </a:lnTo>
                <a:lnTo>
                  <a:pt x="1716023" y="371855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73351" y="396239"/>
                </a:lnTo>
                <a:lnTo>
                  <a:pt x="1600199" y="423671"/>
                </a:lnTo>
                <a:lnTo>
                  <a:pt x="1572767" y="426719"/>
                </a:lnTo>
                <a:lnTo>
                  <a:pt x="1542287" y="432815"/>
                </a:lnTo>
                <a:lnTo>
                  <a:pt x="262127" y="432815"/>
                </a:lnTo>
                <a:lnTo>
                  <a:pt x="262127" y="441959"/>
                </a:lnTo>
                <a:lnTo>
                  <a:pt x="1545335" y="441959"/>
                </a:lnTo>
                <a:lnTo>
                  <a:pt x="1572767" y="438911"/>
                </a:lnTo>
                <a:lnTo>
                  <a:pt x="1655063" y="414527"/>
                </a:lnTo>
                <a:lnTo>
                  <a:pt x="1700783" y="393191"/>
                </a:lnTo>
                <a:lnTo>
                  <a:pt x="1740407" y="362711"/>
                </a:lnTo>
                <a:lnTo>
                  <a:pt x="1770887" y="326135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3137" y="2724914"/>
            <a:ext cx="14020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32426" y="2654807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798319" y="155447"/>
                </a:lnTo>
                <a:lnTo>
                  <a:pt x="1773935" y="115823"/>
                </a:lnTo>
                <a:lnTo>
                  <a:pt x="1743455" y="79247"/>
                </a:lnTo>
                <a:lnTo>
                  <a:pt x="1703831" y="51815"/>
                </a:lnTo>
                <a:lnTo>
                  <a:pt x="1655063" y="27431"/>
                </a:lnTo>
                <a:lnTo>
                  <a:pt x="1603247" y="9143"/>
                </a:lnTo>
                <a:lnTo>
                  <a:pt x="1545335" y="3047"/>
                </a:lnTo>
                <a:lnTo>
                  <a:pt x="1517903" y="0"/>
                </a:lnTo>
                <a:lnTo>
                  <a:pt x="295655" y="0"/>
                </a:lnTo>
                <a:lnTo>
                  <a:pt x="265175" y="3047"/>
                </a:lnTo>
                <a:lnTo>
                  <a:pt x="237743" y="6095"/>
                </a:lnTo>
                <a:lnTo>
                  <a:pt x="207263" y="9143"/>
                </a:lnTo>
                <a:lnTo>
                  <a:pt x="155447" y="27431"/>
                </a:lnTo>
                <a:lnTo>
                  <a:pt x="88391" y="64007"/>
                </a:lnTo>
                <a:lnTo>
                  <a:pt x="51815" y="97535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22503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9334" y="220979"/>
                </a:lnTo>
                <a:lnTo>
                  <a:pt x="12191" y="198119"/>
                </a:lnTo>
                <a:lnTo>
                  <a:pt x="12191" y="201167"/>
                </a:lnTo>
                <a:lnTo>
                  <a:pt x="15239" y="179831"/>
                </a:lnTo>
                <a:lnTo>
                  <a:pt x="33527" y="140207"/>
                </a:lnTo>
                <a:lnTo>
                  <a:pt x="57911" y="103631"/>
                </a:lnTo>
                <a:lnTo>
                  <a:pt x="112775" y="57911"/>
                </a:lnTo>
                <a:lnTo>
                  <a:pt x="134111" y="47243"/>
                </a:lnTo>
                <a:lnTo>
                  <a:pt x="134111" y="45719"/>
                </a:lnTo>
                <a:lnTo>
                  <a:pt x="182879" y="27431"/>
                </a:lnTo>
                <a:lnTo>
                  <a:pt x="210311" y="18287"/>
                </a:lnTo>
                <a:lnTo>
                  <a:pt x="210311" y="21335"/>
                </a:lnTo>
                <a:lnTo>
                  <a:pt x="237743" y="15239"/>
                </a:lnTo>
                <a:lnTo>
                  <a:pt x="265175" y="12191"/>
                </a:lnTo>
                <a:lnTo>
                  <a:pt x="295655" y="9143"/>
                </a:lnTo>
                <a:lnTo>
                  <a:pt x="1517903" y="9143"/>
                </a:lnTo>
                <a:lnTo>
                  <a:pt x="1517903" y="9448"/>
                </a:lnTo>
                <a:lnTo>
                  <a:pt x="1545335" y="12191"/>
                </a:lnTo>
                <a:lnTo>
                  <a:pt x="1572767" y="15239"/>
                </a:lnTo>
                <a:lnTo>
                  <a:pt x="1600199" y="21335"/>
                </a:lnTo>
                <a:lnTo>
                  <a:pt x="1600199" y="18287"/>
                </a:lnTo>
                <a:lnTo>
                  <a:pt x="1676399" y="45719"/>
                </a:lnTo>
                <a:lnTo>
                  <a:pt x="1719071" y="73151"/>
                </a:lnTo>
                <a:lnTo>
                  <a:pt x="1752599" y="103631"/>
                </a:lnTo>
                <a:lnTo>
                  <a:pt x="1780031" y="140207"/>
                </a:lnTo>
                <a:lnTo>
                  <a:pt x="1795271" y="179831"/>
                </a:lnTo>
                <a:lnTo>
                  <a:pt x="1798319" y="201167"/>
                </a:lnTo>
                <a:lnTo>
                  <a:pt x="1798319" y="198119"/>
                </a:lnTo>
                <a:lnTo>
                  <a:pt x="1801177" y="220979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9334" y="220979"/>
                </a:moveTo>
                <a:lnTo>
                  <a:pt x="9143" y="219455"/>
                </a:lnTo>
                <a:lnTo>
                  <a:pt x="9143" y="222503"/>
                </a:lnTo>
                <a:lnTo>
                  <a:pt x="9334" y="220979"/>
                </a:lnTo>
                <a:close/>
              </a:path>
              <a:path w="1810511" h="441959">
                <a:moveTo>
                  <a:pt x="137159" y="396239"/>
                </a:moveTo>
                <a:lnTo>
                  <a:pt x="112775" y="384047"/>
                </a:lnTo>
                <a:lnTo>
                  <a:pt x="94487" y="368807"/>
                </a:lnTo>
                <a:lnTo>
                  <a:pt x="94487" y="371855"/>
                </a:lnTo>
                <a:lnTo>
                  <a:pt x="76199" y="353567"/>
                </a:lnTo>
                <a:lnTo>
                  <a:pt x="76199" y="356615"/>
                </a:lnTo>
                <a:lnTo>
                  <a:pt x="57911" y="338327"/>
                </a:lnTo>
                <a:lnTo>
                  <a:pt x="33527" y="301751"/>
                </a:lnTo>
                <a:lnTo>
                  <a:pt x="24383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12191" y="243839"/>
                </a:lnTo>
                <a:lnTo>
                  <a:pt x="9334" y="220979"/>
                </a:lnTo>
                <a:lnTo>
                  <a:pt x="9143" y="222503"/>
                </a:lnTo>
                <a:lnTo>
                  <a:pt x="9143" y="272287"/>
                </a:lnTo>
                <a:lnTo>
                  <a:pt x="24383" y="307847"/>
                </a:lnTo>
                <a:lnTo>
                  <a:pt x="51815" y="344423"/>
                </a:lnTo>
                <a:lnTo>
                  <a:pt x="88391" y="377951"/>
                </a:lnTo>
                <a:lnTo>
                  <a:pt x="131063" y="405383"/>
                </a:lnTo>
                <a:lnTo>
                  <a:pt x="134111" y="406526"/>
                </a:lnTo>
                <a:lnTo>
                  <a:pt x="134111" y="396239"/>
                </a:lnTo>
                <a:lnTo>
                  <a:pt x="137159" y="396239"/>
                </a:lnTo>
                <a:close/>
              </a:path>
              <a:path w="1810511" h="441959">
                <a:moveTo>
                  <a:pt x="137159" y="45719"/>
                </a:moveTo>
                <a:lnTo>
                  <a:pt x="134111" y="45719"/>
                </a:lnTo>
                <a:lnTo>
                  <a:pt x="134111" y="47243"/>
                </a:lnTo>
                <a:lnTo>
                  <a:pt x="137159" y="45719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22503"/>
                </a:lnTo>
                <a:lnTo>
                  <a:pt x="1801177" y="220979"/>
                </a:lnTo>
                <a:lnTo>
                  <a:pt x="1798319" y="243839"/>
                </a:lnTo>
                <a:lnTo>
                  <a:pt x="1795271" y="265175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80031" y="301751"/>
                </a:lnTo>
                <a:lnTo>
                  <a:pt x="1767839" y="320039"/>
                </a:lnTo>
                <a:lnTo>
                  <a:pt x="1737359" y="356615"/>
                </a:lnTo>
                <a:lnTo>
                  <a:pt x="1737359" y="353567"/>
                </a:lnTo>
                <a:lnTo>
                  <a:pt x="1719071" y="371855"/>
                </a:lnTo>
                <a:lnTo>
                  <a:pt x="1719071" y="368807"/>
                </a:lnTo>
                <a:lnTo>
                  <a:pt x="1697735" y="38404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600199" y="423671"/>
                </a:lnTo>
                <a:lnTo>
                  <a:pt x="1572767" y="426719"/>
                </a:lnTo>
                <a:lnTo>
                  <a:pt x="1545335" y="432815"/>
                </a:lnTo>
                <a:lnTo>
                  <a:pt x="265175" y="432815"/>
                </a:lnTo>
                <a:lnTo>
                  <a:pt x="237743" y="426719"/>
                </a:lnTo>
                <a:lnTo>
                  <a:pt x="210311" y="423671"/>
                </a:lnTo>
                <a:lnTo>
                  <a:pt x="182879" y="414527"/>
                </a:lnTo>
                <a:lnTo>
                  <a:pt x="134111" y="396239"/>
                </a:lnTo>
                <a:lnTo>
                  <a:pt x="134111" y="406526"/>
                </a:lnTo>
                <a:lnTo>
                  <a:pt x="179831" y="423671"/>
                </a:lnTo>
                <a:lnTo>
                  <a:pt x="207263" y="432815"/>
                </a:lnTo>
                <a:lnTo>
                  <a:pt x="237743" y="438911"/>
                </a:lnTo>
                <a:lnTo>
                  <a:pt x="265175" y="441959"/>
                </a:lnTo>
                <a:lnTo>
                  <a:pt x="1545335" y="441959"/>
                </a:lnTo>
                <a:lnTo>
                  <a:pt x="1603247" y="432815"/>
                </a:lnTo>
                <a:lnTo>
                  <a:pt x="1679447" y="405383"/>
                </a:lnTo>
                <a:lnTo>
                  <a:pt x="1725167" y="377951"/>
                </a:lnTo>
                <a:lnTo>
                  <a:pt x="1773935" y="326135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  <a:path w="1810511" h="441959">
                <a:moveTo>
                  <a:pt x="1517903" y="9448"/>
                </a:moveTo>
                <a:lnTo>
                  <a:pt x="1517903" y="9143"/>
                </a:lnTo>
                <a:lnTo>
                  <a:pt x="1514855" y="9143"/>
                </a:lnTo>
                <a:lnTo>
                  <a:pt x="1517903" y="9448"/>
                </a:lnTo>
                <a:close/>
              </a:path>
              <a:path w="1810511" h="441959">
                <a:moveTo>
                  <a:pt x="1801367" y="222503"/>
                </a:moveTo>
                <a:lnTo>
                  <a:pt x="1801367" y="219455"/>
                </a:lnTo>
                <a:lnTo>
                  <a:pt x="1801177" y="220979"/>
                </a:lnTo>
                <a:lnTo>
                  <a:pt x="180136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9676" y="2724914"/>
            <a:ext cx="14020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anal</a:t>
            </a:r>
            <a:r>
              <a:rPr sz="18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2890" y="2011679"/>
            <a:ext cx="0" cy="289559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1521" y="2299716"/>
            <a:ext cx="3602735" cy="0"/>
          </a:xfrm>
          <a:custGeom>
            <a:avLst/>
            <a:gdLst/>
            <a:ahLst/>
            <a:cxnLst/>
            <a:rect l="l" t="t" r="r" b="b"/>
            <a:pathLst>
              <a:path w="3602735">
                <a:moveTo>
                  <a:pt x="3602735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4945" y="2301239"/>
            <a:ext cx="76199" cy="359663"/>
          </a:xfrm>
          <a:custGeom>
            <a:avLst/>
            <a:gdLst/>
            <a:ahLst/>
            <a:cxnLst/>
            <a:rect l="l" t="t" r="r" b="b"/>
            <a:pathLst>
              <a:path w="76199" h="359663">
                <a:moveTo>
                  <a:pt x="76199" y="283463"/>
                </a:moveTo>
                <a:lnTo>
                  <a:pt x="0" y="283463"/>
                </a:lnTo>
                <a:lnTo>
                  <a:pt x="30479" y="346963"/>
                </a:lnTo>
                <a:lnTo>
                  <a:pt x="30479" y="295655"/>
                </a:lnTo>
                <a:lnTo>
                  <a:pt x="42671" y="295655"/>
                </a:lnTo>
                <a:lnTo>
                  <a:pt x="42671" y="347940"/>
                </a:lnTo>
                <a:lnTo>
                  <a:pt x="76199" y="283463"/>
                </a:lnTo>
                <a:close/>
              </a:path>
              <a:path w="76199" h="359663">
                <a:moveTo>
                  <a:pt x="42671" y="283463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283463"/>
                </a:lnTo>
                <a:lnTo>
                  <a:pt x="42671" y="283463"/>
                </a:lnTo>
                <a:close/>
              </a:path>
              <a:path w="76199" h="359663">
                <a:moveTo>
                  <a:pt x="42671" y="347940"/>
                </a:moveTo>
                <a:lnTo>
                  <a:pt x="42671" y="295655"/>
                </a:lnTo>
                <a:lnTo>
                  <a:pt x="30479" y="295655"/>
                </a:lnTo>
                <a:lnTo>
                  <a:pt x="30479" y="346963"/>
                </a:lnTo>
                <a:lnTo>
                  <a:pt x="36575" y="359663"/>
                </a:lnTo>
                <a:lnTo>
                  <a:pt x="42671" y="34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4633" y="2301239"/>
            <a:ext cx="76199" cy="359663"/>
          </a:xfrm>
          <a:custGeom>
            <a:avLst/>
            <a:gdLst/>
            <a:ahLst/>
            <a:cxnLst/>
            <a:rect l="l" t="t" r="r" b="b"/>
            <a:pathLst>
              <a:path w="76199" h="359663">
                <a:moveTo>
                  <a:pt x="76199" y="283463"/>
                </a:moveTo>
                <a:lnTo>
                  <a:pt x="0" y="283463"/>
                </a:lnTo>
                <a:lnTo>
                  <a:pt x="33527" y="347940"/>
                </a:lnTo>
                <a:lnTo>
                  <a:pt x="33527" y="295655"/>
                </a:lnTo>
                <a:lnTo>
                  <a:pt x="45719" y="295655"/>
                </a:lnTo>
                <a:lnTo>
                  <a:pt x="45719" y="346963"/>
                </a:lnTo>
                <a:lnTo>
                  <a:pt x="76199" y="283463"/>
                </a:lnTo>
                <a:close/>
              </a:path>
              <a:path w="76199" h="359663">
                <a:moveTo>
                  <a:pt x="45719" y="283463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283463"/>
                </a:lnTo>
                <a:lnTo>
                  <a:pt x="45719" y="283463"/>
                </a:lnTo>
                <a:close/>
              </a:path>
              <a:path w="76199" h="359663">
                <a:moveTo>
                  <a:pt x="45719" y="346963"/>
                </a:moveTo>
                <a:lnTo>
                  <a:pt x="45719" y="295655"/>
                </a:lnTo>
                <a:lnTo>
                  <a:pt x="33527" y="295655"/>
                </a:lnTo>
                <a:lnTo>
                  <a:pt x="33527" y="347940"/>
                </a:lnTo>
                <a:lnTo>
                  <a:pt x="39623" y="359663"/>
                </a:lnTo>
                <a:lnTo>
                  <a:pt x="45719" y="346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8557" y="3880103"/>
            <a:ext cx="1810508" cy="441959"/>
          </a:xfrm>
          <a:custGeom>
            <a:avLst/>
            <a:gdLst/>
            <a:ahLst/>
            <a:cxnLst/>
            <a:rect l="l" t="t" r="r" b="b"/>
            <a:pathLst>
              <a:path w="1810508" h="441959">
                <a:moveTo>
                  <a:pt x="1810508" y="243839"/>
                </a:moveTo>
                <a:lnTo>
                  <a:pt x="1810508" y="198119"/>
                </a:lnTo>
                <a:lnTo>
                  <a:pt x="1798316" y="155447"/>
                </a:lnTo>
                <a:lnTo>
                  <a:pt x="1773932" y="115823"/>
                </a:lnTo>
                <a:lnTo>
                  <a:pt x="1743452" y="79247"/>
                </a:lnTo>
                <a:lnTo>
                  <a:pt x="1703828" y="51815"/>
                </a:lnTo>
                <a:lnTo>
                  <a:pt x="1655060" y="27431"/>
                </a:lnTo>
                <a:lnTo>
                  <a:pt x="1575812" y="6095"/>
                </a:lnTo>
                <a:lnTo>
                  <a:pt x="1514852" y="0"/>
                </a:lnTo>
                <a:lnTo>
                  <a:pt x="295655" y="0"/>
                </a:lnTo>
                <a:lnTo>
                  <a:pt x="234695" y="6095"/>
                </a:lnTo>
                <a:lnTo>
                  <a:pt x="179831" y="18287"/>
                </a:lnTo>
                <a:lnTo>
                  <a:pt x="131063" y="39623"/>
                </a:lnTo>
                <a:lnTo>
                  <a:pt x="88391" y="64007"/>
                </a:lnTo>
                <a:lnTo>
                  <a:pt x="36575" y="115823"/>
                </a:lnTo>
                <a:lnTo>
                  <a:pt x="6095" y="176783"/>
                </a:lnTo>
                <a:lnTo>
                  <a:pt x="0" y="222503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22503"/>
                </a:lnTo>
                <a:lnTo>
                  <a:pt x="15239" y="179831"/>
                </a:lnTo>
                <a:lnTo>
                  <a:pt x="21335" y="165607"/>
                </a:lnTo>
                <a:lnTo>
                  <a:pt x="21335" y="158495"/>
                </a:lnTo>
                <a:lnTo>
                  <a:pt x="57911" y="103631"/>
                </a:lnTo>
                <a:lnTo>
                  <a:pt x="112775" y="57911"/>
                </a:lnTo>
                <a:lnTo>
                  <a:pt x="182879" y="27431"/>
                </a:lnTo>
                <a:lnTo>
                  <a:pt x="237743" y="15239"/>
                </a:lnTo>
                <a:lnTo>
                  <a:pt x="295655" y="9143"/>
                </a:lnTo>
                <a:lnTo>
                  <a:pt x="1514852" y="9143"/>
                </a:lnTo>
                <a:lnTo>
                  <a:pt x="1572764" y="15239"/>
                </a:lnTo>
                <a:lnTo>
                  <a:pt x="1627628" y="27431"/>
                </a:lnTo>
                <a:lnTo>
                  <a:pt x="1676396" y="45719"/>
                </a:lnTo>
                <a:lnTo>
                  <a:pt x="1719068" y="73151"/>
                </a:lnTo>
                <a:lnTo>
                  <a:pt x="1752596" y="103631"/>
                </a:lnTo>
                <a:lnTo>
                  <a:pt x="1780028" y="140207"/>
                </a:lnTo>
                <a:lnTo>
                  <a:pt x="1795268" y="179831"/>
                </a:lnTo>
                <a:lnTo>
                  <a:pt x="1801364" y="222503"/>
                </a:lnTo>
                <a:lnTo>
                  <a:pt x="1801364" y="275843"/>
                </a:lnTo>
                <a:lnTo>
                  <a:pt x="1810508" y="243839"/>
                </a:lnTo>
                <a:close/>
              </a:path>
              <a:path w="1810508" h="441959">
                <a:moveTo>
                  <a:pt x="24383" y="283463"/>
                </a:moveTo>
                <a:lnTo>
                  <a:pt x="15239" y="262127"/>
                </a:lnTo>
                <a:lnTo>
                  <a:pt x="15239" y="265175"/>
                </a:lnTo>
                <a:lnTo>
                  <a:pt x="9143" y="222503"/>
                </a:lnTo>
                <a:lnTo>
                  <a:pt x="9143" y="272287"/>
                </a:lnTo>
                <a:lnTo>
                  <a:pt x="21335" y="300735"/>
                </a:lnTo>
                <a:lnTo>
                  <a:pt x="21335" y="283463"/>
                </a:lnTo>
                <a:lnTo>
                  <a:pt x="24383" y="283463"/>
                </a:lnTo>
                <a:close/>
              </a:path>
              <a:path w="1810508" h="441959">
                <a:moveTo>
                  <a:pt x="24383" y="158495"/>
                </a:moveTo>
                <a:lnTo>
                  <a:pt x="21335" y="158495"/>
                </a:lnTo>
                <a:lnTo>
                  <a:pt x="21335" y="165607"/>
                </a:lnTo>
                <a:lnTo>
                  <a:pt x="24383" y="158495"/>
                </a:lnTo>
                <a:close/>
              </a:path>
              <a:path w="1810508" h="441959">
                <a:moveTo>
                  <a:pt x="1801364" y="275843"/>
                </a:moveTo>
                <a:lnTo>
                  <a:pt x="1801364" y="222503"/>
                </a:lnTo>
                <a:lnTo>
                  <a:pt x="1795268" y="265175"/>
                </a:lnTo>
                <a:lnTo>
                  <a:pt x="1795268" y="262127"/>
                </a:lnTo>
                <a:lnTo>
                  <a:pt x="1789172" y="283463"/>
                </a:lnTo>
                <a:lnTo>
                  <a:pt x="1780028" y="304799"/>
                </a:lnTo>
                <a:lnTo>
                  <a:pt x="1780028" y="301751"/>
                </a:lnTo>
                <a:lnTo>
                  <a:pt x="1767836" y="323087"/>
                </a:lnTo>
                <a:lnTo>
                  <a:pt x="1767836" y="320039"/>
                </a:lnTo>
                <a:lnTo>
                  <a:pt x="1737356" y="356615"/>
                </a:lnTo>
                <a:lnTo>
                  <a:pt x="1719068" y="371855"/>
                </a:lnTo>
                <a:lnTo>
                  <a:pt x="1719068" y="368807"/>
                </a:lnTo>
                <a:lnTo>
                  <a:pt x="1697732" y="384047"/>
                </a:lnTo>
                <a:lnTo>
                  <a:pt x="1676396" y="396239"/>
                </a:lnTo>
                <a:lnTo>
                  <a:pt x="1652012" y="408431"/>
                </a:lnTo>
                <a:lnTo>
                  <a:pt x="1652012" y="405383"/>
                </a:lnTo>
                <a:lnTo>
                  <a:pt x="1627628" y="414527"/>
                </a:lnTo>
                <a:lnTo>
                  <a:pt x="1600196" y="423671"/>
                </a:lnTo>
                <a:lnTo>
                  <a:pt x="1572764" y="429767"/>
                </a:lnTo>
                <a:lnTo>
                  <a:pt x="1545332" y="432815"/>
                </a:lnTo>
                <a:lnTo>
                  <a:pt x="265175" y="432815"/>
                </a:lnTo>
                <a:lnTo>
                  <a:pt x="237743" y="429767"/>
                </a:lnTo>
                <a:lnTo>
                  <a:pt x="210311" y="423671"/>
                </a:lnTo>
                <a:lnTo>
                  <a:pt x="182879" y="414527"/>
                </a:lnTo>
                <a:lnTo>
                  <a:pt x="158495" y="405383"/>
                </a:lnTo>
                <a:lnTo>
                  <a:pt x="158495" y="408431"/>
                </a:lnTo>
                <a:lnTo>
                  <a:pt x="134111" y="396239"/>
                </a:lnTo>
                <a:lnTo>
                  <a:pt x="112775" y="384047"/>
                </a:lnTo>
                <a:lnTo>
                  <a:pt x="94487" y="368807"/>
                </a:lnTo>
                <a:lnTo>
                  <a:pt x="94487" y="371855"/>
                </a:lnTo>
                <a:lnTo>
                  <a:pt x="76199" y="356615"/>
                </a:lnTo>
                <a:lnTo>
                  <a:pt x="57911" y="338327"/>
                </a:lnTo>
                <a:lnTo>
                  <a:pt x="45719" y="320039"/>
                </a:lnTo>
                <a:lnTo>
                  <a:pt x="45719" y="323087"/>
                </a:lnTo>
                <a:lnTo>
                  <a:pt x="33527" y="301751"/>
                </a:lnTo>
                <a:lnTo>
                  <a:pt x="33527" y="304799"/>
                </a:lnTo>
                <a:lnTo>
                  <a:pt x="21335" y="283463"/>
                </a:lnTo>
                <a:lnTo>
                  <a:pt x="21335" y="300735"/>
                </a:lnTo>
                <a:lnTo>
                  <a:pt x="24383" y="307847"/>
                </a:lnTo>
                <a:lnTo>
                  <a:pt x="67055" y="362711"/>
                </a:lnTo>
                <a:lnTo>
                  <a:pt x="109727" y="393191"/>
                </a:lnTo>
                <a:lnTo>
                  <a:pt x="179831" y="423671"/>
                </a:lnTo>
                <a:lnTo>
                  <a:pt x="234695" y="438911"/>
                </a:lnTo>
                <a:lnTo>
                  <a:pt x="265175" y="441959"/>
                </a:lnTo>
                <a:lnTo>
                  <a:pt x="1545332" y="441959"/>
                </a:lnTo>
                <a:lnTo>
                  <a:pt x="1603244" y="432815"/>
                </a:lnTo>
                <a:lnTo>
                  <a:pt x="1679444" y="405383"/>
                </a:lnTo>
                <a:lnTo>
                  <a:pt x="1725164" y="377951"/>
                </a:lnTo>
                <a:lnTo>
                  <a:pt x="1773932" y="326135"/>
                </a:lnTo>
                <a:lnTo>
                  <a:pt x="1798316" y="286511"/>
                </a:lnTo>
                <a:lnTo>
                  <a:pt x="1801364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3023" y="3952243"/>
            <a:ext cx="1638935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b="1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5889" y="3880103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86127" y="134111"/>
                </a:lnTo>
                <a:lnTo>
                  <a:pt x="1770887" y="115823"/>
                </a:lnTo>
                <a:lnTo>
                  <a:pt x="1758695" y="97535"/>
                </a:lnTo>
                <a:lnTo>
                  <a:pt x="1722119" y="64007"/>
                </a:lnTo>
                <a:lnTo>
                  <a:pt x="1679447" y="39623"/>
                </a:lnTo>
                <a:lnTo>
                  <a:pt x="1627631" y="18287"/>
                </a:lnTo>
                <a:lnTo>
                  <a:pt x="1572767" y="6095"/>
                </a:lnTo>
                <a:lnTo>
                  <a:pt x="1514855" y="0"/>
                </a:lnTo>
                <a:lnTo>
                  <a:pt x="292607" y="0"/>
                </a:lnTo>
                <a:lnTo>
                  <a:pt x="234695" y="6095"/>
                </a:lnTo>
                <a:lnTo>
                  <a:pt x="179831" y="18287"/>
                </a:lnTo>
                <a:lnTo>
                  <a:pt x="128015" y="39623"/>
                </a:lnTo>
                <a:lnTo>
                  <a:pt x="85343" y="64007"/>
                </a:lnTo>
                <a:lnTo>
                  <a:pt x="48767" y="97535"/>
                </a:lnTo>
                <a:lnTo>
                  <a:pt x="21335" y="134111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201167"/>
                </a:lnTo>
                <a:lnTo>
                  <a:pt x="21335" y="158495"/>
                </a:lnTo>
                <a:lnTo>
                  <a:pt x="30479" y="140207"/>
                </a:lnTo>
                <a:lnTo>
                  <a:pt x="42671" y="121919"/>
                </a:lnTo>
                <a:lnTo>
                  <a:pt x="54863" y="107289"/>
                </a:lnTo>
                <a:lnTo>
                  <a:pt x="54863" y="103631"/>
                </a:lnTo>
                <a:lnTo>
                  <a:pt x="91439" y="73151"/>
                </a:lnTo>
                <a:lnTo>
                  <a:pt x="109727" y="60089"/>
                </a:lnTo>
                <a:lnTo>
                  <a:pt x="109727" y="57911"/>
                </a:lnTo>
                <a:lnTo>
                  <a:pt x="155447" y="36575"/>
                </a:lnTo>
                <a:lnTo>
                  <a:pt x="207263" y="21335"/>
                </a:lnTo>
                <a:lnTo>
                  <a:pt x="262127" y="12496"/>
                </a:lnTo>
                <a:lnTo>
                  <a:pt x="262127" y="12191"/>
                </a:lnTo>
                <a:lnTo>
                  <a:pt x="292607" y="9143"/>
                </a:lnTo>
                <a:lnTo>
                  <a:pt x="1514855" y="9143"/>
                </a:lnTo>
                <a:lnTo>
                  <a:pt x="1542287" y="12191"/>
                </a:lnTo>
                <a:lnTo>
                  <a:pt x="1572767" y="15239"/>
                </a:lnTo>
                <a:lnTo>
                  <a:pt x="1624583" y="27431"/>
                </a:lnTo>
                <a:lnTo>
                  <a:pt x="1673351" y="45719"/>
                </a:lnTo>
                <a:lnTo>
                  <a:pt x="1716023" y="73151"/>
                </a:lnTo>
                <a:lnTo>
                  <a:pt x="1749551" y="103631"/>
                </a:lnTo>
                <a:lnTo>
                  <a:pt x="1776983" y="140207"/>
                </a:lnTo>
                <a:lnTo>
                  <a:pt x="1798319" y="201167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57911" y="338327"/>
                </a:moveTo>
                <a:lnTo>
                  <a:pt x="42671" y="320039"/>
                </a:lnTo>
                <a:lnTo>
                  <a:pt x="42671" y="323087"/>
                </a:lnTo>
                <a:lnTo>
                  <a:pt x="30479" y="301751"/>
                </a:lnTo>
                <a:lnTo>
                  <a:pt x="30479" y="304799"/>
                </a:lnTo>
                <a:lnTo>
                  <a:pt x="21335" y="283463"/>
                </a:lnTo>
                <a:lnTo>
                  <a:pt x="15239" y="262127"/>
                </a:lnTo>
                <a:lnTo>
                  <a:pt x="15239" y="265175"/>
                </a:lnTo>
                <a:lnTo>
                  <a:pt x="9143" y="243839"/>
                </a:lnTo>
                <a:lnTo>
                  <a:pt x="9143" y="275843"/>
                </a:lnTo>
                <a:lnTo>
                  <a:pt x="33527" y="326135"/>
                </a:lnTo>
                <a:lnTo>
                  <a:pt x="54863" y="350519"/>
                </a:lnTo>
                <a:lnTo>
                  <a:pt x="54863" y="338327"/>
                </a:lnTo>
                <a:lnTo>
                  <a:pt x="57911" y="338327"/>
                </a:lnTo>
                <a:close/>
              </a:path>
              <a:path w="1807463" h="441959">
                <a:moveTo>
                  <a:pt x="57911" y="103631"/>
                </a:moveTo>
                <a:lnTo>
                  <a:pt x="54863" y="103631"/>
                </a:lnTo>
                <a:lnTo>
                  <a:pt x="54863" y="107289"/>
                </a:lnTo>
                <a:lnTo>
                  <a:pt x="57911" y="103631"/>
                </a:lnTo>
                <a:close/>
              </a:path>
              <a:path w="1807463" h="441959">
                <a:moveTo>
                  <a:pt x="112775" y="384047"/>
                </a:moveTo>
                <a:lnTo>
                  <a:pt x="91439" y="368807"/>
                </a:lnTo>
                <a:lnTo>
                  <a:pt x="91439" y="371855"/>
                </a:lnTo>
                <a:lnTo>
                  <a:pt x="73151" y="356615"/>
                </a:lnTo>
                <a:lnTo>
                  <a:pt x="54863" y="338327"/>
                </a:lnTo>
                <a:lnTo>
                  <a:pt x="54863" y="350519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3191"/>
                </a:lnTo>
                <a:lnTo>
                  <a:pt x="109727" y="394933"/>
                </a:lnTo>
                <a:lnTo>
                  <a:pt x="109727" y="384047"/>
                </a:lnTo>
                <a:lnTo>
                  <a:pt x="112775" y="384047"/>
                </a:lnTo>
                <a:close/>
              </a:path>
              <a:path w="1807463" h="441959">
                <a:moveTo>
                  <a:pt x="112775" y="57911"/>
                </a:moveTo>
                <a:lnTo>
                  <a:pt x="109727" y="57911"/>
                </a:lnTo>
                <a:lnTo>
                  <a:pt x="109727" y="60089"/>
                </a:lnTo>
                <a:lnTo>
                  <a:pt x="112775" y="57911"/>
                </a:lnTo>
                <a:close/>
              </a:path>
              <a:path w="1807463" h="441959">
                <a:moveTo>
                  <a:pt x="265175" y="432815"/>
                </a:moveTo>
                <a:lnTo>
                  <a:pt x="234695" y="429767"/>
                </a:lnTo>
                <a:lnTo>
                  <a:pt x="207263" y="423671"/>
                </a:lnTo>
                <a:lnTo>
                  <a:pt x="182879" y="414527"/>
                </a:lnTo>
                <a:lnTo>
                  <a:pt x="155447" y="405383"/>
                </a:lnTo>
                <a:lnTo>
                  <a:pt x="155447" y="408431"/>
                </a:lnTo>
                <a:lnTo>
                  <a:pt x="134111" y="396239"/>
                </a:lnTo>
                <a:lnTo>
                  <a:pt x="109727" y="384047"/>
                </a:lnTo>
                <a:lnTo>
                  <a:pt x="109727" y="394933"/>
                </a:lnTo>
                <a:lnTo>
                  <a:pt x="128015" y="405383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4215" y="432815"/>
                </a:lnTo>
                <a:lnTo>
                  <a:pt x="234695" y="438911"/>
                </a:lnTo>
                <a:lnTo>
                  <a:pt x="262127" y="441959"/>
                </a:lnTo>
                <a:lnTo>
                  <a:pt x="262127" y="432815"/>
                </a:lnTo>
                <a:lnTo>
                  <a:pt x="265175" y="432815"/>
                </a:lnTo>
                <a:close/>
              </a:path>
              <a:path w="1807463" h="441959">
                <a:moveTo>
                  <a:pt x="265175" y="12191"/>
                </a:moveTo>
                <a:lnTo>
                  <a:pt x="262127" y="12191"/>
                </a:lnTo>
                <a:lnTo>
                  <a:pt x="262127" y="12496"/>
                </a:lnTo>
                <a:lnTo>
                  <a:pt x="265175" y="12191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3839"/>
                </a:lnTo>
                <a:lnTo>
                  <a:pt x="1792223" y="265175"/>
                </a:lnTo>
                <a:lnTo>
                  <a:pt x="1792223" y="262127"/>
                </a:lnTo>
                <a:lnTo>
                  <a:pt x="1786127" y="283463"/>
                </a:lnTo>
                <a:lnTo>
                  <a:pt x="1776983" y="304799"/>
                </a:lnTo>
                <a:lnTo>
                  <a:pt x="1776983" y="301751"/>
                </a:lnTo>
                <a:lnTo>
                  <a:pt x="1764791" y="323087"/>
                </a:lnTo>
                <a:lnTo>
                  <a:pt x="1764791" y="320039"/>
                </a:lnTo>
                <a:lnTo>
                  <a:pt x="1734311" y="356615"/>
                </a:lnTo>
                <a:lnTo>
                  <a:pt x="1716023" y="371855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73351" y="396239"/>
                </a:lnTo>
                <a:lnTo>
                  <a:pt x="1648967" y="408431"/>
                </a:lnTo>
                <a:lnTo>
                  <a:pt x="1648967" y="405383"/>
                </a:lnTo>
                <a:lnTo>
                  <a:pt x="1600199" y="423671"/>
                </a:lnTo>
                <a:lnTo>
                  <a:pt x="1572767" y="429767"/>
                </a:lnTo>
                <a:lnTo>
                  <a:pt x="1542287" y="432815"/>
                </a:lnTo>
                <a:lnTo>
                  <a:pt x="262127" y="432815"/>
                </a:lnTo>
                <a:lnTo>
                  <a:pt x="262127" y="441959"/>
                </a:lnTo>
                <a:lnTo>
                  <a:pt x="1545335" y="441959"/>
                </a:lnTo>
                <a:lnTo>
                  <a:pt x="1572767" y="438911"/>
                </a:lnTo>
                <a:lnTo>
                  <a:pt x="1655063" y="414527"/>
                </a:lnTo>
                <a:lnTo>
                  <a:pt x="1700783" y="393191"/>
                </a:lnTo>
                <a:lnTo>
                  <a:pt x="1740407" y="362711"/>
                </a:lnTo>
                <a:lnTo>
                  <a:pt x="1770887" y="326135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9296" y="3952243"/>
            <a:ext cx="1745614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3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400" b="1" spc="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7130" y="3880103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804415" y="173735"/>
                </a:lnTo>
                <a:lnTo>
                  <a:pt x="1798319" y="152399"/>
                </a:lnTo>
                <a:lnTo>
                  <a:pt x="1786127" y="134111"/>
                </a:lnTo>
                <a:lnTo>
                  <a:pt x="1773935" y="112775"/>
                </a:lnTo>
                <a:lnTo>
                  <a:pt x="1758695" y="97535"/>
                </a:lnTo>
                <a:lnTo>
                  <a:pt x="1743455" y="79247"/>
                </a:lnTo>
                <a:lnTo>
                  <a:pt x="1725167" y="64007"/>
                </a:lnTo>
                <a:lnTo>
                  <a:pt x="1655063" y="24383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179831" y="15239"/>
                </a:lnTo>
                <a:lnTo>
                  <a:pt x="131063" y="36575"/>
                </a:lnTo>
                <a:lnTo>
                  <a:pt x="67055" y="79247"/>
                </a:lnTo>
                <a:lnTo>
                  <a:pt x="51815" y="97535"/>
                </a:lnTo>
                <a:lnTo>
                  <a:pt x="36575" y="112775"/>
                </a:lnTo>
                <a:lnTo>
                  <a:pt x="24383" y="134111"/>
                </a:lnTo>
                <a:lnTo>
                  <a:pt x="15239" y="152399"/>
                </a:lnTo>
                <a:lnTo>
                  <a:pt x="6095" y="173735"/>
                </a:lnTo>
                <a:lnTo>
                  <a:pt x="3047" y="198119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9143" y="272287"/>
                </a:lnTo>
                <a:lnTo>
                  <a:pt x="9143" y="219455"/>
                </a:lnTo>
                <a:lnTo>
                  <a:pt x="15239" y="176783"/>
                </a:lnTo>
                <a:lnTo>
                  <a:pt x="21335" y="164591"/>
                </a:lnTo>
                <a:lnTo>
                  <a:pt x="21335" y="158495"/>
                </a:lnTo>
                <a:lnTo>
                  <a:pt x="33527" y="137159"/>
                </a:lnTo>
                <a:lnTo>
                  <a:pt x="42671" y="123443"/>
                </a:lnTo>
                <a:lnTo>
                  <a:pt x="42671" y="118871"/>
                </a:lnTo>
                <a:lnTo>
                  <a:pt x="76199" y="85343"/>
                </a:lnTo>
                <a:lnTo>
                  <a:pt x="112775" y="57911"/>
                </a:lnTo>
                <a:lnTo>
                  <a:pt x="158495" y="33527"/>
                </a:lnTo>
                <a:lnTo>
                  <a:pt x="237743" y="12191"/>
                </a:lnTo>
                <a:lnTo>
                  <a:pt x="265175" y="9143"/>
                </a:lnTo>
                <a:lnTo>
                  <a:pt x="1545335" y="9143"/>
                </a:lnTo>
                <a:lnTo>
                  <a:pt x="1627631" y="24383"/>
                </a:lnTo>
                <a:lnTo>
                  <a:pt x="1676399" y="45719"/>
                </a:lnTo>
                <a:lnTo>
                  <a:pt x="1719071" y="70103"/>
                </a:lnTo>
                <a:lnTo>
                  <a:pt x="1752599" y="103631"/>
                </a:lnTo>
                <a:lnTo>
                  <a:pt x="1767839" y="118871"/>
                </a:lnTo>
                <a:lnTo>
                  <a:pt x="1780031" y="137159"/>
                </a:lnTo>
                <a:lnTo>
                  <a:pt x="1789175" y="158495"/>
                </a:lnTo>
                <a:lnTo>
                  <a:pt x="1795271" y="176783"/>
                </a:lnTo>
                <a:lnTo>
                  <a:pt x="1801367" y="219455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24383" y="283463"/>
                </a:moveTo>
                <a:lnTo>
                  <a:pt x="15239" y="262127"/>
                </a:lnTo>
                <a:lnTo>
                  <a:pt x="9143" y="219455"/>
                </a:lnTo>
                <a:lnTo>
                  <a:pt x="9143" y="272287"/>
                </a:lnTo>
                <a:lnTo>
                  <a:pt x="15239" y="286511"/>
                </a:lnTo>
                <a:lnTo>
                  <a:pt x="21335" y="298703"/>
                </a:lnTo>
                <a:lnTo>
                  <a:pt x="21335" y="283463"/>
                </a:lnTo>
                <a:lnTo>
                  <a:pt x="24383" y="283463"/>
                </a:lnTo>
                <a:close/>
              </a:path>
              <a:path w="1810511" h="441959">
                <a:moveTo>
                  <a:pt x="24383" y="158495"/>
                </a:moveTo>
                <a:lnTo>
                  <a:pt x="21335" y="158495"/>
                </a:lnTo>
                <a:lnTo>
                  <a:pt x="21335" y="164591"/>
                </a:lnTo>
                <a:lnTo>
                  <a:pt x="24383" y="158495"/>
                </a:lnTo>
                <a:close/>
              </a:path>
              <a:path w="1810511" h="441959">
                <a:moveTo>
                  <a:pt x="45719" y="320039"/>
                </a:moveTo>
                <a:lnTo>
                  <a:pt x="21335" y="283463"/>
                </a:lnTo>
                <a:lnTo>
                  <a:pt x="21335" y="298703"/>
                </a:lnTo>
                <a:lnTo>
                  <a:pt x="24383" y="304799"/>
                </a:lnTo>
                <a:lnTo>
                  <a:pt x="36575" y="326135"/>
                </a:lnTo>
                <a:lnTo>
                  <a:pt x="42671" y="333451"/>
                </a:lnTo>
                <a:lnTo>
                  <a:pt x="42671" y="320039"/>
                </a:lnTo>
                <a:lnTo>
                  <a:pt x="45719" y="320039"/>
                </a:lnTo>
                <a:close/>
              </a:path>
              <a:path w="1810511" h="441959">
                <a:moveTo>
                  <a:pt x="45719" y="118871"/>
                </a:moveTo>
                <a:lnTo>
                  <a:pt x="42671" y="118871"/>
                </a:lnTo>
                <a:lnTo>
                  <a:pt x="42671" y="123443"/>
                </a:lnTo>
                <a:lnTo>
                  <a:pt x="45719" y="118871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19455"/>
                </a:lnTo>
                <a:lnTo>
                  <a:pt x="1795271" y="262127"/>
                </a:lnTo>
                <a:lnTo>
                  <a:pt x="1789175" y="283463"/>
                </a:lnTo>
                <a:lnTo>
                  <a:pt x="1767839" y="320039"/>
                </a:lnTo>
                <a:lnTo>
                  <a:pt x="1737359" y="353567"/>
                </a:lnTo>
                <a:lnTo>
                  <a:pt x="1697735" y="384047"/>
                </a:lnTo>
                <a:lnTo>
                  <a:pt x="1697735" y="380999"/>
                </a:lnTo>
                <a:lnTo>
                  <a:pt x="1676399" y="396239"/>
                </a:lnTo>
                <a:lnTo>
                  <a:pt x="1676399" y="393191"/>
                </a:lnTo>
                <a:lnTo>
                  <a:pt x="1652015" y="405383"/>
                </a:lnTo>
                <a:lnTo>
                  <a:pt x="1627631" y="414527"/>
                </a:lnTo>
                <a:lnTo>
                  <a:pt x="1572767" y="426719"/>
                </a:lnTo>
                <a:lnTo>
                  <a:pt x="1545335" y="429767"/>
                </a:lnTo>
                <a:lnTo>
                  <a:pt x="265175" y="429767"/>
                </a:lnTo>
                <a:lnTo>
                  <a:pt x="237743" y="426719"/>
                </a:lnTo>
                <a:lnTo>
                  <a:pt x="182879" y="414527"/>
                </a:lnTo>
                <a:lnTo>
                  <a:pt x="158495" y="405383"/>
                </a:lnTo>
                <a:lnTo>
                  <a:pt x="134111" y="393191"/>
                </a:lnTo>
                <a:lnTo>
                  <a:pt x="134111" y="396239"/>
                </a:lnTo>
                <a:lnTo>
                  <a:pt x="112775" y="380999"/>
                </a:lnTo>
                <a:lnTo>
                  <a:pt x="112775" y="384047"/>
                </a:lnTo>
                <a:lnTo>
                  <a:pt x="57911" y="338327"/>
                </a:lnTo>
                <a:lnTo>
                  <a:pt x="42671" y="320039"/>
                </a:lnTo>
                <a:lnTo>
                  <a:pt x="42671" y="333451"/>
                </a:lnTo>
                <a:lnTo>
                  <a:pt x="88391" y="377951"/>
                </a:lnTo>
                <a:lnTo>
                  <a:pt x="131063" y="402335"/>
                </a:lnTo>
                <a:lnTo>
                  <a:pt x="179831" y="423671"/>
                </a:lnTo>
                <a:lnTo>
                  <a:pt x="234695" y="435863"/>
                </a:lnTo>
                <a:lnTo>
                  <a:pt x="295655" y="441959"/>
                </a:lnTo>
                <a:lnTo>
                  <a:pt x="1514855" y="441959"/>
                </a:lnTo>
                <a:lnTo>
                  <a:pt x="1575815" y="435863"/>
                </a:lnTo>
                <a:lnTo>
                  <a:pt x="1630679" y="423671"/>
                </a:lnTo>
                <a:lnTo>
                  <a:pt x="1703831" y="390143"/>
                </a:lnTo>
                <a:lnTo>
                  <a:pt x="1758695" y="344423"/>
                </a:lnTo>
                <a:lnTo>
                  <a:pt x="1786127" y="304799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4690" y="3949195"/>
            <a:ext cx="83693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3045" y="3090672"/>
            <a:ext cx="0" cy="362711"/>
          </a:xfrm>
          <a:custGeom>
            <a:avLst/>
            <a:gdLst/>
            <a:ahLst/>
            <a:cxnLst/>
            <a:rect l="l" t="t" r="r" b="b"/>
            <a:pathLst>
              <a:path h="362711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389" y="3451859"/>
            <a:ext cx="4538471" cy="0"/>
          </a:xfrm>
          <a:custGeom>
            <a:avLst/>
            <a:gdLst/>
            <a:ahLst/>
            <a:cxnLst/>
            <a:rect l="l" t="t" r="r" b="b"/>
            <a:pathLst>
              <a:path w="4538471">
                <a:moveTo>
                  <a:pt x="4538471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9233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3527" y="418044"/>
                </a:lnTo>
                <a:lnTo>
                  <a:pt x="33527" y="365759"/>
                </a:lnTo>
                <a:lnTo>
                  <a:pt x="45719" y="365759"/>
                </a:lnTo>
                <a:lnTo>
                  <a:pt x="45719" y="417067"/>
                </a:lnTo>
                <a:lnTo>
                  <a:pt x="76199" y="353567"/>
                </a:lnTo>
                <a:close/>
              </a:path>
              <a:path w="76199" h="429767">
                <a:moveTo>
                  <a:pt x="45719" y="353567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353567"/>
                </a:lnTo>
                <a:lnTo>
                  <a:pt x="45719" y="353567"/>
                </a:lnTo>
                <a:close/>
              </a:path>
              <a:path w="76199" h="429767">
                <a:moveTo>
                  <a:pt x="45719" y="417067"/>
                </a:moveTo>
                <a:lnTo>
                  <a:pt x="45719" y="365759"/>
                </a:lnTo>
                <a:lnTo>
                  <a:pt x="33527" y="365759"/>
                </a:lnTo>
                <a:lnTo>
                  <a:pt x="33527" y="418044"/>
                </a:lnTo>
                <a:lnTo>
                  <a:pt x="39623" y="429767"/>
                </a:lnTo>
                <a:lnTo>
                  <a:pt x="45719" y="417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4945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5759"/>
                </a:lnTo>
                <a:lnTo>
                  <a:pt x="42671" y="365759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5759"/>
                </a:lnTo>
                <a:lnTo>
                  <a:pt x="30479" y="365759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813" y="3453383"/>
            <a:ext cx="76199" cy="429767"/>
          </a:xfrm>
          <a:custGeom>
            <a:avLst/>
            <a:gdLst/>
            <a:ahLst/>
            <a:cxnLst/>
            <a:rect l="l" t="t" r="r" b="b"/>
            <a:pathLst>
              <a:path w="76199" h="429767">
                <a:moveTo>
                  <a:pt x="76199" y="353567"/>
                </a:moveTo>
                <a:lnTo>
                  <a:pt x="0" y="353567"/>
                </a:lnTo>
                <a:lnTo>
                  <a:pt x="30479" y="417067"/>
                </a:lnTo>
                <a:lnTo>
                  <a:pt x="30479" y="365759"/>
                </a:lnTo>
                <a:lnTo>
                  <a:pt x="42671" y="365759"/>
                </a:lnTo>
                <a:lnTo>
                  <a:pt x="42671" y="418044"/>
                </a:lnTo>
                <a:lnTo>
                  <a:pt x="76199" y="353567"/>
                </a:lnTo>
                <a:close/>
              </a:path>
              <a:path w="76199" h="429767">
                <a:moveTo>
                  <a:pt x="42671" y="353567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3567"/>
                </a:lnTo>
                <a:lnTo>
                  <a:pt x="42671" y="353567"/>
                </a:lnTo>
                <a:close/>
              </a:path>
              <a:path w="76199" h="429767">
                <a:moveTo>
                  <a:pt x="42671" y="418044"/>
                </a:moveTo>
                <a:lnTo>
                  <a:pt x="42671" y="365759"/>
                </a:lnTo>
                <a:lnTo>
                  <a:pt x="30479" y="365759"/>
                </a:lnTo>
                <a:lnTo>
                  <a:pt x="30479" y="417067"/>
                </a:lnTo>
                <a:lnTo>
                  <a:pt x="36575" y="429767"/>
                </a:lnTo>
                <a:lnTo>
                  <a:pt x="42671" y="41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5533" y="5105400"/>
            <a:ext cx="1807463" cy="441959"/>
          </a:xfrm>
          <a:custGeom>
            <a:avLst/>
            <a:gdLst/>
            <a:ahLst/>
            <a:cxnLst/>
            <a:rect l="l" t="t" r="r" b="b"/>
            <a:pathLst>
              <a:path w="1807463" h="441959">
                <a:moveTo>
                  <a:pt x="1807463" y="243839"/>
                </a:moveTo>
                <a:lnTo>
                  <a:pt x="1807463" y="198119"/>
                </a:lnTo>
                <a:lnTo>
                  <a:pt x="1795271" y="155447"/>
                </a:lnTo>
                <a:lnTo>
                  <a:pt x="1773935" y="115823"/>
                </a:lnTo>
                <a:lnTo>
                  <a:pt x="1740407" y="79247"/>
                </a:lnTo>
                <a:lnTo>
                  <a:pt x="1700783" y="48767"/>
                </a:lnTo>
                <a:lnTo>
                  <a:pt x="1655063" y="27431"/>
                </a:lnTo>
                <a:lnTo>
                  <a:pt x="1627631" y="15239"/>
                </a:lnTo>
                <a:lnTo>
                  <a:pt x="1603247" y="9143"/>
                </a:lnTo>
                <a:lnTo>
                  <a:pt x="1572767" y="3047"/>
                </a:lnTo>
                <a:lnTo>
                  <a:pt x="1545335" y="0"/>
                </a:lnTo>
                <a:lnTo>
                  <a:pt x="262127" y="0"/>
                </a:lnTo>
                <a:lnTo>
                  <a:pt x="234695" y="3047"/>
                </a:lnTo>
                <a:lnTo>
                  <a:pt x="179831" y="15239"/>
                </a:lnTo>
                <a:lnTo>
                  <a:pt x="152399" y="27431"/>
                </a:lnTo>
                <a:lnTo>
                  <a:pt x="131063" y="36575"/>
                </a:lnTo>
                <a:lnTo>
                  <a:pt x="85343" y="64007"/>
                </a:lnTo>
                <a:lnTo>
                  <a:pt x="48767" y="97535"/>
                </a:lnTo>
                <a:lnTo>
                  <a:pt x="36575" y="115823"/>
                </a:lnTo>
                <a:lnTo>
                  <a:pt x="21335" y="134111"/>
                </a:lnTo>
                <a:lnTo>
                  <a:pt x="12191" y="155447"/>
                </a:lnTo>
                <a:lnTo>
                  <a:pt x="0" y="198119"/>
                </a:lnTo>
                <a:lnTo>
                  <a:pt x="0" y="243839"/>
                </a:lnTo>
                <a:lnTo>
                  <a:pt x="9143" y="275843"/>
                </a:lnTo>
                <a:lnTo>
                  <a:pt x="9143" y="198119"/>
                </a:lnTo>
                <a:lnTo>
                  <a:pt x="15239" y="176783"/>
                </a:lnTo>
                <a:lnTo>
                  <a:pt x="15239" y="179831"/>
                </a:lnTo>
                <a:lnTo>
                  <a:pt x="21335" y="158495"/>
                </a:lnTo>
                <a:lnTo>
                  <a:pt x="30479" y="137159"/>
                </a:lnTo>
                <a:lnTo>
                  <a:pt x="30479" y="140207"/>
                </a:lnTo>
                <a:lnTo>
                  <a:pt x="42671" y="118871"/>
                </a:lnTo>
                <a:lnTo>
                  <a:pt x="42671" y="121919"/>
                </a:lnTo>
                <a:lnTo>
                  <a:pt x="73151" y="85343"/>
                </a:lnTo>
                <a:lnTo>
                  <a:pt x="134111" y="45719"/>
                </a:lnTo>
                <a:lnTo>
                  <a:pt x="182879" y="24383"/>
                </a:lnTo>
                <a:lnTo>
                  <a:pt x="207263" y="18965"/>
                </a:lnTo>
                <a:lnTo>
                  <a:pt x="207263" y="18287"/>
                </a:lnTo>
                <a:lnTo>
                  <a:pt x="234695" y="12191"/>
                </a:lnTo>
                <a:lnTo>
                  <a:pt x="265175" y="9143"/>
                </a:lnTo>
                <a:lnTo>
                  <a:pt x="1545335" y="9143"/>
                </a:lnTo>
                <a:lnTo>
                  <a:pt x="1545335" y="9448"/>
                </a:lnTo>
                <a:lnTo>
                  <a:pt x="1572767" y="12191"/>
                </a:lnTo>
                <a:lnTo>
                  <a:pt x="1600199" y="18287"/>
                </a:lnTo>
                <a:lnTo>
                  <a:pt x="1624583" y="24383"/>
                </a:lnTo>
                <a:lnTo>
                  <a:pt x="1652015" y="33527"/>
                </a:lnTo>
                <a:lnTo>
                  <a:pt x="1673351" y="45719"/>
                </a:lnTo>
                <a:lnTo>
                  <a:pt x="1697735" y="57911"/>
                </a:lnTo>
                <a:lnTo>
                  <a:pt x="1697735" y="59653"/>
                </a:lnTo>
                <a:lnTo>
                  <a:pt x="1716023" y="70103"/>
                </a:lnTo>
                <a:lnTo>
                  <a:pt x="1734311" y="85343"/>
                </a:lnTo>
                <a:lnTo>
                  <a:pt x="1752599" y="103631"/>
                </a:lnTo>
                <a:lnTo>
                  <a:pt x="1764791" y="121919"/>
                </a:lnTo>
                <a:lnTo>
                  <a:pt x="1764791" y="118871"/>
                </a:lnTo>
                <a:lnTo>
                  <a:pt x="1776983" y="140207"/>
                </a:lnTo>
                <a:lnTo>
                  <a:pt x="1776983" y="137159"/>
                </a:lnTo>
                <a:lnTo>
                  <a:pt x="1786127" y="158495"/>
                </a:lnTo>
                <a:lnTo>
                  <a:pt x="1792223" y="179831"/>
                </a:lnTo>
                <a:lnTo>
                  <a:pt x="1792223" y="176783"/>
                </a:lnTo>
                <a:lnTo>
                  <a:pt x="1798319" y="198119"/>
                </a:lnTo>
                <a:lnTo>
                  <a:pt x="1798319" y="275843"/>
                </a:lnTo>
                <a:lnTo>
                  <a:pt x="1807463" y="243839"/>
                </a:lnTo>
                <a:close/>
              </a:path>
              <a:path w="1807463" h="441959">
                <a:moveTo>
                  <a:pt x="210311" y="420623"/>
                </a:moveTo>
                <a:lnTo>
                  <a:pt x="134111" y="396239"/>
                </a:lnTo>
                <a:lnTo>
                  <a:pt x="91439" y="368807"/>
                </a:lnTo>
                <a:lnTo>
                  <a:pt x="57911" y="338327"/>
                </a:lnTo>
                <a:lnTo>
                  <a:pt x="30479" y="301751"/>
                </a:lnTo>
                <a:lnTo>
                  <a:pt x="9143" y="240791"/>
                </a:lnTo>
                <a:lnTo>
                  <a:pt x="9143" y="275843"/>
                </a:lnTo>
                <a:lnTo>
                  <a:pt x="12191" y="286511"/>
                </a:lnTo>
                <a:lnTo>
                  <a:pt x="21335" y="307847"/>
                </a:lnTo>
                <a:lnTo>
                  <a:pt x="36575" y="326135"/>
                </a:lnTo>
                <a:lnTo>
                  <a:pt x="48767" y="344423"/>
                </a:lnTo>
                <a:lnTo>
                  <a:pt x="67055" y="362711"/>
                </a:lnTo>
                <a:lnTo>
                  <a:pt x="85343" y="377951"/>
                </a:lnTo>
                <a:lnTo>
                  <a:pt x="106679" y="390143"/>
                </a:lnTo>
                <a:lnTo>
                  <a:pt x="131063" y="402335"/>
                </a:lnTo>
                <a:lnTo>
                  <a:pt x="152399" y="414527"/>
                </a:lnTo>
                <a:lnTo>
                  <a:pt x="179831" y="423671"/>
                </a:lnTo>
                <a:lnTo>
                  <a:pt x="207263" y="429767"/>
                </a:lnTo>
                <a:lnTo>
                  <a:pt x="207263" y="420623"/>
                </a:lnTo>
                <a:lnTo>
                  <a:pt x="210311" y="420623"/>
                </a:lnTo>
                <a:close/>
              </a:path>
              <a:path w="1807463" h="441959">
                <a:moveTo>
                  <a:pt x="210311" y="18287"/>
                </a:moveTo>
                <a:lnTo>
                  <a:pt x="207263" y="18287"/>
                </a:lnTo>
                <a:lnTo>
                  <a:pt x="207263" y="18965"/>
                </a:lnTo>
                <a:lnTo>
                  <a:pt x="210311" y="18287"/>
                </a:lnTo>
                <a:close/>
              </a:path>
              <a:path w="1807463" h="441959">
                <a:moveTo>
                  <a:pt x="1545335" y="438911"/>
                </a:moveTo>
                <a:lnTo>
                  <a:pt x="1545335" y="429767"/>
                </a:lnTo>
                <a:lnTo>
                  <a:pt x="1514855" y="432815"/>
                </a:lnTo>
                <a:lnTo>
                  <a:pt x="292607" y="432815"/>
                </a:lnTo>
                <a:lnTo>
                  <a:pt x="265175" y="429767"/>
                </a:lnTo>
                <a:lnTo>
                  <a:pt x="234695" y="426719"/>
                </a:lnTo>
                <a:lnTo>
                  <a:pt x="207263" y="420623"/>
                </a:lnTo>
                <a:lnTo>
                  <a:pt x="207263" y="429767"/>
                </a:lnTo>
                <a:lnTo>
                  <a:pt x="234695" y="435863"/>
                </a:lnTo>
                <a:lnTo>
                  <a:pt x="262127" y="438911"/>
                </a:lnTo>
                <a:lnTo>
                  <a:pt x="292607" y="441959"/>
                </a:lnTo>
                <a:lnTo>
                  <a:pt x="1514855" y="441959"/>
                </a:lnTo>
                <a:lnTo>
                  <a:pt x="1545335" y="438911"/>
                </a:lnTo>
                <a:close/>
              </a:path>
              <a:path w="1807463" h="441959">
                <a:moveTo>
                  <a:pt x="1545335" y="9448"/>
                </a:moveTo>
                <a:lnTo>
                  <a:pt x="1545335" y="9143"/>
                </a:lnTo>
                <a:lnTo>
                  <a:pt x="1542287" y="9143"/>
                </a:lnTo>
                <a:lnTo>
                  <a:pt x="1545335" y="9448"/>
                </a:lnTo>
                <a:close/>
              </a:path>
              <a:path w="1807463" h="441959">
                <a:moveTo>
                  <a:pt x="1697735" y="391885"/>
                </a:moveTo>
                <a:lnTo>
                  <a:pt x="1697735" y="384047"/>
                </a:lnTo>
                <a:lnTo>
                  <a:pt x="1673351" y="396239"/>
                </a:lnTo>
                <a:lnTo>
                  <a:pt x="1652015" y="405383"/>
                </a:lnTo>
                <a:lnTo>
                  <a:pt x="1624583" y="414527"/>
                </a:lnTo>
                <a:lnTo>
                  <a:pt x="1600199" y="420623"/>
                </a:lnTo>
                <a:lnTo>
                  <a:pt x="1572767" y="426719"/>
                </a:lnTo>
                <a:lnTo>
                  <a:pt x="1542287" y="429767"/>
                </a:lnTo>
                <a:lnTo>
                  <a:pt x="1545335" y="429767"/>
                </a:lnTo>
                <a:lnTo>
                  <a:pt x="1545335" y="438911"/>
                </a:lnTo>
                <a:lnTo>
                  <a:pt x="1572767" y="435863"/>
                </a:lnTo>
                <a:lnTo>
                  <a:pt x="1603247" y="429767"/>
                </a:lnTo>
                <a:lnTo>
                  <a:pt x="1627631" y="423671"/>
                </a:lnTo>
                <a:lnTo>
                  <a:pt x="1655063" y="414527"/>
                </a:lnTo>
                <a:lnTo>
                  <a:pt x="1679447" y="402335"/>
                </a:lnTo>
                <a:lnTo>
                  <a:pt x="1697735" y="391885"/>
                </a:lnTo>
                <a:close/>
              </a:path>
              <a:path w="1807463" h="441959">
                <a:moveTo>
                  <a:pt x="1697735" y="59653"/>
                </a:moveTo>
                <a:lnTo>
                  <a:pt x="1697735" y="57911"/>
                </a:lnTo>
                <a:lnTo>
                  <a:pt x="1694687" y="57911"/>
                </a:lnTo>
                <a:lnTo>
                  <a:pt x="1697735" y="59653"/>
                </a:lnTo>
                <a:close/>
              </a:path>
              <a:path w="1807463" h="441959">
                <a:moveTo>
                  <a:pt x="1798319" y="275843"/>
                </a:moveTo>
                <a:lnTo>
                  <a:pt x="1798319" y="240791"/>
                </a:lnTo>
                <a:lnTo>
                  <a:pt x="1786127" y="283463"/>
                </a:lnTo>
                <a:lnTo>
                  <a:pt x="1776983" y="301751"/>
                </a:lnTo>
                <a:lnTo>
                  <a:pt x="1752599" y="338327"/>
                </a:lnTo>
                <a:lnTo>
                  <a:pt x="1716023" y="368807"/>
                </a:lnTo>
                <a:lnTo>
                  <a:pt x="1694687" y="384047"/>
                </a:lnTo>
                <a:lnTo>
                  <a:pt x="1697735" y="384047"/>
                </a:lnTo>
                <a:lnTo>
                  <a:pt x="1697735" y="391885"/>
                </a:lnTo>
                <a:lnTo>
                  <a:pt x="1722119" y="377951"/>
                </a:lnTo>
                <a:lnTo>
                  <a:pt x="1758695" y="344423"/>
                </a:lnTo>
                <a:lnTo>
                  <a:pt x="1786127" y="307847"/>
                </a:lnTo>
                <a:lnTo>
                  <a:pt x="1795271" y="286511"/>
                </a:lnTo>
                <a:lnTo>
                  <a:pt x="1798319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7262" y="5174492"/>
            <a:ext cx="120904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Bl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6770" y="5105400"/>
            <a:ext cx="1810511" cy="441959"/>
          </a:xfrm>
          <a:custGeom>
            <a:avLst/>
            <a:gdLst/>
            <a:ahLst/>
            <a:cxnLst/>
            <a:rect l="l" t="t" r="r" b="b"/>
            <a:pathLst>
              <a:path w="1810511" h="441959">
                <a:moveTo>
                  <a:pt x="1810511" y="243839"/>
                </a:moveTo>
                <a:lnTo>
                  <a:pt x="1810511" y="198119"/>
                </a:lnTo>
                <a:lnTo>
                  <a:pt x="1798319" y="155447"/>
                </a:lnTo>
                <a:lnTo>
                  <a:pt x="1789175" y="134111"/>
                </a:lnTo>
                <a:lnTo>
                  <a:pt x="1773935" y="115823"/>
                </a:lnTo>
                <a:lnTo>
                  <a:pt x="1761743" y="97535"/>
                </a:lnTo>
                <a:lnTo>
                  <a:pt x="1725167" y="64007"/>
                </a:lnTo>
                <a:lnTo>
                  <a:pt x="1679447" y="36575"/>
                </a:lnTo>
                <a:lnTo>
                  <a:pt x="1655063" y="27431"/>
                </a:lnTo>
                <a:lnTo>
                  <a:pt x="1630679" y="15239"/>
                </a:lnTo>
                <a:lnTo>
                  <a:pt x="1575815" y="3047"/>
                </a:lnTo>
                <a:lnTo>
                  <a:pt x="1545335" y="0"/>
                </a:lnTo>
                <a:lnTo>
                  <a:pt x="265175" y="0"/>
                </a:lnTo>
                <a:lnTo>
                  <a:pt x="237743" y="3047"/>
                </a:lnTo>
                <a:lnTo>
                  <a:pt x="207263" y="9143"/>
                </a:lnTo>
                <a:lnTo>
                  <a:pt x="182879" y="15239"/>
                </a:lnTo>
                <a:lnTo>
                  <a:pt x="155447" y="27431"/>
                </a:lnTo>
                <a:lnTo>
                  <a:pt x="131063" y="36575"/>
                </a:lnTo>
                <a:lnTo>
                  <a:pt x="88391" y="64007"/>
                </a:lnTo>
                <a:lnTo>
                  <a:pt x="51815" y="97535"/>
                </a:lnTo>
                <a:lnTo>
                  <a:pt x="24383" y="134111"/>
                </a:lnTo>
                <a:lnTo>
                  <a:pt x="6095" y="176783"/>
                </a:lnTo>
                <a:lnTo>
                  <a:pt x="0" y="219455"/>
                </a:lnTo>
                <a:lnTo>
                  <a:pt x="3047" y="243839"/>
                </a:lnTo>
                <a:lnTo>
                  <a:pt x="6095" y="265175"/>
                </a:lnTo>
                <a:lnTo>
                  <a:pt x="12191" y="279399"/>
                </a:lnTo>
                <a:lnTo>
                  <a:pt x="12191" y="198119"/>
                </a:lnTo>
                <a:lnTo>
                  <a:pt x="15239" y="176783"/>
                </a:lnTo>
                <a:lnTo>
                  <a:pt x="15239" y="179831"/>
                </a:lnTo>
                <a:lnTo>
                  <a:pt x="33527" y="137159"/>
                </a:lnTo>
                <a:lnTo>
                  <a:pt x="33527" y="140207"/>
                </a:lnTo>
                <a:lnTo>
                  <a:pt x="45719" y="118871"/>
                </a:lnTo>
                <a:lnTo>
                  <a:pt x="45719" y="121919"/>
                </a:lnTo>
                <a:lnTo>
                  <a:pt x="57911" y="103631"/>
                </a:lnTo>
                <a:lnTo>
                  <a:pt x="76199" y="85343"/>
                </a:lnTo>
                <a:lnTo>
                  <a:pt x="94487" y="70103"/>
                </a:lnTo>
                <a:lnTo>
                  <a:pt x="112775" y="57911"/>
                </a:lnTo>
                <a:lnTo>
                  <a:pt x="137159" y="45719"/>
                </a:lnTo>
                <a:lnTo>
                  <a:pt x="158495" y="33527"/>
                </a:lnTo>
                <a:lnTo>
                  <a:pt x="185927" y="24383"/>
                </a:lnTo>
                <a:lnTo>
                  <a:pt x="210311" y="18287"/>
                </a:lnTo>
                <a:lnTo>
                  <a:pt x="237743" y="12191"/>
                </a:lnTo>
                <a:lnTo>
                  <a:pt x="265175" y="9448"/>
                </a:lnTo>
                <a:lnTo>
                  <a:pt x="265175" y="9143"/>
                </a:lnTo>
                <a:lnTo>
                  <a:pt x="1545335" y="9143"/>
                </a:lnTo>
                <a:lnTo>
                  <a:pt x="1575815" y="12191"/>
                </a:lnTo>
                <a:lnTo>
                  <a:pt x="1575815" y="12801"/>
                </a:lnTo>
                <a:lnTo>
                  <a:pt x="1603247" y="18287"/>
                </a:lnTo>
                <a:lnTo>
                  <a:pt x="1603247" y="18965"/>
                </a:lnTo>
                <a:lnTo>
                  <a:pt x="1627631" y="24383"/>
                </a:lnTo>
                <a:lnTo>
                  <a:pt x="1652015" y="33527"/>
                </a:lnTo>
                <a:lnTo>
                  <a:pt x="1676399" y="45719"/>
                </a:lnTo>
                <a:lnTo>
                  <a:pt x="1719071" y="70103"/>
                </a:lnTo>
                <a:lnTo>
                  <a:pt x="1737359" y="85343"/>
                </a:lnTo>
                <a:lnTo>
                  <a:pt x="1767839" y="121919"/>
                </a:lnTo>
                <a:lnTo>
                  <a:pt x="1767839" y="118871"/>
                </a:lnTo>
                <a:lnTo>
                  <a:pt x="1780031" y="140207"/>
                </a:lnTo>
                <a:lnTo>
                  <a:pt x="1780031" y="137159"/>
                </a:lnTo>
                <a:lnTo>
                  <a:pt x="1789175" y="158495"/>
                </a:lnTo>
                <a:lnTo>
                  <a:pt x="1795271" y="179831"/>
                </a:lnTo>
                <a:lnTo>
                  <a:pt x="1795271" y="176783"/>
                </a:lnTo>
                <a:lnTo>
                  <a:pt x="1801367" y="198119"/>
                </a:lnTo>
                <a:lnTo>
                  <a:pt x="1801367" y="275843"/>
                </a:lnTo>
                <a:lnTo>
                  <a:pt x="1810511" y="243839"/>
                </a:lnTo>
                <a:close/>
              </a:path>
              <a:path w="1810511" h="441959">
                <a:moveTo>
                  <a:pt x="268223" y="429767"/>
                </a:moveTo>
                <a:lnTo>
                  <a:pt x="210311" y="420623"/>
                </a:lnTo>
                <a:lnTo>
                  <a:pt x="158495" y="405383"/>
                </a:lnTo>
                <a:lnTo>
                  <a:pt x="112775" y="384047"/>
                </a:lnTo>
                <a:lnTo>
                  <a:pt x="57911" y="338327"/>
                </a:lnTo>
                <a:lnTo>
                  <a:pt x="33527" y="301751"/>
                </a:lnTo>
                <a:lnTo>
                  <a:pt x="15239" y="262127"/>
                </a:lnTo>
                <a:lnTo>
                  <a:pt x="12191" y="240791"/>
                </a:lnTo>
                <a:lnTo>
                  <a:pt x="12191" y="279399"/>
                </a:lnTo>
                <a:lnTo>
                  <a:pt x="36575" y="326135"/>
                </a:lnTo>
                <a:lnTo>
                  <a:pt x="70103" y="362711"/>
                </a:lnTo>
                <a:lnTo>
                  <a:pt x="131063" y="402335"/>
                </a:lnTo>
                <a:lnTo>
                  <a:pt x="182879" y="423671"/>
                </a:lnTo>
                <a:lnTo>
                  <a:pt x="237743" y="435863"/>
                </a:lnTo>
                <a:lnTo>
                  <a:pt x="265175" y="438911"/>
                </a:lnTo>
                <a:lnTo>
                  <a:pt x="265175" y="429767"/>
                </a:lnTo>
                <a:lnTo>
                  <a:pt x="268223" y="429767"/>
                </a:lnTo>
                <a:close/>
              </a:path>
              <a:path w="1810511" h="441959">
                <a:moveTo>
                  <a:pt x="268223" y="9143"/>
                </a:moveTo>
                <a:lnTo>
                  <a:pt x="265175" y="9143"/>
                </a:lnTo>
                <a:lnTo>
                  <a:pt x="265175" y="9448"/>
                </a:lnTo>
                <a:lnTo>
                  <a:pt x="268223" y="9143"/>
                </a:lnTo>
                <a:close/>
              </a:path>
              <a:path w="1810511" h="441959">
                <a:moveTo>
                  <a:pt x="1575815" y="435863"/>
                </a:moveTo>
                <a:lnTo>
                  <a:pt x="1575815" y="426719"/>
                </a:lnTo>
                <a:lnTo>
                  <a:pt x="1545335" y="429767"/>
                </a:lnTo>
                <a:lnTo>
                  <a:pt x="1517903" y="432815"/>
                </a:lnTo>
                <a:lnTo>
                  <a:pt x="295655" y="432815"/>
                </a:lnTo>
                <a:lnTo>
                  <a:pt x="265175" y="429767"/>
                </a:lnTo>
                <a:lnTo>
                  <a:pt x="265175" y="438911"/>
                </a:lnTo>
                <a:lnTo>
                  <a:pt x="295655" y="441959"/>
                </a:lnTo>
                <a:lnTo>
                  <a:pt x="1517903" y="441959"/>
                </a:lnTo>
                <a:lnTo>
                  <a:pt x="1545335" y="438911"/>
                </a:lnTo>
                <a:lnTo>
                  <a:pt x="1575815" y="435863"/>
                </a:lnTo>
                <a:close/>
              </a:path>
              <a:path w="1810511" h="441959">
                <a:moveTo>
                  <a:pt x="1575815" y="12801"/>
                </a:moveTo>
                <a:lnTo>
                  <a:pt x="1575815" y="12191"/>
                </a:lnTo>
                <a:lnTo>
                  <a:pt x="1572767" y="12191"/>
                </a:lnTo>
                <a:lnTo>
                  <a:pt x="1575815" y="12801"/>
                </a:lnTo>
                <a:close/>
              </a:path>
              <a:path w="1810511" h="441959">
                <a:moveTo>
                  <a:pt x="1603247" y="429767"/>
                </a:moveTo>
                <a:lnTo>
                  <a:pt x="1603247" y="420623"/>
                </a:lnTo>
                <a:lnTo>
                  <a:pt x="1572767" y="426719"/>
                </a:lnTo>
                <a:lnTo>
                  <a:pt x="1575815" y="426719"/>
                </a:lnTo>
                <a:lnTo>
                  <a:pt x="1575815" y="435863"/>
                </a:lnTo>
                <a:lnTo>
                  <a:pt x="1603247" y="429767"/>
                </a:lnTo>
                <a:close/>
              </a:path>
              <a:path w="1810511" h="441959">
                <a:moveTo>
                  <a:pt x="1603247" y="18965"/>
                </a:moveTo>
                <a:lnTo>
                  <a:pt x="1603247" y="18287"/>
                </a:lnTo>
                <a:lnTo>
                  <a:pt x="1600199" y="18287"/>
                </a:lnTo>
                <a:lnTo>
                  <a:pt x="1603247" y="18965"/>
                </a:lnTo>
                <a:close/>
              </a:path>
              <a:path w="1810511" h="441959">
                <a:moveTo>
                  <a:pt x="1801367" y="275843"/>
                </a:moveTo>
                <a:lnTo>
                  <a:pt x="1801367" y="240791"/>
                </a:lnTo>
                <a:lnTo>
                  <a:pt x="1789175" y="283463"/>
                </a:lnTo>
                <a:lnTo>
                  <a:pt x="1780031" y="301751"/>
                </a:lnTo>
                <a:lnTo>
                  <a:pt x="1752599" y="338327"/>
                </a:lnTo>
                <a:lnTo>
                  <a:pt x="1719071" y="368807"/>
                </a:lnTo>
                <a:lnTo>
                  <a:pt x="1676399" y="396239"/>
                </a:lnTo>
                <a:lnTo>
                  <a:pt x="1627631" y="414527"/>
                </a:lnTo>
                <a:lnTo>
                  <a:pt x="1600199" y="420623"/>
                </a:lnTo>
                <a:lnTo>
                  <a:pt x="1603247" y="420623"/>
                </a:lnTo>
                <a:lnTo>
                  <a:pt x="1603247" y="429767"/>
                </a:lnTo>
                <a:lnTo>
                  <a:pt x="1630679" y="423671"/>
                </a:lnTo>
                <a:lnTo>
                  <a:pt x="1703831" y="390143"/>
                </a:lnTo>
                <a:lnTo>
                  <a:pt x="1743455" y="362711"/>
                </a:lnTo>
                <a:lnTo>
                  <a:pt x="1773935" y="326135"/>
                </a:lnTo>
                <a:lnTo>
                  <a:pt x="1789175" y="307847"/>
                </a:lnTo>
                <a:lnTo>
                  <a:pt x="1798319" y="286511"/>
                </a:lnTo>
                <a:lnTo>
                  <a:pt x="1801367" y="275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0592" y="5174492"/>
            <a:ext cx="133096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ea</a:t>
            </a:r>
            <a:r>
              <a:rPr sz="1400" b="1" spc="-1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4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Ci</a:t>
            </a:r>
            <a:r>
              <a:rPr sz="1400" b="1" spc="-25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4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4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41913" y="4315967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4213" y="4677155"/>
            <a:ext cx="2374391" cy="0"/>
          </a:xfrm>
          <a:custGeom>
            <a:avLst/>
            <a:gdLst/>
            <a:ahLst/>
            <a:cxnLst/>
            <a:rect l="l" t="t" r="r" b="b"/>
            <a:pathLst>
              <a:path w="2374391">
                <a:moveTo>
                  <a:pt x="2374391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589" y="4675632"/>
            <a:ext cx="76199" cy="432815"/>
          </a:xfrm>
          <a:custGeom>
            <a:avLst/>
            <a:gdLst/>
            <a:ahLst/>
            <a:cxnLst/>
            <a:rect l="l" t="t" r="r" b="b"/>
            <a:pathLst>
              <a:path w="76199" h="432815">
                <a:moveTo>
                  <a:pt x="76199" y="356615"/>
                </a:moveTo>
                <a:lnTo>
                  <a:pt x="0" y="356615"/>
                </a:lnTo>
                <a:lnTo>
                  <a:pt x="33527" y="421092"/>
                </a:lnTo>
                <a:lnTo>
                  <a:pt x="33527" y="368807"/>
                </a:lnTo>
                <a:lnTo>
                  <a:pt x="45719" y="368807"/>
                </a:lnTo>
                <a:lnTo>
                  <a:pt x="45719" y="420115"/>
                </a:lnTo>
                <a:lnTo>
                  <a:pt x="76199" y="356615"/>
                </a:lnTo>
                <a:close/>
              </a:path>
              <a:path w="76199" h="432815">
                <a:moveTo>
                  <a:pt x="45719" y="356615"/>
                </a:moveTo>
                <a:lnTo>
                  <a:pt x="45719" y="0"/>
                </a:lnTo>
                <a:lnTo>
                  <a:pt x="33527" y="0"/>
                </a:lnTo>
                <a:lnTo>
                  <a:pt x="33527" y="356615"/>
                </a:lnTo>
                <a:lnTo>
                  <a:pt x="45719" y="356615"/>
                </a:lnTo>
                <a:close/>
              </a:path>
              <a:path w="76199" h="432815">
                <a:moveTo>
                  <a:pt x="45719" y="420115"/>
                </a:moveTo>
                <a:lnTo>
                  <a:pt x="45719" y="368807"/>
                </a:lnTo>
                <a:lnTo>
                  <a:pt x="33527" y="368807"/>
                </a:lnTo>
                <a:lnTo>
                  <a:pt x="33527" y="421092"/>
                </a:lnTo>
                <a:lnTo>
                  <a:pt x="39623" y="432815"/>
                </a:lnTo>
                <a:lnTo>
                  <a:pt x="45719" y="420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2026" y="4675632"/>
            <a:ext cx="76199" cy="432815"/>
          </a:xfrm>
          <a:custGeom>
            <a:avLst/>
            <a:gdLst/>
            <a:ahLst/>
            <a:cxnLst/>
            <a:rect l="l" t="t" r="r" b="b"/>
            <a:pathLst>
              <a:path w="76199" h="432815">
                <a:moveTo>
                  <a:pt x="76199" y="356615"/>
                </a:moveTo>
                <a:lnTo>
                  <a:pt x="0" y="356615"/>
                </a:lnTo>
                <a:lnTo>
                  <a:pt x="30479" y="420115"/>
                </a:lnTo>
                <a:lnTo>
                  <a:pt x="30479" y="368807"/>
                </a:lnTo>
                <a:lnTo>
                  <a:pt x="42671" y="368807"/>
                </a:lnTo>
                <a:lnTo>
                  <a:pt x="42671" y="421092"/>
                </a:lnTo>
                <a:lnTo>
                  <a:pt x="76199" y="356615"/>
                </a:lnTo>
                <a:close/>
              </a:path>
              <a:path w="76199" h="432815">
                <a:moveTo>
                  <a:pt x="42671" y="356615"/>
                </a:moveTo>
                <a:lnTo>
                  <a:pt x="42671" y="0"/>
                </a:lnTo>
                <a:lnTo>
                  <a:pt x="30479" y="0"/>
                </a:lnTo>
                <a:lnTo>
                  <a:pt x="30479" y="356615"/>
                </a:lnTo>
                <a:lnTo>
                  <a:pt x="42671" y="356615"/>
                </a:lnTo>
                <a:close/>
              </a:path>
              <a:path w="76199" h="432815">
                <a:moveTo>
                  <a:pt x="42671" y="421092"/>
                </a:moveTo>
                <a:lnTo>
                  <a:pt x="42671" y="368807"/>
                </a:lnTo>
                <a:lnTo>
                  <a:pt x="30479" y="368807"/>
                </a:lnTo>
                <a:lnTo>
                  <a:pt x="30479" y="420115"/>
                </a:lnTo>
                <a:lnTo>
                  <a:pt x="36575" y="432815"/>
                </a:lnTo>
                <a:lnTo>
                  <a:pt x="42671" y="421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902" y="622554"/>
            <a:ext cx="3758798" cy="2824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Bazı temel gerçekler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910" y="1678941"/>
            <a:ext cx="7711440" cy="4445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İlk çağ şifreleme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ilk şifreleme işaretleri </a:t>
            </a: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.Ö.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mısırda 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kahirede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görülmüştür.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20"/>
              </a:spcBef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Harf-tabanlı şifreleme yapısı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 </a:t>
            </a:r>
            <a:r>
              <a:rPr lang="tr-TR"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şifreleme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ondan sonra popülerleşti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 dirty="0"/>
          </a:p>
          <a:p>
            <a:pPr marL="207645" marR="32385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Simetrik şifreleme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Tarihöncesi zamanlardan 1976 ya kadar olan bütün şifreleme yapıları buna örnektir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et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ph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197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'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da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açık anahtar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-15" dirty="0" err="1" smtClean="0">
                <a:solidFill>
                  <a:srgbClr val="232021"/>
                </a:solidFill>
                <a:latin typeface="Arial"/>
                <a:cs typeface="Arial"/>
              </a:rPr>
              <a:t>imetrik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ll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0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tarafından açık bir şekilde önerildi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207645" marR="24765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Karışık yapılar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günümüz protokollerinin büyük bir kısmı bu yapıdadır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 ikisini kullanan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65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Simetrik şifreleme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 şifreleme ve mesaj doğrulama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Asimetrik şifreleme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örneğin; mesaj değişimi ve sayısal imza için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5072380" cy="266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Şifreleme alanlarına genel bakış 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 smtClean="0">
                <a:solidFill>
                  <a:srgbClr val="232021"/>
                </a:solidFill>
                <a:latin typeface="Arial"/>
                <a:cs typeface="Arial"/>
              </a:rPr>
              <a:t>Simetrik şifrelemenin temelleri</a:t>
            </a:r>
            <a:endParaRPr lang="tr-TR" sz="2000" b="1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dirty="0" smtClean="0">
                <a:latin typeface="Arial"/>
                <a:cs typeface="Arial"/>
              </a:rPr>
              <a:t>Kripto analiz</a:t>
            </a: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Yer değiştirmeli şifreleme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odüler aritmetik</a:t>
            </a:r>
            <a:endParaRPr lang="tr-TR" sz="2000" dirty="0" smtClean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 smtClean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Kaymalı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5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veya 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sezar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lang="tr-TR" sz="2000" spc="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lang="tr-TR" sz="20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2000" spc="10" dirty="0" err="1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lang="tr-TR" sz="2000" spc="-20" dirty="0" err="1" smtClean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lang="tr-TR"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2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985" y="476250"/>
            <a:ext cx="328104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637" y="3270503"/>
            <a:ext cx="1161287" cy="731519"/>
          </a:xfrm>
          <a:custGeom>
            <a:avLst/>
            <a:gdLst/>
            <a:ahLst/>
            <a:cxnLst/>
            <a:rect l="l" t="t" r="r" b="b"/>
            <a:pathLst>
              <a:path w="1161287" h="731519">
                <a:moveTo>
                  <a:pt x="82295" y="713231"/>
                </a:moveTo>
                <a:lnTo>
                  <a:pt x="60959" y="701039"/>
                </a:lnTo>
                <a:lnTo>
                  <a:pt x="42671" y="688847"/>
                </a:lnTo>
                <a:lnTo>
                  <a:pt x="30479" y="670559"/>
                </a:lnTo>
                <a:lnTo>
                  <a:pt x="18287" y="649223"/>
                </a:lnTo>
                <a:lnTo>
                  <a:pt x="18287" y="652271"/>
                </a:lnTo>
                <a:lnTo>
                  <a:pt x="12191" y="627887"/>
                </a:lnTo>
                <a:lnTo>
                  <a:pt x="12191" y="630935"/>
                </a:lnTo>
                <a:lnTo>
                  <a:pt x="9143" y="618743"/>
                </a:lnTo>
                <a:lnTo>
                  <a:pt x="9143" y="79247"/>
                </a:lnTo>
                <a:lnTo>
                  <a:pt x="3047" y="100583"/>
                </a:lnTo>
                <a:lnTo>
                  <a:pt x="0" y="112775"/>
                </a:lnTo>
                <a:lnTo>
                  <a:pt x="0" y="618743"/>
                </a:lnTo>
                <a:lnTo>
                  <a:pt x="9143" y="655319"/>
                </a:lnTo>
                <a:lnTo>
                  <a:pt x="36575" y="694943"/>
                </a:lnTo>
                <a:lnTo>
                  <a:pt x="76199" y="722375"/>
                </a:lnTo>
                <a:lnTo>
                  <a:pt x="79247" y="723137"/>
                </a:lnTo>
                <a:lnTo>
                  <a:pt x="79247" y="713231"/>
                </a:lnTo>
                <a:lnTo>
                  <a:pt x="82295" y="713231"/>
                </a:lnTo>
                <a:close/>
              </a:path>
              <a:path w="1161287" h="731519">
                <a:moveTo>
                  <a:pt x="1152143" y="103631"/>
                </a:moveTo>
                <a:lnTo>
                  <a:pt x="1152143" y="76199"/>
                </a:lnTo>
                <a:lnTo>
                  <a:pt x="1139951" y="54863"/>
                </a:lnTo>
                <a:lnTo>
                  <a:pt x="1127759" y="36575"/>
                </a:lnTo>
                <a:lnTo>
                  <a:pt x="1124711" y="36575"/>
                </a:lnTo>
                <a:lnTo>
                  <a:pt x="1106423" y="21335"/>
                </a:lnTo>
                <a:lnTo>
                  <a:pt x="1088135" y="12191"/>
                </a:lnTo>
                <a:lnTo>
                  <a:pt x="1085087" y="12191"/>
                </a:lnTo>
                <a:lnTo>
                  <a:pt x="1085087" y="9143"/>
                </a:lnTo>
                <a:lnTo>
                  <a:pt x="1063751" y="3047"/>
                </a:lnTo>
                <a:lnTo>
                  <a:pt x="1051559" y="0"/>
                </a:lnTo>
                <a:lnTo>
                  <a:pt x="112775" y="0"/>
                </a:lnTo>
                <a:lnTo>
                  <a:pt x="76199" y="9143"/>
                </a:lnTo>
                <a:lnTo>
                  <a:pt x="76199" y="12191"/>
                </a:lnTo>
                <a:lnTo>
                  <a:pt x="54863" y="21335"/>
                </a:lnTo>
                <a:lnTo>
                  <a:pt x="36575" y="36575"/>
                </a:lnTo>
                <a:lnTo>
                  <a:pt x="21335" y="54863"/>
                </a:lnTo>
                <a:lnTo>
                  <a:pt x="9143" y="76199"/>
                </a:lnTo>
                <a:lnTo>
                  <a:pt x="9143" y="112775"/>
                </a:lnTo>
                <a:lnTo>
                  <a:pt x="12191" y="103631"/>
                </a:lnTo>
                <a:lnTo>
                  <a:pt x="18287" y="79247"/>
                </a:lnTo>
                <a:lnTo>
                  <a:pt x="18287" y="82295"/>
                </a:lnTo>
                <a:lnTo>
                  <a:pt x="30479" y="60959"/>
                </a:lnTo>
                <a:lnTo>
                  <a:pt x="42671" y="42671"/>
                </a:lnTo>
                <a:lnTo>
                  <a:pt x="42671" y="45719"/>
                </a:lnTo>
                <a:lnTo>
                  <a:pt x="60959" y="30479"/>
                </a:lnTo>
                <a:lnTo>
                  <a:pt x="79247" y="20029"/>
                </a:lnTo>
                <a:lnTo>
                  <a:pt x="79247" y="18287"/>
                </a:lnTo>
                <a:lnTo>
                  <a:pt x="100583" y="12953"/>
                </a:lnTo>
                <a:lnTo>
                  <a:pt x="100583" y="12191"/>
                </a:lnTo>
                <a:lnTo>
                  <a:pt x="112775" y="12191"/>
                </a:lnTo>
                <a:lnTo>
                  <a:pt x="124967" y="9143"/>
                </a:lnTo>
                <a:lnTo>
                  <a:pt x="1036319" y="9143"/>
                </a:lnTo>
                <a:lnTo>
                  <a:pt x="1048511" y="12191"/>
                </a:lnTo>
                <a:lnTo>
                  <a:pt x="1060703" y="12191"/>
                </a:lnTo>
                <a:lnTo>
                  <a:pt x="1082039" y="18287"/>
                </a:lnTo>
                <a:lnTo>
                  <a:pt x="1103375" y="30479"/>
                </a:lnTo>
                <a:lnTo>
                  <a:pt x="1103375" y="33019"/>
                </a:lnTo>
                <a:lnTo>
                  <a:pt x="1118615" y="45719"/>
                </a:lnTo>
                <a:lnTo>
                  <a:pt x="1118615" y="42671"/>
                </a:lnTo>
                <a:lnTo>
                  <a:pt x="1133855" y="60959"/>
                </a:lnTo>
                <a:lnTo>
                  <a:pt x="1142999" y="82295"/>
                </a:lnTo>
                <a:lnTo>
                  <a:pt x="1142999" y="79247"/>
                </a:lnTo>
                <a:lnTo>
                  <a:pt x="1152143" y="103631"/>
                </a:lnTo>
                <a:close/>
              </a:path>
              <a:path w="1161287" h="731519">
                <a:moveTo>
                  <a:pt x="82295" y="18287"/>
                </a:moveTo>
                <a:lnTo>
                  <a:pt x="79247" y="18287"/>
                </a:lnTo>
                <a:lnTo>
                  <a:pt x="79247" y="20029"/>
                </a:lnTo>
                <a:lnTo>
                  <a:pt x="82295" y="18287"/>
                </a:lnTo>
                <a:close/>
              </a:path>
              <a:path w="1161287" h="731519">
                <a:moveTo>
                  <a:pt x="103631" y="719327"/>
                </a:moveTo>
                <a:lnTo>
                  <a:pt x="79247" y="713231"/>
                </a:lnTo>
                <a:lnTo>
                  <a:pt x="79247" y="723137"/>
                </a:lnTo>
                <a:lnTo>
                  <a:pt x="100583" y="728471"/>
                </a:lnTo>
                <a:lnTo>
                  <a:pt x="100583" y="719327"/>
                </a:lnTo>
                <a:lnTo>
                  <a:pt x="103631" y="719327"/>
                </a:lnTo>
                <a:close/>
              </a:path>
              <a:path w="1161287" h="731519">
                <a:moveTo>
                  <a:pt x="103631" y="12191"/>
                </a:moveTo>
                <a:lnTo>
                  <a:pt x="100583" y="12191"/>
                </a:lnTo>
                <a:lnTo>
                  <a:pt x="100583" y="12953"/>
                </a:lnTo>
                <a:lnTo>
                  <a:pt x="103631" y="12191"/>
                </a:lnTo>
                <a:close/>
              </a:path>
              <a:path w="1161287" h="731519">
                <a:moveTo>
                  <a:pt x="1103375" y="712215"/>
                </a:moveTo>
                <a:lnTo>
                  <a:pt x="1103375" y="701039"/>
                </a:lnTo>
                <a:lnTo>
                  <a:pt x="1082039" y="713231"/>
                </a:lnTo>
                <a:lnTo>
                  <a:pt x="1060703" y="719327"/>
                </a:lnTo>
                <a:lnTo>
                  <a:pt x="1048511" y="722375"/>
                </a:lnTo>
                <a:lnTo>
                  <a:pt x="112775" y="722375"/>
                </a:lnTo>
                <a:lnTo>
                  <a:pt x="100583" y="719327"/>
                </a:lnTo>
                <a:lnTo>
                  <a:pt x="100583" y="728471"/>
                </a:lnTo>
                <a:lnTo>
                  <a:pt x="112775" y="731519"/>
                </a:lnTo>
                <a:lnTo>
                  <a:pt x="1051559" y="731519"/>
                </a:lnTo>
                <a:lnTo>
                  <a:pt x="1063751" y="728471"/>
                </a:lnTo>
                <a:lnTo>
                  <a:pt x="1085087" y="722375"/>
                </a:lnTo>
                <a:lnTo>
                  <a:pt x="1088135" y="722375"/>
                </a:lnTo>
                <a:lnTo>
                  <a:pt x="1103375" y="712215"/>
                </a:lnTo>
                <a:close/>
              </a:path>
              <a:path w="1161287" h="731519">
                <a:moveTo>
                  <a:pt x="1103375" y="33019"/>
                </a:moveTo>
                <a:lnTo>
                  <a:pt x="1103375" y="30479"/>
                </a:lnTo>
                <a:lnTo>
                  <a:pt x="1100327" y="30479"/>
                </a:lnTo>
                <a:lnTo>
                  <a:pt x="1103375" y="33019"/>
                </a:lnTo>
                <a:close/>
              </a:path>
              <a:path w="1161287" h="731519">
                <a:moveTo>
                  <a:pt x="1161287" y="630935"/>
                </a:moveTo>
                <a:lnTo>
                  <a:pt x="1161287" y="100583"/>
                </a:lnTo>
                <a:lnTo>
                  <a:pt x="1152143" y="79247"/>
                </a:lnTo>
                <a:lnTo>
                  <a:pt x="1152143" y="618743"/>
                </a:lnTo>
                <a:lnTo>
                  <a:pt x="1149095" y="630935"/>
                </a:lnTo>
                <a:lnTo>
                  <a:pt x="1142999" y="652271"/>
                </a:lnTo>
                <a:lnTo>
                  <a:pt x="1142999" y="649223"/>
                </a:lnTo>
                <a:lnTo>
                  <a:pt x="1133855" y="670559"/>
                </a:lnTo>
                <a:lnTo>
                  <a:pt x="1118615" y="688847"/>
                </a:lnTo>
                <a:lnTo>
                  <a:pt x="1100327" y="701039"/>
                </a:lnTo>
                <a:lnTo>
                  <a:pt x="1103375" y="701039"/>
                </a:lnTo>
                <a:lnTo>
                  <a:pt x="1103375" y="712215"/>
                </a:lnTo>
                <a:lnTo>
                  <a:pt x="1106423" y="710183"/>
                </a:lnTo>
                <a:lnTo>
                  <a:pt x="1124711" y="694943"/>
                </a:lnTo>
                <a:lnTo>
                  <a:pt x="1127759" y="694943"/>
                </a:lnTo>
                <a:lnTo>
                  <a:pt x="1139951" y="676655"/>
                </a:lnTo>
                <a:lnTo>
                  <a:pt x="1152143" y="655319"/>
                </a:lnTo>
                <a:lnTo>
                  <a:pt x="1161287" y="630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8057" y="3270503"/>
            <a:ext cx="1161287" cy="731519"/>
          </a:xfrm>
          <a:custGeom>
            <a:avLst/>
            <a:gdLst/>
            <a:ahLst/>
            <a:cxnLst/>
            <a:rect l="l" t="t" r="r" b="b"/>
            <a:pathLst>
              <a:path w="1161287" h="731519">
                <a:moveTo>
                  <a:pt x="60959" y="701039"/>
                </a:moveTo>
                <a:lnTo>
                  <a:pt x="42671" y="688847"/>
                </a:lnTo>
                <a:lnTo>
                  <a:pt x="27431" y="670559"/>
                </a:lnTo>
                <a:lnTo>
                  <a:pt x="18287" y="649223"/>
                </a:lnTo>
                <a:lnTo>
                  <a:pt x="18287" y="652271"/>
                </a:lnTo>
                <a:lnTo>
                  <a:pt x="12191" y="627887"/>
                </a:lnTo>
                <a:lnTo>
                  <a:pt x="12191" y="630935"/>
                </a:lnTo>
                <a:lnTo>
                  <a:pt x="9143" y="618743"/>
                </a:lnTo>
                <a:lnTo>
                  <a:pt x="9143" y="79247"/>
                </a:lnTo>
                <a:lnTo>
                  <a:pt x="3047" y="100583"/>
                </a:lnTo>
                <a:lnTo>
                  <a:pt x="0" y="100583"/>
                </a:lnTo>
                <a:lnTo>
                  <a:pt x="0" y="630935"/>
                </a:lnTo>
                <a:lnTo>
                  <a:pt x="3047" y="630935"/>
                </a:lnTo>
                <a:lnTo>
                  <a:pt x="9143" y="655319"/>
                </a:lnTo>
                <a:lnTo>
                  <a:pt x="21335" y="676655"/>
                </a:lnTo>
                <a:lnTo>
                  <a:pt x="36575" y="694943"/>
                </a:lnTo>
                <a:lnTo>
                  <a:pt x="54863" y="710183"/>
                </a:lnTo>
                <a:lnTo>
                  <a:pt x="57911" y="711925"/>
                </a:lnTo>
                <a:lnTo>
                  <a:pt x="57911" y="701039"/>
                </a:lnTo>
                <a:lnTo>
                  <a:pt x="60959" y="701039"/>
                </a:lnTo>
                <a:close/>
              </a:path>
              <a:path w="1161287" h="731519">
                <a:moveTo>
                  <a:pt x="1152143" y="115823"/>
                </a:moveTo>
                <a:lnTo>
                  <a:pt x="1152143" y="76199"/>
                </a:lnTo>
                <a:lnTo>
                  <a:pt x="1139951" y="54863"/>
                </a:lnTo>
                <a:lnTo>
                  <a:pt x="1124711" y="36575"/>
                </a:lnTo>
                <a:lnTo>
                  <a:pt x="1106423" y="21335"/>
                </a:lnTo>
                <a:lnTo>
                  <a:pt x="1085087" y="12191"/>
                </a:lnTo>
                <a:lnTo>
                  <a:pt x="1085087" y="9143"/>
                </a:lnTo>
                <a:lnTo>
                  <a:pt x="1048511" y="0"/>
                </a:lnTo>
                <a:lnTo>
                  <a:pt x="109727" y="0"/>
                </a:lnTo>
                <a:lnTo>
                  <a:pt x="97535" y="3047"/>
                </a:lnTo>
                <a:lnTo>
                  <a:pt x="76199" y="9143"/>
                </a:lnTo>
                <a:lnTo>
                  <a:pt x="76199" y="12191"/>
                </a:lnTo>
                <a:lnTo>
                  <a:pt x="54863" y="21335"/>
                </a:lnTo>
                <a:lnTo>
                  <a:pt x="36575" y="36575"/>
                </a:lnTo>
                <a:lnTo>
                  <a:pt x="21335" y="54863"/>
                </a:lnTo>
                <a:lnTo>
                  <a:pt x="9143" y="76199"/>
                </a:lnTo>
                <a:lnTo>
                  <a:pt x="9143" y="112775"/>
                </a:lnTo>
                <a:lnTo>
                  <a:pt x="12191" y="103631"/>
                </a:lnTo>
                <a:lnTo>
                  <a:pt x="18287" y="79247"/>
                </a:lnTo>
                <a:lnTo>
                  <a:pt x="18287" y="82295"/>
                </a:lnTo>
                <a:lnTo>
                  <a:pt x="27431" y="60959"/>
                </a:lnTo>
                <a:lnTo>
                  <a:pt x="42671" y="42671"/>
                </a:lnTo>
                <a:lnTo>
                  <a:pt x="42671" y="45719"/>
                </a:lnTo>
                <a:lnTo>
                  <a:pt x="57911" y="33019"/>
                </a:lnTo>
                <a:lnTo>
                  <a:pt x="57911" y="30479"/>
                </a:lnTo>
                <a:lnTo>
                  <a:pt x="79247" y="18287"/>
                </a:lnTo>
                <a:lnTo>
                  <a:pt x="100583" y="12191"/>
                </a:lnTo>
                <a:lnTo>
                  <a:pt x="112775" y="12191"/>
                </a:lnTo>
                <a:lnTo>
                  <a:pt x="124967" y="9143"/>
                </a:lnTo>
                <a:lnTo>
                  <a:pt x="1036319" y="9143"/>
                </a:lnTo>
                <a:lnTo>
                  <a:pt x="1048511" y="12191"/>
                </a:lnTo>
                <a:lnTo>
                  <a:pt x="1060703" y="12191"/>
                </a:lnTo>
                <a:lnTo>
                  <a:pt x="1060703" y="12953"/>
                </a:lnTo>
                <a:lnTo>
                  <a:pt x="1082039" y="18287"/>
                </a:lnTo>
                <a:lnTo>
                  <a:pt x="1100327" y="30479"/>
                </a:lnTo>
                <a:lnTo>
                  <a:pt x="1118615" y="45719"/>
                </a:lnTo>
                <a:lnTo>
                  <a:pt x="1118615" y="42671"/>
                </a:lnTo>
                <a:lnTo>
                  <a:pt x="1130807" y="60959"/>
                </a:lnTo>
                <a:lnTo>
                  <a:pt x="1142999" y="82295"/>
                </a:lnTo>
                <a:lnTo>
                  <a:pt x="1142999" y="79247"/>
                </a:lnTo>
                <a:lnTo>
                  <a:pt x="1152143" y="115823"/>
                </a:lnTo>
                <a:close/>
              </a:path>
              <a:path w="1161287" h="731519">
                <a:moveTo>
                  <a:pt x="60959" y="30479"/>
                </a:moveTo>
                <a:lnTo>
                  <a:pt x="57911" y="30479"/>
                </a:lnTo>
                <a:lnTo>
                  <a:pt x="57911" y="33019"/>
                </a:lnTo>
                <a:lnTo>
                  <a:pt x="60959" y="30479"/>
                </a:lnTo>
                <a:close/>
              </a:path>
              <a:path w="1161287" h="731519">
                <a:moveTo>
                  <a:pt x="1060703" y="728471"/>
                </a:moveTo>
                <a:lnTo>
                  <a:pt x="1060703" y="719327"/>
                </a:lnTo>
                <a:lnTo>
                  <a:pt x="1048511" y="722375"/>
                </a:lnTo>
                <a:lnTo>
                  <a:pt x="112775" y="722375"/>
                </a:lnTo>
                <a:lnTo>
                  <a:pt x="100583" y="719327"/>
                </a:lnTo>
                <a:lnTo>
                  <a:pt x="79247" y="713231"/>
                </a:lnTo>
                <a:lnTo>
                  <a:pt x="57911" y="701039"/>
                </a:lnTo>
                <a:lnTo>
                  <a:pt x="57911" y="711925"/>
                </a:lnTo>
                <a:lnTo>
                  <a:pt x="76199" y="722375"/>
                </a:lnTo>
                <a:lnTo>
                  <a:pt x="97535" y="728471"/>
                </a:lnTo>
                <a:lnTo>
                  <a:pt x="112775" y="731519"/>
                </a:lnTo>
                <a:lnTo>
                  <a:pt x="1048511" y="731519"/>
                </a:lnTo>
                <a:lnTo>
                  <a:pt x="1060703" y="728471"/>
                </a:lnTo>
                <a:close/>
              </a:path>
              <a:path w="1161287" h="731519">
                <a:moveTo>
                  <a:pt x="1060703" y="12953"/>
                </a:moveTo>
                <a:lnTo>
                  <a:pt x="1060703" y="12191"/>
                </a:lnTo>
                <a:lnTo>
                  <a:pt x="1057655" y="12191"/>
                </a:lnTo>
                <a:lnTo>
                  <a:pt x="1060703" y="12953"/>
                </a:lnTo>
                <a:close/>
              </a:path>
              <a:path w="1161287" h="731519">
                <a:moveTo>
                  <a:pt x="1161287" y="618743"/>
                </a:moveTo>
                <a:lnTo>
                  <a:pt x="1161287" y="112775"/>
                </a:lnTo>
                <a:lnTo>
                  <a:pt x="1158239" y="100583"/>
                </a:lnTo>
                <a:lnTo>
                  <a:pt x="1152143" y="79247"/>
                </a:lnTo>
                <a:lnTo>
                  <a:pt x="1152143" y="618743"/>
                </a:lnTo>
                <a:lnTo>
                  <a:pt x="1149095" y="630935"/>
                </a:lnTo>
                <a:lnTo>
                  <a:pt x="1142999" y="652271"/>
                </a:lnTo>
                <a:lnTo>
                  <a:pt x="1142999" y="649223"/>
                </a:lnTo>
                <a:lnTo>
                  <a:pt x="1130807" y="670559"/>
                </a:lnTo>
                <a:lnTo>
                  <a:pt x="1118615" y="688847"/>
                </a:lnTo>
                <a:lnTo>
                  <a:pt x="1082039" y="713231"/>
                </a:lnTo>
                <a:lnTo>
                  <a:pt x="1057655" y="719327"/>
                </a:lnTo>
                <a:lnTo>
                  <a:pt x="1060703" y="719327"/>
                </a:lnTo>
                <a:lnTo>
                  <a:pt x="1060703" y="728471"/>
                </a:lnTo>
                <a:lnTo>
                  <a:pt x="1085087" y="722375"/>
                </a:lnTo>
                <a:lnTo>
                  <a:pt x="1106423" y="710183"/>
                </a:lnTo>
                <a:lnTo>
                  <a:pt x="1124711" y="694943"/>
                </a:lnTo>
                <a:lnTo>
                  <a:pt x="1139951" y="676655"/>
                </a:lnTo>
                <a:lnTo>
                  <a:pt x="1152143" y="655319"/>
                </a:lnTo>
                <a:lnTo>
                  <a:pt x="1161287" y="618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1730" y="1472183"/>
            <a:ext cx="1164335" cy="731519"/>
          </a:xfrm>
          <a:custGeom>
            <a:avLst/>
            <a:gdLst/>
            <a:ahLst/>
            <a:cxnLst/>
            <a:rect l="l" t="t" r="r" b="b"/>
            <a:pathLst>
              <a:path w="1164335" h="731519">
                <a:moveTo>
                  <a:pt x="1161287" y="630935"/>
                </a:moveTo>
                <a:lnTo>
                  <a:pt x="1161287" y="100583"/>
                </a:lnTo>
                <a:lnTo>
                  <a:pt x="1152143" y="76199"/>
                </a:lnTo>
                <a:lnTo>
                  <a:pt x="1142999" y="54863"/>
                </a:lnTo>
                <a:lnTo>
                  <a:pt x="1139951" y="54863"/>
                </a:lnTo>
                <a:lnTo>
                  <a:pt x="1127759" y="36575"/>
                </a:lnTo>
                <a:lnTo>
                  <a:pt x="1124711" y="36575"/>
                </a:lnTo>
                <a:lnTo>
                  <a:pt x="1109471" y="21335"/>
                </a:lnTo>
                <a:lnTo>
                  <a:pt x="1106423" y="21335"/>
                </a:lnTo>
                <a:lnTo>
                  <a:pt x="1088135" y="12191"/>
                </a:lnTo>
                <a:lnTo>
                  <a:pt x="1085087" y="9143"/>
                </a:lnTo>
                <a:lnTo>
                  <a:pt x="1063751" y="3047"/>
                </a:lnTo>
                <a:lnTo>
                  <a:pt x="1051559" y="0"/>
                </a:lnTo>
                <a:lnTo>
                  <a:pt x="112775" y="0"/>
                </a:lnTo>
                <a:lnTo>
                  <a:pt x="76199" y="9143"/>
                </a:lnTo>
                <a:lnTo>
                  <a:pt x="76199" y="12191"/>
                </a:lnTo>
                <a:lnTo>
                  <a:pt x="54863" y="21335"/>
                </a:lnTo>
                <a:lnTo>
                  <a:pt x="36575" y="36575"/>
                </a:lnTo>
                <a:lnTo>
                  <a:pt x="21335" y="54863"/>
                </a:lnTo>
                <a:lnTo>
                  <a:pt x="12191" y="76199"/>
                </a:lnTo>
                <a:lnTo>
                  <a:pt x="9143" y="76199"/>
                </a:lnTo>
                <a:lnTo>
                  <a:pt x="0" y="112775"/>
                </a:lnTo>
                <a:lnTo>
                  <a:pt x="0" y="618743"/>
                </a:lnTo>
                <a:lnTo>
                  <a:pt x="9143" y="655319"/>
                </a:lnTo>
                <a:lnTo>
                  <a:pt x="9143" y="124967"/>
                </a:lnTo>
                <a:lnTo>
                  <a:pt x="12191" y="112775"/>
                </a:lnTo>
                <a:lnTo>
                  <a:pt x="12191" y="103631"/>
                </a:lnTo>
                <a:lnTo>
                  <a:pt x="18287" y="79247"/>
                </a:lnTo>
                <a:lnTo>
                  <a:pt x="18287" y="82295"/>
                </a:lnTo>
                <a:lnTo>
                  <a:pt x="30479" y="60959"/>
                </a:lnTo>
                <a:lnTo>
                  <a:pt x="42671" y="46329"/>
                </a:lnTo>
                <a:lnTo>
                  <a:pt x="42671" y="45719"/>
                </a:lnTo>
                <a:lnTo>
                  <a:pt x="45719" y="42671"/>
                </a:lnTo>
                <a:lnTo>
                  <a:pt x="45719" y="43179"/>
                </a:lnTo>
                <a:lnTo>
                  <a:pt x="60959" y="30479"/>
                </a:lnTo>
                <a:lnTo>
                  <a:pt x="79247" y="20029"/>
                </a:lnTo>
                <a:lnTo>
                  <a:pt x="79247" y="18287"/>
                </a:lnTo>
                <a:lnTo>
                  <a:pt x="103631" y="12191"/>
                </a:lnTo>
                <a:lnTo>
                  <a:pt x="112775" y="12191"/>
                </a:lnTo>
                <a:lnTo>
                  <a:pt x="124967" y="9143"/>
                </a:lnTo>
                <a:lnTo>
                  <a:pt x="1039367" y="9143"/>
                </a:lnTo>
                <a:lnTo>
                  <a:pt x="1048511" y="12191"/>
                </a:lnTo>
                <a:lnTo>
                  <a:pt x="1060703" y="12191"/>
                </a:lnTo>
                <a:lnTo>
                  <a:pt x="1082039" y="18287"/>
                </a:lnTo>
                <a:lnTo>
                  <a:pt x="1103375" y="30479"/>
                </a:lnTo>
                <a:lnTo>
                  <a:pt x="1118615" y="45719"/>
                </a:lnTo>
                <a:lnTo>
                  <a:pt x="1118615" y="42671"/>
                </a:lnTo>
                <a:lnTo>
                  <a:pt x="1133855" y="60959"/>
                </a:lnTo>
                <a:lnTo>
                  <a:pt x="1142999" y="82295"/>
                </a:lnTo>
                <a:lnTo>
                  <a:pt x="1142999" y="79247"/>
                </a:lnTo>
                <a:lnTo>
                  <a:pt x="1152143" y="103631"/>
                </a:lnTo>
                <a:lnTo>
                  <a:pt x="1152143" y="655319"/>
                </a:lnTo>
                <a:lnTo>
                  <a:pt x="1161287" y="630935"/>
                </a:lnTo>
                <a:close/>
              </a:path>
              <a:path w="1164335" h="731519">
                <a:moveTo>
                  <a:pt x="45719" y="688847"/>
                </a:moveTo>
                <a:lnTo>
                  <a:pt x="30479" y="670559"/>
                </a:lnTo>
                <a:lnTo>
                  <a:pt x="18287" y="649223"/>
                </a:lnTo>
                <a:lnTo>
                  <a:pt x="18287" y="652271"/>
                </a:lnTo>
                <a:lnTo>
                  <a:pt x="12191" y="627887"/>
                </a:lnTo>
                <a:lnTo>
                  <a:pt x="12191" y="618743"/>
                </a:lnTo>
                <a:lnTo>
                  <a:pt x="9143" y="606551"/>
                </a:lnTo>
                <a:lnTo>
                  <a:pt x="9143" y="655319"/>
                </a:lnTo>
                <a:lnTo>
                  <a:pt x="12191" y="655319"/>
                </a:lnTo>
                <a:lnTo>
                  <a:pt x="21335" y="676655"/>
                </a:lnTo>
                <a:lnTo>
                  <a:pt x="36575" y="694943"/>
                </a:lnTo>
                <a:lnTo>
                  <a:pt x="42671" y="700023"/>
                </a:lnTo>
                <a:lnTo>
                  <a:pt x="42671" y="688847"/>
                </a:lnTo>
                <a:lnTo>
                  <a:pt x="45719" y="688847"/>
                </a:lnTo>
                <a:close/>
              </a:path>
              <a:path w="1164335" h="731519">
                <a:moveTo>
                  <a:pt x="45719" y="42671"/>
                </a:moveTo>
                <a:lnTo>
                  <a:pt x="42671" y="45719"/>
                </a:lnTo>
                <a:lnTo>
                  <a:pt x="44334" y="44334"/>
                </a:lnTo>
                <a:lnTo>
                  <a:pt x="45719" y="42671"/>
                </a:lnTo>
                <a:close/>
              </a:path>
              <a:path w="1164335" h="731519">
                <a:moveTo>
                  <a:pt x="44334" y="44334"/>
                </a:moveTo>
                <a:lnTo>
                  <a:pt x="42671" y="45719"/>
                </a:lnTo>
                <a:lnTo>
                  <a:pt x="42671" y="46329"/>
                </a:lnTo>
                <a:lnTo>
                  <a:pt x="44334" y="44334"/>
                </a:lnTo>
                <a:close/>
              </a:path>
              <a:path w="1164335" h="731519">
                <a:moveTo>
                  <a:pt x="82295" y="713231"/>
                </a:moveTo>
                <a:lnTo>
                  <a:pt x="60959" y="701039"/>
                </a:lnTo>
                <a:lnTo>
                  <a:pt x="42671" y="688847"/>
                </a:lnTo>
                <a:lnTo>
                  <a:pt x="42671" y="700023"/>
                </a:lnTo>
                <a:lnTo>
                  <a:pt x="54863" y="710183"/>
                </a:lnTo>
                <a:lnTo>
                  <a:pt x="76199" y="722375"/>
                </a:lnTo>
                <a:lnTo>
                  <a:pt x="79247" y="723137"/>
                </a:lnTo>
                <a:lnTo>
                  <a:pt x="79247" y="713231"/>
                </a:lnTo>
                <a:lnTo>
                  <a:pt x="82295" y="713231"/>
                </a:lnTo>
                <a:close/>
              </a:path>
              <a:path w="1164335" h="731519">
                <a:moveTo>
                  <a:pt x="45719" y="43179"/>
                </a:moveTo>
                <a:lnTo>
                  <a:pt x="45719" y="42671"/>
                </a:lnTo>
                <a:lnTo>
                  <a:pt x="44334" y="44334"/>
                </a:lnTo>
                <a:lnTo>
                  <a:pt x="45719" y="43179"/>
                </a:lnTo>
                <a:close/>
              </a:path>
              <a:path w="1164335" h="731519">
                <a:moveTo>
                  <a:pt x="82295" y="18287"/>
                </a:moveTo>
                <a:lnTo>
                  <a:pt x="79247" y="18287"/>
                </a:lnTo>
                <a:lnTo>
                  <a:pt x="79247" y="20029"/>
                </a:lnTo>
                <a:lnTo>
                  <a:pt x="82295" y="18287"/>
                </a:lnTo>
                <a:close/>
              </a:path>
              <a:path w="1164335" h="731519">
                <a:moveTo>
                  <a:pt x="1152143" y="655319"/>
                </a:moveTo>
                <a:lnTo>
                  <a:pt x="1152143" y="627887"/>
                </a:lnTo>
                <a:lnTo>
                  <a:pt x="1142999" y="652271"/>
                </a:lnTo>
                <a:lnTo>
                  <a:pt x="1142999" y="649223"/>
                </a:lnTo>
                <a:lnTo>
                  <a:pt x="1118615" y="688847"/>
                </a:lnTo>
                <a:lnTo>
                  <a:pt x="1082039" y="713231"/>
                </a:lnTo>
                <a:lnTo>
                  <a:pt x="1060703" y="719327"/>
                </a:lnTo>
                <a:lnTo>
                  <a:pt x="1048511" y="719327"/>
                </a:lnTo>
                <a:lnTo>
                  <a:pt x="1036319" y="722375"/>
                </a:lnTo>
                <a:lnTo>
                  <a:pt x="124967" y="722375"/>
                </a:lnTo>
                <a:lnTo>
                  <a:pt x="112775" y="719327"/>
                </a:lnTo>
                <a:lnTo>
                  <a:pt x="103631" y="719327"/>
                </a:lnTo>
                <a:lnTo>
                  <a:pt x="79247" y="713231"/>
                </a:lnTo>
                <a:lnTo>
                  <a:pt x="79247" y="723137"/>
                </a:lnTo>
                <a:lnTo>
                  <a:pt x="112775" y="731519"/>
                </a:lnTo>
                <a:lnTo>
                  <a:pt x="1051559" y="731519"/>
                </a:lnTo>
                <a:lnTo>
                  <a:pt x="1063751" y="728471"/>
                </a:lnTo>
                <a:lnTo>
                  <a:pt x="1085087" y="722375"/>
                </a:lnTo>
                <a:lnTo>
                  <a:pt x="1088135" y="722375"/>
                </a:lnTo>
                <a:lnTo>
                  <a:pt x="1106423" y="710183"/>
                </a:lnTo>
                <a:lnTo>
                  <a:pt x="1109471" y="710183"/>
                </a:lnTo>
                <a:lnTo>
                  <a:pt x="1124711" y="694943"/>
                </a:lnTo>
                <a:lnTo>
                  <a:pt x="1127759" y="694943"/>
                </a:lnTo>
                <a:lnTo>
                  <a:pt x="1139951" y="676655"/>
                </a:lnTo>
                <a:lnTo>
                  <a:pt x="1142999" y="676655"/>
                </a:lnTo>
                <a:lnTo>
                  <a:pt x="1152143" y="655319"/>
                </a:lnTo>
                <a:close/>
              </a:path>
              <a:path w="1164335" h="731519">
                <a:moveTo>
                  <a:pt x="1164335" y="606551"/>
                </a:moveTo>
                <a:lnTo>
                  <a:pt x="1164335" y="124967"/>
                </a:lnTo>
                <a:lnTo>
                  <a:pt x="1161287" y="112775"/>
                </a:lnTo>
                <a:lnTo>
                  <a:pt x="1161287" y="618743"/>
                </a:lnTo>
                <a:lnTo>
                  <a:pt x="1164335" y="6065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3877" y="3630167"/>
            <a:ext cx="6047228" cy="45719"/>
          </a:xfrm>
          <a:custGeom>
            <a:avLst/>
            <a:gdLst/>
            <a:ahLst/>
            <a:cxnLst/>
            <a:rect l="l" t="t" r="r" b="b"/>
            <a:pathLst>
              <a:path w="6047228" h="45719">
                <a:moveTo>
                  <a:pt x="5983220" y="12191"/>
                </a:moveTo>
                <a:lnTo>
                  <a:pt x="5983220" y="0"/>
                </a:lnTo>
                <a:lnTo>
                  <a:pt x="0" y="0"/>
                </a:lnTo>
                <a:lnTo>
                  <a:pt x="0" y="12191"/>
                </a:lnTo>
                <a:lnTo>
                  <a:pt x="5983220" y="12191"/>
                </a:lnTo>
                <a:close/>
              </a:path>
              <a:path w="6047228" h="45719">
                <a:moveTo>
                  <a:pt x="6047228" y="6095"/>
                </a:moveTo>
                <a:lnTo>
                  <a:pt x="5971028" y="-30479"/>
                </a:lnTo>
                <a:lnTo>
                  <a:pt x="5971028" y="0"/>
                </a:lnTo>
                <a:lnTo>
                  <a:pt x="5983220" y="0"/>
                </a:lnTo>
                <a:lnTo>
                  <a:pt x="5983220" y="39380"/>
                </a:lnTo>
                <a:lnTo>
                  <a:pt x="6047228" y="6095"/>
                </a:lnTo>
                <a:close/>
              </a:path>
              <a:path w="6047228" h="45719">
                <a:moveTo>
                  <a:pt x="5983220" y="39380"/>
                </a:moveTo>
                <a:lnTo>
                  <a:pt x="5983220" y="12191"/>
                </a:lnTo>
                <a:lnTo>
                  <a:pt x="5971028" y="12191"/>
                </a:lnTo>
                <a:lnTo>
                  <a:pt x="5971028" y="45719"/>
                </a:lnTo>
                <a:lnTo>
                  <a:pt x="5983220" y="3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4274" y="2197607"/>
            <a:ext cx="76199" cy="1438655"/>
          </a:xfrm>
          <a:custGeom>
            <a:avLst/>
            <a:gdLst/>
            <a:ahLst/>
            <a:cxnLst/>
            <a:rect l="l" t="t" r="r" b="b"/>
            <a:pathLst>
              <a:path w="76199" h="1438655">
                <a:moveTo>
                  <a:pt x="76199" y="76199"/>
                </a:moveTo>
                <a:lnTo>
                  <a:pt x="39623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1438655">
                <a:moveTo>
                  <a:pt x="45719" y="76199"/>
                </a:moveTo>
                <a:lnTo>
                  <a:pt x="45719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5719" y="76199"/>
                </a:lnTo>
                <a:close/>
              </a:path>
              <a:path w="76199" h="1438655">
                <a:moveTo>
                  <a:pt x="45719" y="1438655"/>
                </a:moveTo>
                <a:lnTo>
                  <a:pt x="45719" y="76199"/>
                </a:lnTo>
                <a:lnTo>
                  <a:pt x="33527" y="76199"/>
                </a:lnTo>
                <a:lnTo>
                  <a:pt x="33527" y="1438655"/>
                </a:lnTo>
                <a:lnTo>
                  <a:pt x="45719" y="14386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386" y="3261359"/>
            <a:ext cx="146303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6346" y="3137828"/>
            <a:ext cx="1463039" cy="100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7389" y="2406395"/>
            <a:ext cx="2246375" cy="1746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2398" y="959613"/>
            <a:ext cx="6727190" cy="182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2700">
              <a:lnSpc>
                <a:spcPct val="100000"/>
              </a:lnSpc>
              <a:buClr>
                <a:srgbClr val="5C83BE"/>
              </a:buClr>
              <a:buSzPct val="118750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Alternatif isimler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özel anahtarlı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6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tek anahtarlı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gizli anahtarlı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şifreleme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8"/>
              </a:spcBef>
            </a:pPr>
            <a:endParaRPr sz="1300" dirty="0"/>
          </a:p>
          <a:p>
            <a:pPr marL="3706495" marR="2056764" indent="176530">
              <a:lnSpc>
                <a:spcPct val="100000"/>
              </a:lnSpc>
            </a:pPr>
            <a:r>
              <a:rPr sz="1800" spc="-10" dirty="0" smtClean="0">
                <a:solidFill>
                  <a:srgbClr val="F27634"/>
                </a:solidFill>
                <a:latin typeface="Arial"/>
                <a:cs typeface="Arial"/>
              </a:rPr>
              <a:t>O</a:t>
            </a:r>
            <a:r>
              <a:rPr sz="1800" spc="10" dirty="0" smtClean="0">
                <a:solidFill>
                  <a:srgbClr val="F27634"/>
                </a:solidFill>
                <a:latin typeface="Arial"/>
                <a:cs typeface="Arial"/>
              </a:rPr>
              <a:t>sc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r (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ba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d</a:t>
            </a:r>
            <a:r>
              <a:rPr sz="1800" spc="-40" dirty="0" smtClean="0">
                <a:solidFill>
                  <a:srgbClr val="F27634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gu</a:t>
            </a:r>
            <a:r>
              <a:rPr sz="1800" spc="-15" dirty="0" smtClean="0">
                <a:solidFill>
                  <a:srgbClr val="F27634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R="226695" algn="r">
              <a:lnSpc>
                <a:spcPts val="157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R="307340" algn="r">
              <a:lnSpc>
                <a:spcPct val="100000"/>
              </a:lnSpc>
            </a:pP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hanne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600" dirty="0">
              <a:latin typeface="Arial"/>
              <a:cs typeface="Arial"/>
            </a:endParaRPr>
          </a:p>
          <a:p>
            <a:pPr marR="52705" algn="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erne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9830" y="3340610"/>
            <a:ext cx="69024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81915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 (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good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2260" y="3340610"/>
            <a:ext cx="69024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635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b (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good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543" y="363017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8756" y="363017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5985" y="4775711"/>
            <a:ext cx="7274559" cy="151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tate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6870" marR="224790" lvl="1" indent="0">
              <a:lnSpc>
                <a:spcPts val="2400"/>
              </a:lnSpc>
              <a:spcBef>
                <a:spcPts val="100"/>
              </a:spcBef>
              <a:buClr>
                <a:srgbClr val="232021"/>
              </a:buClr>
              <a:buFont typeface="Arial"/>
              <a:buAutoNum type="arabicParenR"/>
              <a:tabLst>
                <a:tab pos="579120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BOB güvenli olmayan kanal üzerinden haberleşmek istiyorlar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6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erne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56870" marR="12700" lvl="1">
              <a:lnSpc>
                <a:spcPts val="2400"/>
              </a:lnSpc>
              <a:buClr>
                <a:srgbClr val="232021"/>
              </a:buClr>
              <a:buFont typeface="Arial"/>
              <a:buAutoNum type="arabicParenR"/>
              <a:tabLst>
                <a:tab pos="579120" algn="l"/>
              </a:tabLst>
            </a:pP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kötü niyetli üçüncü kişi olan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kanala ulaşabilir fakat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fakat haberleşmeyi anlayamamalı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729" y="488442"/>
            <a:ext cx="328104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mm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ic</a:t>
            </a:r>
            <a:r>
              <a:rPr sz="1900" b="1" spc="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900" b="1" spc="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2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900" b="1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301" y="2874263"/>
            <a:ext cx="1161287" cy="728471"/>
          </a:xfrm>
          <a:custGeom>
            <a:avLst/>
            <a:gdLst/>
            <a:ahLst/>
            <a:cxnLst/>
            <a:rect l="l" t="t" r="r" b="b"/>
            <a:pathLst>
              <a:path w="1161287" h="728471">
                <a:moveTo>
                  <a:pt x="30479" y="667511"/>
                </a:moveTo>
                <a:lnTo>
                  <a:pt x="18287" y="649223"/>
                </a:lnTo>
                <a:lnTo>
                  <a:pt x="12191" y="627887"/>
                </a:lnTo>
                <a:lnTo>
                  <a:pt x="9143" y="615695"/>
                </a:lnTo>
                <a:lnTo>
                  <a:pt x="9143" y="76199"/>
                </a:lnTo>
                <a:lnTo>
                  <a:pt x="3047" y="97535"/>
                </a:lnTo>
                <a:lnTo>
                  <a:pt x="0" y="109727"/>
                </a:lnTo>
                <a:lnTo>
                  <a:pt x="0" y="615695"/>
                </a:lnTo>
                <a:lnTo>
                  <a:pt x="3047" y="627887"/>
                </a:lnTo>
                <a:lnTo>
                  <a:pt x="3047" y="630935"/>
                </a:lnTo>
                <a:lnTo>
                  <a:pt x="9143" y="652271"/>
                </a:lnTo>
                <a:lnTo>
                  <a:pt x="21335" y="673607"/>
                </a:lnTo>
                <a:lnTo>
                  <a:pt x="27431" y="680923"/>
                </a:lnTo>
                <a:lnTo>
                  <a:pt x="27431" y="667511"/>
                </a:lnTo>
                <a:lnTo>
                  <a:pt x="30479" y="667511"/>
                </a:lnTo>
                <a:close/>
              </a:path>
              <a:path w="1161287" h="728471">
                <a:moveTo>
                  <a:pt x="1152143" y="112775"/>
                </a:moveTo>
                <a:lnTo>
                  <a:pt x="1152143" y="73151"/>
                </a:lnTo>
                <a:lnTo>
                  <a:pt x="1124711" y="36575"/>
                </a:lnTo>
                <a:lnTo>
                  <a:pt x="1085087" y="9143"/>
                </a:lnTo>
                <a:lnTo>
                  <a:pt x="1063751" y="0"/>
                </a:lnTo>
                <a:lnTo>
                  <a:pt x="97535" y="0"/>
                </a:lnTo>
                <a:lnTo>
                  <a:pt x="54863" y="21335"/>
                </a:lnTo>
                <a:lnTo>
                  <a:pt x="21335" y="54863"/>
                </a:lnTo>
                <a:lnTo>
                  <a:pt x="9143" y="73151"/>
                </a:lnTo>
                <a:lnTo>
                  <a:pt x="9143" y="112775"/>
                </a:lnTo>
                <a:lnTo>
                  <a:pt x="12191" y="100583"/>
                </a:lnTo>
                <a:lnTo>
                  <a:pt x="18287" y="79247"/>
                </a:lnTo>
                <a:lnTo>
                  <a:pt x="27431" y="63245"/>
                </a:lnTo>
                <a:lnTo>
                  <a:pt x="27431" y="60959"/>
                </a:lnTo>
                <a:lnTo>
                  <a:pt x="42671" y="42671"/>
                </a:lnTo>
                <a:lnTo>
                  <a:pt x="60959" y="27431"/>
                </a:lnTo>
                <a:lnTo>
                  <a:pt x="79247" y="18287"/>
                </a:lnTo>
                <a:lnTo>
                  <a:pt x="100583" y="9143"/>
                </a:lnTo>
                <a:lnTo>
                  <a:pt x="100583" y="12191"/>
                </a:lnTo>
                <a:lnTo>
                  <a:pt x="112775" y="9143"/>
                </a:lnTo>
                <a:lnTo>
                  <a:pt x="1048511" y="9143"/>
                </a:lnTo>
                <a:lnTo>
                  <a:pt x="1060703" y="12191"/>
                </a:lnTo>
                <a:lnTo>
                  <a:pt x="1060703" y="9143"/>
                </a:lnTo>
                <a:lnTo>
                  <a:pt x="1082039" y="18287"/>
                </a:lnTo>
                <a:lnTo>
                  <a:pt x="1100327" y="27431"/>
                </a:lnTo>
                <a:lnTo>
                  <a:pt x="1118615" y="42671"/>
                </a:lnTo>
                <a:lnTo>
                  <a:pt x="1133855" y="60959"/>
                </a:lnTo>
                <a:lnTo>
                  <a:pt x="1133855" y="63245"/>
                </a:lnTo>
                <a:lnTo>
                  <a:pt x="1142999" y="79247"/>
                </a:lnTo>
                <a:lnTo>
                  <a:pt x="1149095" y="100583"/>
                </a:lnTo>
                <a:lnTo>
                  <a:pt x="1152143" y="112775"/>
                </a:lnTo>
                <a:close/>
              </a:path>
              <a:path w="1161287" h="728471">
                <a:moveTo>
                  <a:pt x="30479" y="57911"/>
                </a:moveTo>
                <a:lnTo>
                  <a:pt x="27431" y="60959"/>
                </a:lnTo>
                <a:lnTo>
                  <a:pt x="27431" y="63245"/>
                </a:lnTo>
                <a:lnTo>
                  <a:pt x="30479" y="57911"/>
                </a:lnTo>
                <a:close/>
              </a:path>
              <a:path w="1161287" h="728471">
                <a:moveTo>
                  <a:pt x="1133855" y="680923"/>
                </a:moveTo>
                <a:lnTo>
                  <a:pt x="1133855" y="667511"/>
                </a:lnTo>
                <a:lnTo>
                  <a:pt x="1118615" y="685799"/>
                </a:lnTo>
                <a:lnTo>
                  <a:pt x="1100327" y="701039"/>
                </a:lnTo>
                <a:lnTo>
                  <a:pt x="1100327" y="697991"/>
                </a:lnTo>
                <a:lnTo>
                  <a:pt x="1082039" y="710183"/>
                </a:lnTo>
                <a:lnTo>
                  <a:pt x="1060703" y="716279"/>
                </a:lnTo>
                <a:lnTo>
                  <a:pt x="1048511" y="719327"/>
                </a:lnTo>
                <a:lnTo>
                  <a:pt x="112775" y="719327"/>
                </a:lnTo>
                <a:lnTo>
                  <a:pt x="100583" y="716279"/>
                </a:lnTo>
                <a:lnTo>
                  <a:pt x="79247" y="710183"/>
                </a:lnTo>
                <a:lnTo>
                  <a:pt x="60959" y="697991"/>
                </a:lnTo>
                <a:lnTo>
                  <a:pt x="60959" y="701039"/>
                </a:lnTo>
                <a:lnTo>
                  <a:pt x="42671" y="685799"/>
                </a:lnTo>
                <a:lnTo>
                  <a:pt x="27431" y="667511"/>
                </a:lnTo>
                <a:lnTo>
                  <a:pt x="27431" y="680923"/>
                </a:lnTo>
                <a:lnTo>
                  <a:pt x="36575" y="691895"/>
                </a:lnTo>
                <a:lnTo>
                  <a:pt x="54863" y="707135"/>
                </a:lnTo>
                <a:lnTo>
                  <a:pt x="76199" y="719327"/>
                </a:lnTo>
                <a:lnTo>
                  <a:pt x="112775" y="728471"/>
                </a:lnTo>
                <a:lnTo>
                  <a:pt x="1048511" y="728471"/>
                </a:lnTo>
                <a:lnTo>
                  <a:pt x="1063751" y="725423"/>
                </a:lnTo>
                <a:lnTo>
                  <a:pt x="1085087" y="719327"/>
                </a:lnTo>
                <a:lnTo>
                  <a:pt x="1106423" y="707135"/>
                </a:lnTo>
                <a:lnTo>
                  <a:pt x="1124711" y="691895"/>
                </a:lnTo>
                <a:lnTo>
                  <a:pt x="1133855" y="680923"/>
                </a:lnTo>
                <a:close/>
              </a:path>
              <a:path w="1161287" h="728471">
                <a:moveTo>
                  <a:pt x="1133855" y="63245"/>
                </a:moveTo>
                <a:lnTo>
                  <a:pt x="1133855" y="60959"/>
                </a:lnTo>
                <a:lnTo>
                  <a:pt x="1130807" y="57911"/>
                </a:lnTo>
                <a:lnTo>
                  <a:pt x="1133855" y="63245"/>
                </a:lnTo>
                <a:close/>
              </a:path>
              <a:path w="1161287" h="728471">
                <a:moveTo>
                  <a:pt x="1161287" y="615695"/>
                </a:moveTo>
                <a:lnTo>
                  <a:pt x="1161287" y="109727"/>
                </a:lnTo>
                <a:lnTo>
                  <a:pt x="1158239" y="97535"/>
                </a:lnTo>
                <a:lnTo>
                  <a:pt x="1152143" y="76199"/>
                </a:lnTo>
                <a:lnTo>
                  <a:pt x="1152143" y="615695"/>
                </a:lnTo>
                <a:lnTo>
                  <a:pt x="1149095" y="627887"/>
                </a:lnTo>
                <a:lnTo>
                  <a:pt x="1142999" y="649223"/>
                </a:lnTo>
                <a:lnTo>
                  <a:pt x="1130807" y="667511"/>
                </a:lnTo>
                <a:lnTo>
                  <a:pt x="1133855" y="667511"/>
                </a:lnTo>
                <a:lnTo>
                  <a:pt x="1133855" y="680923"/>
                </a:lnTo>
                <a:lnTo>
                  <a:pt x="1139951" y="673607"/>
                </a:lnTo>
                <a:lnTo>
                  <a:pt x="1152143" y="652271"/>
                </a:lnTo>
                <a:lnTo>
                  <a:pt x="1158239" y="630935"/>
                </a:lnTo>
                <a:lnTo>
                  <a:pt x="1158239" y="627887"/>
                </a:lnTo>
                <a:lnTo>
                  <a:pt x="1161287" y="6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9495" y="2941322"/>
            <a:ext cx="69024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81915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8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e (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good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54674" y="2874263"/>
            <a:ext cx="1164335" cy="728471"/>
          </a:xfrm>
          <a:custGeom>
            <a:avLst/>
            <a:gdLst/>
            <a:ahLst/>
            <a:cxnLst/>
            <a:rect l="l" t="t" r="r" b="b"/>
            <a:pathLst>
              <a:path w="1164335" h="728471">
                <a:moveTo>
                  <a:pt x="3047" y="615695"/>
                </a:moveTo>
                <a:lnTo>
                  <a:pt x="3047" y="109727"/>
                </a:lnTo>
                <a:lnTo>
                  <a:pt x="0" y="124967"/>
                </a:lnTo>
                <a:lnTo>
                  <a:pt x="0" y="603503"/>
                </a:lnTo>
                <a:lnTo>
                  <a:pt x="3047" y="615695"/>
                </a:lnTo>
                <a:close/>
              </a:path>
              <a:path w="1164335" h="728471">
                <a:moveTo>
                  <a:pt x="21335" y="649223"/>
                </a:moveTo>
                <a:lnTo>
                  <a:pt x="12191" y="627887"/>
                </a:lnTo>
                <a:lnTo>
                  <a:pt x="12191" y="76199"/>
                </a:lnTo>
                <a:lnTo>
                  <a:pt x="3047" y="97535"/>
                </a:lnTo>
                <a:lnTo>
                  <a:pt x="3047" y="630935"/>
                </a:lnTo>
                <a:lnTo>
                  <a:pt x="18287" y="666495"/>
                </a:lnTo>
                <a:lnTo>
                  <a:pt x="18287" y="649223"/>
                </a:lnTo>
                <a:lnTo>
                  <a:pt x="21335" y="649223"/>
                </a:lnTo>
                <a:close/>
              </a:path>
              <a:path w="1164335" h="728471">
                <a:moveTo>
                  <a:pt x="1152143" y="100583"/>
                </a:moveTo>
                <a:lnTo>
                  <a:pt x="1152143" y="73151"/>
                </a:lnTo>
                <a:lnTo>
                  <a:pt x="1142999" y="54863"/>
                </a:lnTo>
                <a:lnTo>
                  <a:pt x="1127759" y="36575"/>
                </a:lnTo>
                <a:lnTo>
                  <a:pt x="1109471" y="21335"/>
                </a:lnTo>
                <a:lnTo>
                  <a:pt x="1106423" y="21335"/>
                </a:lnTo>
                <a:lnTo>
                  <a:pt x="1088135" y="9143"/>
                </a:lnTo>
                <a:lnTo>
                  <a:pt x="1085087" y="9143"/>
                </a:lnTo>
                <a:lnTo>
                  <a:pt x="1063751" y="0"/>
                </a:lnTo>
                <a:lnTo>
                  <a:pt x="100583" y="0"/>
                </a:lnTo>
                <a:lnTo>
                  <a:pt x="79247" y="9143"/>
                </a:lnTo>
                <a:lnTo>
                  <a:pt x="76199" y="9143"/>
                </a:lnTo>
                <a:lnTo>
                  <a:pt x="57911" y="21335"/>
                </a:lnTo>
                <a:lnTo>
                  <a:pt x="54863" y="21335"/>
                </a:lnTo>
                <a:lnTo>
                  <a:pt x="39623" y="36575"/>
                </a:lnTo>
                <a:lnTo>
                  <a:pt x="36575" y="36575"/>
                </a:lnTo>
                <a:lnTo>
                  <a:pt x="24383" y="54863"/>
                </a:lnTo>
                <a:lnTo>
                  <a:pt x="21335" y="54863"/>
                </a:lnTo>
                <a:lnTo>
                  <a:pt x="12191" y="73151"/>
                </a:lnTo>
                <a:lnTo>
                  <a:pt x="12191" y="100583"/>
                </a:lnTo>
                <a:lnTo>
                  <a:pt x="18287" y="86359"/>
                </a:lnTo>
                <a:lnTo>
                  <a:pt x="18287" y="79247"/>
                </a:lnTo>
                <a:lnTo>
                  <a:pt x="30479" y="57911"/>
                </a:lnTo>
                <a:lnTo>
                  <a:pt x="30479" y="60959"/>
                </a:lnTo>
                <a:lnTo>
                  <a:pt x="45719" y="42671"/>
                </a:lnTo>
                <a:lnTo>
                  <a:pt x="60959" y="27431"/>
                </a:lnTo>
                <a:lnTo>
                  <a:pt x="79247" y="19594"/>
                </a:lnTo>
                <a:lnTo>
                  <a:pt x="79247" y="18287"/>
                </a:lnTo>
                <a:lnTo>
                  <a:pt x="103631" y="9143"/>
                </a:lnTo>
                <a:lnTo>
                  <a:pt x="103631" y="12191"/>
                </a:lnTo>
                <a:lnTo>
                  <a:pt x="115823" y="9143"/>
                </a:lnTo>
                <a:lnTo>
                  <a:pt x="1051559" y="9143"/>
                </a:lnTo>
                <a:lnTo>
                  <a:pt x="1060703" y="12191"/>
                </a:lnTo>
                <a:lnTo>
                  <a:pt x="1060703" y="9143"/>
                </a:lnTo>
                <a:lnTo>
                  <a:pt x="1085087" y="18287"/>
                </a:lnTo>
                <a:lnTo>
                  <a:pt x="1085087" y="19594"/>
                </a:lnTo>
                <a:lnTo>
                  <a:pt x="1103375" y="27431"/>
                </a:lnTo>
                <a:lnTo>
                  <a:pt x="1121663" y="42671"/>
                </a:lnTo>
                <a:lnTo>
                  <a:pt x="1121663" y="46329"/>
                </a:lnTo>
                <a:lnTo>
                  <a:pt x="1133855" y="60959"/>
                </a:lnTo>
                <a:lnTo>
                  <a:pt x="1133855" y="57911"/>
                </a:lnTo>
                <a:lnTo>
                  <a:pt x="1146047" y="79247"/>
                </a:lnTo>
                <a:lnTo>
                  <a:pt x="1146047" y="86359"/>
                </a:lnTo>
                <a:lnTo>
                  <a:pt x="1152143" y="100583"/>
                </a:lnTo>
                <a:close/>
              </a:path>
              <a:path w="1164335" h="728471">
                <a:moveTo>
                  <a:pt x="21335" y="79247"/>
                </a:moveTo>
                <a:lnTo>
                  <a:pt x="18287" y="79247"/>
                </a:lnTo>
                <a:lnTo>
                  <a:pt x="18287" y="86359"/>
                </a:lnTo>
                <a:lnTo>
                  <a:pt x="21335" y="79247"/>
                </a:lnTo>
                <a:close/>
              </a:path>
              <a:path w="1164335" h="728471">
                <a:moveTo>
                  <a:pt x="82295" y="710183"/>
                </a:moveTo>
                <a:lnTo>
                  <a:pt x="60959" y="697991"/>
                </a:lnTo>
                <a:lnTo>
                  <a:pt x="60959" y="701039"/>
                </a:lnTo>
                <a:lnTo>
                  <a:pt x="45719" y="685799"/>
                </a:lnTo>
                <a:lnTo>
                  <a:pt x="30479" y="667511"/>
                </a:lnTo>
                <a:lnTo>
                  <a:pt x="18287" y="649223"/>
                </a:lnTo>
                <a:lnTo>
                  <a:pt x="18287" y="666495"/>
                </a:lnTo>
                <a:lnTo>
                  <a:pt x="21335" y="673607"/>
                </a:lnTo>
                <a:lnTo>
                  <a:pt x="24383" y="673607"/>
                </a:lnTo>
                <a:lnTo>
                  <a:pt x="36575" y="691895"/>
                </a:lnTo>
                <a:lnTo>
                  <a:pt x="39623" y="691895"/>
                </a:lnTo>
                <a:lnTo>
                  <a:pt x="54863" y="707135"/>
                </a:lnTo>
                <a:lnTo>
                  <a:pt x="57911" y="707135"/>
                </a:lnTo>
                <a:lnTo>
                  <a:pt x="76199" y="719327"/>
                </a:lnTo>
                <a:lnTo>
                  <a:pt x="79247" y="719327"/>
                </a:lnTo>
                <a:lnTo>
                  <a:pt x="79247" y="710183"/>
                </a:lnTo>
                <a:lnTo>
                  <a:pt x="82295" y="710183"/>
                </a:lnTo>
                <a:close/>
              </a:path>
              <a:path w="1164335" h="728471">
                <a:moveTo>
                  <a:pt x="82295" y="18287"/>
                </a:moveTo>
                <a:lnTo>
                  <a:pt x="79247" y="18287"/>
                </a:lnTo>
                <a:lnTo>
                  <a:pt x="79247" y="19594"/>
                </a:lnTo>
                <a:lnTo>
                  <a:pt x="82295" y="18287"/>
                </a:lnTo>
                <a:close/>
              </a:path>
              <a:path w="1164335" h="728471">
                <a:moveTo>
                  <a:pt x="1085087" y="719327"/>
                </a:moveTo>
                <a:lnTo>
                  <a:pt x="1085087" y="710183"/>
                </a:lnTo>
                <a:lnTo>
                  <a:pt x="1048511" y="719327"/>
                </a:lnTo>
                <a:lnTo>
                  <a:pt x="112775" y="719327"/>
                </a:lnTo>
                <a:lnTo>
                  <a:pt x="103631" y="716279"/>
                </a:lnTo>
                <a:lnTo>
                  <a:pt x="79247" y="710183"/>
                </a:lnTo>
                <a:lnTo>
                  <a:pt x="79247" y="719327"/>
                </a:lnTo>
                <a:lnTo>
                  <a:pt x="100583" y="725423"/>
                </a:lnTo>
                <a:lnTo>
                  <a:pt x="112775" y="728471"/>
                </a:lnTo>
                <a:lnTo>
                  <a:pt x="1051559" y="728471"/>
                </a:lnTo>
                <a:lnTo>
                  <a:pt x="1063751" y="725423"/>
                </a:lnTo>
                <a:lnTo>
                  <a:pt x="1085087" y="719327"/>
                </a:lnTo>
                <a:close/>
              </a:path>
              <a:path w="1164335" h="728471">
                <a:moveTo>
                  <a:pt x="1085087" y="19594"/>
                </a:moveTo>
                <a:lnTo>
                  <a:pt x="1085087" y="18287"/>
                </a:lnTo>
                <a:lnTo>
                  <a:pt x="1082039" y="18287"/>
                </a:lnTo>
                <a:lnTo>
                  <a:pt x="1085087" y="19594"/>
                </a:lnTo>
                <a:close/>
              </a:path>
              <a:path w="1164335" h="728471">
                <a:moveTo>
                  <a:pt x="1121663" y="696975"/>
                </a:moveTo>
                <a:lnTo>
                  <a:pt x="1121663" y="685799"/>
                </a:lnTo>
                <a:lnTo>
                  <a:pt x="1103375" y="701039"/>
                </a:lnTo>
                <a:lnTo>
                  <a:pt x="1103375" y="697991"/>
                </a:lnTo>
                <a:lnTo>
                  <a:pt x="1082039" y="710183"/>
                </a:lnTo>
                <a:lnTo>
                  <a:pt x="1085087" y="710183"/>
                </a:lnTo>
                <a:lnTo>
                  <a:pt x="1085087" y="719327"/>
                </a:lnTo>
                <a:lnTo>
                  <a:pt x="1088135" y="719327"/>
                </a:lnTo>
                <a:lnTo>
                  <a:pt x="1106423" y="707135"/>
                </a:lnTo>
                <a:lnTo>
                  <a:pt x="1109471" y="707135"/>
                </a:lnTo>
                <a:lnTo>
                  <a:pt x="1121663" y="696975"/>
                </a:lnTo>
                <a:close/>
              </a:path>
              <a:path w="1164335" h="728471">
                <a:moveTo>
                  <a:pt x="1121663" y="46329"/>
                </a:moveTo>
                <a:lnTo>
                  <a:pt x="1121663" y="42671"/>
                </a:lnTo>
                <a:lnTo>
                  <a:pt x="1118615" y="42671"/>
                </a:lnTo>
                <a:lnTo>
                  <a:pt x="1121663" y="46329"/>
                </a:lnTo>
                <a:close/>
              </a:path>
              <a:path w="1164335" h="728471">
                <a:moveTo>
                  <a:pt x="1146047" y="666495"/>
                </a:moveTo>
                <a:lnTo>
                  <a:pt x="1146047" y="649223"/>
                </a:lnTo>
                <a:lnTo>
                  <a:pt x="1133855" y="667511"/>
                </a:lnTo>
                <a:lnTo>
                  <a:pt x="1118615" y="685799"/>
                </a:lnTo>
                <a:lnTo>
                  <a:pt x="1121663" y="685799"/>
                </a:lnTo>
                <a:lnTo>
                  <a:pt x="1121663" y="696975"/>
                </a:lnTo>
                <a:lnTo>
                  <a:pt x="1127759" y="691895"/>
                </a:lnTo>
                <a:lnTo>
                  <a:pt x="1142999" y="673607"/>
                </a:lnTo>
                <a:lnTo>
                  <a:pt x="1146047" y="666495"/>
                </a:lnTo>
                <a:close/>
              </a:path>
              <a:path w="1164335" h="728471">
                <a:moveTo>
                  <a:pt x="1146047" y="86359"/>
                </a:moveTo>
                <a:lnTo>
                  <a:pt x="1146047" y="79247"/>
                </a:lnTo>
                <a:lnTo>
                  <a:pt x="1142999" y="79247"/>
                </a:lnTo>
                <a:lnTo>
                  <a:pt x="1146047" y="86359"/>
                </a:lnTo>
                <a:close/>
              </a:path>
              <a:path w="1164335" h="728471">
                <a:moveTo>
                  <a:pt x="1155191" y="645159"/>
                </a:moveTo>
                <a:lnTo>
                  <a:pt x="1155191" y="603503"/>
                </a:lnTo>
                <a:lnTo>
                  <a:pt x="1152143" y="615695"/>
                </a:lnTo>
                <a:lnTo>
                  <a:pt x="1152143" y="627887"/>
                </a:lnTo>
                <a:lnTo>
                  <a:pt x="1142999" y="649223"/>
                </a:lnTo>
                <a:lnTo>
                  <a:pt x="1146047" y="649223"/>
                </a:lnTo>
                <a:lnTo>
                  <a:pt x="1146047" y="666495"/>
                </a:lnTo>
                <a:lnTo>
                  <a:pt x="1155191" y="645159"/>
                </a:lnTo>
                <a:close/>
              </a:path>
              <a:path w="1164335" h="728471">
                <a:moveTo>
                  <a:pt x="1161287" y="630935"/>
                </a:moveTo>
                <a:lnTo>
                  <a:pt x="1161287" y="97535"/>
                </a:lnTo>
                <a:lnTo>
                  <a:pt x="1152143" y="76199"/>
                </a:lnTo>
                <a:lnTo>
                  <a:pt x="1152143" y="112775"/>
                </a:lnTo>
                <a:lnTo>
                  <a:pt x="1155191" y="124967"/>
                </a:lnTo>
                <a:lnTo>
                  <a:pt x="1155191" y="645159"/>
                </a:lnTo>
                <a:lnTo>
                  <a:pt x="1161287" y="630935"/>
                </a:lnTo>
                <a:close/>
              </a:path>
              <a:path w="1164335" h="728471">
                <a:moveTo>
                  <a:pt x="1164335" y="603503"/>
                </a:moveTo>
                <a:lnTo>
                  <a:pt x="1164335" y="121919"/>
                </a:lnTo>
                <a:lnTo>
                  <a:pt x="1161287" y="109727"/>
                </a:lnTo>
                <a:lnTo>
                  <a:pt x="1161287" y="615695"/>
                </a:lnTo>
                <a:lnTo>
                  <a:pt x="116433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88876" y="2941322"/>
            <a:ext cx="69024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635">
              <a:lnSpc>
                <a:spcPct val="100000"/>
              </a:lnSpc>
            </a:pPr>
            <a:r>
              <a:rPr sz="1800" spc="-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b (</a:t>
            </a:r>
            <a:r>
              <a:rPr sz="1800" spc="5" dirty="0" smtClean="0">
                <a:solidFill>
                  <a:srgbClr val="232021"/>
                </a:solidFill>
                <a:latin typeface="Arial"/>
                <a:cs typeface="Arial"/>
              </a:rPr>
              <a:t>good</a:t>
            </a:r>
            <a:r>
              <a:rPr sz="18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1394" y="1072895"/>
            <a:ext cx="1161287" cy="731519"/>
          </a:xfrm>
          <a:custGeom>
            <a:avLst/>
            <a:gdLst/>
            <a:ahLst/>
            <a:cxnLst/>
            <a:rect l="l" t="t" r="r" b="b"/>
            <a:pathLst>
              <a:path w="1161287" h="731519">
                <a:moveTo>
                  <a:pt x="30479" y="670559"/>
                </a:moveTo>
                <a:lnTo>
                  <a:pt x="18287" y="652271"/>
                </a:lnTo>
                <a:lnTo>
                  <a:pt x="12191" y="630935"/>
                </a:lnTo>
                <a:lnTo>
                  <a:pt x="9143" y="618743"/>
                </a:lnTo>
                <a:lnTo>
                  <a:pt x="9143" y="79247"/>
                </a:lnTo>
                <a:lnTo>
                  <a:pt x="3047" y="100583"/>
                </a:lnTo>
                <a:lnTo>
                  <a:pt x="0" y="112775"/>
                </a:lnTo>
                <a:lnTo>
                  <a:pt x="0" y="618743"/>
                </a:lnTo>
                <a:lnTo>
                  <a:pt x="9143" y="655319"/>
                </a:lnTo>
                <a:lnTo>
                  <a:pt x="21335" y="676655"/>
                </a:lnTo>
                <a:lnTo>
                  <a:pt x="27431" y="683971"/>
                </a:lnTo>
                <a:lnTo>
                  <a:pt x="27431" y="670559"/>
                </a:lnTo>
                <a:lnTo>
                  <a:pt x="30479" y="670559"/>
                </a:lnTo>
                <a:close/>
              </a:path>
              <a:path w="1161287" h="731519">
                <a:moveTo>
                  <a:pt x="1152143" y="115823"/>
                </a:moveTo>
                <a:lnTo>
                  <a:pt x="1152143" y="76199"/>
                </a:lnTo>
                <a:lnTo>
                  <a:pt x="1139951" y="57911"/>
                </a:lnTo>
                <a:lnTo>
                  <a:pt x="1139951" y="54863"/>
                </a:lnTo>
                <a:lnTo>
                  <a:pt x="1124711" y="39623"/>
                </a:lnTo>
                <a:lnTo>
                  <a:pt x="1124711" y="36575"/>
                </a:lnTo>
                <a:lnTo>
                  <a:pt x="1106423" y="24383"/>
                </a:lnTo>
                <a:lnTo>
                  <a:pt x="1106423" y="21335"/>
                </a:lnTo>
                <a:lnTo>
                  <a:pt x="1063751" y="3047"/>
                </a:lnTo>
                <a:lnTo>
                  <a:pt x="1048511" y="3047"/>
                </a:lnTo>
                <a:lnTo>
                  <a:pt x="1036319" y="0"/>
                </a:lnTo>
                <a:lnTo>
                  <a:pt x="124967" y="0"/>
                </a:lnTo>
                <a:lnTo>
                  <a:pt x="112775" y="3047"/>
                </a:lnTo>
                <a:lnTo>
                  <a:pt x="100583" y="3047"/>
                </a:lnTo>
                <a:lnTo>
                  <a:pt x="76199" y="12191"/>
                </a:lnTo>
                <a:lnTo>
                  <a:pt x="54863" y="21335"/>
                </a:lnTo>
                <a:lnTo>
                  <a:pt x="54863" y="24383"/>
                </a:lnTo>
                <a:lnTo>
                  <a:pt x="36575" y="36575"/>
                </a:lnTo>
                <a:lnTo>
                  <a:pt x="36575" y="39623"/>
                </a:lnTo>
                <a:lnTo>
                  <a:pt x="21335" y="54863"/>
                </a:lnTo>
                <a:lnTo>
                  <a:pt x="21335" y="57911"/>
                </a:lnTo>
                <a:lnTo>
                  <a:pt x="9143" y="76199"/>
                </a:lnTo>
                <a:lnTo>
                  <a:pt x="9143" y="112775"/>
                </a:lnTo>
                <a:lnTo>
                  <a:pt x="12191" y="103631"/>
                </a:lnTo>
                <a:lnTo>
                  <a:pt x="18287" y="82295"/>
                </a:lnTo>
                <a:lnTo>
                  <a:pt x="27431" y="66293"/>
                </a:lnTo>
                <a:lnTo>
                  <a:pt x="27431" y="60959"/>
                </a:lnTo>
                <a:lnTo>
                  <a:pt x="42671" y="45719"/>
                </a:lnTo>
                <a:lnTo>
                  <a:pt x="60959" y="30479"/>
                </a:lnTo>
                <a:lnTo>
                  <a:pt x="79247" y="21335"/>
                </a:lnTo>
                <a:lnTo>
                  <a:pt x="100583" y="12191"/>
                </a:lnTo>
                <a:lnTo>
                  <a:pt x="1060703" y="12191"/>
                </a:lnTo>
                <a:lnTo>
                  <a:pt x="1103375" y="30479"/>
                </a:lnTo>
                <a:lnTo>
                  <a:pt x="1103375" y="33019"/>
                </a:lnTo>
                <a:lnTo>
                  <a:pt x="1118615" y="45719"/>
                </a:lnTo>
                <a:lnTo>
                  <a:pt x="1133855" y="60959"/>
                </a:lnTo>
                <a:lnTo>
                  <a:pt x="1142999" y="82295"/>
                </a:lnTo>
                <a:lnTo>
                  <a:pt x="1149095" y="103631"/>
                </a:lnTo>
                <a:lnTo>
                  <a:pt x="1152143" y="115823"/>
                </a:lnTo>
                <a:close/>
              </a:path>
              <a:path w="1161287" h="731519">
                <a:moveTo>
                  <a:pt x="30479" y="60959"/>
                </a:moveTo>
                <a:lnTo>
                  <a:pt x="27431" y="60959"/>
                </a:lnTo>
                <a:lnTo>
                  <a:pt x="27431" y="66293"/>
                </a:lnTo>
                <a:lnTo>
                  <a:pt x="30479" y="60959"/>
                </a:lnTo>
                <a:close/>
              </a:path>
              <a:path w="1161287" h="731519">
                <a:moveTo>
                  <a:pt x="1103375" y="701039"/>
                </a:moveTo>
                <a:lnTo>
                  <a:pt x="1082039" y="713231"/>
                </a:lnTo>
                <a:lnTo>
                  <a:pt x="1060703" y="719327"/>
                </a:lnTo>
                <a:lnTo>
                  <a:pt x="1048511" y="722375"/>
                </a:lnTo>
                <a:lnTo>
                  <a:pt x="112775" y="722375"/>
                </a:lnTo>
                <a:lnTo>
                  <a:pt x="100583" y="719327"/>
                </a:lnTo>
                <a:lnTo>
                  <a:pt x="79247" y="713231"/>
                </a:lnTo>
                <a:lnTo>
                  <a:pt x="60959" y="701039"/>
                </a:lnTo>
                <a:lnTo>
                  <a:pt x="60959" y="704087"/>
                </a:lnTo>
                <a:lnTo>
                  <a:pt x="42671" y="688847"/>
                </a:lnTo>
                <a:lnTo>
                  <a:pt x="27431" y="670559"/>
                </a:lnTo>
                <a:lnTo>
                  <a:pt x="27431" y="683971"/>
                </a:lnTo>
                <a:lnTo>
                  <a:pt x="36575" y="694943"/>
                </a:lnTo>
                <a:lnTo>
                  <a:pt x="54863" y="710183"/>
                </a:lnTo>
                <a:lnTo>
                  <a:pt x="76199" y="722375"/>
                </a:lnTo>
                <a:lnTo>
                  <a:pt x="112775" y="731519"/>
                </a:lnTo>
                <a:lnTo>
                  <a:pt x="1051559" y="731519"/>
                </a:lnTo>
                <a:lnTo>
                  <a:pt x="1063751" y="728471"/>
                </a:lnTo>
                <a:lnTo>
                  <a:pt x="1085087" y="722375"/>
                </a:lnTo>
                <a:lnTo>
                  <a:pt x="1100327" y="713667"/>
                </a:lnTo>
                <a:lnTo>
                  <a:pt x="1100327" y="704087"/>
                </a:lnTo>
                <a:lnTo>
                  <a:pt x="1103375" y="701039"/>
                </a:lnTo>
                <a:close/>
              </a:path>
              <a:path w="1161287" h="731519">
                <a:moveTo>
                  <a:pt x="1103375" y="33019"/>
                </a:moveTo>
                <a:lnTo>
                  <a:pt x="1103375" y="30479"/>
                </a:lnTo>
                <a:lnTo>
                  <a:pt x="1100327" y="30479"/>
                </a:lnTo>
                <a:lnTo>
                  <a:pt x="1103375" y="33019"/>
                </a:lnTo>
                <a:close/>
              </a:path>
              <a:path w="1161287" h="731519">
                <a:moveTo>
                  <a:pt x="1161287" y="618743"/>
                </a:moveTo>
                <a:lnTo>
                  <a:pt x="1161287" y="112775"/>
                </a:lnTo>
                <a:lnTo>
                  <a:pt x="1158239" y="100583"/>
                </a:lnTo>
                <a:lnTo>
                  <a:pt x="1152143" y="79247"/>
                </a:lnTo>
                <a:lnTo>
                  <a:pt x="1152143" y="618743"/>
                </a:lnTo>
                <a:lnTo>
                  <a:pt x="1149095" y="630935"/>
                </a:lnTo>
                <a:lnTo>
                  <a:pt x="1142999" y="652271"/>
                </a:lnTo>
                <a:lnTo>
                  <a:pt x="1133855" y="670559"/>
                </a:lnTo>
                <a:lnTo>
                  <a:pt x="1118615" y="688847"/>
                </a:lnTo>
                <a:lnTo>
                  <a:pt x="1100327" y="704087"/>
                </a:lnTo>
                <a:lnTo>
                  <a:pt x="1100327" y="713667"/>
                </a:lnTo>
                <a:lnTo>
                  <a:pt x="1106423" y="710183"/>
                </a:lnTo>
                <a:lnTo>
                  <a:pt x="1124711" y="694943"/>
                </a:lnTo>
                <a:lnTo>
                  <a:pt x="1139951" y="676655"/>
                </a:lnTo>
                <a:lnTo>
                  <a:pt x="1152143" y="655319"/>
                </a:lnTo>
                <a:lnTo>
                  <a:pt x="1161287" y="618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6242" y="1143001"/>
            <a:ext cx="988694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6530">
              <a:lnSpc>
                <a:spcPct val="100000"/>
              </a:lnSpc>
            </a:pPr>
            <a:r>
              <a:rPr sz="1800" spc="-10" dirty="0" smtClean="0">
                <a:solidFill>
                  <a:srgbClr val="F27634"/>
                </a:solidFill>
                <a:latin typeface="Arial"/>
                <a:cs typeface="Arial"/>
              </a:rPr>
              <a:t>O</a:t>
            </a:r>
            <a:r>
              <a:rPr sz="1800" spc="10" dirty="0" smtClean="0">
                <a:solidFill>
                  <a:srgbClr val="F27634"/>
                </a:solidFill>
                <a:latin typeface="Arial"/>
                <a:cs typeface="Arial"/>
              </a:rPr>
              <a:t>sc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r (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ba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d</a:t>
            </a:r>
            <a:r>
              <a:rPr sz="1800" spc="-40" dirty="0" smtClean="0">
                <a:solidFill>
                  <a:srgbClr val="F27634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F27634"/>
                </a:solidFill>
                <a:latin typeface="Arial"/>
                <a:cs typeface="Arial"/>
              </a:rPr>
              <a:t>gu</a:t>
            </a:r>
            <a:r>
              <a:rPr sz="1800" spc="-15" dirty="0" smtClean="0">
                <a:solidFill>
                  <a:srgbClr val="F27634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276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83514" y="2947416"/>
            <a:ext cx="1517903" cy="585215"/>
          </a:xfrm>
          <a:custGeom>
            <a:avLst/>
            <a:gdLst/>
            <a:ahLst/>
            <a:cxnLst/>
            <a:rect l="l" t="t" r="r" b="b"/>
            <a:pathLst>
              <a:path w="1517903" h="585215">
                <a:moveTo>
                  <a:pt x="1517903" y="585215"/>
                </a:moveTo>
                <a:lnTo>
                  <a:pt x="1517903" y="0"/>
                </a:lnTo>
                <a:lnTo>
                  <a:pt x="0" y="0"/>
                </a:lnTo>
                <a:lnTo>
                  <a:pt x="0" y="585215"/>
                </a:lnTo>
                <a:lnTo>
                  <a:pt x="3047" y="585215"/>
                </a:lnTo>
                <a:lnTo>
                  <a:pt x="3047" y="9143"/>
                </a:lnTo>
                <a:lnTo>
                  <a:pt x="9143" y="3047"/>
                </a:lnTo>
                <a:lnTo>
                  <a:pt x="9143" y="9143"/>
                </a:lnTo>
                <a:lnTo>
                  <a:pt x="1508759" y="9143"/>
                </a:lnTo>
                <a:lnTo>
                  <a:pt x="1508759" y="3047"/>
                </a:lnTo>
                <a:lnTo>
                  <a:pt x="1514855" y="9143"/>
                </a:lnTo>
                <a:lnTo>
                  <a:pt x="1514855" y="585215"/>
                </a:lnTo>
                <a:lnTo>
                  <a:pt x="1517903" y="585215"/>
                </a:lnTo>
                <a:close/>
              </a:path>
              <a:path w="1517903" h="585215">
                <a:moveTo>
                  <a:pt x="9143" y="9143"/>
                </a:moveTo>
                <a:lnTo>
                  <a:pt x="9143" y="3047"/>
                </a:lnTo>
                <a:lnTo>
                  <a:pt x="3047" y="9143"/>
                </a:lnTo>
                <a:lnTo>
                  <a:pt x="9143" y="9143"/>
                </a:lnTo>
                <a:close/>
              </a:path>
              <a:path w="1517903" h="585215">
                <a:moveTo>
                  <a:pt x="9143" y="576071"/>
                </a:moveTo>
                <a:lnTo>
                  <a:pt x="9143" y="9143"/>
                </a:lnTo>
                <a:lnTo>
                  <a:pt x="3047" y="9143"/>
                </a:lnTo>
                <a:lnTo>
                  <a:pt x="3047" y="576071"/>
                </a:lnTo>
                <a:lnTo>
                  <a:pt x="9143" y="576071"/>
                </a:lnTo>
                <a:close/>
              </a:path>
              <a:path w="1517903" h="585215">
                <a:moveTo>
                  <a:pt x="1514855" y="576071"/>
                </a:moveTo>
                <a:lnTo>
                  <a:pt x="3047" y="576071"/>
                </a:lnTo>
                <a:lnTo>
                  <a:pt x="9143" y="579119"/>
                </a:lnTo>
                <a:lnTo>
                  <a:pt x="9143" y="585215"/>
                </a:lnTo>
                <a:lnTo>
                  <a:pt x="1508759" y="585215"/>
                </a:lnTo>
                <a:lnTo>
                  <a:pt x="1508759" y="579119"/>
                </a:lnTo>
                <a:lnTo>
                  <a:pt x="1514855" y="576071"/>
                </a:lnTo>
                <a:close/>
              </a:path>
              <a:path w="1517903" h="585215">
                <a:moveTo>
                  <a:pt x="9143" y="585215"/>
                </a:moveTo>
                <a:lnTo>
                  <a:pt x="9143" y="579119"/>
                </a:lnTo>
                <a:lnTo>
                  <a:pt x="3047" y="576071"/>
                </a:lnTo>
                <a:lnTo>
                  <a:pt x="3047" y="585215"/>
                </a:lnTo>
                <a:lnTo>
                  <a:pt x="9143" y="585215"/>
                </a:lnTo>
                <a:close/>
              </a:path>
              <a:path w="1517903" h="585215">
                <a:moveTo>
                  <a:pt x="1514855" y="9143"/>
                </a:moveTo>
                <a:lnTo>
                  <a:pt x="1508759" y="3047"/>
                </a:lnTo>
                <a:lnTo>
                  <a:pt x="1508759" y="9143"/>
                </a:lnTo>
                <a:lnTo>
                  <a:pt x="1514855" y="9143"/>
                </a:lnTo>
                <a:close/>
              </a:path>
              <a:path w="1517903" h="585215">
                <a:moveTo>
                  <a:pt x="1514855" y="576071"/>
                </a:moveTo>
                <a:lnTo>
                  <a:pt x="1514855" y="9143"/>
                </a:lnTo>
                <a:lnTo>
                  <a:pt x="1508759" y="9143"/>
                </a:lnTo>
                <a:lnTo>
                  <a:pt x="1508759" y="576071"/>
                </a:lnTo>
                <a:lnTo>
                  <a:pt x="1514855" y="576071"/>
                </a:lnTo>
                <a:close/>
              </a:path>
              <a:path w="1517903" h="585215">
                <a:moveTo>
                  <a:pt x="1514855" y="585215"/>
                </a:moveTo>
                <a:lnTo>
                  <a:pt x="1514855" y="576071"/>
                </a:lnTo>
                <a:lnTo>
                  <a:pt x="1508759" y="579119"/>
                </a:lnTo>
                <a:lnTo>
                  <a:pt x="1508759" y="585215"/>
                </a:lnTo>
                <a:lnTo>
                  <a:pt x="1514855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9424" y="3015490"/>
            <a:ext cx="108331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0525" marR="12700" indent="-378460">
              <a:lnSpc>
                <a:spcPct val="100000"/>
              </a:lnSpc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514" y="4456176"/>
            <a:ext cx="1517903" cy="588263"/>
          </a:xfrm>
          <a:custGeom>
            <a:avLst/>
            <a:gdLst/>
            <a:ahLst/>
            <a:cxnLst/>
            <a:rect l="l" t="t" r="r" b="b"/>
            <a:pathLst>
              <a:path w="1517903" h="588263">
                <a:moveTo>
                  <a:pt x="1517903" y="588263"/>
                </a:moveTo>
                <a:lnTo>
                  <a:pt x="1517903" y="0"/>
                </a:lnTo>
                <a:lnTo>
                  <a:pt x="0" y="0"/>
                </a:lnTo>
                <a:lnTo>
                  <a:pt x="0" y="588263"/>
                </a:lnTo>
                <a:lnTo>
                  <a:pt x="3047" y="588263"/>
                </a:lnTo>
                <a:lnTo>
                  <a:pt x="3047" y="9143"/>
                </a:lnTo>
                <a:lnTo>
                  <a:pt x="9143" y="6095"/>
                </a:lnTo>
                <a:lnTo>
                  <a:pt x="9143" y="9143"/>
                </a:lnTo>
                <a:lnTo>
                  <a:pt x="1508759" y="9143"/>
                </a:lnTo>
                <a:lnTo>
                  <a:pt x="1508759" y="6095"/>
                </a:lnTo>
                <a:lnTo>
                  <a:pt x="1514855" y="9143"/>
                </a:lnTo>
                <a:lnTo>
                  <a:pt x="1514855" y="588263"/>
                </a:lnTo>
                <a:lnTo>
                  <a:pt x="1517903" y="588263"/>
                </a:lnTo>
                <a:close/>
              </a:path>
              <a:path w="1517903" h="588263">
                <a:moveTo>
                  <a:pt x="9143" y="9143"/>
                </a:moveTo>
                <a:lnTo>
                  <a:pt x="9143" y="6095"/>
                </a:lnTo>
                <a:lnTo>
                  <a:pt x="3047" y="9143"/>
                </a:lnTo>
                <a:lnTo>
                  <a:pt x="9143" y="9143"/>
                </a:lnTo>
                <a:close/>
              </a:path>
              <a:path w="1517903" h="588263">
                <a:moveTo>
                  <a:pt x="9143" y="576071"/>
                </a:moveTo>
                <a:lnTo>
                  <a:pt x="9143" y="9143"/>
                </a:lnTo>
                <a:lnTo>
                  <a:pt x="3047" y="9143"/>
                </a:lnTo>
                <a:lnTo>
                  <a:pt x="3047" y="576071"/>
                </a:lnTo>
                <a:lnTo>
                  <a:pt x="9143" y="576071"/>
                </a:lnTo>
                <a:close/>
              </a:path>
              <a:path w="1517903" h="588263">
                <a:moveTo>
                  <a:pt x="1514855" y="576071"/>
                </a:moveTo>
                <a:lnTo>
                  <a:pt x="3047" y="576071"/>
                </a:lnTo>
                <a:lnTo>
                  <a:pt x="9143" y="582167"/>
                </a:lnTo>
                <a:lnTo>
                  <a:pt x="9143" y="588263"/>
                </a:lnTo>
                <a:lnTo>
                  <a:pt x="1508759" y="588263"/>
                </a:lnTo>
                <a:lnTo>
                  <a:pt x="1508759" y="582167"/>
                </a:lnTo>
                <a:lnTo>
                  <a:pt x="1514855" y="576071"/>
                </a:lnTo>
                <a:close/>
              </a:path>
              <a:path w="1517903" h="588263">
                <a:moveTo>
                  <a:pt x="9143" y="588263"/>
                </a:moveTo>
                <a:lnTo>
                  <a:pt x="9143" y="582167"/>
                </a:lnTo>
                <a:lnTo>
                  <a:pt x="3047" y="576071"/>
                </a:lnTo>
                <a:lnTo>
                  <a:pt x="3047" y="588263"/>
                </a:lnTo>
                <a:lnTo>
                  <a:pt x="9143" y="588263"/>
                </a:lnTo>
                <a:close/>
              </a:path>
              <a:path w="1517903" h="588263">
                <a:moveTo>
                  <a:pt x="1514855" y="9143"/>
                </a:moveTo>
                <a:lnTo>
                  <a:pt x="1508759" y="6095"/>
                </a:lnTo>
                <a:lnTo>
                  <a:pt x="1508759" y="9143"/>
                </a:lnTo>
                <a:lnTo>
                  <a:pt x="1514855" y="9143"/>
                </a:lnTo>
                <a:close/>
              </a:path>
              <a:path w="1517903" h="588263">
                <a:moveTo>
                  <a:pt x="1514855" y="576071"/>
                </a:moveTo>
                <a:lnTo>
                  <a:pt x="1514855" y="9143"/>
                </a:lnTo>
                <a:lnTo>
                  <a:pt x="1508759" y="9143"/>
                </a:lnTo>
                <a:lnTo>
                  <a:pt x="1508759" y="576071"/>
                </a:lnTo>
                <a:lnTo>
                  <a:pt x="1514855" y="576071"/>
                </a:lnTo>
                <a:close/>
              </a:path>
              <a:path w="1517903" h="588263">
                <a:moveTo>
                  <a:pt x="1514855" y="588263"/>
                </a:moveTo>
                <a:lnTo>
                  <a:pt x="1514855" y="576071"/>
                </a:lnTo>
                <a:lnTo>
                  <a:pt x="1508759" y="582167"/>
                </a:lnTo>
                <a:lnTo>
                  <a:pt x="1508759" y="588263"/>
                </a:lnTo>
                <a:lnTo>
                  <a:pt x="1514855" y="588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05520" y="4587244"/>
            <a:ext cx="107251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ey</a:t>
            </a:r>
            <a:r>
              <a:rPr sz="12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Ge</a:t>
            </a:r>
            <a:r>
              <a:rPr sz="1200" b="1" spc="-1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200" b="1" spc="-1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200" b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200" b="1" spc="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39945" y="2947416"/>
            <a:ext cx="1520951" cy="585215"/>
          </a:xfrm>
          <a:custGeom>
            <a:avLst/>
            <a:gdLst/>
            <a:ahLst/>
            <a:cxnLst/>
            <a:rect l="l" t="t" r="r" b="b"/>
            <a:pathLst>
              <a:path w="1520951" h="585215">
                <a:moveTo>
                  <a:pt x="1520951" y="585215"/>
                </a:moveTo>
                <a:lnTo>
                  <a:pt x="1520951" y="0"/>
                </a:lnTo>
                <a:lnTo>
                  <a:pt x="0" y="0"/>
                </a:lnTo>
                <a:lnTo>
                  <a:pt x="0" y="585215"/>
                </a:lnTo>
                <a:lnTo>
                  <a:pt x="3047" y="585215"/>
                </a:lnTo>
                <a:lnTo>
                  <a:pt x="3047" y="9143"/>
                </a:lnTo>
                <a:lnTo>
                  <a:pt x="9143" y="3047"/>
                </a:lnTo>
                <a:lnTo>
                  <a:pt x="9143" y="9143"/>
                </a:lnTo>
                <a:lnTo>
                  <a:pt x="1511807" y="9143"/>
                </a:lnTo>
                <a:lnTo>
                  <a:pt x="1511807" y="3047"/>
                </a:lnTo>
                <a:lnTo>
                  <a:pt x="1514855" y="9143"/>
                </a:lnTo>
                <a:lnTo>
                  <a:pt x="1514855" y="585215"/>
                </a:lnTo>
                <a:lnTo>
                  <a:pt x="1520951" y="585215"/>
                </a:lnTo>
                <a:close/>
              </a:path>
              <a:path w="1520951" h="585215">
                <a:moveTo>
                  <a:pt x="9143" y="9143"/>
                </a:moveTo>
                <a:lnTo>
                  <a:pt x="9143" y="3047"/>
                </a:lnTo>
                <a:lnTo>
                  <a:pt x="3047" y="9143"/>
                </a:lnTo>
                <a:lnTo>
                  <a:pt x="9143" y="9143"/>
                </a:lnTo>
                <a:close/>
              </a:path>
              <a:path w="1520951" h="585215">
                <a:moveTo>
                  <a:pt x="9143" y="576071"/>
                </a:moveTo>
                <a:lnTo>
                  <a:pt x="9143" y="9143"/>
                </a:lnTo>
                <a:lnTo>
                  <a:pt x="3047" y="9143"/>
                </a:lnTo>
                <a:lnTo>
                  <a:pt x="3047" y="576071"/>
                </a:lnTo>
                <a:lnTo>
                  <a:pt x="9143" y="576071"/>
                </a:lnTo>
                <a:close/>
              </a:path>
              <a:path w="1520951" h="585215">
                <a:moveTo>
                  <a:pt x="1514855" y="576071"/>
                </a:moveTo>
                <a:lnTo>
                  <a:pt x="3047" y="576071"/>
                </a:lnTo>
                <a:lnTo>
                  <a:pt x="9143" y="579119"/>
                </a:lnTo>
                <a:lnTo>
                  <a:pt x="9143" y="585215"/>
                </a:lnTo>
                <a:lnTo>
                  <a:pt x="1511807" y="585215"/>
                </a:lnTo>
                <a:lnTo>
                  <a:pt x="1511807" y="579119"/>
                </a:lnTo>
                <a:lnTo>
                  <a:pt x="1514855" y="576071"/>
                </a:lnTo>
                <a:close/>
              </a:path>
              <a:path w="1520951" h="585215">
                <a:moveTo>
                  <a:pt x="9143" y="585215"/>
                </a:moveTo>
                <a:lnTo>
                  <a:pt x="9143" y="579119"/>
                </a:lnTo>
                <a:lnTo>
                  <a:pt x="3047" y="576071"/>
                </a:lnTo>
                <a:lnTo>
                  <a:pt x="3047" y="585215"/>
                </a:lnTo>
                <a:lnTo>
                  <a:pt x="9143" y="585215"/>
                </a:lnTo>
                <a:close/>
              </a:path>
              <a:path w="1520951" h="585215">
                <a:moveTo>
                  <a:pt x="1514855" y="9143"/>
                </a:moveTo>
                <a:lnTo>
                  <a:pt x="1511807" y="3047"/>
                </a:lnTo>
                <a:lnTo>
                  <a:pt x="1511807" y="9143"/>
                </a:lnTo>
                <a:lnTo>
                  <a:pt x="1514855" y="9143"/>
                </a:lnTo>
                <a:close/>
              </a:path>
              <a:path w="1520951" h="585215">
                <a:moveTo>
                  <a:pt x="1514855" y="576071"/>
                </a:moveTo>
                <a:lnTo>
                  <a:pt x="1514855" y="9143"/>
                </a:lnTo>
                <a:lnTo>
                  <a:pt x="1511807" y="9143"/>
                </a:lnTo>
                <a:lnTo>
                  <a:pt x="1511807" y="576071"/>
                </a:lnTo>
                <a:lnTo>
                  <a:pt x="1514855" y="576071"/>
                </a:lnTo>
                <a:close/>
              </a:path>
              <a:path w="1520951" h="585215">
                <a:moveTo>
                  <a:pt x="1514855" y="585215"/>
                </a:moveTo>
                <a:lnTo>
                  <a:pt x="1514855" y="576071"/>
                </a:lnTo>
                <a:lnTo>
                  <a:pt x="1511807" y="579119"/>
                </a:lnTo>
                <a:lnTo>
                  <a:pt x="1511807" y="585215"/>
                </a:lnTo>
                <a:lnTo>
                  <a:pt x="1514855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906" y="3015490"/>
            <a:ext cx="108013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1000" marR="12700" indent="-368935">
              <a:lnSpc>
                <a:spcPct val="100000"/>
              </a:lnSpc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Dec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on d(</a:t>
            </a:r>
            <a:r>
              <a:rPr sz="1600" b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5106" y="4529327"/>
            <a:ext cx="210311" cy="441959"/>
          </a:xfrm>
          <a:custGeom>
            <a:avLst/>
            <a:gdLst/>
            <a:ahLst/>
            <a:cxnLst/>
            <a:rect l="l" t="t" r="r" b="b"/>
            <a:pathLst>
              <a:path w="210311" h="441959">
                <a:moveTo>
                  <a:pt x="210311" y="9143"/>
                </a:moveTo>
                <a:lnTo>
                  <a:pt x="210311" y="0"/>
                </a:lnTo>
                <a:lnTo>
                  <a:pt x="167639" y="6095"/>
                </a:lnTo>
                <a:lnTo>
                  <a:pt x="128015" y="18287"/>
                </a:lnTo>
                <a:lnTo>
                  <a:pt x="91439" y="39623"/>
                </a:lnTo>
                <a:lnTo>
                  <a:pt x="60959" y="67055"/>
                </a:lnTo>
                <a:lnTo>
                  <a:pt x="36575" y="97535"/>
                </a:lnTo>
                <a:lnTo>
                  <a:pt x="15239" y="137159"/>
                </a:lnTo>
                <a:lnTo>
                  <a:pt x="3047" y="176783"/>
                </a:lnTo>
                <a:lnTo>
                  <a:pt x="0" y="198119"/>
                </a:lnTo>
                <a:lnTo>
                  <a:pt x="0" y="243839"/>
                </a:lnTo>
                <a:lnTo>
                  <a:pt x="6095" y="265175"/>
                </a:lnTo>
                <a:lnTo>
                  <a:pt x="9143" y="286511"/>
                </a:lnTo>
                <a:lnTo>
                  <a:pt x="9143" y="222503"/>
                </a:lnTo>
                <a:lnTo>
                  <a:pt x="18287" y="158495"/>
                </a:lnTo>
                <a:lnTo>
                  <a:pt x="42671" y="103631"/>
                </a:lnTo>
                <a:lnTo>
                  <a:pt x="67055" y="73151"/>
                </a:lnTo>
                <a:lnTo>
                  <a:pt x="97535" y="45719"/>
                </a:lnTo>
                <a:lnTo>
                  <a:pt x="115823" y="36575"/>
                </a:lnTo>
                <a:lnTo>
                  <a:pt x="131063" y="27431"/>
                </a:lnTo>
                <a:lnTo>
                  <a:pt x="149351" y="21335"/>
                </a:lnTo>
                <a:lnTo>
                  <a:pt x="170687" y="15239"/>
                </a:lnTo>
                <a:lnTo>
                  <a:pt x="188975" y="12191"/>
                </a:lnTo>
                <a:lnTo>
                  <a:pt x="210311" y="9143"/>
                </a:lnTo>
                <a:close/>
              </a:path>
              <a:path w="210311" h="441959">
                <a:moveTo>
                  <a:pt x="210311" y="441959"/>
                </a:moveTo>
                <a:lnTo>
                  <a:pt x="210311" y="432815"/>
                </a:lnTo>
                <a:lnTo>
                  <a:pt x="188975" y="432815"/>
                </a:lnTo>
                <a:lnTo>
                  <a:pt x="167639" y="429767"/>
                </a:lnTo>
                <a:lnTo>
                  <a:pt x="131063" y="417575"/>
                </a:lnTo>
                <a:lnTo>
                  <a:pt x="67055" y="371855"/>
                </a:lnTo>
                <a:lnTo>
                  <a:pt x="42671" y="338327"/>
                </a:lnTo>
                <a:lnTo>
                  <a:pt x="24383" y="304799"/>
                </a:lnTo>
                <a:lnTo>
                  <a:pt x="15239" y="265175"/>
                </a:lnTo>
                <a:lnTo>
                  <a:pt x="9143" y="222503"/>
                </a:lnTo>
                <a:lnTo>
                  <a:pt x="9143" y="286511"/>
                </a:lnTo>
                <a:lnTo>
                  <a:pt x="24383" y="326135"/>
                </a:lnTo>
                <a:lnTo>
                  <a:pt x="48767" y="362711"/>
                </a:lnTo>
                <a:lnTo>
                  <a:pt x="76199" y="393191"/>
                </a:lnTo>
                <a:lnTo>
                  <a:pt x="146303" y="432815"/>
                </a:lnTo>
                <a:lnTo>
                  <a:pt x="188975" y="441959"/>
                </a:lnTo>
                <a:lnTo>
                  <a:pt x="210311" y="44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8242" y="4529327"/>
            <a:ext cx="1234439" cy="441959"/>
          </a:xfrm>
          <a:custGeom>
            <a:avLst/>
            <a:gdLst/>
            <a:ahLst/>
            <a:cxnLst/>
            <a:rect l="l" t="t" r="r" b="b"/>
            <a:pathLst>
              <a:path w="1234439" h="441959">
                <a:moveTo>
                  <a:pt x="1234439" y="243839"/>
                </a:moveTo>
                <a:lnTo>
                  <a:pt x="1234439" y="198119"/>
                </a:lnTo>
                <a:lnTo>
                  <a:pt x="1231391" y="176783"/>
                </a:lnTo>
                <a:lnTo>
                  <a:pt x="1225295" y="155447"/>
                </a:lnTo>
                <a:lnTo>
                  <a:pt x="1219199" y="137159"/>
                </a:lnTo>
                <a:lnTo>
                  <a:pt x="1210055" y="115823"/>
                </a:lnTo>
                <a:lnTo>
                  <a:pt x="1197863" y="97535"/>
                </a:lnTo>
                <a:lnTo>
                  <a:pt x="1188719" y="82295"/>
                </a:lnTo>
                <a:lnTo>
                  <a:pt x="1158239" y="51815"/>
                </a:lnTo>
                <a:lnTo>
                  <a:pt x="1124711" y="27431"/>
                </a:lnTo>
                <a:lnTo>
                  <a:pt x="1088135" y="12191"/>
                </a:lnTo>
                <a:lnTo>
                  <a:pt x="1048511" y="3047"/>
                </a:lnTo>
                <a:lnTo>
                  <a:pt x="1027175" y="0"/>
                </a:lnTo>
                <a:lnTo>
                  <a:pt x="210311" y="0"/>
                </a:lnTo>
                <a:lnTo>
                  <a:pt x="167639" y="6095"/>
                </a:lnTo>
                <a:lnTo>
                  <a:pt x="128015" y="18287"/>
                </a:lnTo>
                <a:lnTo>
                  <a:pt x="91439" y="39623"/>
                </a:lnTo>
                <a:lnTo>
                  <a:pt x="60959" y="67055"/>
                </a:lnTo>
                <a:lnTo>
                  <a:pt x="36575" y="97535"/>
                </a:lnTo>
                <a:lnTo>
                  <a:pt x="15239" y="137159"/>
                </a:lnTo>
                <a:lnTo>
                  <a:pt x="3047" y="176783"/>
                </a:lnTo>
                <a:lnTo>
                  <a:pt x="0" y="198119"/>
                </a:lnTo>
                <a:lnTo>
                  <a:pt x="0" y="243839"/>
                </a:lnTo>
                <a:lnTo>
                  <a:pt x="3047" y="265175"/>
                </a:lnTo>
                <a:lnTo>
                  <a:pt x="9143" y="286511"/>
                </a:lnTo>
                <a:lnTo>
                  <a:pt x="9143" y="222503"/>
                </a:lnTo>
                <a:lnTo>
                  <a:pt x="18287" y="158495"/>
                </a:lnTo>
                <a:lnTo>
                  <a:pt x="42671" y="103631"/>
                </a:lnTo>
                <a:lnTo>
                  <a:pt x="67055" y="73151"/>
                </a:lnTo>
                <a:lnTo>
                  <a:pt x="97535" y="45719"/>
                </a:lnTo>
                <a:lnTo>
                  <a:pt x="131063" y="27431"/>
                </a:lnTo>
                <a:lnTo>
                  <a:pt x="170687" y="15239"/>
                </a:lnTo>
                <a:lnTo>
                  <a:pt x="210311" y="9143"/>
                </a:lnTo>
                <a:lnTo>
                  <a:pt x="1027175" y="9143"/>
                </a:lnTo>
                <a:lnTo>
                  <a:pt x="1045463" y="12191"/>
                </a:lnTo>
                <a:lnTo>
                  <a:pt x="1066799" y="15239"/>
                </a:lnTo>
                <a:lnTo>
                  <a:pt x="1103375" y="27431"/>
                </a:lnTo>
                <a:lnTo>
                  <a:pt x="1136903" y="45719"/>
                </a:lnTo>
                <a:lnTo>
                  <a:pt x="1167383" y="73151"/>
                </a:lnTo>
                <a:lnTo>
                  <a:pt x="1191767" y="103631"/>
                </a:lnTo>
                <a:lnTo>
                  <a:pt x="1210055" y="140207"/>
                </a:lnTo>
                <a:lnTo>
                  <a:pt x="1222247" y="179831"/>
                </a:lnTo>
                <a:lnTo>
                  <a:pt x="1225295" y="201167"/>
                </a:lnTo>
                <a:lnTo>
                  <a:pt x="1225295" y="286511"/>
                </a:lnTo>
                <a:lnTo>
                  <a:pt x="1231391" y="265175"/>
                </a:lnTo>
                <a:lnTo>
                  <a:pt x="1234439" y="243839"/>
                </a:lnTo>
                <a:close/>
              </a:path>
              <a:path w="1234439" h="441959">
                <a:moveTo>
                  <a:pt x="1225295" y="286511"/>
                </a:moveTo>
                <a:lnTo>
                  <a:pt x="1225295" y="243839"/>
                </a:lnTo>
                <a:lnTo>
                  <a:pt x="1222247" y="265175"/>
                </a:lnTo>
                <a:lnTo>
                  <a:pt x="1216151" y="283463"/>
                </a:lnTo>
                <a:lnTo>
                  <a:pt x="1191767" y="341375"/>
                </a:lnTo>
                <a:lnTo>
                  <a:pt x="1167383" y="371855"/>
                </a:lnTo>
                <a:lnTo>
                  <a:pt x="1121663" y="408431"/>
                </a:lnTo>
                <a:lnTo>
                  <a:pt x="1066799" y="429767"/>
                </a:lnTo>
                <a:lnTo>
                  <a:pt x="188975" y="432815"/>
                </a:lnTo>
                <a:lnTo>
                  <a:pt x="167639" y="429767"/>
                </a:lnTo>
                <a:lnTo>
                  <a:pt x="131063" y="417575"/>
                </a:lnTo>
                <a:lnTo>
                  <a:pt x="67055" y="371855"/>
                </a:lnTo>
                <a:lnTo>
                  <a:pt x="42671" y="338327"/>
                </a:lnTo>
                <a:lnTo>
                  <a:pt x="24383" y="304799"/>
                </a:lnTo>
                <a:lnTo>
                  <a:pt x="18287" y="283463"/>
                </a:lnTo>
                <a:lnTo>
                  <a:pt x="12191" y="265175"/>
                </a:lnTo>
                <a:lnTo>
                  <a:pt x="12191" y="243839"/>
                </a:lnTo>
                <a:lnTo>
                  <a:pt x="9143" y="222503"/>
                </a:lnTo>
                <a:lnTo>
                  <a:pt x="9143" y="286511"/>
                </a:lnTo>
                <a:lnTo>
                  <a:pt x="24383" y="326135"/>
                </a:lnTo>
                <a:lnTo>
                  <a:pt x="48767" y="362711"/>
                </a:lnTo>
                <a:lnTo>
                  <a:pt x="76199" y="393191"/>
                </a:lnTo>
                <a:lnTo>
                  <a:pt x="146303" y="432815"/>
                </a:lnTo>
                <a:lnTo>
                  <a:pt x="188975" y="441959"/>
                </a:lnTo>
                <a:lnTo>
                  <a:pt x="1048511" y="441959"/>
                </a:lnTo>
                <a:lnTo>
                  <a:pt x="1069847" y="438911"/>
                </a:lnTo>
                <a:lnTo>
                  <a:pt x="1088135" y="432815"/>
                </a:lnTo>
                <a:lnTo>
                  <a:pt x="1142999" y="405383"/>
                </a:lnTo>
                <a:lnTo>
                  <a:pt x="1158239" y="390143"/>
                </a:lnTo>
                <a:lnTo>
                  <a:pt x="1173479" y="377951"/>
                </a:lnTo>
                <a:lnTo>
                  <a:pt x="1188719" y="362711"/>
                </a:lnTo>
                <a:lnTo>
                  <a:pt x="1200911" y="344423"/>
                </a:lnTo>
                <a:lnTo>
                  <a:pt x="1219199" y="307847"/>
                </a:lnTo>
                <a:lnTo>
                  <a:pt x="1225295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28225" y="5035300"/>
            <a:ext cx="116840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ec</a:t>
            </a:r>
            <a:r>
              <a:rPr sz="1200" b="1" spc="-15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2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200" b="1" spc="-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200" b="1" spc="-1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200" b="1" spc="-15" dirty="0" smtClean="0">
                <a:solidFill>
                  <a:srgbClr val="232021"/>
                </a:solidFill>
                <a:latin typeface="Arial"/>
                <a:cs typeface="Arial"/>
              </a:rPr>
              <a:t>nn</a:t>
            </a:r>
            <a:r>
              <a:rPr sz="1200" b="1" spc="0" dirty="0" smtClean="0">
                <a:solidFill>
                  <a:srgbClr val="232021"/>
                </a:solidFill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3541" y="3230879"/>
            <a:ext cx="573020" cy="45719"/>
          </a:xfrm>
          <a:custGeom>
            <a:avLst/>
            <a:gdLst/>
            <a:ahLst/>
            <a:cxnLst/>
            <a:rect l="l" t="t" r="r" b="b"/>
            <a:pathLst>
              <a:path w="573020" h="45719">
                <a:moveTo>
                  <a:pt x="509012" y="12191"/>
                </a:moveTo>
                <a:lnTo>
                  <a:pt x="509012" y="0"/>
                </a:lnTo>
                <a:lnTo>
                  <a:pt x="0" y="0"/>
                </a:lnTo>
                <a:lnTo>
                  <a:pt x="0" y="12191"/>
                </a:lnTo>
                <a:lnTo>
                  <a:pt x="509012" y="12191"/>
                </a:lnTo>
                <a:close/>
              </a:path>
              <a:path w="573020" h="45719">
                <a:moveTo>
                  <a:pt x="573020" y="6095"/>
                </a:moveTo>
                <a:lnTo>
                  <a:pt x="496820" y="-30479"/>
                </a:lnTo>
                <a:lnTo>
                  <a:pt x="496820" y="0"/>
                </a:lnTo>
                <a:lnTo>
                  <a:pt x="509012" y="0"/>
                </a:lnTo>
                <a:lnTo>
                  <a:pt x="509012" y="39380"/>
                </a:lnTo>
                <a:lnTo>
                  <a:pt x="573020" y="6095"/>
                </a:lnTo>
                <a:close/>
              </a:path>
              <a:path w="573020" h="45719">
                <a:moveTo>
                  <a:pt x="509012" y="39380"/>
                </a:moveTo>
                <a:lnTo>
                  <a:pt x="509012" y="12191"/>
                </a:lnTo>
                <a:lnTo>
                  <a:pt x="496820" y="12191"/>
                </a:lnTo>
                <a:lnTo>
                  <a:pt x="496820" y="45719"/>
                </a:lnTo>
                <a:lnTo>
                  <a:pt x="509012" y="3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8369" y="3230879"/>
            <a:ext cx="1944623" cy="45719"/>
          </a:xfrm>
          <a:custGeom>
            <a:avLst/>
            <a:gdLst/>
            <a:ahLst/>
            <a:cxnLst/>
            <a:rect l="l" t="t" r="r" b="b"/>
            <a:pathLst>
              <a:path w="1944623" h="45719">
                <a:moveTo>
                  <a:pt x="1883663" y="12191"/>
                </a:moveTo>
                <a:lnTo>
                  <a:pt x="1883663" y="0"/>
                </a:lnTo>
                <a:lnTo>
                  <a:pt x="0" y="0"/>
                </a:lnTo>
                <a:lnTo>
                  <a:pt x="0" y="12191"/>
                </a:lnTo>
                <a:lnTo>
                  <a:pt x="1883663" y="12191"/>
                </a:lnTo>
                <a:close/>
              </a:path>
              <a:path w="1944623" h="45719">
                <a:moveTo>
                  <a:pt x="1944623" y="6095"/>
                </a:moveTo>
                <a:lnTo>
                  <a:pt x="1868423" y="-30479"/>
                </a:lnTo>
                <a:lnTo>
                  <a:pt x="1868423" y="0"/>
                </a:lnTo>
                <a:lnTo>
                  <a:pt x="1883663" y="0"/>
                </a:lnTo>
                <a:lnTo>
                  <a:pt x="1883663" y="37795"/>
                </a:lnTo>
                <a:lnTo>
                  <a:pt x="1944623" y="6095"/>
                </a:lnTo>
                <a:close/>
              </a:path>
              <a:path w="1944623" h="45719">
                <a:moveTo>
                  <a:pt x="1883663" y="37795"/>
                </a:moveTo>
                <a:lnTo>
                  <a:pt x="1883663" y="12191"/>
                </a:lnTo>
                <a:lnTo>
                  <a:pt x="1868423" y="12191"/>
                </a:lnTo>
                <a:lnTo>
                  <a:pt x="1868423" y="45719"/>
                </a:lnTo>
                <a:lnTo>
                  <a:pt x="1883663" y="37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54802" y="3230879"/>
            <a:ext cx="505967" cy="45719"/>
          </a:xfrm>
          <a:custGeom>
            <a:avLst/>
            <a:gdLst/>
            <a:ahLst/>
            <a:cxnLst/>
            <a:rect l="l" t="t" r="r" b="b"/>
            <a:pathLst>
              <a:path w="505967" h="45719">
                <a:moveTo>
                  <a:pt x="441959" y="12191"/>
                </a:moveTo>
                <a:lnTo>
                  <a:pt x="441959" y="0"/>
                </a:lnTo>
                <a:lnTo>
                  <a:pt x="0" y="0"/>
                </a:lnTo>
                <a:lnTo>
                  <a:pt x="0" y="12191"/>
                </a:lnTo>
                <a:lnTo>
                  <a:pt x="441959" y="12191"/>
                </a:lnTo>
                <a:close/>
              </a:path>
              <a:path w="505967" h="45719">
                <a:moveTo>
                  <a:pt x="505967" y="6095"/>
                </a:moveTo>
                <a:lnTo>
                  <a:pt x="429767" y="-30479"/>
                </a:lnTo>
                <a:lnTo>
                  <a:pt x="429767" y="0"/>
                </a:lnTo>
                <a:lnTo>
                  <a:pt x="441959" y="0"/>
                </a:lnTo>
                <a:lnTo>
                  <a:pt x="441959" y="39380"/>
                </a:lnTo>
                <a:lnTo>
                  <a:pt x="505967" y="6095"/>
                </a:lnTo>
                <a:close/>
              </a:path>
              <a:path w="505967" h="45719">
                <a:moveTo>
                  <a:pt x="441959" y="39380"/>
                </a:moveTo>
                <a:lnTo>
                  <a:pt x="441959" y="12191"/>
                </a:lnTo>
                <a:lnTo>
                  <a:pt x="429767" y="12191"/>
                </a:lnTo>
                <a:lnTo>
                  <a:pt x="429767" y="45719"/>
                </a:lnTo>
                <a:lnTo>
                  <a:pt x="441959" y="3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937" y="1798319"/>
            <a:ext cx="76199" cy="1438655"/>
          </a:xfrm>
          <a:custGeom>
            <a:avLst/>
            <a:gdLst/>
            <a:ahLst/>
            <a:cxnLst/>
            <a:rect l="l" t="t" r="r" b="b"/>
            <a:pathLst>
              <a:path w="76199" h="1438655">
                <a:moveTo>
                  <a:pt x="76199" y="76199"/>
                </a:moveTo>
                <a:lnTo>
                  <a:pt x="39623" y="0"/>
                </a:ln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1438655">
                <a:moveTo>
                  <a:pt x="45719" y="76199"/>
                </a:moveTo>
                <a:lnTo>
                  <a:pt x="45719" y="64007"/>
                </a:lnTo>
                <a:lnTo>
                  <a:pt x="30479" y="64007"/>
                </a:lnTo>
                <a:lnTo>
                  <a:pt x="30479" y="76199"/>
                </a:lnTo>
                <a:lnTo>
                  <a:pt x="45719" y="76199"/>
                </a:lnTo>
                <a:close/>
              </a:path>
              <a:path w="76199" h="1438655">
                <a:moveTo>
                  <a:pt x="45719" y="1438655"/>
                </a:moveTo>
                <a:lnTo>
                  <a:pt x="45719" y="76199"/>
                </a:lnTo>
                <a:lnTo>
                  <a:pt x="30479" y="76199"/>
                </a:lnTo>
                <a:lnTo>
                  <a:pt x="30479" y="1438655"/>
                </a:lnTo>
                <a:lnTo>
                  <a:pt x="45719" y="14386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9418" y="3526535"/>
            <a:ext cx="76199" cy="935735"/>
          </a:xfrm>
          <a:custGeom>
            <a:avLst/>
            <a:gdLst/>
            <a:ahLst/>
            <a:cxnLst/>
            <a:rect l="l" t="t" r="r" b="b"/>
            <a:pathLst>
              <a:path w="76199" h="935735">
                <a:moveTo>
                  <a:pt x="76199" y="76199"/>
                </a:moveTo>
                <a:lnTo>
                  <a:pt x="39623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935735">
                <a:moveTo>
                  <a:pt x="45719" y="76199"/>
                </a:moveTo>
                <a:lnTo>
                  <a:pt x="45719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5719" y="76199"/>
                </a:lnTo>
                <a:close/>
              </a:path>
              <a:path w="76199" h="935735">
                <a:moveTo>
                  <a:pt x="45719" y="935735"/>
                </a:moveTo>
                <a:lnTo>
                  <a:pt x="45719" y="76199"/>
                </a:lnTo>
                <a:lnTo>
                  <a:pt x="33527" y="76199"/>
                </a:lnTo>
                <a:lnTo>
                  <a:pt x="33527" y="935735"/>
                </a:lnTo>
                <a:lnTo>
                  <a:pt x="45719" y="93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98369" y="4750307"/>
            <a:ext cx="2737103" cy="0"/>
          </a:xfrm>
          <a:custGeom>
            <a:avLst/>
            <a:gdLst/>
            <a:ahLst/>
            <a:cxnLst/>
            <a:rect l="l" t="t" r="r" b="b"/>
            <a:pathLst>
              <a:path w="2737103">
                <a:moveTo>
                  <a:pt x="2737103" y="0"/>
                </a:moveTo>
                <a:lnTo>
                  <a:pt x="0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8897" y="3526535"/>
            <a:ext cx="76199" cy="1225295"/>
          </a:xfrm>
          <a:custGeom>
            <a:avLst/>
            <a:gdLst/>
            <a:ahLst/>
            <a:cxnLst/>
            <a:rect l="l" t="t" r="r" b="b"/>
            <a:pathLst>
              <a:path w="76199" h="1225295">
                <a:moveTo>
                  <a:pt x="76199" y="76199"/>
                </a:moveTo>
                <a:lnTo>
                  <a:pt x="36575" y="0"/>
                </a:lnTo>
                <a:lnTo>
                  <a:pt x="0" y="76199"/>
                </a:lnTo>
                <a:lnTo>
                  <a:pt x="30479" y="76199"/>
                </a:lnTo>
                <a:lnTo>
                  <a:pt x="30479" y="6400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199" h="1225295">
                <a:moveTo>
                  <a:pt x="42671" y="76199"/>
                </a:moveTo>
                <a:lnTo>
                  <a:pt x="42671" y="64007"/>
                </a:lnTo>
                <a:lnTo>
                  <a:pt x="30479" y="64007"/>
                </a:lnTo>
                <a:lnTo>
                  <a:pt x="30479" y="76199"/>
                </a:lnTo>
                <a:lnTo>
                  <a:pt x="42671" y="76199"/>
                </a:lnTo>
                <a:close/>
              </a:path>
              <a:path w="76199" h="1225295">
                <a:moveTo>
                  <a:pt x="42671" y="1225295"/>
                </a:moveTo>
                <a:lnTo>
                  <a:pt x="42671" y="76199"/>
                </a:lnTo>
                <a:lnTo>
                  <a:pt x="30479" y="76199"/>
                </a:lnTo>
                <a:lnTo>
                  <a:pt x="30479" y="1225295"/>
                </a:lnTo>
                <a:lnTo>
                  <a:pt x="42671" y="122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39504" y="3880107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207" y="323088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4118" y="3230882"/>
            <a:ext cx="114300" cy="272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214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92891" y="3880107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5372" y="323088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29050" y="2862072"/>
            <a:ext cx="146303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66009" y="2738540"/>
            <a:ext cx="1463039" cy="100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7053" y="2007107"/>
            <a:ext cx="2246375" cy="1746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6651" y="1646937"/>
            <a:ext cx="124904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230" marR="186055" indent="0" algn="ct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hanne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erne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2729" y="5309112"/>
            <a:ext cx="4598670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düz metin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şifreli metin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sz="1600" i="1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anahta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değeri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56870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Bütün anahtar değerleri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{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...,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anahtar uzayıdı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734" y="1284225"/>
            <a:ext cx="4032250" cy="864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Çözüm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simetrik şifre ile şifrelemektir.</a:t>
            </a:r>
            <a:endParaRPr sz="1600" dirty="0">
              <a:latin typeface="Arial"/>
              <a:cs typeface="Arial"/>
            </a:endParaRPr>
          </a:p>
          <a:p>
            <a:pPr marL="12700" marR="12700">
              <a:lnSpc>
                <a:spcPct val="125000"/>
              </a:lnSpc>
            </a:pPr>
            <a:r>
              <a:rPr sz="1600" spc="-20" dirty="0" smtClean="0">
                <a:solidFill>
                  <a:srgbClr val="232021"/>
                </a:solidFill>
                <a:latin typeface="Gulim"/>
                <a:cs typeface="Gulim"/>
              </a:rPr>
              <a:t>⇒</a:t>
            </a:r>
            <a:r>
              <a:rPr sz="1600" spc="-130" dirty="0" smtClean="0">
                <a:solidFill>
                  <a:srgbClr val="232021"/>
                </a:solidFill>
                <a:latin typeface="Gulim"/>
                <a:cs typeface="Gulim"/>
              </a:rPr>
              <a:t> </a:t>
            </a:r>
            <a:r>
              <a:rPr sz="1600" spc="-5" dirty="0" err="1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sc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r sadece şifreli metni elde edebilir buda rastgele bit dizisidir.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78746" y="2005585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2707</Words>
  <Application>Microsoft Office PowerPoint</Application>
  <PresentationFormat>Özel</PresentationFormat>
  <Paragraphs>628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Office Theme</vt:lpstr>
      <vt:lpstr>PowerPoint Sunusu</vt:lpstr>
      <vt:lpstr>Ünite içeriği</vt:lpstr>
      <vt:lpstr>Ünite içeriği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Ünite İeriği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selman</cp:lastModifiedBy>
  <cp:revision>43</cp:revision>
  <dcterms:created xsi:type="dcterms:W3CDTF">2013-03-08T15:05:19Z</dcterms:created>
  <dcterms:modified xsi:type="dcterms:W3CDTF">2013-03-20T15:26:15Z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2010-11-08T00:00:00Z</vt:filetime>
  </property>
  <property fmtid="{D5CDD505-2E9C-101B-9397-08002B2CF9AE}" pid="3" name="LastSaved">
    <vt:filetime>2013-03-08T00:00:00Z</vt:filetime>
  </property>
</Properties>
</file>