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342" y="662432"/>
            <a:ext cx="8222714" cy="435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4735" y="1451514"/>
            <a:ext cx="7283929" cy="425701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86453"/>
            <a:ext cx="4171669" cy="1639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4873"/>
            <a:ext cx="328050" cy="1489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hyperlink" Target="http://www.crypto-textbook.com/" TargetMode="External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5.png"/><Relationship Id="rId21" Type="http://schemas.openxmlformats.org/officeDocument/2006/relationships/image" Target="../media/image380.png"/><Relationship Id="rId42" Type="http://schemas.openxmlformats.org/officeDocument/2006/relationships/image" Target="../media/image401.png"/><Relationship Id="rId47" Type="http://schemas.openxmlformats.org/officeDocument/2006/relationships/image" Target="../media/image406.png"/><Relationship Id="rId63" Type="http://schemas.openxmlformats.org/officeDocument/2006/relationships/image" Target="../media/image422.png"/><Relationship Id="rId68" Type="http://schemas.openxmlformats.org/officeDocument/2006/relationships/image" Target="../media/image427.png"/><Relationship Id="rId16" Type="http://schemas.openxmlformats.org/officeDocument/2006/relationships/image" Target="../media/image375.png"/><Relationship Id="rId11" Type="http://schemas.openxmlformats.org/officeDocument/2006/relationships/image" Target="../media/image370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53" Type="http://schemas.openxmlformats.org/officeDocument/2006/relationships/image" Target="../media/image412.png"/><Relationship Id="rId58" Type="http://schemas.openxmlformats.org/officeDocument/2006/relationships/image" Target="../media/image417.png"/><Relationship Id="rId74" Type="http://schemas.openxmlformats.org/officeDocument/2006/relationships/image" Target="../media/image433.png"/><Relationship Id="rId79" Type="http://schemas.openxmlformats.org/officeDocument/2006/relationships/image" Target="../media/image438.png"/><Relationship Id="rId5" Type="http://schemas.openxmlformats.org/officeDocument/2006/relationships/image" Target="../media/image364.png"/><Relationship Id="rId61" Type="http://schemas.openxmlformats.org/officeDocument/2006/relationships/image" Target="../media/image420.png"/><Relationship Id="rId19" Type="http://schemas.openxmlformats.org/officeDocument/2006/relationships/image" Target="../media/image378.png"/><Relationship Id="rId14" Type="http://schemas.openxmlformats.org/officeDocument/2006/relationships/image" Target="../media/image373.png"/><Relationship Id="rId22" Type="http://schemas.openxmlformats.org/officeDocument/2006/relationships/image" Target="../media/image381.png"/><Relationship Id="rId27" Type="http://schemas.openxmlformats.org/officeDocument/2006/relationships/image" Target="../media/image386.png"/><Relationship Id="rId30" Type="http://schemas.openxmlformats.org/officeDocument/2006/relationships/image" Target="../media/image389.png"/><Relationship Id="rId35" Type="http://schemas.openxmlformats.org/officeDocument/2006/relationships/image" Target="../media/image394.png"/><Relationship Id="rId43" Type="http://schemas.openxmlformats.org/officeDocument/2006/relationships/image" Target="../media/image402.png"/><Relationship Id="rId48" Type="http://schemas.openxmlformats.org/officeDocument/2006/relationships/image" Target="../media/image407.png"/><Relationship Id="rId56" Type="http://schemas.openxmlformats.org/officeDocument/2006/relationships/image" Target="../media/image415.png"/><Relationship Id="rId64" Type="http://schemas.openxmlformats.org/officeDocument/2006/relationships/image" Target="../media/image423.png"/><Relationship Id="rId69" Type="http://schemas.openxmlformats.org/officeDocument/2006/relationships/image" Target="../media/image428.png"/><Relationship Id="rId77" Type="http://schemas.openxmlformats.org/officeDocument/2006/relationships/image" Target="../media/image436.png"/><Relationship Id="rId8" Type="http://schemas.openxmlformats.org/officeDocument/2006/relationships/image" Target="../media/image367.png"/><Relationship Id="rId51" Type="http://schemas.openxmlformats.org/officeDocument/2006/relationships/image" Target="../media/image410.png"/><Relationship Id="rId72" Type="http://schemas.openxmlformats.org/officeDocument/2006/relationships/image" Target="../media/image431.png"/><Relationship Id="rId80" Type="http://schemas.openxmlformats.org/officeDocument/2006/relationships/image" Target="../media/image439.png"/><Relationship Id="rId3" Type="http://schemas.openxmlformats.org/officeDocument/2006/relationships/image" Target="../media/image362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25" Type="http://schemas.openxmlformats.org/officeDocument/2006/relationships/image" Target="../media/image384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46" Type="http://schemas.openxmlformats.org/officeDocument/2006/relationships/image" Target="../media/image405.png"/><Relationship Id="rId59" Type="http://schemas.openxmlformats.org/officeDocument/2006/relationships/image" Target="../media/image418.png"/><Relationship Id="rId67" Type="http://schemas.openxmlformats.org/officeDocument/2006/relationships/image" Target="../media/image426.png"/><Relationship Id="rId20" Type="http://schemas.openxmlformats.org/officeDocument/2006/relationships/image" Target="../media/image379.png"/><Relationship Id="rId41" Type="http://schemas.openxmlformats.org/officeDocument/2006/relationships/image" Target="../media/image400.png"/><Relationship Id="rId54" Type="http://schemas.openxmlformats.org/officeDocument/2006/relationships/image" Target="../media/image413.png"/><Relationship Id="rId62" Type="http://schemas.openxmlformats.org/officeDocument/2006/relationships/image" Target="../media/image421.png"/><Relationship Id="rId70" Type="http://schemas.openxmlformats.org/officeDocument/2006/relationships/image" Target="../media/image429.png"/><Relationship Id="rId75" Type="http://schemas.openxmlformats.org/officeDocument/2006/relationships/image" Target="../media/image4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5" Type="http://schemas.openxmlformats.org/officeDocument/2006/relationships/image" Target="../media/image374.png"/><Relationship Id="rId23" Type="http://schemas.openxmlformats.org/officeDocument/2006/relationships/image" Target="../media/image382.png"/><Relationship Id="rId28" Type="http://schemas.openxmlformats.org/officeDocument/2006/relationships/image" Target="../media/image387.png"/><Relationship Id="rId36" Type="http://schemas.openxmlformats.org/officeDocument/2006/relationships/image" Target="../media/image395.png"/><Relationship Id="rId49" Type="http://schemas.openxmlformats.org/officeDocument/2006/relationships/image" Target="../media/image408.png"/><Relationship Id="rId57" Type="http://schemas.openxmlformats.org/officeDocument/2006/relationships/image" Target="../media/image416.png"/><Relationship Id="rId10" Type="http://schemas.openxmlformats.org/officeDocument/2006/relationships/image" Target="../media/image369.png"/><Relationship Id="rId31" Type="http://schemas.openxmlformats.org/officeDocument/2006/relationships/image" Target="../media/image390.png"/><Relationship Id="rId44" Type="http://schemas.openxmlformats.org/officeDocument/2006/relationships/image" Target="../media/image403.png"/><Relationship Id="rId52" Type="http://schemas.openxmlformats.org/officeDocument/2006/relationships/image" Target="../media/image411.png"/><Relationship Id="rId60" Type="http://schemas.openxmlformats.org/officeDocument/2006/relationships/image" Target="../media/image419.png"/><Relationship Id="rId65" Type="http://schemas.openxmlformats.org/officeDocument/2006/relationships/image" Target="../media/image424.png"/><Relationship Id="rId73" Type="http://schemas.openxmlformats.org/officeDocument/2006/relationships/image" Target="../media/image432.png"/><Relationship Id="rId78" Type="http://schemas.openxmlformats.org/officeDocument/2006/relationships/image" Target="../media/image437.png"/><Relationship Id="rId81" Type="http://schemas.openxmlformats.org/officeDocument/2006/relationships/image" Target="../media/image440.png"/><Relationship Id="rId4" Type="http://schemas.openxmlformats.org/officeDocument/2006/relationships/image" Target="../media/image363.png"/><Relationship Id="rId9" Type="http://schemas.openxmlformats.org/officeDocument/2006/relationships/image" Target="../media/image368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9" Type="http://schemas.openxmlformats.org/officeDocument/2006/relationships/image" Target="../media/image398.png"/><Relationship Id="rId34" Type="http://schemas.openxmlformats.org/officeDocument/2006/relationships/image" Target="../media/image393.png"/><Relationship Id="rId50" Type="http://schemas.openxmlformats.org/officeDocument/2006/relationships/image" Target="../media/image409.png"/><Relationship Id="rId55" Type="http://schemas.openxmlformats.org/officeDocument/2006/relationships/image" Target="../media/image414.png"/><Relationship Id="rId76" Type="http://schemas.openxmlformats.org/officeDocument/2006/relationships/image" Target="../media/image435.png"/><Relationship Id="rId7" Type="http://schemas.openxmlformats.org/officeDocument/2006/relationships/image" Target="../media/image366.png"/><Relationship Id="rId71" Type="http://schemas.openxmlformats.org/officeDocument/2006/relationships/image" Target="../media/image430.png"/><Relationship Id="rId2" Type="http://schemas.openxmlformats.org/officeDocument/2006/relationships/image" Target="../media/image361.png"/><Relationship Id="rId29" Type="http://schemas.openxmlformats.org/officeDocument/2006/relationships/image" Target="../media/image388.png"/><Relationship Id="rId24" Type="http://schemas.openxmlformats.org/officeDocument/2006/relationships/image" Target="../media/image383.png"/><Relationship Id="rId40" Type="http://schemas.openxmlformats.org/officeDocument/2006/relationships/image" Target="../media/image399.png"/><Relationship Id="rId45" Type="http://schemas.openxmlformats.org/officeDocument/2006/relationships/image" Target="../media/image404.png"/><Relationship Id="rId66" Type="http://schemas.openxmlformats.org/officeDocument/2006/relationships/image" Target="../media/image4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77.png"/><Relationship Id="rId42" Type="http://schemas.openxmlformats.org/officeDocument/2006/relationships/image" Target="../media/image98.png"/><Relationship Id="rId63" Type="http://schemas.openxmlformats.org/officeDocument/2006/relationships/image" Target="../media/image119.png"/><Relationship Id="rId84" Type="http://schemas.openxmlformats.org/officeDocument/2006/relationships/image" Target="../media/image140.png"/><Relationship Id="rId138" Type="http://schemas.openxmlformats.org/officeDocument/2006/relationships/image" Target="../media/image194.png"/><Relationship Id="rId107" Type="http://schemas.openxmlformats.org/officeDocument/2006/relationships/image" Target="../media/image163.png"/><Relationship Id="rId11" Type="http://schemas.openxmlformats.org/officeDocument/2006/relationships/image" Target="../media/image67.png"/><Relationship Id="rId32" Type="http://schemas.openxmlformats.org/officeDocument/2006/relationships/image" Target="../media/image88.png"/><Relationship Id="rId53" Type="http://schemas.openxmlformats.org/officeDocument/2006/relationships/image" Target="../media/image109.png"/><Relationship Id="rId74" Type="http://schemas.openxmlformats.org/officeDocument/2006/relationships/image" Target="../media/image130.png"/><Relationship Id="rId128" Type="http://schemas.openxmlformats.org/officeDocument/2006/relationships/image" Target="../media/image184.png"/><Relationship Id="rId149" Type="http://schemas.openxmlformats.org/officeDocument/2006/relationships/image" Target="../media/image205.png"/><Relationship Id="rId5" Type="http://schemas.openxmlformats.org/officeDocument/2006/relationships/image" Target="../media/image61.png"/><Relationship Id="rId95" Type="http://schemas.openxmlformats.org/officeDocument/2006/relationships/image" Target="../media/image151.png"/><Relationship Id="rId22" Type="http://schemas.openxmlformats.org/officeDocument/2006/relationships/image" Target="../media/image78.png"/><Relationship Id="rId43" Type="http://schemas.openxmlformats.org/officeDocument/2006/relationships/image" Target="../media/image99.png"/><Relationship Id="rId64" Type="http://schemas.openxmlformats.org/officeDocument/2006/relationships/image" Target="../media/image120.png"/><Relationship Id="rId118" Type="http://schemas.openxmlformats.org/officeDocument/2006/relationships/image" Target="../media/image174.png"/><Relationship Id="rId139" Type="http://schemas.openxmlformats.org/officeDocument/2006/relationships/image" Target="../media/image195.png"/><Relationship Id="rId80" Type="http://schemas.openxmlformats.org/officeDocument/2006/relationships/image" Target="../media/image136.png"/><Relationship Id="rId85" Type="http://schemas.openxmlformats.org/officeDocument/2006/relationships/image" Target="../media/image141.png"/><Relationship Id="rId150" Type="http://schemas.openxmlformats.org/officeDocument/2006/relationships/image" Target="../media/image206.png"/><Relationship Id="rId155" Type="http://schemas.openxmlformats.org/officeDocument/2006/relationships/image" Target="../media/image211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59" Type="http://schemas.openxmlformats.org/officeDocument/2006/relationships/image" Target="../media/image115.png"/><Relationship Id="rId103" Type="http://schemas.openxmlformats.org/officeDocument/2006/relationships/image" Target="../media/image159.png"/><Relationship Id="rId108" Type="http://schemas.openxmlformats.org/officeDocument/2006/relationships/image" Target="../media/image164.png"/><Relationship Id="rId124" Type="http://schemas.openxmlformats.org/officeDocument/2006/relationships/image" Target="../media/image180.png"/><Relationship Id="rId129" Type="http://schemas.openxmlformats.org/officeDocument/2006/relationships/image" Target="../media/image185.png"/><Relationship Id="rId54" Type="http://schemas.openxmlformats.org/officeDocument/2006/relationships/image" Target="../media/image110.png"/><Relationship Id="rId70" Type="http://schemas.openxmlformats.org/officeDocument/2006/relationships/image" Target="../media/image126.png"/><Relationship Id="rId75" Type="http://schemas.openxmlformats.org/officeDocument/2006/relationships/image" Target="../media/image131.png"/><Relationship Id="rId91" Type="http://schemas.openxmlformats.org/officeDocument/2006/relationships/image" Target="../media/image147.png"/><Relationship Id="rId96" Type="http://schemas.openxmlformats.org/officeDocument/2006/relationships/image" Target="../media/image152.png"/><Relationship Id="rId140" Type="http://schemas.openxmlformats.org/officeDocument/2006/relationships/image" Target="../media/image196.png"/><Relationship Id="rId145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49" Type="http://schemas.openxmlformats.org/officeDocument/2006/relationships/image" Target="../media/image105.png"/><Relationship Id="rId114" Type="http://schemas.openxmlformats.org/officeDocument/2006/relationships/image" Target="../media/image170.png"/><Relationship Id="rId119" Type="http://schemas.openxmlformats.org/officeDocument/2006/relationships/image" Target="../media/image175.png"/><Relationship Id="rId44" Type="http://schemas.openxmlformats.org/officeDocument/2006/relationships/image" Target="../media/image100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81" Type="http://schemas.openxmlformats.org/officeDocument/2006/relationships/image" Target="../media/image137.png"/><Relationship Id="rId86" Type="http://schemas.openxmlformats.org/officeDocument/2006/relationships/image" Target="../media/image142.png"/><Relationship Id="rId130" Type="http://schemas.openxmlformats.org/officeDocument/2006/relationships/image" Target="../media/image186.png"/><Relationship Id="rId135" Type="http://schemas.openxmlformats.org/officeDocument/2006/relationships/image" Target="../media/image191.png"/><Relationship Id="rId151" Type="http://schemas.openxmlformats.org/officeDocument/2006/relationships/image" Target="../media/image207.png"/><Relationship Id="rId156" Type="http://schemas.openxmlformats.org/officeDocument/2006/relationships/image" Target="../media/image212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9" Type="http://schemas.openxmlformats.org/officeDocument/2006/relationships/image" Target="../media/image95.png"/><Relationship Id="rId109" Type="http://schemas.openxmlformats.org/officeDocument/2006/relationships/image" Target="../media/image165.png"/><Relationship Id="rId34" Type="http://schemas.openxmlformats.org/officeDocument/2006/relationships/image" Target="../media/image90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6" Type="http://schemas.openxmlformats.org/officeDocument/2006/relationships/image" Target="../media/image132.png"/><Relationship Id="rId97" Type="http://schemas.openxmlformats.org/officeDocument/2006/relationships/image" Target="../media/image153.png"/><Relationship Id="rId104" Type="http://schemas.openxmlformats.org/officeDocument/2006/relationships/image" Target="../media/image160.png"/><Relationship Id="rId120" Type="http://schemas.openxmlformats.org/officeDocument/2006/relationships/image" Target="../media/image176.png"/><Relationship Id="rId125" Type="http://schemas.openxmlformats.org/officeDocument/2006/relationships/image" Target="../media/image181.png"/><Relationship Id="rId141" Type="http://schemas.openxmlformats.org/officeDocument/2006/relationships/image" Target="../media/image197.png"/><Relationship Id="rId146" Type="http://schemas.openxmlformats.org/officeDocument/2006/relationships/image" Target="../media/image202.png"/><Relationship Id="rId7" Type="http://schemas.openxmlformats.org/officeDocument/2006/relationships/image" Target="../media/image63.png"/><Relationship Id="rId71" Type="http://schemas.openxmlformats.org/officeDocument/2006/relationships/image" Target="../media/image127.png"/><Relationship Id="rId92" Type="http://schemas.openxmlformats.org/officeDocument/2006/relationships/image" Target="../media/image148.png"/><Relationship Id="rId2" Type="http://schemas.openxmlformats.org/officeDocument/2006/relationships/image" Target="../media/image58.png"/><Relationship Id="rId29" Type="http://schemas.openxmlformats.org/officeDocument/2006/relationships/image" Target="../media/image85.png"/><Relationship Id="rId24" Type="http://schemas.openxmlformats.org/officeDocument/2006/relationships/image" Target="../media/image80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66" Type="http://schemas.openxmlformats.org/officeDocument/2006/relationships/image" Target="../media/image122.png"/><Relationship Id="rId87" Type="http://schemas.openxmlformats.org/officeDocument/2006/relationships/image" Target="../media/image143.png"/><Relationship Id="rId110" Type="http://schemas.openxmlformats.org/officeDocument/2006/relationships/image" Target="../media/image166.png"/><Relationship Id="rId115" Type="http://schemas.openxmlformats.org/officeDocument/2006/relationships/image" Target="../media/image171.png"/><Relationship Id="rId131" Type="http://schemas.openxmlformats.org/officeDocument/2006/relationships/image" Target="../media/image187.png"/><Relationship Id="rId136" Type="http://schemas.openxmlformats.org/officeDocument/2006/relationships/image" Target="../media/image192.png"/><Relationship Id="rId157" Type="http://schemas.openxmlformats.org/officeDocument/2006/relationships/image" Target="../media/image213.png"/><Relationship Id="rId61" Type="http://schemas.openxmlformats.org/officeDocument/2006/relationships/image" Target="../media/image117.png"/><Relationship Id="rId82" Type="http://schemas.openxmlformats.org/officeDocument/2006/relationships/image" Target="../media/image138.png"/><Relationship Id="rId152" Type="http://schemas.openxmlformats.org/officeDocument/2006/relationships/image" Target="../media/image208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56" Type="http://schemas.openxmlformats.org/officeDocument/2006/relationships/image" Target="../media/image112.png"/><Relationship Id="rId77" Type="http://schemas.openxmlformats.org/officeDocument/2006/relationships/image" Target="../media/image133.png"/><Relationship Id="rId100" Type="http://schemas.openxmlformats.org/officeDocument/2006/relationships/image" Target="../media/image156.png"/><Relationship Id="rId105" Type="http://schemas.openxmlformats.org/officeDocument/2006/relationships/image" Target="../media/image161.png"/><Relationship Id="rId126" Type="http://schemas.openxmlformats.org/officeDocument/2006/relationships/image" Target="../media/image182.png"/><Relationship Id="rId147" Type="http://schemas.openxmlformats.org/officeDocument/2006/relationships/image" Target="../media/image203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72" Type="http://schemas.openxmlformats.org/officeDocument/2006/relationships/image" Target="../media/image128.png"/><Relationship Id="rId93" Type="http://schemas.openxmlformats.org/officeDocument/2006/relationships/image" Target="../media/image149.png"/><Relationship Id="rId98" Type="http://schemas.openxmlformats.org/officeDocument/2006/relationships/image" Target="../media/image154.png"/><Relationship Id="rId121" Type="http://schemas.openxmlformats.org/officeDocument/2006/relationships/image" Target="../media/image177.png"/><Relationship Id="rId142" Type="http://schemas.openxmlformats.org/officeDocument/2006/relationships/image" Target="../media/image198.png"/><Relationship Id="rId3" Type="http://schemas.openxmlformats.org/officeDocument/2006/relationships/image" Target="../media/image59.png"/><Relationship Id="rId25" Type="http://schemas.openxmlformats.org/officeDocument/2006/relationships/image" Target="../media/image81.png"/><Relationship Id="rId46" Type="http://schemas.openxmlformats.org/officeDocument/2006/relationships/image" Target="../media/image102.png"/><Relationship Id="rId67" Type="http://schemas.openxmlformats.org/officeDocument/2006/relationships/image" Target="../media/image123.png"/><Relationship Id="rId116" Type="http://schemas.openxmlformats.org/officeDocument/2006/relationships/image" Target="../media/image172.png"/><Relationship Id="rId137" Type="http://schemas.openxmlformats.org/officeDocument/2006/relationships/image" Target="../media/image193.png"/><Relationship Id="rId158" Type="http://schemas.openxmlformats.org/officeDocument/2006/relationships/image" Target="../media/image214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62" Type="http://schemas.openxmlformats.org/officeDocument/2006/relationships/image" Target="../media/image118.png"/><Relationship Id="rId83" Type="http://schemas.openxmlformats.org/officeDocument/2006/relationships/image" Target="../media/image139.png"/><Relationship Id="rId88" Type="http://schemas.openxmlformats.org/officeDocument/2006/relationships/image" Target="../media/image144.png"/><Relationship Id="rId111" Type="http://schemas.openxmlformats.org/officeDocument/2006/relationships/image" Target="../media/image167.png"/><Relationship Id="rId132" Type="http://schemas.openxmlformats.org/officeDocument/2006/relationships/image" Target="../media/image188.png"/><Relationship Id="rId153" Type="http://schemas.openxmlformats.org/officeDocument/2006/relationships/image" Target="../media/image209.png"/><Relationship Id="rId15" Type="http://schemas.openxmlformats.org/officeDocument/2006/relationships/image" Target="../media/image71.png"/><Relationship Id="rId36" Type="http://schemas.openxmlformats.org/officeDocument/2006/relationships/image" Target="../media/image92.png"/><Relationship Id="rId57" Type="http://schemas.openxmlformats.org/officeDocument/2006/relationships/image" Target="../media/image113.png"/><Relationship Id="rId106" Type="http://schemas.openxmlformats.org/officeDocument/2006/relationships/image" Target="../media/image162.png"/><Relationship Id="rId127" Type="http://schemas.openxmlformats.org/officeDocument/2006/relationships/image" Target="../media/image18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52" Type="http://schemas.openxmlformats.org/officeDocument/2006/relationships/image" Target="../media/image108.png"/><Relationship Id="rId73" Type="http://schemas.openxmlformats.org/officeDocument/2006/relationships/image" Target="../media/image129.png"/><Relationship Id="rId78" Type="http://schemas.openxmlformats.org/officeDocument/2006/relationships/image" Target="../media/image134.png"/><Relationship Id="rId94" Type="http://schemas.openxmlformats.org/officeDocument/2006/relationships/image" Target="../media/image150.png"/><Relationship Id="rId99" Type="http://schemas.openxmlformats.org/officeDocument/2006/relationships/image" Target="../media/image155.png"/><Relationship Id="rId101" Type="http://schemas.openxmlformats.org/officeDocument/2006/relationships/image" Target="../media/image157.png"/><Relationship Id="rId122" Type="http://schemas.openxmlformats.org/officeDocument/2006/relationships/image" Target="../media/image178.png"/><Relationship Id="rId143" Type="http://schemas.openxmlformats.org/officeDocument/2006/relationships/image" Target="../media/image199.png"/><Relationship Id="rId148" Type="http://schemas.openxmlformats.org/officeDocument/2006/relationships/image" Target="../media/image20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26" Type="http://schemas.openxmlformats.org/officeDocument/2006/relationships/image" Target="../media/image82.png"/><Relationship Id="rId47" Type="http://schemas.openxmlformats.org/officeDocument/2006/relationships/image" Target="../media/image103.png"/><Relationship Id="rId68" Type="http://schemas.openxmlformats.org/officeDocument/2006/relationships/image" Target="../media/image124.png"/><Relationship Id="rId89" Type="http://schemas.openxmlformats.org/officeDocument/2006/relationships/image" Target="../media/image145.png"/><Relationship Id="rId112" Type="http://schemas.openxmlformats.org/officeDocument/2006/relationships/image" Target="../media/image168.png"/><Relationship Id="rId133" Type="http://schemas.openxmlformats.org/officeDocument/2006/relationships/image" Target="../media/image189.png"/><Relationship Id="rId154" Type="http://schemas.openxmlformats.org/officeDocument/2006/relationships/image" Target="../media/image210.png"/><Relationship Id="rId16" Type="http://schemas.openxmlformats.org/officeDocument/2006/relationships/image" Target="../media/image72.png"/><Relationship Id="rId37" Type="http://schemas.openxmlformats.org/officeDocument/2006/relationships/image" Target="../media/image93.png"/><Relationship Id="rId58" Type="http://schemas.openxmlformats.org/officeDocument/2006/relationships/image" Target="../media/image114.png"/><Relationship Id="rId79" Type="http://schemas.openxmlformats.org/officeDocument/2006/relationships/image" Target="../media/image135.png"/><Relationship Id="rId102" Type="http://schemas.openxmlformats.org/officeDocument/2006/relationships/image" Target="../media/image158.png"/><Relationship Id="rId123" Type="http://schemas.openxmlformats.org/officeDocument/2006/relationships/image" Target="../media/image179.png"/><Relationship Id="rId144" Type="http://schemas.openxmlformats.org/officeDocument/2006/relationships/image" Target="../media/image200.png"/><Relationship Id="rId90" Type="http://schemas.openxmlformats.org/officeDocument/2006/relationships/image" Target="../media/image146.png"/><Relationship Id="rId27" Type="http://schemas.openxmlformats.org/officeDocument/2006/relationships/image" Target="../media/image83.png"/><Relationship Id="rId48" Type="http://schemas.openxmlformats.org/officeDocument/2006/relationships/image" Target="../media/image104.png"/><Relationship Id="rId69" Type="http://schemas.openxmlformats.org/officeDocument/2006/relationships/image" Target="../media/image125.png"/><Relationship Id="rId113" Type="http://schemas.openxmlformats.org/officeDocument/2006/relationships/image" Target="../media/image169.png"/><Relationship Id="rId13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0.png"/><Relationship Id="rId21" Type="http://schemas.openxmlformats.org/officeDocument/2006/relationships/image" Target="../media/image234.png"/><Relationship Id="rId42" Type="http://schemas.openxmlformats.org/officeDocument/2006/relationships/image" Target="../media/image255.png"/><Relationship Id="rId63" Type="http://schemas.openxmlformats.org/officeDocument/2006/relationships/image" Target="../media/image276.png"/><Relationship Id="rId84" Type="http://schemas.openxmlformats.org/officeDocument/2006/relationships/image" Target="../media/image297.png"/><Relationship Id="rId138" Type="http://schemas.openxmlformats.org/officeDocument/2006/relationships/image" Target="../media/image351.png"/><Relationship Id="rId107" Type="http://schemas.openxmlformats.org/officeDocument/2006/relationships/image" Target="../media/image320.png"/><Relationship Id="rId11" Type="http://schemas.openxmlformats.org/officeDocument/2006/relationships/image" Target="../media/image224.png"/><Relationship Id="rId32" Type="http://schemas.openxmlformats.org/officeDocument/2006/relationships/image" Target="../media/image245.png"/><Relationship Id="rId53" Type="http://schemas.openxmlformats.org/officeDocument/2006/relationships/image" Target="../media/image266.png"/><Relationship Id="rId74" Type="http://schemas.openxmlformats.org/officeDocument/2006/relationships/image" Target="../media/image287.png"/><Relationship Id="rId128" Type="http://schemas.openxmlformats.org/officeDocument/2006/relationships/image" Target="../media/image341.png"/><Relationship Id="rId5" Type="http://schemas.openxmlformats.org/officeDocument/2006/relationships/image" Target="../media/image218.png"/><Relationship Id="rId90" Type="http://schemas.openxmlformats.org/officeDocument/2006/relationships/image" Target="../media/image303.png"/><Relationship Id="rId95" Type="http://schemas.openxmlformats.org/officeDocument/2006/relationships/image" Target="../media/image308.png"/><Relationship Id="rId22" Type="http://schemas.openxmlformats.org/officeDocument/2006/relationships/image" Target="../media/image235.png"/><Relationship Id="rId27" Type="http://schemas.openxmlformats.org/officeDocument/2006/relationships/image" Target="../media/image240.png"/><Relationship Id="rId43" Type="http://schemas.openxmlformats.org/officeDocument/2006/relationships/image" Target="../media/image256.png"/><Relationship Id="rId48" Type="http://schemas.openxmlformats.org/officeDocument/2006/relationships/image" Target="../media/image261.png"/><Relationship Id="rId64" Type="http://schemas.openxmlformats.org/officeDocument/2006/relationships/image" Target="../media/image277.png"/><Relationship Id="rId69" Type="http://schemas.openxmlformats.org/officeDocument/2006/relationships/image" Target="../media/image282.png"/><Relationship Id="rId113" Type="http://schemas.openxmlformats.org/officeDocument/2006/relationships/image" Target="../media/image326.png"/><Relationship Id="rId118" Type="http://schemas.openxmlformats.org/officeDocument/2006/relationships/image" Target="../media/image331.png"/><Relationship Id="rId134" Type="http://schemas.openxmlformats.org/officeDocument/2006/relationships/image" Target="../media/image347.png"/><Relationship Id="rId139" Type="http://schemas.openxmlformats.org/officeDocument/2006/relationships/image" Target="../media/image352.png"/><Relationship Id="rId80" Type="http://schemas.openxmlformats.org/officeDocument/2006/relationships/image" Target="../media/image293.png"/><Relationship Id="rId85" Type="http://schemas.openxmlformats.org/officeDocument/2006/relationships/image" Target="../media/image298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33" Type="http://schemas.openxmlformats.org/officeDocument/2006/relationships/image" Target="../media/image246.png"/><Relationship Id="rId38" Type="http://schemas.openxmlformats.org/officeDocument/2006/relationships/image" Target="../media/image251.png"/><Relationship Id="rId59" Type="http://schemas.openxmlformats.org/officeDocument/2006/relationships/image" Target="../media/image272.png"/><Relationship Id="rId103" Type="http://schemas.openxmlformats.org/officeDocument/2006/relationships/image" Target="../media/image316.png"/><Relationship Id="rId108" Type="http://schemas.openxmlformats.org/officeDocument/2006/relationships/image" Target="../media/image321.png"/><Relationship Id="rId124" Type="http://schemas.openxmlformats.org/officeDocument/2006/relationships/image" Target="../media/image337.png"/><Relationship Id="rId129" Type="http://schemas.openxmlformats.org/officeDocument/2006/relationships/image" Target="../media/image342.png"/><Relationship Id="rId54" Type="http://schemas.openxmlformats.org/officeDocument/2006/relationships/image" Target="../media/image267.png"/><Relationship Id="rId70" Type="http://schemas.openxmlformats.org/officeDocument/2006/relationships/image" Target="../media/image283.png"/><Relationship Id="rId75" Type="http://schemas.openxmlformats.org/officeDocument/2006/relationships/image" Target="../media/image288.png"/><Relationship Id="rId91" Type="http://schemas.openxmlformats.org/officeDocument/2006/relationships/image" Target="../media/image304.png"/><Relationship Id="rId96" Type="http://schemas.openxmlformats.org/officeDocument/2006/relationships/image" Target="../media/image309.png"/><Relationship Id="rId140" Type="http://schemas.openxmlformats.org/officeDocument/2006/relationships/image" Target="../media/image353.png"/><Relationship Id="rId145" Type="http://schemas.openxmlformats.org/officeDocument/2006/relationships/image" Target="../media/image3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9.png"/><Relationship Id="rId23" Type="http://schemas.openxmlformats.org/officeDocument/2006/relationships/image" Target="../media/image236.png"/><Relationship Id="rId28" Type="http://schemas.openxmlformats.org/officeDocument/2006/relationships/image" Target="../media/image241.png"/><Relationship Id="rId49" Type="http://schemas.openxmlformats.org/officeDocument/2006/relationships/image" Target="../media/image262.png"/><Relationship Id="rId114" Type="http://schemas.openxmlformats.org/officeDocument/2006/relationships/image" Target="../media/image327.png"/><Relationship Id="rId119" Type="http://schemas.openxmlformats.org/officeDocument/2006/relationships/image" Target="../media/image332.png"/><Relationship Id="rId44" Type="http://schemas.openxmlformats.org/officeDocument/2006/relationships/image" Target="../media/image257.png"/><Relationship Id="rId60" Type="http://schemas.openxmlformats.org/officeDocument/2006/relationships/image" Target="../media/image273.png"/><Relationship Id="rId65" Type="http://schemas.openxmlformats.org/officeDocument/2006/relationships/image" Target="../media/image278.png"/><Relationship Id="rId81" Type="http://schemas.openxmlformats.org/officeDocument/2006/relationships/image" Target="../media/image294.png"/><Relationship Id="rId86" Type="http://schemas.openxmlformats.org/officeDocument/2006/relationships/image" Target="../media/image299.png"/><Relationship Id="rId130" Type="http://schemas.openxmlformats.org/officeDocument/2006/relationships/image" Target="../media/image343.png"/><Relationship Id="rId135" Type="http://schemas.openxmlformats.org/officeDocument/2006/relationships/image" Target="../media/image348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39" Type="http://schemas.openxmlformats.org/officeDocument/2006/relationships/image" Target="../media/image252.png"/><Relationship Id="rId109" Type="http://schemas.openxmlformats.org/officeDocument/2006/relationships/image" Target="../media/image322.png"/><Relationship Id="rId34" Type="http://schemas.openxmlformats.org/officeDocument/2006/relationships/image" Target="../media/image247.png"/><Relationship Id="rId50" Type="http://schemas.openxmlformats.org/officeDocument/2006/relationships/image" Target="../media/image263.png"/><Relationship Id="rId55" Type="http://schemas.openxmlformats.org/officeDocument/2006/relationships/image" Target="../media/image268.png"/><Relationship Id="rId76" Type="http://schemas.openxmlformats.org/officeDocument/2006/relationships/image" Target="../media/image289.png"/><Relationship Id="rId97" Type="http://schemas.openxmlformats.org/officeDocument/2006/relationships/image" Target="../media/image310.png"/><Relationship Id="rId104" Type="http://schemas.openxmlformats.org/officeDocument/2006/relationships/image" Target="../media/image317.png"/><Relationship Id="rId120" Type="http://schemas.openxmlformats.org/officeDocument/2006/relationships/image" Target="../media/image333.png"/><Relationship Id="rId125" Type="http://schemas.openxmlformats.org/officeDocument/2006/relationships/image" Target="../media/image338.png"/><Relationship Id="rId141" Type="http://schemas.openxmlformats.org/officeDocument/2006/relationships/image" Target="../media/image354.png"/><Relationship Id="rId146" Type="http://schemas.openxmlformats.org/officeDocument/2006/relationships/image" Target="../media/image359.png"/><Relationship Id="rId7" Type="http://schemas.openxmlformats.org/officeDocument/2006/relationships/image" Target="../media/image220.png"/><Relationship Id="rId71" Type="http://schemas.openxmlformats.org/officeDocument/2006/relationships/image" Target="../media/image284.png"/><Relationship Id="rId92" Type="http://schemas.openxmlformats.org/officeDocument/2006/relationships/image" Target="../media/image305.png"/><Relationship Id="rId2" Type="http://schemas.openxmlformats.org/officeDocument/2006/relationships/image" Target="../media/image215.png"/><Relationship Id="rId29" Type="http://schemas.openxmlformats.org/officeDocument/2006/relationships/image" Target="../media/image242.png"/><Relationship Id="rId24" Type="http://schemas.openxmlformats.org/officeDocument/2006/relationships/image" Target="../media/image237.png"/><Relationship Id="rId40" Type="http://schemas.openxmlformats.org/officeDocument/2006/relationships/image" Target="../media/image253.png"/><Relationship Id="rId45" Type="http://schemas.openxmlformats.org/officeDocument/2006/relationships/image" Target="../media/image258.png"/><Relationship Id="rId66" Type="http://schemas.openxmlformats.org/officeDocument/2006/relationships/image" Target="../media/image279.png"/><Relationship Id="rId87" Type="http://schemas.openxmlformats.org/officeDocument/2006/relationships/image" Target="../media/image300.png"/><Relationship Id="rId110" Type="http://schemas.openxmlformats.org/officeDocument/2006/relationships/image" Target="../media/image323.png"/><Relationship Id="rId115" Type="http://schemas.openxmlformats.org/officeDocument/2006/relationships/image" Target="../media/image328.png"/><Relationship Id="rId131" Type="http://schemas.openxmlformats.org/officeDocument/2006/relationships/image" Target="../media/image344.png"/><Relationship Id="rId136" Type="http://schemas.openxmlformats.org/officeDocument/2006/relationships/image" Target="../media/image349.png"/><Relationship Id="rId61" Type="http://schemas.openxmlformats.org/officeDocument/2006/relationships/image" Target="../media/image274.png"/><Relationship Id="rId82" Type="http://schemas.openxmlformats.org/officeDocument/2006/relationships/image" Target="../media/image295.png"/><Relationship Id="rId19" Type="http://schemas.openxmlformats.org/officeDocument/2006/relationships/image" Target="../media/image232.png"/><Relationship Id="rId14" Type="http://schemas.openxmlformats.org/officeDocument/2006/relationships/image" Target="../media/image227.png"/><Relationship Id="rId30" Type="http://schemas.openxmlformats.org/officeDocument/2006/relationships/image" Target="../media/image243.png"/><Relationship Id="rId35" Type="http://schemas.openxmlformats.org/officeDocument/2006/relationships/image" Target="../media/image248.png"/><Relationship Id="rId56" Type="http://schemas.openxmlformats.org/officeDocument/2006/relationships/image" Target="../media/image269.png"/><Relationship Id="rId77" Type="http://schemas.openxmlformats.org/officeDocument/2006/relationships/image" Target="../media/image290.png"/><Relationship Id="rId100" Type="http://schemas.openxmlformats.org/officeDocument/2006/relationships/image" Target="../media/image313.png"/><Relationship Id="rId105" Type="http://schemas.openxmlformats.org/officeDocument/2006/relationships/image" Target="../media/image318.png"/><Relationship Id="rId126" Type="http://schemas.openxmlformats.org/officeDocument/2006/relationships/image" Target="../media/image339.png"/><Relationship Id="rId147" Type="http://schemas.openxmlformats.org/officeDocument/2006/relationships/image" Target="../media/image360.png"/><Relationship Id="rId8" Type="http://schemas.openxmlformats.org/officeDocument/2006/relationships/image" Target="../media/image221.png"/><Relationship Id="rId51" Type="http://schemas.openxmlformats.org/officeDocument/2006/relationships/image" Target="../media/image264.png"/><Relationship Id="rId72" Type="http://schemas.openxmlformats.org/officeDocument/2006/relationships/image" Target="../media/image285.png"/><Relationship Id="rId93" Type="http://schemas.openxmlformats.org/officeDocument/2006/relationships/image" Target="../media/image306.png"/><Relationship Id="rId98" Type="http://schemas.openxmlformats.org/officeDocument/2006/relationships/image" Target="../media/image311.png"/><Relationship Id="rId121" Type="http://schemas.openxmlformats.org/officeDocument/2006/relationships/image" Target="../media/image334.png"/><Relationship Id="rId142" Type="http://schemas.openxmlformats.org/officeDocument/2006/relationships/image" Target="../media/image355.png"/><Relationship Id="rId3" Type="http://schemas.openxmlformats.org/officeDocument/2006/relationships/image" Target="../media/image216.png"/><Relationship Id="rId25" Type="http://schemas.openxmlformats.org/officeDocument/2006/relationships/image" Target="../media/image238.png"/><Relationship Id="rId46" Type="http://schemas.openxmlformats.org/officeDocument/2006/relationships/image" Target="../media/image259.png"/><Relationship Id="rId67" Type="http://schemas.openxmlformats.org/officeDocument/2006/relationships/image" Target="../media/image280.png"/><Relationship Id="rId116" Type="http://schemas.openxmlformats.org/officeDocument/2006/relationships/image" Target="../media/image329.png"/><Relationship Id="rId137" Type="http://schemas.openxmlformats.org/officeDocument/2006/relationships/image" Target="../media/image350.png"/><Relationship Id="rId20" Type="http://schemas.openxmlformats.org/officeDocument/2006/relationships/image" Target="../media/image233.png"/><Relationship Id="rId41" Type="http://schemas.openxmlformats.org/officeDocument/2006/relationships/image" Target="../media/image254.png"/><Relationship Id="rId62" Type="http://schemas.openxmlformats.org/officeDocument/2006/relationships/image" Target="../media/image275.png"/><Relationship Id="rId83" Type="http://schemas.openxmlformats.org/officeDocument/2006/relationships/image" Target="../media/image296.png"/><Relationship Id="rId88" Type="http://schemas.openxmlformats.org/officeDocument/2006/relationships/image" Target="../media/image301.png"/><Relationship Id="rId111" Type="http://schemas.openxmlformats.org/officeDocument/2006/relationships/image" Target="../media/image324.png"/><Relationship Id="rId132" Type="http://schemas.openxmlformats.org/officeDocument/2006/relationships/image" Target="../media/image345.png"/><Relationship Id="rId15" Type="http://schemas.openxmlformats.org/officeDocument/2006/relationships/image" Target="../media/image228.png"/><Relationship Id="rId36" Type="http://schemas.openxmlformats.org/officeDocument/2006/relationships/image" Target="../media/image249.png"/><Relationship Id="rId57" Type="http://schemas.openxmlformats.org/officeDocument/2006/relationships/image" Target="../media/image270.png"/><Relationship Id="rId106" Type="http://schemas.openxmlformats.org/officeDocument/2006/relationships/image" Target="../media/image319.png"/><Relationship Id="rId127" Type="http://schemas.openxmlformats.org/officeDocument/2006/relationships/image" Target="../media/image340.png"/><Relationship Id="rId10" Type="http://schemas.openxmlformats.org/officeDocument/2006/relationships/image" Target="../media/image223.png"/><Relationship Id="rId31" Type="http://schemas.openxmlformats.org/officeDocument/2006/relationships/image" Target="../media/image244.png"/><Relationship Id="rId52" Type="http://schemas.openxmlformats.org/officeDocument/2006/relationships/image" Target="../media/image265.png"/><Relationship Id="rId73" Type="http://schemas.openxmlformats.org/officeDocument/2006/relationships/image" Target="../media/image286.png"/><Relationship Id="rId78" Type="http://schemas.openxmlformats.org/officeDocument/2006/relationships/image" Target="../media/image291.png"/><Relationship Id="rId94" Type="http://schemas.openxmlformats.org/officeDocument/2006/relationships/image" Target="../media/image307.png"/><Relationship Id="rId99" Type="http://schemas.openxmlformats.org/officeDocument/2006/relationships/image" Target="../media/image312.png"/><Relationship Id="rId101" Type="http://schemas.openxmlformats.org/officeDocument/2006/relationships/image" Target="../media/image314.png"/><Relationship Id="rId122" Type="http://schemas.openxmlformats.org/officeDocument/2006/relationships/image" Target="../media/image335.png"/><Relationship Id="rId143" Type="http://schemas.openxmlformats.org/officeDocument/2006/relationships/image" Target="../media/image356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26" Type="http://schemas.openxmlformats.org/officeDocument/2006/relationships/image" Target="../media/image239.png"/><Relationship Id="rId47" Type="http://schemas.openxmlformats.org/officeDocument/2006/relationships/image" Target="../media/image260.png"/><Relationship Id="rId68" Type="http://schemas.openxmlformats.org/officeDocument/2006/relationships/image" Target="../media/image281.png"/><Relationship Id="rId89" Type="http://schemas.openxmlformats.org/officeDocument/2006/relationships/image" Target="../media/image302.png"/><Relationship Id="rId112" Type="http://schemas.openxmlformats.org/officeDocument/2006/relationships/image" Target="../media/image325.png"/><Relationship Id="rId133" Type="http://schemas.openxmlformats.org/officeDocument/2006/relationships/image" Target="../media/image346.png"/><Relationship Id="rId16" Type="http://schemas.openxmlformats.org/officeDocument/2006/relationships/image" Target="../media/image229.png"/><Relationship Id="rId37" Type="http://schemas.openxmlformats.org/officeDocument/2006/relationships/image" Target="../media/image250.png"/><Relationship Id="rId58" Type="http://schemas.openxmlformats.org/officeDocument/2006/relationships/image" Target="../media/image271.png"/><Relationship Id="rId79" Type="http://schemas.openxmlformats.org/officeDocument/2006/relationships/image" Target="../media/image292.png"/><Relationship Id="rId102" Type="http://schemas.openxmlformats.org/officeDocument/2006/relationships/image" Target="../media/image315.png"/><Relationship Id="rId123" Type="http://schemas.openxmlformats.org/officeDocument/2006/relationships/image" Target="../media/image336.png"/><Relationship Id="rId144" Type="http://schemas.openxmlformats.org/officeDocument/2006/relationships/image" Target="../media/image3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265" y="1962911"/>
            <a:ext cx="265175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4474" y="2045207"/>
            <a:ext cx="533400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6733" y="2127504"/>
            <a:ext cx="798576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8989" y="2209800"/>
            <a:ext cx="1063752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8197" y="2292095"/>
            <a:ext cx="133502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453" y="2374392"/>
            <a:ext cx="1600200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661" y="2456688"/>
            <a:ext cx="1868423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917" y="2538983"/>
            <a:ext cx="2136648" cy="82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173" y="2621279"/>
            <a:ext cx="2401823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381" y="2703576"/>
            <a:ext cx="2670048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141" y="2785872"/>
            <a:ext cx="2715767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573" y="2868167"/>
            <a:ext cx="2715767" cy="82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3005" y="2950464"/>
            <a:ext cx="2715767" cy="82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485" y="3032760"/>
            <a:ext cx="2712720" cy="82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0917" y="3115055"/>
            <a:ext cx="2715767" cy="822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8349" y="3197351"/>
            <a:ext cx="2715767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781" y="3279647"/>
            <a:ext cx="2715767" cy="82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6261" y="3361944"/>
            <a:ext cx="2715767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693" y="3444240"/>
            <a:ext cx="2715767" cy="822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1125" y="3526535"/>
            <a:ext cx="2715767" cy="82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605" y="3608832"/>
            <a:ext cx="2712720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9037" y="3691128"/>
            <a:ext cx="2715767" cy="822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6469" y="3773423"/>
            <a:ext cx="2715767" cy="822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6949" y="3855720"/>
            <a:ext cx="2712720" cy="822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4381" y="3938015"/>
            <a:ext cx="2715767" cy="822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813" y="4020311"/>
            <a:ext cx="2715767" cy="822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9245" y="4102608"/>
            <a:ext cx="2715767" cy="822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725" y="4184903"/>
            <a:ext cx="2715767" cy="82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157" y="4267200"/>
            <a:ext cx="2715767" cy="822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4589" y="4349496"/>
            <a:ext cx="2715767" cy="822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5069" y="4431791"/>
            <a:ext cx="2712720" cy="822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2501" y="4514088"/>
            <a:ext cx="2715767" cy="822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933" y="4596384"/>
            <a:ext cx="2715767" cy="82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0413" y="4678679"/>
            <a:ext cx="2712720" cy="822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7845" y="4760976"/>
            <a:ext cx="2715767" cy="822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5277" y="4843271"/>
            <a:ext cx="2715767" cy="822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709" y="4925567"/>
            <a:ext cx="2715767" cy="822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3189" y="5007864"/>
            <a:ext cx="2715767" cy="822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0621" y="5090159"/>
            <a:ext cx="2715767" cy="822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8053" y="5172455"/>
            <a:ext cx="2715767" cy="822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8533" y="5254752"/>
            <a:ext cx="2712720" cy="822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5965" y="5337047"/>
            <a:ext cx="2715767" cy="822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3397" y="5419344"/>
            <a:ext cx="2715767" cy="8229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0829" y="5501640"/>
            <a:ext cx="2715767" cy="822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1309" y="5583935"/>
            <a:ext cx="2715767" cy="822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8741" y="5666232"/>
            <a:ext cx="2700524" cy="8229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6173" y="5748528"/>
            <a:ext cx="2545079" cy="822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6653" y="5830823"/>
            <a:ext cx="2276855" cy="8229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4085" y="5913120"/>
            <a:ext cx="2008632" cy="822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1517" y="5995415"/>
            <a:ext cx="1743455" cy="822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1997" y="6077711"/>
            <a:ext cx="1475232" cy="822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9429" y="6160008"/>
            <a:ext cx="1207008" cy="822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6861" y="6242303"/>
            <a:ext cx="941832" cy="822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4293" y="6324600"/>
            <a:ext cx="673608" cy="822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4773" y="6406896"/>
            <a:ext cx="405384" cy="1249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03566" y="744728"/>
            <a:ext cx="7879080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7839" marR="12700" indent="-1755775">
              <a:lnSpc>
                <a:spcPct val="100000"/>
              </a:lnSpc>
            </a:pP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Und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7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dirty="0">
                <a:solidFill>
                  <a:srgbClr val="232021"/>
                </a:solidFill>
                <a:latin typeface="Arial"/>
                <a:cs typeface="Arial"/>
              </a:rPr>
              <a:t>Öğrenci ve Uygulamacılar İçin Ders kitabı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73288" y="1604265"/>
            <a:ext cx="5514084" cy="1839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"/>
              </a:spcBef>
            </a:pPr>
            <a:endParaRPr sz="900" dirty="0"/>
          </a:p>
          <a:p>
            <a:pPr marL="411480">
              <a:lnSpc>
                <a:spcPct val="100000"/>
              </a:lnSpc>
            </a:pPr>
            <a:endParaRPr sz="647" dirty="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365"/>
              </a:spcBef>
            </a:pP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www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-text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boo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k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12"/>
              </a:spcBef>
            </a:pPr>
            <a:endParaRPr sz="1300" dirty="0"/>
          </a:p>
          <a:p>
            <a:pPr algn="ctr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h 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Fonksiyonları</a:t>
            </a:r>
            <a:endParaRPr sz="2800" dirty="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74382" y="6627373"/>
            <a:ext cx="741299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-25" dirty="0">
                <a:solidFill>
                  <a:srgbClr val="232021"/>
                </a:solidFill>
                <a:latin typeface="Arial"/>
                <a:cs typeface="Arial"/>
              </a:rPr>
              <a:t>Çeviren: Selman YAKUT</a:t>
            </a:r>
            <a:endParaRPr lang="tr-TR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6782" y="654050"/>
            <a:ext cx="5391518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ash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1900" b="1" spc="-25" dirty="0" err="1" smtClean="0">
                <a:solidFill>
                  <a:srgbClr val="232021"/>
                </a:solidFill>
                <a:latin typeface="Arial"/>
                <a:cs typeface="Arial"/>
              </a:rPr>
              <a:t>onksiyonları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958" y="1676400"/>
            <a:ext cx="7490459" cy="2863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7100" marR="19685" indent="-914400">
              <a:lnSpc>
                <a:spcPct val="100000"/>
              </a:lnSpc>
              <a:buClr>
                <a:srgbClr val="232021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Pr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ma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ge</a:t>
            </a:r>
            <a:r>
              <a:rPr sz="1800" b="1" spc="-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ce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dirty="0" smtClean="0">
                <a:solidFill>
                  <a:srgbClr val="232021"/>
                </a:solidFill>
                <a:latin typeface="Arial"/>
                <a:cs typeface="Arial"/>
              </a:rPr>
              <a:t>verilen bir </a:t>
            </a:r>
            <a:r>
              <a:rPr sz="18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lang="tr-TR" sz="1800" spc="-15" dirty="0" smtClean="0">
                <a:solidFill>
                  <a:srgbClr val="232021"/>
                </a:solidFill>
                <a:latin typeface="Arial"/>
                <a:cs typeface="Arial"/>
              </a:rPr>
              <a:t> çıkışı için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8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lang="tr-TR" sz="1800" spc="-15" dirty="0" smtClean="0">
                <a:solidFill>
                  <a:srgbClr val="232021"/>
                </a:solidFill>
                <a:latin typeface="Arial"/>
                <a:cs typeface="Arial"/>
              </a:rPr>
              <a:t> gibi bir girişi bulmak imkansız olmalı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.,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8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tek yönlüdür.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2021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  <a:buClr>
                <a:srgbClr val="232021"/>
              </a:buClr>
              <a:buFont typeface="Arial"/>
              <a:buChar char="•"/>
            </a:pPr>
            <a:endParaRPr sz="1100" dirty="0"/>
          </a:p>
          <a:p>
            <a:pPr marL="927100" marR="12700" indent="-914400">
              <a:lnSpc>
                <a:spcPct val="100000"/>
              </a:lnSpc>
              <a:buClr>
                <a:srgbClr val="232021"/>
              </a:buClr>
              <a:buFont typeface="Arial"/>
              <a:buChar char="•"/>
              <a:tabLst>
                <a:tab pos="341630" algn="l"/>
              </a:tabLst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ec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ond</a:t>
            </a:r>
            <a:r>
              <a:rPr sz="18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ma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ge</a:t>
            </a:r>
            <a:r>
              <a:rPr sz="18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ce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-10" dirty="0" smtClean="0">
                <a:solidFill>
                  <a:srgbClr val="232021"/>
                </a:solidFill>
                <a:latin typeface="Arial"/>
                <a:cs typeface="Arial"/>
              </a:rPr>
              <a:t>verilen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ve üretilen</a:t>
            </a:r>
            <a:r>
              <a:rPr sz="18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için 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8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olan ikinci bir </a:t>
            </a:r>
            <a:r>
              <a:rPr lang="tr-TR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değerini hesaplamak </a:t>
            </a:r>
            <a:r>
              <a:rPr lang="tr-TR" sz="1800" spc="0" dirty="0" err="1" smtClean="0">
                <a:solidFill>
                  <a:srgbClr val="232021"/>
                </a:solidFill>
                <a:latin typeface="Arial"/>
                <a:cs typeface="Arial"/>
              </a:rPr>
              <a:t>hesapsal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olarak mümkün olmamalı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2021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  <a:buClr>
                <a:srgbClr val="232021"/>
              </a:buClr>
              <a:buFont typeface="Arial"/>
              <a:buChar char="•"/>
            </a:pPr>
            <a:endParaRPr sz="1100" dirty="0"/>
          </a:p>
          <a:p>
            <a:pPr marL="927100" marR="132715" indent="-914400">
              <a:lnSpc>
                <a:spcPct val="100000"/>
              </a:lnSpc>
              <a:buClr>
                <a:srgbClr val="232021"/>
              </a:buClr>
              <a:buFont typeface="Arial"/>
              <a:buChar char="•"/>
              <a:tabLst>
                <a:tab pos="341630" algn="l"/>
              </a:tabLst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olli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ion</a:t>
            </a:r>
            <a:r>
              <a:rPr sz="18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ce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800" spc="-240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232021"/>
                </a:solidFill>
                <a:latin typeface="Arial"/>
                <a:cs typeface="Arial"/>
              </a:rPr>
              <a:t>≠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lang="tr-TR" spc="-202" baseline="-20833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-202" dirty="0" smtClean="0">
                <a:solidFill>
                  <a:srgbClr val="232021"/>
                </a:solidFill>
                <a:latin typeface="Arial"/>
                <a:cs typeface="Arial"/>
              </a:rPr>
              <a:t> g</a:t>
            </a:r>
            <a:r>
              <a:rPr lang="tr-TR" spc="10" dirty="0" smtClean="0">
                <a:solidFill>
                  <a:srgbClr val="232021"/>
                </a:solidFill>
                <a:latin typeface="Arial"/>
                <a:cs typeface="Arial"/>
              </a:rPr>
              <a:t>ibi herhangi farklı iki çıkış için 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olan bir çift oluşturmak </a:t>
            </a:r>
            <a:r>
              <a:rPr lang="tr-TR" sz="1800" spc="0" dirty="0" err="1" smtClean="0">
                <a:solidFill>
                  <a:srgbClr val="232021"/>
                </a:solidFill>
                <a:latin typeface="Arial"/>
                <a:cs typeface="Arial"/>
              </a:rPr>
              <a:t>hesapsal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olarak mümkün olmamalı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6782" y="668274"/>
            <a:ext cx="6763384" cy="718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ash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işlevselliği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Güvenlik</a:t>
            </a:r>
            <a:endParaRPr sz="1900" dirty="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475"/>
              </a:spcBef>
            </a:pPr>
            <a:r>
              <a:rPr lang="tr-TR" sz="20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olli</a:t>
            </a:r>
            <a:r>
              <a:rPr sz="2000" spc="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20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smtClean="0">
                <a:solidFill>
                  <a:srgbClr val="232021"/>
                </a:solidFill>
                <a:latin typeface="Arial"/>
                <a:cs typeface="Arial"/>
              </a:rPr>
              <a:t>bir çok probleme sebep olmaktadır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7343" y="1823975"/>
            <a:ext cx="6501765" cy="1085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9444"/>
              <a:buFont typeface="Arial"/>
              <a:buChar char="•"/>
              <a:tabLst>
                <a:tab pos="207645" algn="l"/>
              </a:tabLst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.5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olasılıkla bir çarpışma bulmak ne kadar zordur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207645" marR="12700" indent="-195580">
              <a:lnSpc>
                <a:spcPct val="118700"/>
              </a:lnSpc>
              <a:spcBef>
                <a:spcPts val="175"/>
              </a:spcBef>
              <a:buClr>
                <a:srgbClr val="5C83BE"/>
              </a:buClr>
              <a:buSzPct val="119444"/>
              <a:buFont typeface="Arial"/>
              <a:buChar char="•"/>
              <a:tabLst>
                <a:tab pos="207645" algn="l"/>
              </a:tabLst>
            </a:pPr>
            <a:r>
              <a:rPr lang="tr-TR" sz="1800" spc="-5" dirty="0" smtClean="0">
                <a:solidFill>
                  <a:srgbClr val="232021"/>
                </a:solidFill>
                <a:latin typeface="Arial"/>
                <a:cs typeface="Arial"/>
              </a:rPr>
              <a:t>İlgili Problem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-85" dirty="0" smtClean="0">
                <a:solidFill>
                  <a:srgbClr val="232021"/>
                </a:solidFill>
                <a:latin typeface="Arial"/>
                <a:cs typeface="Arial"/>
              </a:rPr>
              <a:t>bir</a:t>
            </a:r>
            <a:r>
              <a:rPr lang="tr-TR" sz="1800" spc="-85" dirty="0" smtClean="0">
                <a:solidFill>
                  <a:srgbClr val="232021"/>
                </a:solidFill>
                <a:latin typeface="Arial"/>
                <a:cs typeface="Arial"/>
              </a:rPr>
              <a:t> partide iki kişinin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.5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olasılıkla aynı günde doğma ihtimalinin olması için ne kadar insana ihtiyaç var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342" y="2991360"/>
            <a:ext cx="4644758" cy="405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dirty="0" smtClean="0">
                <a:solidFill>
                  <a:srgbClr val="5C83BE"/>
                </a:solidFill>
                <a:latin typeface="Arial"/>
                <a:cs typeface="Arial"/>
              </a:rPr>
              <a:t>•</a:t>
            </a:r>
            <a:r>
              <a:rPr sz="2150" spc="180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spc="-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ayır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365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183</a:t>
            </a:r>
            <a:r>
              <a:rPr lang="tr-TR" sz="1800" spc="5" dirty="0" smtClean="0">
                <a:solidFill>
                  <a:srgbClr val="232021"/>
                </a:solidFill>
                <a:latin typeface="Arial"/>
                <a:cs typeface="Arial"/>
              </a:rPr>
              <a:t>kişi değil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343" y="3397250"/>
            <a:ext cx="339280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kişi yeterli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480" y="3778250"/>
            <a:ext cx="7348220" cy="1793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>
              <a:lnSpc>
                <a:spcPct val="100000"/>
              </a:lnSpc>
            </a:pP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Bu doğum günü çelişkisi olarak ifade </a:t>
            </a:r>
            <a:r>
              <a:rPr lang="tr-TR" spc="5" dirty="0" err="1" smtClean="0">
                <a:solidFill>
                  <a:srgbClr val="232021"/>
                </a:solidFill>
                <a:latin typeface="Arial"/>
                <a:cs typeface="Arial"/>
              </a:rPr>
              <a:t>edilr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≈√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225" baseline="2546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ep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8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07645" marR="1174115" indent="-195580">
              <a:lnSpc>
                <a:spcPct val="118700"/>
              </a:lnSpc>
              <a:spcBef>
                <a:spcPts val="245"/>
              </a:spcBef>
              <a:buClr>
                <a:srgbClr val="5C83BE"/>
              </a:buClr>
              <a:buSzPct val="119444"/>
              <a:buFont typeface="Arial"/>
              <a:buChar char="•"/>
              <a:tabLst>
                <a:tab pos="207645" algn="l"/>
              </a:tabLst>
            </a:pPr>
            <a:r>
              <a:rPr lang="tr-TR" dirty="0" smtClean="0">
                <a:solidFill>
                  <a:srgbClr val="232021"/>
                </a:solidFill>
                <a:latin typeface="Arial"/>
                <a:cs typeface="Arial"/>
              </a:rPr>
              <a:t>Daha fazla bilgi için şu kaynağa bakabilirsiniz:                 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hap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.3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-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nde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800" i="1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07645" marR="12700" indent="-195580">
              <a:lnSpc>
                <a:spcPct val="117800"/>
              </a:lnSpc>
              <a:spcBef>
                <a:spcPts val="270"/>
              </a:spcBef>
              <a:buClr>
                <a:srgbClr val="5C83BE"/>
              </a:buClr>
              <a:buSzPct val="119444"/>
              <a:buFont typeface="Arial"/>
              <a:buChar char="•"/>
              <a:tabLst>
                <a:tab pos="207645" algn="l"/>
              </a:tabLst>
            </a:pP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8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ado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800" spc="-40" dirty="0" smtClean="0">
                <a:solidFill>
                  <a:srgbClr val="232021"/>
                </a:solidFill>
                <a:latin typeface="Arial"/>
                <a:cs typeface="Arial"/>
              </a:rPr>
              <a:t>la baş etmek için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 fonksiyonları en az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bitlik</a:t>
            </a:r>
            <a:r>
              <a:rPr lang="tr-TR" spc="10" dirty="0" smtClean="0">
                <a:solidFill>
                  <a:srgbClr val="232021"/>
                </a:solidFill>
                <a:latin typeface="Arial"/>
                <a:cs typeface="Arial"/>
              </a:rPr>
              <a:t> çıkışa ihtiyaç duyar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İçeriği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816609"/>
            <a:ext cx="5571350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65" dirty="0">
                <a:solidFill>
                  <a:srgbClr val="232021"/>
                </a:solidFill>
                <a:latin typeface="Arial"/>
                <a:cs typeface="Arial"/>
              </a:rPr>
              <a:t>Hash fonksiyonlarına neden ihtiyaç duyarız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Bu fonksiyonlar nasıl çalışır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Algoritmalar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hm</a:t>
            </a:r>
            <a:r>
              <a:rPr lang="tr-TR" sz="2000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82" y="668274"/>
            <a:ext cx="377444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ash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İşlevleri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go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246" y="4172207"/>
            <a:ext cx="6642100" cy="19996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b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ilesi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-1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giriş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olan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mesajının yığınları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900" dirty="0"/>
          </a:p>
          <a:p>
            <a:pPr marL="180340">
              <a:lnSpc>
                <a:spcPct val="100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işlemler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 düzeyinde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tam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dönmeli kayma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ct val="121700"/>
              </a:lnSpc>
              <a:spcBef>
                <a:spcPts val="16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IPE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160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giriş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aj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70" dirty="0" smtClean="0">
                <a:solidFill>
                  <a:srgbClr val="232021"/>
                </a:solidFill>
                <a:latin typeface="Arial"/>
                <a:cs typeface="Arial"/>
              </a:rPr>
              <a:t>yığınları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;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işlemler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-1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e benzer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fakat her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roundan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sonra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parallel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ve birleştirilmiş iki yapı vardır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608" y="1344169"/>
            <a:ext cx="1706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706" y="2273810"/>
            <a:ext cx="136207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8120">
              <a:lnSpc>
                <a:spcPct val="100000"/>
              </a:lnSpc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800" spc="-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blo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800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iphe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5423" y="2334769"/>
            <a:ext cx="197612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pe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800" spc="-1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8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800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- f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6797" y="1758695"/>
            <a:ext cx="1731260" cy="524255"/>
          </a:xfrm>
          <a:custGeom>
            <a:avLst/>
            <a:gdLst/>
            <a:ahLst/>
            <a:cxnLst/>
            <a:rect l="l" t="t" r="r" b="b"/>
            <a:pathLst>
              <a:path w="1731260" h="524255">
                <a:moveTo>
                  <a:pt x="69738" y="481200"/>
                </a:moveTo>
                <a:lnTo>
                  <a:pt x="60959" y="451103"/>
                </a:lnTo>
                <a:lnTo>
                  <a:pt x="0" y="509015"/>
                </a:lnTo>
                <a:lnTo>
                  <a:pt x="57911" y="519740"/>
                </a:lnTo>
                <a:lnTo>
                  <a:pt x="57911" y="484631"/>
                </a:lnTo>
                <a:lnTo>
                  <a:pt x="69738" y="481200"/>
                </a:lnTo>
                <a:close/>
              </a:path>
              <a:path w="1731260" h="524255">
                <a:moveTo>
                  <a:pt x="73491" y="494067"/>
                </a:moveTo>
                <a:lnTo>
                  <a:pt x="69738" y="481200"/>
                </a:lnTo>
                <a:lnTo>
                  <a:pt x="57911" y="484631"/>
                </a:lnTo>
                <a:lnTo>
                  <a:pt x="64007" y="496823"/>
                </a:lnTo>
                <a:lnTo>
                  <a:pt x="73491" y="494067"/>
                </a:lnTo>
                <a:close/>
              </a:path>
              <a:path w="1731260" h="524255">
                <a:moveTo>
                  <a:pt x="82295" y="524255"/>
                </a:moveTo>
                <a:lnTo>
                  <a:pt x="73491" y="494067"/>
                </a:lnTo>
                <a:lnTo>
                  <a:pt x="64007" y="496823"/>
                </a:lnTo>
                <a:lnTo>
                  <a:pt x="57911" y="484631"/>
                </a:lnTo>
                <a:lnTo>
                  <a:pt x="57911" y="519740"/>
                </a:lnTo>
                <a:lnTo>
                  <a:pt x="82295" y="524255"/>
                </a:lnTo>
                <a:close/>
              </a:path>
              <a:path w="1731260" h="524255">
                <a:moveTo>
                  <a:pt x="1731260" y="12191"/>
                </a:moveTo>
                <a:lnTo>
                  <a:pt x="1728212" y="0"/>
                </a:lnTo>
                <a:lnTo>
                  <a:pt x="69738" y="481200"/>
                </a:lnTo>
                <a:lnTo>
                  <a:pt x="73491" y="494067"/>
                </a:lnTo>
                <a:lnTo>
                  <a:pt x="173126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7697" y="1758695"/>
            <a:ext cx="1932431" cy="469391"/>
          </a:xfrm>
          <a:custGeom>
            <a:avLst/>
            <a:gdLst/>
            <a:ahLst/>
            <a:cxnLst/>
            <a:rect l="l" t="t" r="r" b="b"/>
            <a:pathLst>
              <a:path w="1932431" h="469391">
                <a:moveTo>
                  <a:pt x="1858989" y="426896"/>
                </a:moveTo>
                <a:lnTo>
                  <a:pt x="3047" y="0"/>
                </a:lnTo>
                <a:lnTo>
                  <a:pt x="0" y="12191"/>
                </a:lnTo>
                <a:lnTo>
                  <a:pt x="1856425" y="439200"/>
                </a:lnTo>
                <a:lnTo>
                  <a:pt x="1858989" y="426896"/>
                </a:lnTo>
                <a:close/>
              </a:path>
              <a:path w="1932431" h="469391">
                <a:moveTo>
                  <a:pt x="1871471" y="464650"/>
                </a:moveTo>
                <a:lnTo>
                  <a:pt x="1871471" y="429767"/>
                </a:lnTo>
                <a:lnTo>
                  <a:pt x="1868423" y="441959"/>
                </a:lnTo>
                <a:lnTo>
                  <a:pt x="1856425" y="439200"/>
                </a:lnTo>
                <a:lnTo>
                  <a:pt x="1850135" y="469391"/>
                </a:lnTo>
                <a:lnTo>
                  <a:pt x="1871471" y="464650"/>
                </a:lnTo>
                <a:close/>
              </a:path>
              <a:path w="1932431" h="469391">
                <a:moveTo>
                  <a:pt x="1871471" y="429767"/>
                </a:moveTo>
                <a:lnTo>
                  <a:pt x="1858989" y="426896"/>
                </a:lnTo>
                <a:lnTo>
                  <a:pt x="1856425" y="439200"/>
                </a:lnTo>
                <a:lnTo>
                  <a:pt x="1868423" y="441959"/>
                </a:lnTo>
                <a:lnTo>
                  <a:pt x="1871471" y="429767"/>
                </a:lnTo>
                <a:close/>
              </a:path>
              <a:path w="1932431" h="469391">
                <a:moveTo>
                  <a:pt x="1932431" y="451103"/>
                </a:moveTo>
                <a:lnTo>
                  <a:pt x="1865375" y="396239"/>
                </a:lnTo>
                <a:lnTo>
                  <a:pt x="1858989" y="426896"/>
                </a:lnTo>
                <a:lnTo>
                  <a:pt x="1871471" y="429767"/>
                </a:lnTo>
                <a:lnTo>
                  <a:pt x="1871471" y="464650"/>
                </a:lnTo>
                <a:lnTo>
                  <a:pt x="1932431" y="451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İçeriği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816609"/>
            <a:ext cx="571690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65" dirty="0">
                <a:solidFill>
                  <a:srgbClr val="232021"/>
                </a:solidFill>
                <a:latin typeface="Arial"/>
                <a:cs typeface="Arial"/>
              </a:rPr>
              <a:t>Hash fonksiyonlarına neden ihtiyaç duyarız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Bu fonksiyonlar nasıl çalışır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Algoritmalar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b="1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b="1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hm</a:t>
            </a:r>
            <a:r>
              <a:rPr lang="tr-TR" sz="2000" b="1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lang="tr-TR"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112268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3041"/>
            <a:ext cx="5862955" cy="249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ailesinin bir parçasıdır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5" dirty="0" err="1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25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2000" spc="-5" dirty="0" err="1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å</a:t>
            </a:r>
            <a:r>
              <a:rPr sz="2000" spc="20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ga</a:t>
            </a:r>
            <a:r>
              <a:rPr sz="2000" spc="-5" dirty="0" err="1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smtClean="0">
                <a:solidFill>
                  <a:srgbClr val="232021"/>
                </a:solidFill>
                <a:latin typeface="Arial"/>
                <a:cs typeface="Arial"/>
              </a:rPr>
              <a:t>yapısına dayanır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07645" marR="12700" indent="-195580">
              <a:lnSpc>
                <a:spcPct val="118100"/>
              </a:lnSpc>
              <a:spcBef>
                <a:spcPts val="195"/>
              </a:spcBef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Giriş olarak 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um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 2</a:t>
            </a:r>
            <a:r>
              <a:rPr lang="tr-TR" sz="2025" spc="-22" baseline="24691" dirty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lang="tr-TR" sz="2025" spc="-15" baseline="24691" dirty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lang="tr-TR" sz="2025" spc="217" baseline="24691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bi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alır ve 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160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bi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15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çıkış verir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07645" marR="198120" indent="-195580">
              <a:lnSpc>
                <a:spcPct val="118100"/>
              </a:lnSpc>
              <a:spcBef>
                <a:spcPts val="275"/>
              </a:spcBef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65" dirty="0" smtClean="0">
                <a:solidFill>
                  <a:srgbClr val="232021"/>
                </a:solidFill>
                <a:latin typeface="Arial"/>
                <a:cs typeface="Arial"/>
              </a:rPr>
              <a:t>Geniş bir alanda kullanılır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(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bazı zayıflıkları olduğu bilinmesine rağmen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411530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yüksek seviyeli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ia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15350"/>
            <a:ext cx="5854065" cy="65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Sıkıştırma Fonksiyonu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her biri 20 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rounddan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oluşmuş dört temel seviyeye bölünmüş olan 80 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rounddan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oluşur.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6250" y="2279904"/>
            <a:ext cx="100584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0257" y="22951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0642" y="2279904"/>
            <a:ext cx="91440" cy="24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5506" y="23012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8697" y="23012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6130" y="23012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1114" y="23012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4377" y="2279904"/>
            <a:ext cx="146304" cy="42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3018" y="2279904"/>
            <a:ext cx="182880" cy="42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2746" y="231952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4538" y="23378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9786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9553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2162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7609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4538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5121" y="2334767"/>
            <a:ext cx="73152" cy="12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1697" y="2343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0642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9553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0409" y="2279904"/>
            <a:ext cx="9144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3562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3018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95393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7690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4266" y="2340864"/>
            <a:ext cx="73152" cy="12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9130" y="2350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3794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0409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46170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8465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6250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68545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4266" y="23561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9321" y="2362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4065" y="2304288"/>
            <a:ext cx="109728" cy="67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3833" y="2353055"/>
            <a:ext cx="109728" cy="182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177" y="23682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6482" y="2353055"/>
            <a:ext cx="27432" cy="18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3642" y="2353055"/>
            <a:ext cx="27432" cy="182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39945" y="2353055"/>
            <a:ext cx="18288" cy="18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67962" y="23682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58818" y="2298192"/>
            <a:ext cx="219456" cy="731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59986" y="23682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01033" y="237439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1890" y="23804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5897" y="23804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8426" y="2304288"/>
            <a:ext cx="36576" cy="91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6442" y="2316479"/>
            <a:ext cx="228600" cy="79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95978" y="2371344"/>
            <a:ext cx="73152" cy="243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46170" y="24902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46170" y="25024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46170" y="25206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6170" y="253898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46170" y="25572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46170" y="25755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46170" y="259384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74186" y="25877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6170" y="26121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6170" y="26304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57065" y="26365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46170" y="26487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47921" y="26426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3097" y="26426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47921" y="26487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3954" y="26487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46170" y="26609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11930" y="26974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67962" y="26974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46170" y="27096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11930" y="27096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58818" y="27096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11930" y="27157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9674" y="27157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46170" y="27279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1930" y="27218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40530" y="27218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11930" y="27279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31386" y="27279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13681" y="27279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2242" y="27340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46170" y="274624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20490" y="2615183"/>
            <a:ext cx="109728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85081" y="2615183"/>
            <a:ext cx="64008" cy="140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03954" y="2615183"/>
            <a:ext cx="118872" cy="1402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6170" y="27645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46170" y="27828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09009" y="2590800"/>
            <a:ext cx="274320" cy="1950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46170" y="28011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46170" y="28194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46170" y="28376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46170" y="28559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46170" y="28742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46170" y="28925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46170" y="29108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46170" y="292912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67949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42269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16589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90909" y="2938272"/>
            <a:ext cx="128015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56082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30402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04721" y="2938272"/>
            <a:ext cx="137160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79042" y="2938272"/>
            <a:ext cx="128015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44218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18538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92858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7177" y="2938272"/>
            <a:ext cx="128015" cy="121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32353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06674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80994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46170" y="2938272"/>
            <a:ext cx="137160" cy="121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20490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94809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69130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43450" y="2938272"/>
            <a:ext cx="128015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08626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2945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57266" y="2938272"/>
            <a:ext cx="137160" cy="121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31586" y="2938272"/>
            <a:ext cx="128015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46170" y="29596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46170" y="29778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46170" y="29900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96762" y="2938272"/>
            <a:ext cx="39623" cy="853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67949" y="30388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67949" y="30571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67949" y="30754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67949" y="3093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67949" y="31120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67949" y="3124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67949" y="31302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46170" y="31394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46170" y="314858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46170" y="31546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23794" y="31790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23794" y="31973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23794" y="32156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15050" y="3127248"/>
            <a:ext cx="21335" cy="97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23794" y="323392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67949" y="32400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23794" y="32522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23794" y="2993135"/>
            <a:ext cx="1453896" cy="2560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83330" y="32461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67949" y="32583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74186" y="3249167"/>
            <a:ext cx="27432" cy="60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83330" y="32583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23794" y="32705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67949" y="32766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3794" y="32887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67949" y="32948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83330" y="32948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23794" y="33070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67949" y="33131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83330" y="33192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3794" y="33253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67949" y="33253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83330" y="33375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3794" y="3343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83330" y="33558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3794" y="33619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98114" y="3249167"/>
            <a:ext cx="905256" cy="1097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02786" y="33558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98697" y="33680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54146" y="33680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83330" y="33680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3794" y="33802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23794" y="33985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16402" y="3358896"/>
            <a:ext cx="886968" cy="365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93642" y="33924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94226" y="33985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85081" y="34046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3794" y="34168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75938" y="34107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15050" y="3322320"/>
            <a:ext cx="21335" cy="97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98114" y="3395471"/>
            <a:ext cx="64007" cy="304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75353" y="3389376"/>
            <a:ext cx="128016" cy="365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67949" y="34350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23794" y="34350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67949" y="34533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23794" y="34533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067949" y="34716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23794" y="34716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67949" y="34899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23794" y="34899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67949" y="35082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23794" y="3243072"/>
            <a:ext cx="1453896" cy="26822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46170" y="35204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67949" y="35204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46170" y="35387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46170" y="35570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46170" y="35753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46170" y="35935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46170" y="36118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15050" y="3517391"/>
            <a:ext cx="21335" cy="1036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46170" y="36301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067949" y="36362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46170" y="36484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67949" y="36545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46170" y="36667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67949" y="3672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46170" y="36850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67949" y="36911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46170" y="37033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067949" y="37094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344802" y="37155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46170" y="37216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67949" y="37216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6170" y="37398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6170" y="37581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6170" y="37764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146170" y="37947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396362" y="3700271"/>
            <a:ext cx="256032" cy="9753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588386" y="37947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43250" y="37947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46170" y="38130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10562" y="3761232"/>
            <a:ext cx="484631" cy="548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5050" y="3718559"/>
            <a:ext cx="21335" cy="97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067949" y="38313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46170" y="38313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359786" y="3797808"/>
            <a:ext cx="73152" cy="4267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067949" y="38496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46170" y="38496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588386" y="3855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43250" y="3855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067949" y="3867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46170" y="3867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8658" y="3797808"/>
            <a:ext cx="192024" cy="731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67949" y="3886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6170" y="3886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67949" y="39044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46170" y="39044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067949" y="39166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174369" y="3718559"/>
            <a:ext cx="1289304" cy="2011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454530" y="39166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46170" y="39227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454530" y="39227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63674" y="39349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46170" y="39410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63674" y="39410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46170" y="39593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46170" y="39776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46170" y="39959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46170" y="40142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15050" y="3913632"/>
            <a:ext cx="21335" cy="97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67949" y="40264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46170" y="40325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67949" y="40446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46170" y="40507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67949" y="40629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46170" y="40690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67949" y="40812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46170" y="40873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067949" y="40995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146170" y="4105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67949" y="41117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67949" y="41178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146170" y="41239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146170" y="41422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46170" y="41605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46170" y="41788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46170" y="41970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46170" y="42153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615050" y="4114800"/>
            <a:ext cx="21335" cy="97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67949" y="42275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46170" y="42336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67949" y="42458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146170" y="42458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67949" y="42641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67949" y="42824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67949" y="43007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067949" y="43129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46170" y="43830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146170" y="43921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146170" y="43982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615050" y="4309871"/>
            <a:ext cx="21335" cy="97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67949" y="44226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69897" y="44287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067949" y="44409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969897" y="4434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979042" y="44409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067949" y="44592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067949" y="44775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067949" y="44958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2465" y="3925823"/>
            <a:ext cx="2816351" cy="5791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34690" y="45018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067949" y="45110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39945" y="45262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39945" y="45323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30802" y="45384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551809" y="45659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06674" y="4553711"/>
            <a:ext cx="64007" cy="121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61538" y="45628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783714" y="4553711"/>
            <a:ext cx="667512" cy="182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378074" y="45689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32938" y="4553711"/>
            <a:ext cx="128015" cy="182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96946" y="45689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06674" y="45689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551809" y="45750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98697" y="45780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088770" y="4587240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646553" y="4553711"/>
            <a:ext cx="146304" cy="304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719706" y="45811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615050" y="4504944"/>
            <a:ext cx="21335" cy="1036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067949" y="4623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728850" y="4617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359786" y="4504944"/>
            <a:ext cx="676656" cy="11582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460370" y="4617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597530" y="4617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728850" y="4623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451226" y="4623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487802" y="4623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97530" y="4623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670682" y="46268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719706" y="46299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067949" y="46421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368930" y="4614671"/>
            <a:ext cx="310896" cy="243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670682" y="46360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37409" y="4572000"/>
            <a:ext cx="676656" cy="792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186050" y="4648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387218" y="4639055"/>
            <a:ext cx="54864" cy="121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487802" y="4639055"/>
            <a:ext cx="182880" cy="121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16402" y="4614671"/>
            <a:ext cx="329184" cy="3657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67949" y="46603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67949" y="46786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511930" y="4678679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131186" y="4651247"/>
            <a:ext cx="36576" cy="3657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67949" y="46969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67949" y="47091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207642" y="4727447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930018" y="47701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911730" y="4760976"/>
            <a:ext cx="82296" cy="2438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75738" y="47823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414650" y="47884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15050" y="4706111"/>
            <a:ext cx="21335" cy="97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067949" y="48188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393058" y="4818888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67949" y="48371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268346" y="4760976"/>
            <a:ext cx="237744" cy="7924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341497" y="48371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551809" y="48402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67949" y="48554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67949" y="48737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335658" y="4879847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350642" y="48737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350642" y="48798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67949" y="48920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442082" y="48859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84297" y="4785359"/>
            <a:ext cx="466344" cy="11582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396362" y="4809744"/>
            <a:ext cx="411480" cy="9143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067949" y="49042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83330" y="49590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74186" y="49651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15050" y="4901184"/>
            <a:ext cx="21335" cy="1036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7949" y="50200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067949" y="50383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67949" y="50566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67949" y="50749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67949" y="50932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67949" y="51054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615050" y="5102352"/>
            <a:ext cx="21335" cy="97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67949" y="52151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67949" y="52334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67949" y="52517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67949" y="52699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067949" y="52882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67949" y="53004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314065" y="53736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314065" y="53797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04921" y="53858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304921" y="53949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615050" y="5297423"/>
            <a:ext cx="21335" cy="97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067949" y="54102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067949" y="54284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067949" y="54467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024762" y="4498847"/>
            <a:ext cx="2642616" cy="94487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826130" y="54406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67949" y="54650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067949" y="54833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067949" y="54955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579242" y="5443728"/>
            <a:ext cx="256032" cy="5486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807842" y="54955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067949" y="55016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798697" y="55229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816986" y="55260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798697" y="5498591"/>
            <a:ext cx="18288" cy="365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615050" y="5498591"/>
            <a:ext cx="21335" cy="97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067949" y="56113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067949" y="56296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174369" y="3919728"/>
            <a:ext cx="2121408" cy="171907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76906" y="56357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067949" y="56479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176906" y="56418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67949" y="56662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67949" y="56845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8287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149474" y="5644896"/>
            <a:ext cx="36576" cy="4267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067949" y="56967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086237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360557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34877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900053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174369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448690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723009" y="5779008"/>
            <a:ext cx="137160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988186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62506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536826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811146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076321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38777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713097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987418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252593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526914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801233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075554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340730" y="5779008"/>
            <a:ext cx="137160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615050" y="5693664"/>
            <a:ext cx="21335" cy="9753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19906" y="59527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11930" y="59954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767962" y="60015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475353" y="60076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758818" y="60076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594226" y="5992367"/>
            <a:ext cx="265176" cy="12191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758818" y="61112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758818" y="61173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484497" y="5998464"/>
            <a:ext cx="45719" cy="12801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612514" y="6114288"/>
            <a:ext cx="82296" cy="1828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767962" y="6108191"/>
            <a:ext cx="64008" cy="2438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054730" y="61600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350642" y="5583935"/>
            <a:ext cx="987552" cy="89001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191890" y="64770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182746" y="659891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338194" y="659891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173602" y="66050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164458" y="66111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027297" y="662025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191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155314" y="66172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155314" y="66233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374770" y="66233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46170" y="66294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146170" y="66354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073018" y="66476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246753" y="66476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310762" y="66476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009009" y="6595871"/>
            <a:ext cx="146304" cy="6705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045586" y="665988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036442" y="66659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999865" y="6662928"/>
            <a:ext cx="27432" cy="1828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027297" y="667816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246753" y="67025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246753" y="67086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219321" y="6601968"/>
            <a:ext cx="192024" cy="10972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393058" y="67086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237609" y="671474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981577" y="6656831"/>
            <a:ext cx="173736" cy="6705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082162" y="6720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228465" y="6720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274186" y="6720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301618" y="67208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972433" y="6723888"/>
            <a:ext cx="27432" cy="1219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45586" y="6723888"/>
            <a:ext cx="36576" cy="121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146170" y="67391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146170" y="67452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155314" y="675131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74770" y="675131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137026" y="6711695"/>
            <a:ext cx="164592" cy="4876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164458" y="67635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173602" y="67696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47338" y="6711695"/>
            <a:ext cx="54864" cy="6095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38194" y="67772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3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222440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1:</a:t>
            </a:r>
            <a:r>
              <a:rPr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Ekleme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596201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X mesajını 512 </a:t>
            </a:r>
            <a:r>
              <a:rPr lang="tr-TR" sz="1600" spc="-2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 katına tamamlamak için değer eklenir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 </a:t>
            </a:r>
            <a:r>
              <a:rPr sz="1900" spc="-19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−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−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−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44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−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8621" y="3093720"/>
            <a:ext cx="7930895" cy="254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341566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1:</a:t>
            </a:r>
            <a:r>
              <a:rPr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ash</a:t>
            </a:r>
            <a:r>
              <a:rPr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Hesaplaması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4" y="1468629"/>
            <a:ext cx="7391005" cy="349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575" spc="-15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mesaj bloğu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pro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age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round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  <a:buClr>
                <a:srgbClr val="5C83BE"/>
              </a:buClr>
              <a:buFont typeface="Arial"/>
              <a:buChar char="•"/>
            </a:pPr>
            <a:endParaRPr sz="75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07645">
              <a:lnSpc>
                <a:spcPct val="100000"/>
              </a:lnSpc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ses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07645" marR="144145" indent="-195580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62255" algn="l"/>
              </a:tabLst>
            </a:pPr>
            <a:r>
              <a:rPr lang="tr-TR" sz="1600" spc="25" dirty="0" smtClean="0">
                <a:solidFill>
                  <a:srgbClr val="232021"/>
                </a:solidFill>
                <a:latin typeface="Arial"/>
                <a:cs typeface="Arial"/>
              </a:rPr>
              <a:t>Mesaj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tarifesi 80 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roundun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her biri için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32-b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-5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 kelimeler kullanır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6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,.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-11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62255" indent="-25019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225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boyutunda beş çalışan kaydedici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A,B,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62255" indent="-25019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225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575" spc="-18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değeri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32-b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20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 beş kelimeden oluşur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575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575" baseline="26455" dirty="0">
              <a:latin typeface="Arial"/>
              <a:cs typeface="Arial"/>
            </a:endParaRPr>
          </a:p>
          <a:p>
            <a:pPr marL="207645" marR="12700" indent="-195580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Başlangıçta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değeri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başlangıç değerlerini atar,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daha sonra her mesaj bloku işlendikten sonra eski </a:t>
            </a:r>
            <a:r>
              <a:rPr lang="tr-TR" sz="1600" spc="20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 değeri yeni </a:t>
            </a:r>
            <a:r>
              <a:rPr lang="tr-TR" sz="1600" spc="20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 değerleriyle yer değiştirir. </a:t>
            </a: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575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575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575" spc="-209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son mesajın çıkışındaki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değeri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SHA-1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nın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değerlerine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h(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eşittir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35779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1:</a:t>
            </a:r>
            <a:r>
              <a:rPr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dört seviyenin hepsi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1725" y="1353312"/>
            <a:ext cx="4788408" cy="549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İçeriği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644502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65" dirty="0" smtClean="0">
                <a:solidFill>
                  <a:srgbClr val="232021"/>
                </a:solidFill>
                <a:latin typeface="Arial"/>
                <a:cs typeface="Arial"/>
              </a:rPr>
              <a:t>Hash</a:t>
            </a:r>
            <a:r>
              <a:rPr lang="tr-TR" sz="2000" spc="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65" dirty="0" smtClean="0">
                <a:solidFill>
                  <a:srgbClr val="232021"/>
                </a:solidFill>
                <a:latin typeface="Arial"/>
                <a:cs typeface="Arial"/>
              </a:rPr>
              <a:t>fonksiyonlarına neden ihtiyaç duyarız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Bu fonksiyonlar nasıl çalışır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Algoritmalar 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hm</a:t>
            </a:r>
            <a:r>
              <a:rPr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360807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1:</a:t>
            </a:r>
            <a:r>
              <a:rPr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raundun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iç yapısı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8237" y="1210056"/>
            <a:ext cx="4501896" cy="301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8530" y="4415916"/>
          <a:ext cx="8427715" cy="185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43"/>
                <a:gridCol w="1235774"/>
                <a:gridCol w="2021283"/>
                <a:gridCol w="4149615"/>
              </a:tblGrid>
              <a:tr h="37185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b="1" spc="-4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T w="13461">
                      <a:solidFill>
                        <a:srgbClr val="FFFFFF"/>
                      </a:solidFill>
                      <a:prstDash val="solid"/>
                    </a:lnT>
                    <a:lnB w="3784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ound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3461">
                      <a:solidFill>
                        <a:srgbClr val="FFFFFF"/>
                      </a:solidFill>
                      <a:prstDash val="solid"/>
                    </a:lnT>
                    <a:lnB w="3784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800" b="1" spc="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 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spc="0" baseline="-20833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3461">
                      <a:solidFill>
                        <a:srgbClr val="FFFFFF"/>
                      </a:solidFill>
                      <a:prstDash val="solid"/>
                    </a:lnT>
                    <a:lnB w="3784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</a:t>
                      </a:r>
                      <a:r>
                        <a:rPr sz="1800" b="1" spc="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0" baseline="-20833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784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T w="3784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…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784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82799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784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)=(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∧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10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(¯</a:t>
                      </a:r>
                      <a:r>
                        <a:rPr sz="1800" spc="-1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∧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FFFFFF"/>
                      </a:solidFill>
                      <a:prstDash val="solid"/>
                    </a:lnR>
                    <a:lnT w="3784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…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EBA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)=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40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…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BBCD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)=(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10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10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…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62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f(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)=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FFFFFF"/>
                      </a:solidFill>
                      <a:prstDash val="solid"/>
                    </a:lnR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İçeriği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816609"/>
            <a:ext cx="6028550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65" dirty="0">
                <a:solidFill>
                  <a:srgbClr val="232021"/>
                </a:solidFill>
                <a:latin typeface="Arial"/>
                <a:cs typeface="Arial"/>
              </a:rPr>
              <a:t>Hash fonksiyonlarına neden ihtiyaç duyarız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Bu fonksiyonlar nasıl çalışır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Algoritmalar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hm</a:t>
            </a:r>
            <a:r>
              <a:rPr lang="tr-TR" sz="2000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82618" y="780287"/>
            <a:ext cx="3236975" cy="576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</a:pPr>
            <a:r>
              <a:rPr lang="tr-TR" sz="2800" b="1" spc="35" dirty="0" smtClean="0">
                <a:solidFill>
                  <a:srgbClr val="232021"/>
                </a:solidFill>
                <a:latin typeface="Arial"/>
                <a:cs typeface="Arial"/>
              </a:rPr>
              <a:t>Motivasyon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903" y="1019049"/>
            <a:ext cx="6556375" cy="546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ts val="1905"/>
              </a:lnSpc>
              <a:spcBef>
                <a:spcPts val="480"/>
              </a:spcBef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Uzun bir mesajı imzalamak mesaj kadar uzun bir imza gerektirir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903" y="3480310"/>
            <a:ext cx="6229985" cy="3462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Üç problem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75285" indent="-3632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7528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Hesaplama yükü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75285" indent="-3632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75285" algn="l"/>
              </a:tabLst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saj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yükü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75285" indent="-3632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7528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Güvenlik kısıtlamaları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75285" indent="-3632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7528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Daha fazla bilgi için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“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”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kitabının 11 ünitesine bakabilirsiniz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Çözüm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80"/>
              </a:spcBef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Bütün mesaj yerine sadece özetini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imzalamak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8034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Hem güvenli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hemde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çok daha hızlı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Gereken şey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80"/>
              </a:spcBef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fonksiyonları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1853" y="1636776"/>
            <a:ext cx="64770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3377" y="1638300"/>
            <a:ext cx="6473951" cy="1444751"/>
          </a:xfrm>
          <a:custGeom>
            <a:avLst/>
            <a:gdLst/>
            <a:ahLst/>
            <a:cxnLst/>
            <a:rect l="l" t="t" r="r" b="b"/>
            <a:pathLst>
              <a:path w="6473951" h="1444751">
                <a:moveTo>
                  <a:pt x="0" y="0"/>
                </a:moveTo>
                <a:lnTo>
                  <a:pt x="0" y="1444751"/>
                </a:lnTo>
                <a:lnTo>
                  <a:pt x="6473951" y="1444751"/>
                </a:lnTo>
                <a:lnTo>
                  <a:pt x="6473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1853" y="1636776"/>
            <a:ext cx="64770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7722" y="2942338"/>
            <a:ext cx="3764915" cy="2091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tes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i="1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i="1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sabit uzunluktadır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sabit uzunluktadır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genellikle aynı uzunlukta değiller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anahtar gerekmez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geneldir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7885" y="1758695"/>
            <a:ext cx="2316476" cy="588263"/>
          </a:xfrm>
          <a:custGeom>
            <a:avLst/>
            <a:gdLst/>
            <a:ahLst/>
            <a:cxnLst/>
            <a:rect l="l" t="t" r="r" b="b"/>
            <a:pathLst>
              <a:path w="2316476" h="588263">
                <a:moveTo>
                  <a:pt x="2316476" y="588263"/>
                </a:moveTo>
                <a:lnTo>
                  <a:pt x="2316476" y="0"/>
                </a:lnTo>
                <a:lnTo>
                  <a:pt x="0" y="0"/>
                </a:lnTo>
                <a:lnTo>
                  <a:pt x="0" y="588263"/>
                </a:lnTo>
                <a:lnTo>
                  <a:pt x="6095" y="58826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04284" y="12191"/>
                </a:lnTo>
                <a:lnTo>
                  <a:pt x="2304284" y="6095"/>
                </a:lnTo>
                <a:lnTo>
                  <a:pt x="2310380" y="12191"/>
                </a:lnTo>
                <a:lnTo>
                  <a:pt x="2310380" y="588263"/>
                </a:lnTo>
                <a:lnTo>
                  <a:pt x="2316476" y="588263"/>
                </a:lnTo>
                <a:close/>
              </a:path>
              <a:path w="2316476" h="58826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16476" h="588263">
                <a:moveTo>
                  <a:pt x="12191" y="57607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76071"/>
                </a:lnTo>
                <a:lnTo>
                  <a:pt x="12191" y="576071"/>
                </a:lnTo>
                <a:close/>
              </a:path>
              <a:path w="2316476" h="588263">
                <a:moveTo>
                  <a:pt x="2310380" y="576071"/>
                </a:moveTo>
                <a:lnTo>
                  <a:pt x="6095" y="576071"/>
                </a:lnTo>
                <a:lnTo>
                  <a:pt x="12191" y="582167"/>
                </a:lnTo>
                <a:lnTo>
                  <a:pt x="12191" y="588263"/>
                </a:lnTo>
                <a:lnTo>
                  <a:pt x="2304284" y="588263"/>
                </a:lnTo>
                <a:lnTo>
                  <a:pt x="2304284" y="582167"/>
                </a:lnTo>
                <a:lnTo>
                  <a:pt x="2310380" y="576071"/>
                </a:lnTo>
                <a:close/>
              </a:path>
              <a:path w="2316476" h="588263">
                <a:moveTo>
                  <a:pt x="12191" y="588263"/>
                </a:moveTo>
                <a:lnTo>
                  <a:pt x="12191" y="582167"/>
                </a:lnTo>
                <a:lnTo>
                  <a:pt x="6095" y="576071"/>
                </a:lnTo>
                <a:lnTo>
                  <a:pt x="6095" y="588263"/>
                </a:lnTo>
                <a:lnTo>
                  <a:pt x="12191" y="588263"/>
                </a:lnTo>
                <a:close/>
              </a:path>
              <a:path w="2316476" h="588263">
                <a:moveTo>
                  <a:pt x="2310380" y="12191"/>
                </a:moveTo>
                <a:lnTo>
                  <a:pt x="2304284" y="6095"/>
                </a:lnTo>
                <a:lnTo>
                  <a:pt x="2304284" y="12191"/>
                </a:lnTo>
                <a:lnTo>
                  <a:pt x="2310380" y="12191"/>
                </a:lnTo>
                <a:close/>
              </a:path>
              <a:path w="2316476" h="588263">
                <a:moveTo>
                  <a:pt x="2310380" y="576071"/>
                </a:moveTo>
                <a:lnTo>
                  <a:pt x="2310380" y="12191"/>
                </a:lnTo>
                <a:lnTo>
                  <a:pt x="2304284" y="12191"/>
                </a:lnTo>
                <a:lnTo>
                  <a:pt x="2304284" y="576071"/>
                </a:lnTo>
                <a:lnTo>
                  <a:pt x="2310380" y="576071"/>
                </a:lnTo>
                <a:close/>
              </a:path>
              <a:path w="2316476" h="588263">
                <a:moveTo>
                  <a:pt x="2310380" y="588263"/>
                </a:moveTo>
                <a:lnTo>
                  <a:pt x="2310380" y="576071"/>
                </a:lnTo>
                <a:lnTo>
                  <a:pt x="2304284" y="582167"/>
                </a:lnTo>
                <a:lnTo>
                  <a:pt x="2304284" y="588263"/>
                </a:lnTo>
                <a:lnTo>
                  <a:pt x="2310380" y="588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1789" y="3127247"/>
            <a:ext cx="2331716" cy="661415"/>
          </a:xfrm>
          <a:custGeom>
            <a:avLst/>
            <a:gdLst/>
            <a:ahLst/>
            <a:cxnLst/>
            <a:rect l="l" t="t" r="r" b="b"/>
            <a:pathLst>
              <a:path w="2331716" h="661415">
                <a:moveTo>
                  <a:pt x="2331716" y="0"/>
                </a:moveTo>
                <a:lnTo>
                  <a:pt x="0" y="0"/>
                </a:lnTo>
                <a:lnTo>
                  <a:pt x="12191" y="13779"/>
                </a:lnTo>
                <a:lnTo>
                  <a:pt x="12191" y="12191"/>
                </a:lnTo>
                <a:lnTo>
                  <a:pt x="18287" y="3047"/>
                </a:lnTo>
                <a:lnTo>
                  <a:pt x="26401" y="12191"/>
                </a:lnTo>
                <a:lnTo>
                  <a:pt x="2302310" y="12191"/>
                </a:lnTo>
                <a:lnTo>
                  <a:pt x="2310380" y="3047"/>
                </a:lnTo>
                <a:lnTo>
                  <a:pt x="2316476" y="12191"/>
                </a:lnTo>
                <a:lnTo>
                  <a:pt x="2316476" y="17135"/>
                </a:lnTo>
                <a:lnTo>
                  <a:pt x="2331716" y="0"/>
                </a:lnTo>
                <a:close/>
              </a:path>
              <a:path w="2331716" h="661415">
                <a:moveTo>
                  <a:pt x="26401" y="12191"/>
                </a:moveTo>
                <a:lnTo>
                  <a:pt x="18287" y="3047"/>
                </a:lnTo>
                <a:lnTo>
                  <a:pt x="12191" y="12191"/>
                </a:lnTo>
                <a:lnTo>
                  <a:pt x="26401" y="12191"/>
                </a:lnTo>
                <a:close/>
              </a:path>
              <a:path w="2331716" h="661415">
                <a:moveTo>
                  <a:pt x="591655" y="649223"/>
                </a:moveTo>
                <a:lnTo>
                  <a:pt x="26401" y="12191"/>
                </a:lnTo>
                <a:lnTo>
                  <a:pt x="12191" y="12191"/>
                </a:lnTo>
                <a:lnTo>
                  <a:pt x="12191" y="13779"/>
                </a:lnTo>
                <a:lnTo>
                  <a:pt x="585215" y="661415"/>
                </a:lnTo>
                <a:lnTo>
                  <a:pt x="588263" y="661415"/>
                </a:lnTo>
                <a:lnTo>
                  <a:pt x="588263" y="649223"/>
                </a:lnTo>
                <a:lnTo>
                  <a:pt x="591655" y="649223"/>
                </a:lnTo>
                <a:close/>
              </a:path>
              <a:path w="2331716" h="661415">
                <a:moveTo>
                  <a:pt x="594359" y="652271"/>
                </a:moveTo>
                <a:lnTo>
                  <a:pt x="591655" y="649223"/>
                </a:lnTo>
                <a:lnTo>
                  <a:pt x="588263" y="649223"/>
                </a:lnTo>
                <a:lnTo>
                  <a:pt x="594359" y="652271"/>
                </a:lnTo>
                <a:close/>
              </a:path>
              <a:path w="2331716" h="661415">
                <a:moveTo>
                  <a:pt x="594359" y="661415"/>
                </a:moveTo>
                <a:lnTo>
                  <a:pt x="594359" y="652271"/>
                </a:lnTo>
                <a:lnTo>
                  <a:pt x="588263" y="649223"/>
                </a:lnTo>
                <a:lnTo>
                  <a:pt x="588263" y="661415"/>
                </a:lnTo>
                <a:lnTo>
                  <a:pt x="594359" y="661415"/>
                </a:lnTo>
                <a:close/>
              </a:path>
              <a:path w="2331716" h="661415">
                <a:moveTo>
                  <a:pt x="1740047" y="649223"/>
                </a:moveTo>
                <a:lnTo>
                  <a:pt x="591655" y="649223"/>
                </a:lnTo>
                <a:lnTo>
                  <a:pt x="594359" y="652271"/>
                </a:lnTo>
                <a:lnTo>
                  <a:pt x="594359" y="661415"/>
                </a:lnTo>
                <a:lnTo>
                  <a:pt x="1737356" y="661415"/>
                </a:lnTo>
                <a:lnTo>
                  <a:pt x="1737356" y="652271"/>
                </a:lnTo>
                <a:lnTo>
                  <a:pt x="1740047" y="649223"/>
                </a:lnTo>
                <a:close/>
              </a:path>
              <a:path w="2331716" h="661415">
                <a:moveTo>
                  <a:pt x="1740404" y="649223"/>
                </a:moveTo>
                <a:lnTo>
                  <a:pt x="1740047" y="649223"/>
                </a:lnTo>
                <a:lnTo>
                  <a:pt x="1737356" y="652271"/>
                </a:lnTo>
                <a:lnTo>
                  <a:pt x="1740404" y="649223"/>
                </a:lnTo>
                <a:close/>
              </a:path>
              <a:path w="2331716" h="661415">
                <a:moveTo>
                  <a:pt x="1740404" y="661415"/>
                </a:moveTo>
                <a:lnTo>
                  <a:pt x="1740404" y="649223"/>
                </a:lnTo>
                <a:lnTo>
                  <a:pt x="1737356" y="652271"/>
                </a:lnTo>
                <a:lnTo>
                  <a:pt x="1737356" y="661415"/>
                </a:lnTo>
                <a:lnTo>
                  <a:pt x="1740404" y="661415"/>
                </a:lnTo>
                <a:close/>
              </a:path>
              <a:path w="2331716" h="661415">
                <a:moveTo>
                  <a:pt x="2316476" y="17135"/>
                </a:moveTo>
                <a:lnTo>
                  <a:pt x="2316476" y="12191"/>
                </a:lnTo>
                <a:lnTo>
                  <a:pt x="2302310" y="12191"/>
                </a:lnTo>
                <a:lnTo>
                  <a:pt x="1740047" y="649223"/>
                </a:lnTo>
                <a:lnTo>
                  <a:pt x="1740404" y="649223"/>
                </a:lnTo>
                <a:lnTo>
                  <a:pt x="1740404" y="661415"/>
                </a:lnTo>
                <a:lnTo>
                  <a:pt x="1743452" y="661415"/>
                </a:lnTo>
                <a:lnTo>
                  <a:pt x="2316476" y="17135"/>
                </a:lnTo>
                <a:close/>
              </a:path>
              <a:path w="2331716" h="661415">
                <a:moveTo>
                  <a:pt x="2316476" y="12191"/>
                </a:moveTo>
                <a:lnTo>
                  <a:pt x="2310380" y="3047"/>
                </a:lnTo>
                <a:lnTo>
                  <a:pt x="2302310" y="12191"/>
                </a:lnTo>
                <a:lnTo>
                  <a:pt x="231647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3957" y="4712207"/>
            <a:ext cx="1164332" cy="588263"/>
          </a:xfrm>
          <a:custGeom>
            <a:avLst/>
            <a:gdLst/>
            <a:ahLst/>
            <a:cxnLst/>
            <a:rect l="l" t="t" r="r" b="b"/>
            <a:pathLst>
              <a:path w="1164332" h="588263">
                <a:moveTo>
                  <a:pt x="1164332" y="588263"/>
                </a:moveTo>
                <a:lnTo>
                  <a:pt x="1164332" y="0"/>
                </a:lnTo>
                <a:lnTo>
                  <a:pt x="0" y="0"/>
                </a:lnTo>
                <a:lnTo>
                  <a:pt x="0" y="588263"/>
                </a:lnTo>
                <a:lnTo>
                  <a:pt x="6095" y="58826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152140" y="12191"/>
                </a:lnTo>
                <a:lnTo>
                  <a:pt x="1152140" y="6095"/>
                </a:lnTo>
                <a:lnTo>
                  <a:pt x="1158236" y="12191"/>
                </a:lnTo>
                <a:lnTo>
                  <a:pt x="1158236" y="588263"/>
                </a:lnTo>
                <a:lnTo>
                  <a:pt x="1164332" y="588263"/>
                </a:lnTo>
                <a:close/>
              </a:path>
              <a:path w="1164332" h="58826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164332" h="588263">
                <a:moveTo>
                  <a:pt x="12191" y="57607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76071"/>
                </a:lnTo>
                <a:lnTo>
                  <a:pt x="12191" y="576071"/>
                </a:lnTo>
                <a:close/>
              </a:path>
              <a:path w="1164332" h="588263">
                <a:moveTo>
                  <a:pt x="1158236" y="576071"/>
                </a:moveTo>
                <a:lnTo>
                  <a:pt x="6095" y="576071"/>
                </a:lnTo>
                <a:lnTo>
                  <a:pt x="12191" y="582167"/>
                </a:lnTo>
                <a:lnTo>
                  <a:pt x="12191" y="588263"/>
                </a:lnTo>
                <a:lnTo>
                  <a:pt x="1152140" y="588263"/>
                </a:lnTo>
                <a:lnTo>
                  <a:pt x="1152140" y="582167"/>
                </a:lnTo>
                <a:lnTo>
                  <a:pt x="1158236" y="576071"/>
                </a:lnTo>
                <a:close/>
              </a:path>
              <a:path w="1164332" h="588263">
                <a:moveTo>
                  <a:pt x="12191" y="588263"/>
                </a:moveTo>
                <a:lnTo>
                  <a:pt x="12191" y="582167"/>
                </a:lnTo>
                <a:lnTo>
                  <a:pt x="6095" y="576071"/>
                </a:lnTo>
                <a:lnTo>
                  <a:pt x="6095" y="588263"/>
                </a:lnTo>
                <a:lnTo>
                  <a:pt x="12191" y="588263"/>
                </a:lnTo>
                <a:close/>
              </a:path>
              <a:path w="1164332" h="588263">
                <a:moveTo>
                  <a:pt x="1158236" y="12191"/>
                </a:moveTo>
                <a:lnTo>
                  <a:pt x="1152140" y="6095"/>
                </a:lnTo>
                <a:lnTo>
                  <a:pt x="1152140" y="12191"/>
                </a:lnTo>
                <a:lnTo>
                  <a:pt x="1158236" y="12191"/>
                </a:lnTo>
                <a:close/>
              </a:path>
              <a:path w="1164332" h="588263">
                <a:moveTo>
                  <a:pt x="1158236" y="576071"/>
                </a:moveTo>
                <a:lnTo>
                  <a:pt x="1158236" y="12191"/>
                </a:lnTo>
                <a:lnTo>
                  <a:pt x="1152140" y="12191"/>
                </a:lnTo>
                <a:lnTo>
                  <a:pt x="1152140" y="576071"/>
                </a:lnTo>
                <a:lnTo>
                  <a:pt x="1158236" y="576071"/>
                </a:lnTo>
                <a:close/>
              </a:path>
              <a:path w="1164332" h="588263">
                <a:moveTo>
                  <a:pt x="1158236" y="588263"/>
                </a:moveTo>
                <a:lnTo>
                  <a:pt x="1158236" y="576071"/>
                </a:lnTo>
                <a:lnTo>
                  <a:pt x="1152140" y="582167"/>
                </a:lnTo>
                <a:lnTo>
                  <a:pt x="1152140" y="588263"/>
                </a:lnTo>
                <a:lnTo>
                  <a:pt x="1158236" y="588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5960" y="4855467"/>
            <a:ext cx="7175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21334" algn="l"/>
              </a:tabLst>
            </a:pP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g	</a:t>
            </a:r>
            <a:r>
              <a:rPr sz="18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1616" y="5044444"/>
            <a:ext cx="2381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baseline="20833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200" i="1" dirty="0" smtClean="0">
                <a:solidFill>
                  <a:srgbClr val="232021"/>
                </a:solidFill>
                <a:latin typeface="Arial"/>
                <a:cs typeface="Arial"/>
              </a:rPr>
              <a:t>pr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9545" y="2340863"/>
            <a:ext cx="76199" cy="792479"/>
          </a:xfrm>
          <a:custGeom>
            <a:avLst/>
            <a:gdLst/>
            <a:ahLst/>
            <a:cxnLst/>
            <a:rect l="l" t="t" r="r" b="b"/>
            <a:pathLst>
              <a:path w="76199" h="792479">
                <a:moveTo>
                  <a:pt x="76199" y="716279"/>
                </a:moveTo>
                <a:lnTo>
                  <a:pt x="0" y="716279"/>
                </a:lnTo>
                <a:lnTo>
                  <a:pt x="30479" y="779779"/>
                </a:lnTo>
                <a:lnTo>
                  <a:pt x="30479" y="728471"/>
                </a:lnTo>
                <a:lnTo>
                  <a:pt x="42671" y="728471"/>
                </a:lnTo>
                <a:lnTo>
                  <a:pt x="42671" y="780756"/>
                </a:lnTo>
                <a:lnTo>
                  <a:pt x="76199" y="716279"/>
                </a:lnTo>
                <a:close/>
              </a:path>
              <a:path w="76199" h="792479">
                <a:moveTo>
                  <a:pt x="42671" y="716279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716279"/>
                </a:lnTo>
                <a:lnTo>
                  <a:pt x="42671" y="716279"/>
                </a:lnTo>
                <a:close/>
              </a:path>
              <a:path w="76199" h="792479">
                <a:moveTo>
                  <a:pt x="42671" y="780756"/>
                </a:moveTo>
                <a:lnTo>
                  <a:pt x="42671" y="728471"/>
                </a:lnTo>
                <a:lnTo>
                  <a:pt x="30479" y="728471"/>
                </a:lnTo>
                <a:lnTo>
                  <a:pt x="30479" y="779779"/>
                </a:lnTo>
                <a:lnTo>
                  <a:pt x="36575" y="792479"/>
                </a:lnTo>
                <a:lnTo>
                  <a:pt x="42671" y="780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545" y="3782567"/>
            <a:ext cx="76199" cy="935735"/>
          </a:xfrm>
          <a:custGeom>
            <a:avLst/>
            <a:gdLst/>
            <a:ahLst/>
            <a:cxnLst/>
            <a:rect l="l" t="t" r="r" b="b"/>
            <a:pathLst>
              <a:path w="76199" h="935735">
                <a:moveTo>
                  <a:pt x="76199" y="859535"/>
                </a:moveTo>
                <a:lnTo>
                  <a:pt x="0" y="859535"/>
                </a:lnTo>
                <a:lnTo>
                  <a:pt x="30479" y="923035"/>
                </a:lnTo>
                <a:lnTo>
                  <a:pt x="30479" y="871727"/>
                </a:lnTo>
                <a:lnTo>
                  <a:pt x="42671" y="871727"/>
                </a:lnTo>
                <a:lnTo>
                  <a:pt x="42671" y="924012"/>
                </a:lnTo>
                <a:lnTo>
                  <a:pt x="76199" y="859535"/>
                </a:lnTo>
                <a:close/>
              </a:path>
              <a:path w="76199" h="935735">
                <a:moveTo>
                  <a:pt x="42671" y="859535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859535"/>
                </a:lnTo>
                <a:lnTo>
                  <a:pt x="42671" y="859535"/>
                </a:lnTo>
                <a:close/>
              </a:path>
              <a:path w="76199" h="935735">
                <a:moveTo>
                  <a:pt x="42671" y="924012"/>
                </a:moveTo>
                <a:lnTo>
                  <a:pt x="42671" y="871727"/>
                </a:lnTo>
                <a:lnTo>
                  <a:pt x="30479" y="871727"/>
                </a:lnTo>
                <a:lnTo>
                  <a:pt x="30479" y="923035"/>
                </a:lnTo>
                <a:lnTo>
                  <a:pt x="36575" y="935735"/>
                </a:lnTo>
                <a:lnTo>
                  <a:pt x="42671" y="92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4421" y="4142232"/>
            <a:ext cx="1441703" cy="0"/>
          </a:xfrm>
          <a:custGeom>
            <a:avLst/>
            <a:gdLst/>
            <a:ahLst/>
            <a:cxnLst/>
            <a:rect l="l" t="t" r="r" b="b"/>
            <a:pathLst>
              <a:path w="1441703">
                <a:moveTo>
                  <a:pt x="1441703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5945" y="2700527"/>
            <a:ext cx="0" cy="1441703"/>
          </a:xfrm>
          <a:custGeom>
            <a:avLst/>
            <a:gdLst/>
            <a:ahLst/>
            <a:cxnLst/>
            <a:rect l="l" t="t" r="r" b="b"/>
            <a:pathLst>
              <a:path h="1441703">
                <a:moveTo>
                  <a:pt x="0" y="0"/>
                </a:moveTo>
                <a:lnTo>
                  <a:pt x="0" y="144170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4421" y="2700527"/>
            <a:ext cx="1082039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108203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9881" y="2700527"/>
            <a:ext cx="76199" cy="432815"/>
          </a:xfrm>
          <a:custGeom>
            <a:avLst/>
            <a:gdLst/>
            <a:ahLst/>
            <a:cxnLst/>
            <a:rect l="l" t="t" r="r" b="b"/>
            <a:pathLst>
              <a:path w="76199" h="432815">
                <a:moveTo>
                  <a:pt x="76199" y="356615"/>
                </a:moveTo>
                <a:lnTo>
                  <a:pt x="0" y="356615"/>
                </a:lnTo>
                <a:lnTo>
                  <a:pt x="30479" y="420115"/>
                </a:lnTo>
                <a:lnTo>
                  <a:pt x="30479" y="368807"/>
                </a:lnTo>
                <a:lnTo>
                  <a:pt x="42671" y="368807"/>
                </a:lnTo>
                <a:lnTo>
                  <a:pt x="42671" y="421092"/>
                </a:lnTo>
                <a:lnTo>
                  <a:pt x="76199" y="356615"/>
                </a:lnTo>
                <a:close/>
              </a:path>
              <a:path w="76199" h="432815">
                <a:moveTo>
                  <a:pt x="42671" y="356615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6615"/>
                </a:lnTo>
                <a:lnTo>
                  <a:pt x="42671" y="356615"/>
                </a:lnTo>
                <a:close/>
              </a:path>
              <a:path w="76199" h="432815">
                <a:moveTo>
                  <a:pt x="42671" y="421092"/>
                </a:moveTo>
                <a:lnTo>
                  <a:pt x="42671" y="368807"/>
                </a:lnTo>
                <a:lnTo>
                  <a:pt x="30479" y="368807"/>
                </a:lnTo>
                <a:lnTo>
                  <a:pt x="30479" y="420115"/>
                </a:lnTo>
                <a:lnTo>
                  <a:pt x="36575" y="432815"/>
                </a:lnTo>
                <a:lnTo>
                  <a:pt x="42671" y="421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9545" y="5294376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8807"/>
                </a:lnTo>
                <a:lnTo>
                  <a:pt x="42671" y="368807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8807"/>
                </a:lnTo>
                <a:lnTo>
                  <a:pt x="30479" y="368807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1055" y="1901953"/>
            <a:ext cx="1470660" cy="2589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algn="ctr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8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89560" algn="ctr">
              <a:lnSpc>
                <a:spcPct val="100000"/>
              </a:lnSpc>
            </a:pP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>
              <a:lnSpc>
                <a:spcPct val="100000"/>
              </a:lnSpc>
            </a:pPr>
            <a:r>
              <a:rPr sz="18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67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( 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209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-15" dirty="0" smtClean="0">
                <a:solidFill>
                  <a:srgbClr val="232021"/>
                </a:solidFill>
                <a:latin typeface="Arial"/>
                <a:cs typeface="Arial"/>
              </a:rPr>
              <a:t>|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|</a:t>
            </a:r>
            <a:r>
              <a:rPr sz="18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i="1" spc="-44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7" baseline="-20833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i="1" spc="112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"/>
              </a:spcBef>
            </a:pPr>
            <a:endParaRPr sz="1200"/>
          </a:p>
          <a:p>
            <a:pPr marL="290830" algn="ctr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9360" y="5574796"/>
            <a:ext cx="1165860" cy="383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i="1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ig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800" i="1" spc="0" baseline="-41666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i="1" spc="7" baseline="-41666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i="1" spc="-6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5337" y="622555"/>
            <a:ext cx="481203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Hash Fonksiyonuyla Sayısal İmza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82" y="668274"/>
            <a:ext cx="717423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>
                <a:solidFill>
                  <a:srgbClr val="232021"/>
                </a:solidFill>
                <a:latin typeface="Arial"/>
                <a:cs typeface="Arial"/>
              </a:rPr>
              <a:t>Hash Fonksiyonuyla Sayısal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İmza Gösterimi</a:t>
            </a:r>
            <a:r>
              <a:rPr lang="tr-TR" sz="19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295" y="1727201"/>
            <a:ext cx="909319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32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32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9588" y="1727201"/>
            <a:ext cx="74803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2021"/>
                </a:solidFill>
                <a:latin typeface="Arial"/>
                <a:cs typeface="Arial"/>
              </a:rPr>
              <a:t>Bob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0971" y="2880362"/>
            <a:ext cx="1574800" cy="963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24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/>
          </a:p>
          <a:p>
            <a:pPr marR="12700" algn="r">
              <a:lnSpc>
                <a:spcPts val="1670"/>
              </a:lnSpc>
            </a:pP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-7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2400" i="1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4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2400" i="1" spc="7" baseline="-20833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400" i="1" spc="-15" baseline="-41666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400" i="1" spc="0" baseline="-41666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2400" baseline="-4166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6394" y="4276344"/>
            <a:ext cx="3505199" cy="76199"/>
          </a:xfrm>
          <a:custGeom>
            <a:avLst/>
            <a:gdLst/>
            <a:ahLst/>
            <a:cxnLst/>
            <a:rect l="l" t="t" r="r" b="b"/>
            <a:pathLst>
              <a:path w="3505199" h="76199">
                <a:moveTo>
                  <a:pt x="76199" y="30479"/>
                </a:moveTo>
                <a:lnTo>
                  <a:pt x="76199" y="0"/>
                </a:lnTo>
                <a:lnTo>
                  <a:pt x="0" y="36575"/>
                </a:lnTo>
                <a:lnTo>
                  <a:pt x="64007" y="69860"/>
                </a:lnTo>
                <a:lnTo>
                  <a:pt x="64007" y="30479"/>
                </a:lnTo>
                <a:lnTo>
                  <a:pt x="76199" y="30479"/>
                </a:lnTo>
                <a:close/>
              </a:path>
              <a:path w="3505199" h="76199">
                <a:moveTo>
                  <a:pt x="3505199" y="45719"/>
                </a:moveTo>
                <a:lnTo>
                  <a:pt x="3505199" y="30479"/>
                </a:lnTo>
                <a:lnTo>
                  <a:pt x="64007" y="30479"/>
                </a:lnTo>
                <a:lnTo>
                  <a:pt x="64007" y="45719"/>
                </a:lnTo>
                <a:lnTo>
                  <a:pt x="3505199" y="45719"/>
                </a:lnTo>
                <a:close/>
              </a:path>
              <a:path w="3505199" h="76199">
                <a:moveTo>
                  <a:pt x="76199" y="76199"/>
                </a:moveTo>
                <a:lnTo>
                  <a:pt x="76199" y="45719"/>
                </a:lnTo>
                <a:lnTo>
                  <a:pt x="64007" y="45719"/>
                </a:lnTo>
                <a:lnTo>
                  <a:pt x="64007" y="6986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4345" y="3892299"/>
            <a:ext cx="70040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x,</a:t>
            </a:r>
            <a:r>
              <a:rPr sz="24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42" y="4501899"/>
            <a:ext cx="2999105" cy="833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7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'</a:t>
            </a:r>
            <a:r>
              <a:rPr sz="2400" i="1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/>
          </a:p>
          <a:p>
            <a:pPr marL="911860">
              <a:lnSpc>
                <a:spcPct val="100000"/>
              </a:lnSpc>
            </a:pP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s,</a:t>
            </a:r>
            <a:r>
              <a:rPr sz="2400" i="1" spc="-7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'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)=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ue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/f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2400" i="1" spc="0" dirty="0" smtClean="0">
                <a:solidFill>
                  <a:srgbClr val="232021"/>
                </a:solidFill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542" y="4959100"/>
            <a:ext cx="925830" cy="506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2400" i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400" i="1" spc="7" baseline="-20833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400" i="1" spc="-15" baseline="-41666" dirty="0" smtClean="0">
                <a:solidFill>
                  <a:srgbClr val="232021"/>
                </a:solidFill>
                <a:latin typeface="Arial"/>
                <a:cs typeface="Arial"/>
              </a:rPr>
              <a:t>pu</a:t>
            </a:r>
            <a:r>
              <a:rPr sz="2400" i="1" spc="0" baseline="-41666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2400" baseline="-4166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1257" y="2343911"/>
            <a:ext cx="3505199" cy="76199"/>
          </a:xfrm>
          <a:custGeom>
            <a:avLst/>
            <a:gdLst/>
            <a:ahLst/>
            <a:cxnLst/>
            <a:rect l="l" t="t" r="r" b="b"/>
            <a:pathLst>
              <a:path w="3505199" h="76199">
                <a:moveTo>
                  <a:pt x="76199" y="30479"/>
                </a:moveTo>
                <a:lnTo>
                  <a:pt x="76199" y="0"/>
                </a:lnTo>
                <a:lnTo>
                  <a:pt x="0" y="36575"/>
                </a:lnTo>
                <a:lnTo>
                  <a:pt x="60959" y="68275"/>
                </a:lnTo>
                <a:lnTo>
                  <a:pt x="60959" y="30479"/>
                </a:lnTo>
                <a:lnTo>
                  <a:pt x="76199" y="30479"/>
                </a:lnTo>
                <a:close/>
              </a:path>
              <a:path w="3505199" h="76199">
                <a:moveTo>
                  <a:pt x="3505199" y="42671"/>
                </a:moveTo>
                <a:lnTo>
                  <a:pt x="3505199" y="30479"/>
                </a:lnTo>
                <a:lnTo>
                  <a:pt x="60959" y="30479"/>
                </a:lnTo>
                <a:lnTo>
                  <a:pt x="60959" y="42671"/>
                </a:lnTo>
                <a:lnTo>
                  <a:pt x="3505199" y="42671"/>
                </a:lnTo>
                <a:close/>
              </a:path>
              <a:path w="3505199" h="76199">
                <a:moveTo>
                  <a:pt x="76199" y="76199"/>
                </a:moveTo>
                <a:lnTo>
                  <a:pt x="76199" y="42671"/>
                </a:lnTo>
                <a:lnTo>
                  <a:pt x="60959" y="42671"/>
                </a:lnTo>
                <a:lnTo>
                  <a:pt x="60959" y="68275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16161" y="1959865"/>
            <a:ext cx="22923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0377" y="2134617"/>
            <a:ext cx="36449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pu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8490" y="2081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317" y="2090927"/>
            <a:ext cx="737612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497" y="2106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497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2074" y="2103120"/>
            <a:ext cx="268223" cy="12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0842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0938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6281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1433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8618" y="2066544"/>
            <a:ext cx="524256" cy="6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1433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7850" y="2109216"/>
            <a:ext cx="725424" cy="30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0938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6281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7530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0938" y="2142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6281" y="2142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07530" y="2142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8509" y="2103120"/>
            <a:ext cx="737612" cy="60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6733" y="2161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2074" y="2161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2349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6733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2074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3930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349" y="2173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3930" y="2173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413" y="2157983"/>
            <a:ext cx="731516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2074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6458" y="2188464"/>
            <a:ext cx="12191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1258" y="2188464"/>
            <a:ext cx="24383" cy="6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7850" y="2133600"/>
            <a:ext cx="737616" cy="60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1690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1418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2521" y="2127504"/>
            <a:ext cx="512064" cy="670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22186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86778" y="2197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45657" y="2188464"/>
            <a:ext cx="749807" cy="24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11418" y="2209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29705" y="2206751"/>
            <a:ext cx="30480" cy="60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1050" y="2188464"/>
            <a:ext cx="97536" cy="48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02857" y="2206751"/>
            <a:ext cx="268224" cy="548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8618" y="2188464"/>
            <a:ext cx="518159" cy="73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2109" y="2584704"/>
            <a:ext cx="4066032" cy="1950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3693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3501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5114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27869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7869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80665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8557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6589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0909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0090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2906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07642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0090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2906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07642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5677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04653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95965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6589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005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45773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23465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09581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85069" y="2828544"/>
            <a:ext cx="219456" cy="182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3085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75213" y="2779776"/>
            <a:ext cx="731519" cy="670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99469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39546" y="2816351"/>
            <a:ext cx="237743" cy="304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49274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23594" y="2828544"/>
            <a:ext cx="231648" cy="182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66265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04009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03485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23594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3258" y="2773679"/>
            <a:ext cx="377952" cy="792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90521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97261" y="2828544"/>
            <a:ext cx="304800" cy="304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06989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95965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27353" y="2840735"/>
            <a:ext cx="231648" cy="182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43177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7497" y="2840735"/>
            <a:ext cx="231648" cy="182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60170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97914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6989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17497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97914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00893" y="2868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17497" y="2868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00893" y="2874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11402" y="2874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36953" y="2834639"/>
            <a:ext cx="79248" cy="426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91818" y="2874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00893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11402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91818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85197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97261" y="2859023"/>
            <a:ext cx="85344" cy="304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39933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11402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09453" y="2852927"/>
            <a:ext cx="286512" cy="426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39933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94797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43050" y="2877311"/>
            <a:ext cx="54863" cy="182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85721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79101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19309" y="2779776"/>
            <a:ext cx="298703" cy="1219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14381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11917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94797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87405" y="2846832"/>
            <a:ext cx="280416" cy="548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64189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51738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85721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84426" y="2846832"/>
            <a:ext cx="176783" cy="548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57577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08285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05821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47197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58093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45642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27353" y="2852927"/>
            <a:ext cx="231648" cy="548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04138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44346" y="2834639"/>
            <a:ext cx="231648" cy="731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27226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57577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47197" y="2910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22813" y="2916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71194" y="2916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95450" y="2852927"/>
            <a:ext cx="140208" cy="6705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25930" y="2916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09453" y="2889504"/>
            <a:ext cx="298704" cy="365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82605" y="2923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80921" y="2907792"/>
            <a:ext cx="18288" cy="182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67433" y="2923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54717" y="2791967"/>
            <a:ext cx="457199" cy="14020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21645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82605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43565" y="2919983"/>
            <a:ext cx="152399" cy="121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04525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47197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59389" y="2926079"/>
            <a:ext cx="30480" cy="60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95706" y="2816351"/>
            <a:ext cx="164592" cy="11582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7018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67433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01546" y="2895600"/>
            <a:ext cx="371855" cy="365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49018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40458" y="2773679"/>
            <a:ext cx="195071" cy="15849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94669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567821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49402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39546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88573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67821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43309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427353" y="2901695"/>
            <a:ext cx="249936" cy="4267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512697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61338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87405" y="2828544"/>
            <a:ext cx="847340" cy="12191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567821" y="2947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122554" y="2947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61725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06602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30858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82477" y="2950464"/>
            <a:ext cx="85344" cy="3047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37213" y="2944367"/>
            <a:ext cx="91436" cy="3657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21258" y="2944367"/>
            <a:ext cx="97535" cy="3657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60170" y="2895600"/>
            <a:ext cx="231648" cy="853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66781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48121" y="2919983"/>
            <a:ext cx="1545335" cy="15849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04026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047866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66781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921645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46938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701674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46697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273418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21645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146938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01674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1962" y="3078479"/>
            <a:ext cx="396239" cy="243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54090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749162" y="3078479"/>
            <a:ext cx="201167" cy="2438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846697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77178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846697" y="3102864"/>
            <a:ext cx="12191" cy="60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909197" y="3048000"/>
            <a:ext cx="445004" cy="6705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07897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852793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023481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02189" y="3048000"/>
            <a:ext cx="402335" cy="7315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50957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287405" y="3048000"/>
            <a:ext cx="213359" cy="7315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82477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09197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951869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049402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098169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201802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83386" y="3048000"/>
            <a:ext cx="243840" cy="731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66265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52793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017386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750957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561725" y="3048000"/>
            <a:ext cx="274320" cy="7924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683645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51869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35802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932042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49033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299597" y="3121151"/>
            <a:ext cx="188975" cy="1219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76381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35802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005193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42938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15946" y="2627376"/>
            <a:ext cx="1700784" cy="51815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03369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366653" y="3133344"/>
            <a:ext cx="115823" cy="1828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470285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566793" y="3139439"/>
            <a:ext cx="73152" cy="121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597274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236842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470285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66793" y="3145535"/>
            <a:ext cx="67055" cy="1219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97274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236842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560697" y="3151632"/>
            <a:ext cx="73151" cy="1219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591178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401690" y="3102864"/>
            <a:ext cx="140208" cy="6095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35802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907657" y="3078479"/>
            <a:ext cx="280416" cy="8534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93002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33709" y="3151632"/>
            <a:ext cx="42671" cy="1828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64189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535802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02189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976509" y="3102864"/>
            <a:ext cx="249936" cy="7315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53293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634877" y="3121151"/>
            <a:ext cx="170687" cy="5486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750701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903101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03101" y="3108960"/>
            <a:ext cx="451100" cy="6705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43309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268858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702189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903101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262762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756538" y="3115055"/>
            <a:ext cx="176784" cy="6705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27226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1165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77418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732153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224650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52793" y="3191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451997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61725" y="3127248"/>
            <a:ext cx="256031" cy="7315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03101" y="3169920"/>
            <a:ext cx="426716" cy="3047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09065" y="3102864"/>
            <a:ext cx="207263" cy="9753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95577" y="3121151"/>
            <a:ext cx="231648" cy="7924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846697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938138" y="3084576"/>
            <a:ext cx="384048" cy="11582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218554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57577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548505" y="3157727"/>
            <a:ext cx="85344" cy="4876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33850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840602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147197" y="3209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445901" y="3209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57577" y="3209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627754" y="3209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702189" y="3115055"/>
            <a:ext cx="524255" cy="10363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20349" y="3215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445901" y="3215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291962" y="3102864"/>
            <a:ext cx="213360" cy="11582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572378" y="3096767"/>
            <a:ext cx="377951" cy="121919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041769" y="3200400"/>
            <a:ext cx="18288" cy="1828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114921" y="3200400"/>
            <a:ext cx="36576" cy="1828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200266" y="3200400"/>
            <a:ext cx="36576" cy="1828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297802" y="3194304"/>
            <a:ext cx="48767" cy="2438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14253" y="3221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548505" y="3206495"/>
            <a:ext cx="79247" cy="1828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08157" y="3227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000377" y="3048000"/>
            <a:ext cx="463296" cy="18287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28909" y="3218688"/>
            <a:ext cx="79248" cy="2438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99597" y="3133344"/>
            <a:ext cx="170688" cy="10972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390777" y="3322320"/>
            <a:ext cx="18288" cy="1219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396874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96874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226186" y="3349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732153" y="3349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26186" y="3355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732153" y="3355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92333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20349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488573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38509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66525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140842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323721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02970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457833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494409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85850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342269" y="3322320"/>
            <a:ext cx="457199" cy="7315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28781" y="3392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8701" y="3404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354461" y="3395471"/>
            <a:ext cx="115823" cy="1219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464189" y="3404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22685" y="3404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494669" y="3377184"/>
            <a:ext cx="426720" cy="3657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622685" y="3410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616589" y="3416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616589" y="3422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567821" y="3413759"/>
            <a:ext cx="54863" cy="3047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610493" y="3441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988445" y="3322320"/>
            <a:ext cx="658364" cy="13411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561465" y="3453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976509" y="3322320"/>
            <a:ext cx="292608" cy="14020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61853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537341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256665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701674" y="3358896"/>
            <a:ext cx="158496" cy="10363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756538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580013" y="3444240"/>
            <a:ext cx="36576" cy="2438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982605" y="3456432"/>
            <a:ext cx="298704" cy="18287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342269" y="3407664"/>
            <a:ext cx="195071" cy="6705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592205" y="3471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726058" y="3456432"/>
            <a:ext cx="121919" cy="18287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933321" y="3322320"/>
            <a:ext cx="249935" cy="152399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42141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561465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36045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915293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555370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634618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659261" y="3407664"/>
            <a:ext cx="262127" cy="8534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915293" y="3489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988445" y="3456432"/>
            <a:ext cx="652268" cy="3657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634618" y="3489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909197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29949" y="3493008"/>
            <a:ext cx="85344" cy="2438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549274" y="3493008"/>
            <a:ext cx="91439" cy="2438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62109" y="2779776"/>
            <a:ext cx="8531348" cy="93268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62109" y="4163567"/>
            <a:ext cx="4066032" cy="2255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01674" y="43860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049402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48121" y="4230623"/>
            <a:ext cx="1545335" cy="18287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462650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49162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950330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206362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049402" y="4416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462650" y="4416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950330" y="4416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445642" y="4434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938138" y="4434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444362" y="4440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938138" y="4440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249033" y="4440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500765" y="4431791"/>
            <a:ext cx="225551" cy="1828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628781" y="4447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17757" y="4431791"/>
            <a:ext cx="73152" cy="1828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48237" y="4447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444362" y="4447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500765" y="4443984"/>
            <a:ext cx="231648" cy="1219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628781" y="4453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817757" y="4419600"/>
            <a:ext cx="262128" cy="36575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848237" y="4453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444362" y="4453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15946" y="3938015"/>
            <a:ext cx="1700784" cy="52425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03369" y="4459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66793" y="4456176"/>
            <a:ext cx="73152" cy="1219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97274" y="4465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560697" y="4462271"/>
            <a:ext cx="73151" cy="12191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591178" y="4471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383402" y="4413503"/>
            <a:ext cx="67056" cy="60959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444362" y="4471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864986" y="4407408"/>
            <a:ext cx="310896" cy="67055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938138" y="4471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035674" y="4471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114921" y="4471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444362" y="4477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938138" y="4477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029578" y="4477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299338" y="4389120"/>
            <a:ext cx="469391" cy="115823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372490" y="4501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956426" y="4501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372490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810121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956426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366394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11402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548505" y="4468367"/>
            <a:ext cx="85344" cy="4876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633850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494669" y="4450079"/>
            <a:ext cx="243840" cy="7315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573917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079882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226186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627754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44233" y="4468367"/>
            <a:ext cx="237744" cy="54863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9157593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371209" y="4474464"/>
            <a:ext cx="42671" cy="54863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9114921" y="4523232"/>
            <a:ext cx="42671" cy="60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366653" y="4389120"/>
            <a:ext cx="60960" cy="146303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494669" y="4517135"/>
            <a:ext cx="243840" cy="18287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555629" y="4532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586109" y="4529328"/>
            <a:ext cx="158496" cy="6095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1661" y="4450079"/>
            <a:ext cx="268224" cy="85343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146938" y="4431791"/>
            <a:ext cx="79247" cy="103631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207897" y="4532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299338" y="4498847"/>
            <a:ext cx="524255" cy="36575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548505" y="4517135"/>
            <a:ext cx="79247" cy="18287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493130" y="4407408"/>
            <a:ext cx="566927" cy="128015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9133209" y="4532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9200266" y="4407408"/>
            <a:ext cx="85344" cy="12801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062109" y="4389120"/>
            <a:ext cx="8531348" cy="591311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048121" y="5547359"/>
            <a:ext cx="1545335" cy="15849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13881" y="5702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062109" y="5480303"/>
            <a:ext cx="4066032" cy="243839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092074" y="5721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11418" y="5721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17514" y="5699759"/>
            <a:ext cx="207263" cy="30479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718681" y="5727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401690" y="5733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773545" y="5733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877178" y="5739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877178" y="5745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647069" y="575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66525" y="575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694297" y="575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871081" y="575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395593" y="5757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60186" y="5757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694297" y="5757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761354" y="5757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755257" y="5763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864986" y="5763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348106" y="5718047"/>
            <a:ext cx="384047" cy="54863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701674" y="5769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115946" y="5248655"/>
            <a:ext cx="1700783" cy="524255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603369" y="5769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389497" y="5769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858890" y="5769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695577" y="5775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66793" y="5766815"/>
            <a:ext cx="73152" cy="12191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97274" y="5775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749162" y="5775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66793" y="5772911"/>
            <a:ext cx="67055" cy="12191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91178" y="578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383402" y="578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633338" y="5730240"/>
            <a:ext cx="67056" cy="54863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694297" y="578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743066" y="578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694297" y="5788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736969" y="5699759"/>
            <a:ext cx="554736" cy="91439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846697" y="5788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377305" y="5800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804538" y="5705855"/>
            <a:ext cx="1261872" cy="109727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883530" y="581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371209" y="581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329818" y="5772911"/>
            <a:ext cx="121919" cy="48767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402970" y="5818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54602" y="5779008"/>
            <a:ext cx="79248" cy="48767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633850" y="5824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848237" y="5724144"/>
            <a:ext cx="268220" cy="109727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110362" y="583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627754" y="583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110362" y="5836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627754" y="5836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403229" y="5724144"/>
            <a:ext cx="54864" cy="128015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531245" y="5748528"/>
            <a:ext cx="243839" cy="103631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592205" y="5849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628781" y="5846064"/>
            <a:ext cx="152400" cy="6095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848237" y="5833871"/>
            <a:ext cx="188975" cy="18287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079882" y="5833871"/>
            <a:ext cx="30479" cy="18287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183514" y="5748528"/>
            <a:ext cx="85343" cy="103631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335914" y="5772911"/>
            <a:ext cx="451103" cy="79247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48505" y="5827776"/>
            <a:ext cx="79247" cy="24383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346826" y="5705855"/>
            <a:ext cx="316992" cy="146303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736969" y="5785103"/>
            <a:ext cx="560831" cy="67055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048121" y="5699759"/>
            <a:ext cx="1545335" cy="298703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062109" y="5724144"/>
            <a:ext cx="5754620" cy="566927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 txBox="1"/>
          <p:nvPr/>
        </p:nvSpPr>
        <p:spPr>
          <a:xfrm>
            <a:off x="1326781" y="668274"/>
            <a:ext cx="6818875" cy="442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200" indent="-445134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4572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Hash fonksiyonlarının temel giriş çıkış karakteristiği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91" name="object 4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İçeriği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816609"/>
            <a:ext cx="5647550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65" dirty="0">
                <a:solidFill>
                  <a:srgbClr val="232021"/>
                </a:solidFill>
                <a:latin typeface="Arial"/>
                <a:cs typeface="Arial"/>
              </a:rPr>
              <a:t>Hash fonksiyonlarına neden ihtiyaç duyarız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b="1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Bu fonksiyonlar nasıl çalışır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Güvenlik özellikleri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Algoritmalar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lgo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hm</a:t>
            </a:r>
            <a:r>
              <a:rPr lang="tr-TR" sz="2000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82" y="668274"/>
            <a:ext cx="587756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200" indent="-445134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457200" algn="l"/>
              </a:tabLst>
            </a:pP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ash</a:t>
            </a:r>
            <a:r>
              <a:rPr lang="tr-TR" sz="1900" b="1" spc="40" dirty="0" smtClean="0">
                <a:solidFill>
                  <a:srgbClr val="232021"/>
                </a:solidFill>
                <a:latin typeface="Arial"/>
                <a:cs typeface="Arial"/>
              </a:rPr>
              <a:t> fonksiyonlarının üç temel özelliği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3397" y="18608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7609" y="18608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69914" y="186080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38593" y="186994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0290" y="1920239"/>
            <a:ext cx="100584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4297" y="19431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7258" y="1920239"/>
            <a:ext cx="914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2121" y="19431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9562" y="1920239"/>
            <a:ext cx="91440" cy="27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94426" y="19431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7386" y="1920239"/>
            <a:ext cx="100584" cy="27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2250" y="19431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3629" y="1920239"/>
            <a:ext cx="91440" cy="36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8493" y="19522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4253" y="1856232"/>
            <a:ext cx="91440" cy="10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5153" y="19522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9321" y="1856232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1626" y="1856232"/>
            <a:ext cx="1005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63105" y="19522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9973" y="19613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4186" y="19613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06490" y="19613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9450" y="1856232"/>
            <a:ext cx="109728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67365" y="1920239"/>
            <a:ext cx="146304" cy="548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0829" y="19705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6130" y="1965960"/>
            <a:ext cx="54864" cy="9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1577" y="1920239"/>
            <a:ext cx="146304" cy="548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5042" y="19705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13881" y="1920239"/>
            <a:ext cx="146304" cy="54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97345" y="19705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91705" y="1920239"/>
            <a:ext cx="146304" cy="548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5169" y="19705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50829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6986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71850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65042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97345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36257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75169" y="19796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0829" y="19888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6986" y="19888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71850" y="19888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27114" y="19888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75169" y="19888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38577" y="19979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546" y="19979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71850" y="19979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2773" y="20071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8577" y="20071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16402" y="20071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71850" y="20071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48705" y="200710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3629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6781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29433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6402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0409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1850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39562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12714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26530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81978" y="201625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20290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2586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07258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80409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71850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39562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3569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17386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90538" y="202539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36257" y="1965960"/>
            <a:ext cx="64008" cy="64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62706" y="20345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72833" y="203453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57053" y="1956816"/>
            <a:ext cx="109728" cy="914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32541" y="2020823"/>
            <a:ext cx="36576" cy="27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92858" y="1947672"/>
            <a:ext cx="109728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62706" y="204368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46753" y="2020823"/>
            <a:ext cx="36576" cy="27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02986" y="1947672"/>
            <a:ext cx="109728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5281" y="204368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79057" y="2020823"/>
            <a:ext cx="36576" cy="27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63690" y="204368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66026" y="2020823"/>
            <a:ext cx="27432" cy="27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53562" y="205282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44418" y="20619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54545" y="206197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35274" y="20711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45402" y="207111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26130" y="20802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80994" y="20802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91121" y="208026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57450" y="1965960"/>
            <a:ext cx="36576" cy="1280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70682" y="1947672"/>
            <a:ext cx="210311" cy="1463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67578" y="1965960"/>
            <a:ext cx="36576" cy="1280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80809" y="1947672"/>
            <a:ext cx="210311" cy="1463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76906" y="26289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7802" y="2185416"/>
            <a:ext cx="301752" cy="5669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7930" y="2185416"/>
            <a:ext cx="310896" cy="5669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51042" y="279349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51042" y="2802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60186" y="28209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93442" y="2185416"/>
            <a:ext cx="384048" cy="6675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68346" y="2857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68346" y="2866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68346" y="2875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77490" y="2884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77490" y="2894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41497" y="35158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51626" y="35158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41497" y="35250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51626" y="35250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64842" y="2898648"/>
            <a:ext cx="1353311" cy="6583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99865" y="35524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99865" y="35615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73005" y="35707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82149" y="35798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74969" y="2185416"/>
            <a:ext cx="1353312" cy="14081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291705" y="35890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282562" y="36073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66409" y="36896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54717" y="2185416"/>
            <a:ext cx="1362455" cy="15270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98301" y="3707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75554" y="3707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89157" y="37261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60769" y="37261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83714" y="3735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92858" y="37536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80994" y="37627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71850" y="37719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71850" y="37810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10165" y="37901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63690" y="37993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94797" y="3730752"/>
            <a:ext cx="100583" cy="91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40517" y="3817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04921" y="3730752"/>
            <a:ext cx="91440" cy="914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50642" y="3817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624193" y="3730752"/>
            <a:ext cx="82296" cy="91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60769" y="3817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154545" y="3817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31373" y="38267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41497" y="38267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651626" y="38267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22229" y="3835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04921" y="3822191"/>
            <a:ext cx="27432" cy="1828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32353" y="3835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32353" y="3845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15050" y="3813047"/>
            <a:ext cx="91440" cy="365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42481" y="3845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05905" y="3840479"/>
            <a:ext cx="91440" cy="457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79057" y="38816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85653" y="38907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85281" y="38907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79057" y="38907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85653" y="38999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85653" y="3813047"/>
            <a:ext cx="109728" cy="914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86237" y="38999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479429" y="39090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587618" y="3886200"/>
            <a:ext cx="36576" cy="274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669914" y="3895344"/>
            <a:ext cx="27432" cy="182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76509" y="3904488"/>
            <a:ext cx="18288" cy="182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49661" y="3904488"/>
            <a:ext cx="27432" cy="182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70285" y="39182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86633" y="39182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77490" y="3813047"/>
            <a:ext cx="118872" cy="10972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96762" y="39182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69914" y="39182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02586" y="3936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11730" y="3945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62121" y="39547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52977" y="39730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19893" y="39822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29037" y="4000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44818" y="4000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044818" y="4009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35674" y="4018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04154" y="40919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55301" y="3712464"/>
            <a:ext cx="1152144" cy="108813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673986" y="3557015"/>
            <a:ext cx="1335024" cy="12435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31373" y="48051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41497" y="48051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02402" y="3593591"/>
            <a:ext cx="1298448" cy="121615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31373" y="48143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41497" y="48143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51626" y="48143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31373" y="48234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41497" y="48234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31373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66009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176138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423026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035674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282562" y="49789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022229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56865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122042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81577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166993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432169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026530" y="49880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40330" y="49971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99865" y="49971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148705" y="49971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300850" y="49971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66781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994797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40330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99865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39562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450457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99097" y="50063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66781" y="50154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94797" y="50154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49474" y="50154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09009" y="50154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985653" y="50246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223397" y="50246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09009" y="50246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985653" y="50337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23397" y="50337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857637" y="50429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57637" y="50520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058805" y="4983479"/>
            <a:ext cx="182880" cy="7315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232541" y="50520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086237" y="5056632"/>
            <a:ext cx="82296" cy="182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22813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73986" y="4974335"/>
            <a:ext cx="173736" cy="1005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10562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3442" y="5047488"/>
            <a:ext cx="109728" cy="274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57450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33521" y="4974335"/>
            <a:ext cx="329184" cy="1005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70097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16986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84114" y="4974335"/>
            <a:ext cx="164592" cy="10058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29833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203569" y="5047488"/>
            <a:ext cx="109728" cy="274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67578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43650" y="4974335"/>
            <a:ext cx="320040" cy="10058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127114" y="50703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48493" y="4974335"/>
            <a:ext cx="164592" cy="109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75925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01418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48306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560953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07842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020690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80226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916802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117969" y="50794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701418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048890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560953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011545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871081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916802" y="50886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524377" y="5074920"/>
            <a:ext cx="27432" cy="2743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551809" y="50977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104525" y="51069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77490" y="5047488"/>
            <a:ext cx="146304" cy="6400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578474" y="5047488"/>
            <a:ext cx="155448" cy="640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086237" y="51252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11730" y="51252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771265" y="51252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081393" y="51252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86237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113669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64842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911730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62121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221857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081393" y="513435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821061" y="5074920"/>
            <a:ext cx="173736" cy="7315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30789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77093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113669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150245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32541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655697" y="5065776"/>
            <a:ext cx="164592" cy="822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765426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84882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515233" y="5065776"/>
            <a:ext cx="164592" cy="8229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624962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762121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926714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212714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295009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816218" y="5074920"/>
            <a:ext cx="173736" cy="7315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925945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072250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154545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236842" y="51435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21645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040517" y="5074920"/>
            <a:ext cx="82296" cy="8229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067949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141101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32541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55697" y="5148071"/>
            <a:ext cx="18288" cy="914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756282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75153" y="5074920"/>
            <a:ext cx="82296" cy="8229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902586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975738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515233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615818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35274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917570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956681" y="5065776"/>
            <a:ext cx="182880" cy="9144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66409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185281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203569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285866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044818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063105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145402" y="51526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21061" y="5148071"/>
            <a:ext cx="100584" cy="1828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85653" y="5161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113669" y="5148071"/>
            <a:ext cx="27432" cy="182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55697" y="5161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719706" y="5148071"/>
            <a:ext cx="36576" cy="1828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15233" y="5161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579242" y="5148071"/>
            <a:ext cx="36576" cy="1828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956681" y="5157215"/>
            <a:ext cx="18288" cy="914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038978" y="5157215"/>
            <a:ext cx="27432" cy="914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816218" y="5148071"/>
            <a:ext cx="27432" cy="1828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898514" y="5148071"/>
            <a:ext cx="27432" cy="182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044818" y="5074920"/>
            <a:ext cx="210312" cy="914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227697" y="51617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894213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985653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223397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28850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149474" y="5020055"/>
            <a:ext cx="36576" cy="15544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588386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08426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898514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218554" y="51709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994797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223397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149474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899282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009009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209409" y="51800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994797" y="51892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214253" y="5056632"/>
            <a:ext cx="36576" cy="13716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149474" y="51892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890138" y="51892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200266" y="51892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214253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140330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880994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945002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999865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441314" y="4992623"/>
            <a:ext cx="54864" cy="2103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191121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55130" y="51983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03941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205109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38577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140330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698114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441314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008242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181978" y="5001767"/>
            <a:ext cx="173736" cy="21031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300850" y="52075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195965" y="52166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47721" y="52166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030602" y="5093208"/>
            <a:ext cx="45719" cy="12801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131186" y="52166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707258" y="52166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61538" y="5029200"/>
            <a:ext cx="384048" cy="19202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112130" y="5074920"/>
            <a:ext cx="173736" cy="14630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340730" y="5093208"/>
            <a:ext cx="45719" cy="12801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971666" y="5138928"/>
            <a:ext cx="64008" cy="8229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172833" y="5212079"/>
            <a:ext cx="82296" cy="914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291705" y="52166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976509" y="5138928"/>
            <a:ext cx="91440" cy="9144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186821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02002" y="5138928"/>
            <a:ext cx="173736" cy="9144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12897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716402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972433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176138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432169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035674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282562" y="52257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140330" y="55824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643250" y="55824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308997" y="5577840"/>
            <a:ext cx="27432" cy="1828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406277" y="5577840"/>
            <a:ext cx="27432" cy="1828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43250" y="5586984"/>
            <a:ext cx="18288" cy="914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029833" y="5577840"/>
            <a:ext cx="27432" cy="18288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212714" y="5577840"/>
            <a:ext cx="27432" cy="18288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980809" y="5577840"/>
            <a:ext cx="27432" cy="1828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598301" y="56007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172833" y="560070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598301" y="56098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172833" y="560984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598301" y="561898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643250" y="56464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90125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738765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287405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479429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073786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55697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783714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50058" y="5641847"/>
            <a:ext cx="329183" cy="1828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515233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304154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861938" y="5641847"/>
            <a:ext cx="64008" cy="1828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916802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520305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9648321" y="56555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24949" y="5641847"/>
            <a:ext cx="228600" cy="2743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144405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180981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738765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049661" y="5641847"/>
            <a:ext cx="374904" cy="2743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351413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470285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534293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064642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527682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506090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054730" y="5641847"/>
            <a:ext cx="219456" cy="2743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201033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011545" y="5641847"/>
            <a:ext cx="228600" cy="2743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093842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157850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624193" y="5641847"/>
            <a:ext cx="192024" cy="2743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743066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962521" y="5614415"/>
            <a:ext cx="493776" cy="5486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9044818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108826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9639178" y="566470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29621" y="5641847"/>
            <a:ext cx="228600" cy="3657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866781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159389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351413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470285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534293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408809" y="5641847"/>
            <a:ext cx="73152" cy="3657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472818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506090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560953" y="5641847"/>
            <a:ext cx="448056" cy="3657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643250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157850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9108826" y="567385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866781" y="5682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518538" y="5586984"/>
            <a:ext cx="630936" cy="10058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9706" y="5682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643250" y="5682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862706" y="5669279"/>
            <a:ext cx="82296" cy="18288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926714" y="5682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581778" y="5577840"/>
            <a:ext cx="310896" cy="10972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673218" y="568299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643250" y="569214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802773" y="5669279"/>
            <a:ext cx="164592" cy="36576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866781" y="570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643250" y="570128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619893" y="57104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38765" y="57104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866781" y="57104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643250" y="57104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127882" y="5710428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866781" y="57195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643250" y="571957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958221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150245" y="5660135"/>
            <a:ext cx="274320" cy="7315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241685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278261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470285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470285" y="5623559"/>
            <a:ext cx="685796" cy="10972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146938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728850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268346" y="5660135"/>
            <a:ext cx="329184" cy="7315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588386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643250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862706" y="5660135"/>
            <a:ext cx="429768" cy="7315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063874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682362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029833" y="5641847"/>
            <a:ext cx="502920" cy="91440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084697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724778" y="5660135"/>
            <a:ext cx="201168" cy="7315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816218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852793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9364857" y="5641847"/>
            <a:ext cx="365759" cy="91440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9593457" y="57287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9721474" y="5728715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738765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241685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278261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470285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009781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137794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408809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408809" y="5678423"/>
            <a:ext cx="256032" cy="64008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600833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88386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643250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274186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816218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852793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925945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9584314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9712330" y="57378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232541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351413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470285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34877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408809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8925945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8980809" y="5660135"/>
            <a:ext cx="201168" cy="9144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9044818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9209409" y="574700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16389" y="57561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733921" y="5724144"/>
            <a:ext cx="201168" cy="3657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916802" y="575614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049661" y="5669279"/>
            <a:ext cx="64007" cy="10058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159389" y="5733288"/>
            <a:ext cx="73152" cy="3657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278261" y="5724144"/>
            <a:ext cx="868676" cy="45720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408809" y="5742432"/>
            <a:ext cx="192024" cy="274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46553" y="5678423"/>
            <a:ext cx="521208" cy="9144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581778" y="5577840"/>
            <a:ext cx="969263" cy="19202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624193" y="5669279"/>
            <a:ext cx="54864" cy="100584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8752209" y="5760720"/>
            <a:ext cx="45719" cy="9144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8852793" y="5660135"/>
            <a:ext cx="868680" cy="10972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943237" y="5641847"/>
            <a:ext cx="1024128" cy="13716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738765" y="57744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063874" y="577443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729621" y="57835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830205" y="57835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054730" y="57835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155314" y="57835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830205" y="57927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506090" y="5669279"/>
            <a:ext cx="777240" cy="12801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155314" y="57927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830205" y="58018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146170" y="58018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24949" y="5779008"/>
            <a:ext cx="54864" cy="5486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720477" y="5769864"/>
            <a:ext cx="118872" cy="64008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250058" y="5733288"/>
            <a:ext cx="201168" cy="100584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036442" y="5797296"/>
            <a:ext cx="118872" cy="36576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149474" y="5934455"/>
            <a:ext cx="18288" cy="18288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149474" y="5957315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341497" y="596645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820290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048890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240914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542665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716402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844418" y="599389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792858" y="5989320"/>
            <a:ext cx="182879" cy="2743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911730" y="60121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030602" y="60121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213482" y="5971032"/>
            <a:ext cx="265176" cy="4572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268346" y="601217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866009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902586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957450" y="5998464"/>
            <a:ext cx="210312" cy="2743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021458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085465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213482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396362" y="5998464"/>
            <a:ext cx="484632" cy="27432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798697" y="6021323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902586" y="60304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021458" y="60304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085465" y="6030467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405506" y="6039611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893442" y="6025896"/>
            <a:ext cx="210312" cy="6400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984882" y="60853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021458" y="60853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149474" y="6007608"/>
            <a:ext cx="201168" cy="82296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04338" y="60853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743833" y="6016752"/>
            <a:ext cx="146304" cy="7315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880994" y="6085332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021458" y="60944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277490" y="60944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752977" y="609447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021458" y="6103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277490" y="6103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268346" y="6025896"/>
            <a:ext cx="283464" cy="82296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378074" y="6103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506090" y="6103620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268346" y="6112764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792858" y="6016752"/>
            <a:ext cx="54864" cy="109728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902586" y="6080759"/>
            <a:ext cx="374904" cy="4572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332353" y="6025896"/>
            <a:ext cx="548640" cy="100584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821</Words>
  <Application>Microsoft Office PowerPoint</Application>
  <PresentationFormat>Özel</PresentationFormat>
  <Paragraphs>222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Office Theme</vt:lpstr>
      <vt:lpstr>PowerPoint Sunusu</vt:lpstr>
      <vt:lpstr>Ünite İçeriği</vt:lpstr>
      <vt:lpstr>Ünite İçeriği</vt:lpstr>
      <vt:lpstr>Motivasyon </vt:lpstr>
      <vt:lpstr>PowerPoint Sunusu</vt:lpstr>
      <vt:lpstr>PowerPoint Sunusu</vt:lpstr>
      <vt:lpstr>PowerPoint Sunusu</vt:lpstr>
      <vt:lpstr>Ünite İçeriği</vt:lpstr>
      <vt:lpstr>PowerPoint Sunusu</vt:lpstr>
      <vt:lpstr>PowerPoint Sunusu</vt:lpstr>
      <vt:lpstr>PowerPoint Sunusu</vt:lpstr>
      <vt:lpstr>Ünite İçeriği</vt:lpstr>
      <vt:lpstr>PowerPoint Sunusu</vt:lpstr>
      <vt:lpstr>Ünite İçeriği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selman</cp:lastModifiedBy>
  <cp:revision>22</cp:revision>
  <dcterms:created xsi:type="dcterms:W3CDTF">2013-03-08T15:54:22Z</dcterms:created>
  <dcterms:modified xsi:type="dcterms:W3CDTF">2013-03-20T15:26:11Z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2009-11-22T00:00:00Z</vt:filetime>
  </property>
  <property fmtid="{D5CDD505-2E9C-101B-9397-08002B2CF9AE}" pid="3" name="LastSaved">
    <vt:filetime>2013-03-08T00:00:00Z</vt:filetime>
  </property>
</Properties>
</file>