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82" r:id="rId20"/>
    <p:sldId id="276" r:id="rId21"/>
    <p:sldId id="277" r:id="rId22"/>
    <p:sldId id="278" r:id="rId23"/>
    <p:sldId id="279" r:id="rId24"/>
    <p:sldId id="280" r:id="rId25"/>
    <p:sldId id="281" r:id="rId26"/>
  </p:sldIdLst>
  <p:sldSz cx="10693400" cy="7556500"/>
  <p:notesSz cx="10693400" cy="75565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420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79" cy="188912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Chap</a:t>
            </a:r>
            <a:r>
              <a:rPr sz="10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spc="-4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2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Unde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rs</a:t>
            </a:r>
            <a:r>
              <a:rPr sz="10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andin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g</a:t>
            </a:r>
            <a:r>
              <a:rPr sz="1000" i="1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ry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0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og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aph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000" i="1" spc="-4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000" spc="-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Ch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spc="1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0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aa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spc="-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an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J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000" spc="15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zl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3/22/2013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‹#›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7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Chap</a:t>
            </a:r>
            <a:r>
              <a:rPr sz="10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spc="-4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2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Unde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rs</a:t>
            </a:r>
            <a:r>
              <a:rPr sz="10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andin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g</a:t>
            </a:r>
            <a:r>
              <a:rPr sz="1000" i="1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ry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0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og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aph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000" i="1" spc="-4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000" spc="-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Ch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spc="1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0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aa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spc="-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an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J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000" spc="15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zl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3/22/2013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‹#›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7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Chap</a:t>
            </a:r>
            <a:r>
              <a:rPr sz="10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spc="-4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2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Unde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rs</a:t>
            </a:r>
            <a:r>
              <a:rPr sz="10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andin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g</a:t>
            </a:r>
            <a:r>
              <a:rPr sz="1000" i="1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ry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0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og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aph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000" i="1" spc="-4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000" spc="-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Ch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spc="1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0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aa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spc="-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an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J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000" spc="15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zl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3/22/2013</a:t>
            </a:fld>
            <a:endParaRPr lang="en-US" smtClean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‹#›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7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Chap</a:t>
            </a:r>
            <a:r>
              <a:rPr sz="10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spc="-4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2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Unde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rs</a:t>
            </a:r>
            <a:r>
              <a:rPr sz="10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andin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g</a:t>
            </a:r>
            <a:r>
              <a:rPr sz="1000" i="1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ry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0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og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aph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000" i="1" spc="-4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000" spc="-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Ch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spc="1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0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aa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spc="-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an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J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000" spc="15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zl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3/22/2013</a:t>
            </a:fld>
            <a:endParaRPr lang="en-US" smtClean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‹#›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7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Chap</a:t>
            </a:r>
            <a:r>
              <a:rPr sz="10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spc="-4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2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Unde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rs</a:t>
            </a:r>
            <a:r>
              <a:rPr sz="10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andin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g</a:t>
            </a:r>
            <a:r>
              <a:rPr sz="1000" i="1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ry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0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og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aph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000" i="1" spc="-4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000" spc="-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Ch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spc="1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0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aa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spc="-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an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J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000" spc="15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zl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3/22/2013</a:t>
            </a:fld>
            <a:endParaRPr lang="en-US" smtClean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‹#›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7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35342" y="662432"/>
            <a:ext cx="8222714" cy="43594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13295" y="1506729"/>
            <a:ext cx="7466809" cy="354647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265312" y="6919981"/>
            <a:ext cx="4101565" cy="16398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Chap</a:t>
            </a:r>
            <a:r>
              <a:rPr sz="10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spc="-4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2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Unde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rs</a:t>
            </a:r>
            <a:r>
              <a:rPr sz="10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andin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g</a:t>
            </a:r>
            <a:r>
              <a:rPr sz="1000" i="1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ry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0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og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aph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000" i="1" spc="-4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000" spc="-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Ch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spc="1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0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aa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spc="-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an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J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000" spc="15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zl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3/22/2013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36709" y="6944873"/>
            <a:ext cx="328050" cy="14897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‹#›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7</a:t>
            </a:r>
            <a:endParaRPr sz="900"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" Type="http://schemas.openxmlformats.org/officeDocument/2006/relationships/image" Target="../media/image4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hyperlink" Target="http://www.crypto-textbook.com/" TargetMode="External"/><Relationship Id="rId10" Type="http://schemas.openxmlformats.org/officeDocument/2006/relationships/image" Target="../media/image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01.png"/><Relationship Id="rId21" Type="http://schemas.openxmlformats.org/officeDocument/2006/relationships/image" Target="../media/image296.png"/><Relationship Id="rId42" Type="http://schemas.openxmlformats.org/officeDocument/2006/relationships/image" Target="../media/image317.png"/><Relationship Id="rId47" Type="http://schemas.openxmlformats.org/officeDocument/2006/relationships/image" Target="../media/image322.png"/><Relationship Id="rId63" Type="http://schemas.openxmlformats.org/officeDocument/2006/relationships/image" Target="../media/image338.png"/><Relationship Id="rId68" Type="http://schemas.openxmlformats.org/officeDocument/2006/relationships/image" Target="../media/image343.png"/><Relationship Id="rId84" Type="http://schemas.openxmlformats.org/officeDocument/2006/relationships/image" Target="../media/image359.png"/><Relationship Id="rId89" Type="http://schemas.openxmlformats.org/officeDocument/2006/relationships/image" Target="../media/image364.png"/><Relationship Id="rId16" Type="http://schemas.openxmlformats.org/officeDocument/2006/relationships/image" Target="../media/image291.png"/><Relationship Id="rId11" Type="http://schemas.openxmlformats.org/officeDocument/2006/relationships/image" Target="../media/image286.png"/><Relationship Id="rId32" Type="http://schemas.openxmlformats.org/officeDocument/2006/relationships/image" Target="../media/image307.png"/><Relationship Id="rId37" Type="http://schemas.openxmlformats.org/officeDocument/2006/relationships/image" Target="../media/image312.png"/><Relationship Id="rId53" Type="http://schemas.openxmlformats.org/officeDocument/2006/relationships/image" Target="../media/image328.png"/><Relationship Id="rId58" Type="http://schemas.openxmlformats.org/officeDocument/2006/relationships/image" Target="../media/image333.png"/><Relationship Id="rId74" Type="http://schemas.openxmlformats.org/officeDocument/2006/relationships/image" Target="../media/image349.png"/><Relationship Id="rId79" Type="http://schemas.openxmlformats.org/officeDocument/2006/relationships/image" Target="../media/image354.png"/><Relationship Id="rId5" Type="http://schemas.openxmlformats.org/officeDocument/2006/relationships/image" Target="../media/image280.png"/><Relationship Id="rId90" Type="http://schemas.openxmlformats.org/officeDocument/2006/relationships/image" Target="../media/image365.png"/><Relationship Id="rId95" Type="http://schemas.openxmlformats.org/officeDocument/2006/relationships/image" Target="../media/image370.png"/><Relationship Id="rId22" Type="http://schemas.openxmlformats.org/officeDocument/2006/relationships/image" Target="../media/image297.png"/><Relationship Id="rId27" Type="http://schemas.openxmlformats.org/officeDocument/2006/relationships/image" Target="../media/image302.png"/><Relationship Id="rId43" Type="http://schemas.openxmlformats.org/officeDocument/2006/relationships/image" Target="../media/image318.png"/><Relationship Id="rId48" Type="http://schemas.openxmlformats.org/officeDocument/2006/relationships/image" Target="../media/image323.png"/><Relationship Id="rId64" Type="http://schemas.openxmlformats.org/officeDocument/2006/relationships/image" Target="../media/image339.png"/><Relationship Id="rId69" Type="http://schemas.openxmlformats.org/officeDocument/2006/relationships/image" Target="../media/image344.png"/><Relationship Id="rId8" Type="http://schemas.openxmlformats.org/officeDocument/2006/relationships/image" Target="../media/image283.png"/><Relationship Id="rId51" Type="http://schemas.openxmlformats.org/officeDocument/2006/relationships/image" Target="../media/image326.png"/><Relationship Id="rId72" Type="http://schemas.openxmlformats.org/officeDocument/2006/relationships/image" Target="../media/image347.png"/><Relationship Id="rId80" Type="http://schemas.openxmlformats.org/officeDocument/2006/relationships/image" Target="../media/image355.png"/><Relationship Id="rId85" Type="http://schemas.openxmlformats.org/officeDocument/2006/relationships/image" Target="../media/image360.png"/><Relationship Id="rId93" Type="http://schemas.openxmlformats.org/officeDocument/2006/relationships/image" Target="../media/image368.png"/><Relationship Id="rId3" Type="http://schemas.openxmlformats.org/officeDocument/2006/relationships/image" Target="../media/image278.png"/><Relationship Id="rId12" Type="http://schemas.openxmlformats.org/officeDocument/2006/relationships/image" Target="../media/image287.png"/><Relationship Id="rId17" Type="http://schemas.openxmlformats.org/officeDocument/2006/relationships/image" Target="../media/image292.png"/><Relationship Id="rId25" Type="http://schemas.openxmlformats.org/officeDocument/2006/relationships/image" Target="../media/image300.png"/><Relationship Id="rId33" Type="http://schemas.openxmlformats.org/officeDocument/2006/relationships/image" Target="../media/image308.png"/><Relationship Id="rId38" Type="http://schemas.openxmlformats.org/officeDocument/2006/relationships/image" Target="../media/image313.png"/><Relationship Id="rId46" Type="http://schemas.openxmlformats.org/officeDocument/2006/relationships/image" Target="../media/image321.png"/><Relationship Id="rId59" Type="http://schemas.openxmlformats.org/officeDocument/2006/relationships/image" Target="../media/image334.png"/><Relationship Id="rId67" Type="http://schemas.openxmlformats.org/officeDocument/2006/relationships/image" Target="../media/image342.png"/><Relationship Id="rId20" Type="http://schemas.openxmlformats.org/officeDocument/2006/relationships/image" Target="../media/image295.png"/><Relationship Id="rId41" Type="http://schemas.openxmlformats.org/officeDocument/2006/relationships/image" Target="../media/image316.png"/><Relationship Id="rId54" Type="http://schemas.openxmlformats.org/officeDocument/2006/relationships/image" Target="../media/image329.png"/><Relationship Id="rId62" Type="http://schemas.openxmlformats.org/officeDocument/2006/relationships/image" Target="../media/image337.png"/><Relationship Id="rId70" Type="http://schemas.openxmlformats.org/officeDocument/2006/relationships/image" Target="../media/image345.png"/><Relationship Id="rId75" Type="http://schemas.openxmlformats.org/officeDocument/2006/relationships/image" Target="../media/image350.png"/><Relationship Id="rId83" Type="http://schemas.openxmlformats.org/officeDocument/2006/relationships/image" Target="../media/image358.png"/><Relationship Id="rId88" Type="http://schemas.openxmlformats.org/officeDocument/2006/relationships/image" Target="../media/image363.png"/><Relationship Id="rId91" Type="http://schemas.openxmlformats.org/officeDocument/2006/relationships/image" Target="../media/image3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1.png"/><Relationship Id="rId15" Type="http://schemas.openxmlformats.org/officeDocument/2006/relationships/image" Target="../media/image290.png"/><Relationship Id="rId23" Type="http://schemas.openxmlformats.org/officeDocument/2006/relationships/image" Target="../media/image298.png"/><Relationship Id="rId28" Type="http://schemas.openxmlformats.org/officeDocument/2006/relationships/image" Target="../media/image303.png"/><Relationship Id="rId36" Type="http://schemas.openxmlformats.org/officeDocument/2006/relationships/image" Target="../media/image311.png"/><Relationship Id="rId49" Type="http://schemas.openxmlformats.org/officeDocument/2006/relationships/image" Target="../media/image324.png"/><Relationship Id="rId57" Type="http://schemas.openxmlformats.org/officeDocument/2006/relationships/image" Target="../media/image332.png"/><Relationship Id="rId10" Type="http://schemas.openxmlformats.org/officeDocument/2006/relationships/image" Target="../media/image285.png"/><Relationship Id="rId31" Type="http://schemas.openxmlformats.org/officeDocument/2006/relationships/image" Target="../media/image306.png"/><Relationship Id="rId44" Type="http://schemas.openxmlformats.org/officeDocument/2006/relationships/image" Target="../media/image319.png"/><Relationship Id="rId52" Type="http://schemas.openxmlformats.org/officeDocument/2006/relationships/image" Target="../media/image327.png"/><Relationship Id="rId60" Type="http://schemas.openxmlformats.org/officeDocument/2006/relationships/image" Target="../media/image335.png"/><Relationship Id="rId65" Type="http://schemas.openxmlformats.org/officeDocument/2006/relationships/image" Target="../media/image340.png"/><Relationship Id="rId73" Type="http://schemas.openxmlformats.org/officeDocument/2006/relationships/image" Target="../media/image348.png"/><Relationship Id="rId78" Type="http://schemas.openxmlformats.org/officeDocument/2006/relationships/image" Target="../media/image353.png"/><Relationship Id="rId81" Type="http://schemas.openxmlformats.org/officeDocument/2006/relationships/image" Target="../media/image356.png"/><Relationship Id="rId86" Type="http://schemas.openxmlformats.org/officeDocument/2006/relationships/image" Target="../media/image361.png"/><Relationship Id="rId94" Type="http://schemas.openxmlformats.org/officeDocument/2006/relationships/image" Target="../media/image369.png"/><Relationship Id="rId4" Type="http://schemas.openxmlformats.org/officeDocument/2006/relationships/image" Target="../media/image279.png"/><Relationship Id="rId9" Type="http://schemas.openxmlformats.org/officeDocument/2006/relationships/image" Target="../media/image284.png"/><Relationship Id="rId13" Type="http://schemas.openxmlformats.org/officeDocument/2006/relationships/image" Target="../media/image288.png"/><Relationship Id="rId18" Type="http://schemas.openxmlformats.org/officeDocument/2006/relationships/image" Target="../media/image293.png"/><Relationship Id="rId39" Type="http://schemas.openxmlformats.org/officeDocument/2006/relationships/image" Target="../media/image314.png"/><Relationship Id="rId34" Type="http://schemas.openxmlformats.org/officeDocument/2006/relationships/image" Target="../media/image309.png"/><Relationship Id="rId50" Type="http://schemas.openxmlformats.org/officeDocument/2006/relationships/image" Target="../media/image325.png"/><Relationship Id="rId55" Type="http://schemas.openxmlformats.org/officeDocument/2006/relationships/image" Target="../media/image330.png"/><Relationship Id="rId76" Type="http://schemas.openxmlformats.org/officeDocument/2006/relationships/image" Target="../media/image351.png"/><Relationship Id="rId7" Type="http://schemas.openxmlformats.org/officeDocument/2006/relationships/image" Target="../media/image282.png"/><Relationship Id="rId71" Type="http://schemas.openxmlformats.org/officeDocument/2006/relationships/image" Target="../media/image346.png"/><Relationship Id="rId92" Type="http://schemas.openxmlformats.org/officeDocument/2006/relationships/image" Target="../media/image367.png"/><Relationship Id="rId2" Type="http://schemas.openxmlformats.org/officeDocument/2006/relationships/image" Target="../media/image277.png"/><Relationship Id="rId29" Type="http://schemas.openxmlformats.org/officeDocument/2006/relationships/image" Target="../media/image304.png"/><Relationship Id="rId24" Type="http://schemas.openxmlformats.org/officeDocument/2006/relationships/image" Target="../media/image299.png"/><Relationship Id="rId40" Type="http://schemas.openxmlformats.org/officeDocument/2006/relationships/image" Target="../media/image315.png"/><Relationship Id="rId45" Type="http://schemas.openxmlformats.org/officeDocument/2006/relationships/image" Target="../media/image320.png"/><Relationship Id="rId66" Type="http://schemas.openxmlformats.org/officeDocument/2006/relationships/image" Target="../media/image341.png"/><Relationship Id="rId87" Type="http://schemas.openxmlformats.org/officeDocument/2006/relationships/image" Target="../media/image362.png"/><Relationship Id="rId61" Type="http://schemas.openxmlformats.org/officeDocument/2006/relationships/image" Target="../media/image336.png"/><Relationship Id="rId82" Type="http://schemas.openxmlformats.org/officeDocument/2006/relationships/image" Target="../media/image357.png"/><Relationship Id="rId19" Type="http://schemas.openxmlformats.org/officeDocument/2006/relationships/image" Target="../media/image294.png"/><Relationship Id="rId14" Type="http://schemas.openxmlformats.org/officeDocument/2006/relationships/image" Target="../media/image289.png"/><Relationship Id="rId30" Type="http://schemas.openxmlformats.org/officeDocument/2006/relationships/image" Target="../media/image305.png"/><Relationship Id="rId35" Type="http://schemas.openxmlformats.org/officeDocument/2006/relationships/image" Target="../media/image310.png"/><Relationship Id="rId56" Type="http://schemas.openxmlformats.org/officeDocument/2006/relationships/image" Target="../media/image331.png"/><Relationship Id="rId77" Type="http://schemas.openxmlformats.org/officeDocument/2006/relationships/image" Target="../media/image352.png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95.png"/><Relationship Id="rId21" Type="http://schemas.openxmlformats.org/officeDocument/2006/relationships/image" Target="../media/image390.png"/><Relationship Id="rId42" Type="http://schemas.openxmlformats.org/officeDocument/2006/relationships/image" Target="../media/image411.png"/><Relationship Id="rId47" Type="http://schemas.openxmlformats.org/officeDocument/2006/relationships/image" Target="../media/image416.png"/><Relationship Id="rId63" Type="http://schemas.openxmlformats.org/officeDocument/2006/relationships/image" Target="../media/image432.png"/><Relationship Id="rId68" Type="http://schemas.openxmlformats.org/officeDocument/2006/relationships/image" Target="../media/image437.png"/><Relationship Id="rId2" Type="http://schemas.openxmlformats.org/officeDocument/2006/relationships/image" Target="../media/image371.png"/><Relationship Id="rId16" Type="http://schemas.openxmlformats.org/officeDocument/2006/relationships/image" Target="../media/image385.png"/><Relationship Id="rId29" Type="http://schemas.openxmlformats.org/officeDocument/2006/relationships/image" Target="../media/image398.png"/><Relationship Id="rId11" Type="http://schemas.openxmlformats.org/officeDocument/2006/relationships/image" Target="../media/image380.png"/><Relationship Id="rId24" Type="http://schemas.openxmlformats.org/officeDocument/2006/relationships/image" Target="../media/image393.png"/><Relationship Id="rId32" Type="http://schemas.openxmlformats.org/officeDocument/2006/relationships/image" Target="../media/image401.png"/><Relationship Id="rId37" Type="http://schemas.openxmlformats.org/officeDocument/2006/relationships/image" Target="../media/image406.png"/><Relationship Id="rId40" Type="http://schemas.openxmlformats.org/officeDocument/2006/relationships/image" Target="../media/image409.png"/><Relationship Id="rId45" Type="http://schemas.openxmlformats.org/officeDocument/2006/relationships/image" Target="../media/image414.png"/><Relationship Id="rId53" Type="http://schemas.openxmlformats.org/officeDocument/2006/relationships/image" Target="../media/image422.png"/><Relationship Id="rId58" Type="http://schemas.openxmlformats.org/officeDocument/2006/relationships/image" Target="../media/image427.png"/><Relationship Id="rId66" Type="http://schemas.openxmlformats.org/officeDocument/2006/relationships/image" Target="../media/image435.png"/><Relationship Id="rId74" Type="http://schemas.openxmlformats.org/officeDocument/2006/relationships/image" Target="../media/image443.png"/><Relationship Id="rId5" Type="http://schemas.openxmlformats.org/officeDocument/2006/relationships/image" Target="../media/image374.png"/><Relationship Id="rId61" Type="http://schemas.openxmlformats.org/officeDocument/2006/relationships/image" Target="../media/image430.png"/><Relationship Id="rId19" Type="http://schemas.openxmlformats.org/officeDocument/2006/relationships/image" Target="../media/image388.png"/><Relationship Id="rId14" Type="http://schemas.openxmlformats.org/officeDocument/2006/relationships/image" Target="../media/image383.png"/><Relationship Id="rId22" Type="http://schemas.openxmlformats.org/officeDocument/2006/relationships/image" Target="../media/image391.png"/><Relationship Id="rId27" Type="http://schemas.openxmlformats.org/officeDocument/2006/relationships/image" Target="../media/image396.png"/><Relationship Id="rId30" Type="http://schemas.openxmlformats.org/officeDocument/2006/relationships/image" Target="../media/image399.png"/><Relationship Id="rId35" Type="http://schemas.openxmlformats.org/officeDocument/2006/relationships/image" Target="../media/image404.png"/><Relationship Id="rId43" Type="http://schemas.openxmlformats.org/officeDocument/2006/relationships/image" Target="../media/image412.png"/><Relationship Id="rId48" Type="http://schemas.openxmlformats.org/officeDocument/2006/relationships/image" Target="../media/image417.png"/><Relationship Id="rId56" Type="http://schemas.openxmlformats.org/officeDocument/2006/relationships/image" Target="../media/image425.png"/><Relationship Id="rId64" Type="http://schemas.openxmlformats.org/officeDocument/2006/relationships/image" Target="../media/image433.png"/><Relationship Id="rId69" Type="http://schemas.openxmlformats.org/officeDocument/2006/relationships/image" Target="../media/image438.png"/><Relationship Id="rId8" Type="http://schemas.openxmlformats.org/officeDocument/2006/relationships/image" Target="../media/image377.png"/><Relationship Id="rId51" Type="http://schemas.openxmlformats.org/officeDocument/2006/relationships/image" Target="../media/image420.png"/><Relationship Id="rId72" Type="http://schemas.openxmlformats.org/officeDocument/2006/relationships/image" Target="../media/image441.png"/><Relationship Id="rId3" Type="http://schemas.openxmlformats.org/officeDocument/2006/relationships/image" Target="../media/image372.png"/><Relationship Id="rId12" Type="http://schemas.openxmlformats.org/officeDocument/2006/relationships/image" Target="../media/image381.png"/><Relationship Id="rId17" Type="http://schemas.openxmlformats.org/officeDocument/2006/relationships/image" Target="../media/image386.png"/><Relationship Id="rId25" Type="http://schemas.openxmlformats.org/officeDocument/2006/relationships/image" Target="../media/image394.png"/><Relationship Id="rId33" Type="http://schemas.openxmlformats.org/officeDocument/2006/relationships/image" Target="../media/image402.png"/><Relationship Id="rId38" Type="http://schemas.openxmlformats.org/officeDocument/2006/relationships/image" Target="../media/image407.png"/><Relationship Id="rId46" Type="http://schemas.openxmlformats.org/officeDocument/2006/relationships/image" Target="../media/image415.png"/><Relationship Id="rId59" Type="http://schemas.openxmlformats.org/officeDocument/2006/relationships/image" Target="../media/image428.png"/><Relationship Id="rId67" Type="http://schemas.openxmlformats.org/officeDocument/2006/relationships/image" Target="../media/image436.png"/><Relationship Id="rId20" Type="http://schemas.openxmlformats.org/officeDocument/2006/relationships/image" Target="../media/image389.png"/><Relationship Id="rId41" Type="http://schemas.openxmlformats.org/officeDocument/2006/relationships/image" Target="../media/image410.png"/><Relationship Id="rId54" Type="http://schemas.openxmlformats.org/officeDocument/2006/relationships/image" Target="../media/image423.png"/><Relationship Id="rId62" Type="http://schemas.openxmlformats.org/officeDocument/2006/relationships/image" Target="../media/image431.png"/><Relationship Id="rId70" Type="http://schemas.openxmlformats.org/officeDocument/2006/relationships/image" Target="../media/image439.png"/><Relationship Id="rId75" Type="http://schemas.openxmlformats.org/officeDocument/2006/relationships/image" Target="../media/image4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5.png"/><Relationship Id="rId15" Type="http://schemas.openxmlformats.org/officeDocument/2006/relationships/image" Target="../media/image384.png"/><Relationship Id="rId23" Type="http://schemas.openxmlformats.org/officeDocument/2006/relationships/image" Target="../media/image392.png"/><Relationship Id="rId28" Type="http://schemas.openxmlformats.org/officeDocument/2006/relationships/image" Target="../media/image397.png"/><Relationship Id="rId36" Type="http://schemas.openxmlformats.org/officeDocument/2006/relationships/image" Target="../media/image405.png"/><Relationship Id="rId49" Type="http://schemas.openxmlformats.org/officeDocument/2006/relationships/image" Target="../media/image418.png"/><Relationship Id="rId57" Type="http://schemas.openxmlformats.org/officeDocument/2006/relationships/image" Target="../media/image426.png"/><Relationship Id="rId10" Type="http://schemas.openxmlformats.org/officeDocument/2006/relationships/image" Target="../media/image379.png"/><Relationship Id="rId31" Type="http://schemas.openxmlformats.org/officeDocument/2006/relationships/image" Target="../media/image400.png"/><Relationship Id="rId44" Type="http://schemas.openxmlformats.org/officeDocument/2006/relationships/image" Target="../media/image413.png"/><Relationship Id="rId52" Type="http://schemas.openxmlformats.org/officeDocument/2006/relationships/image" Target="../media/image421.png"/><Relationship Id="rId60" Type="http://schemas.openxmlformats.org/officeDocument/2006/relationships/image" Target="../media/image429.png"/><Relationship Id="rId65" Type="http://schemas.openxmlformats.org/officeDocument/2006/relationships/image" Target="../media/image434.png"/><Relationship Id="rId73" Type="http://schemas.openxmlformats.org/officeDocument/2006/relationships/image" Target="../media/image442.png"/><Relationship Id="rId4" Type="http://schemas.openxmlformats.org/officeDocument/2006/relationships/image" Target="../media/image373.png"/><Relationship Id="rId9" Type="http://schemas.openxmlformats.org/officeDocument/2006/relationships/image" Target="../media/image378.png"/><Relationship Id="rId13" Type="http://schemas.openxmlformats.org/officeDocument/2006/relationships/image" Target="../media/image382.png"/><Relationship Id="rId18" Type="http://schemas.openxmlformats.org/officeDocument/2006/relationships/image" Target="../media/image387.png"/><Relationship Id="rId39" Type="http://schemas.openxmlformats.org/officeDocument/2006/relationships/image" Target="../media/image408.png"/><Relationship Id="rId34" Type="http://schemas.openxmlformats.org/officeDocument/2006/relationships/image" Target="../media/image403.png"/><Relationship Id="rId50" Type="http://schemas.openxmlformats.org/officeDocument/2006/relationships/image" Target="../media/image419.png"/><Relationship Id="rId55" Type="http://schemas.openxmlformats.org/officeDocument/2006/relationships/image" Target="../media/image424.png"/><Relationship Id="rId76" Type="http://schemas.openxmlformats.org/officeDocument/2006/relationships/image" Target="../media/image445.png"/><Relationship Id="rId7" Type="http://schemas.openxmlformats.org/officeDocument/2006/relationships/image" Target="../media/image376.png"/><Relationship Id="rId71" Type="http://schemas.openxmlformats.org/officeDocument/2006/relationships/image" Target="../media/image44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70.png"/><Relationship Id="rId21" Type="http://schemas.openxmlformats.org/officeDocument/2006/relationships/image" Target="../media/image465.png"/><Relationship Id="rId42" Type="http://schemas.openxmlformats.org/officeDocument/2006/relationships/image" Target="../media/image486.png"/><Relationship Id="rId47" Type="http://schemas.openxmlformats.org/officeDocument/2006/relationships/image" Target="../media/image491.png"/><Relationship Id="rId63" Type="http://schemas.openxmlformats.org/officeDocument/2006/relationships/image" Target="../media/image507.png"/><Relationship Id="rId68" Type="http://schemas.openxmlformats.org/officeDocument/2006/relationships/image" Target="../media/image512.png"/><Relationship Id="rId84" Type="http://schemas.openxmlformats.org/officeDocument/2006/relationships/image" Target="../media/image528.png"/><Relationship Id="rId89" Type="http://schemas.openxmlformats.org/officeDocument/2006/relationships/image" Target="../media/image533.png"/><Relationship Id="rId16" Type="http://schemas.openxmlformats.org/officeDocument/2006/relationships/image" Target="../media/image460.png"/><Relationship Id="rId11" Type="http://schemas.openxmlformats.org/officeDocument/2006/relationships/image" Target="../media/image455.png"/><Relationship Id="rId32" Type="http://schemas.openxmlformats.org/officeDocument/2006/relationships/image" Target="../media/image476.png"/><Relationship Id="rId37" Type="http://schemas.openxmlformats.org/officeDocument/2006/relationships/image" Target="../media/image481.png"/><Relationship Id="rId53" Type="http://schemas.openxmlformats.org/officeDocument/2006/relationships/image" Target="../media/image497.png"/><Relationship Id="rId58" Type="http://schemas.openxmlformats.org/officeDocument/2006/relationships/image" Target="../media/image502.png"/><Relationship Id="rId74" Type="http://schemas.openxmlformats.org/officeDocument/2006/relationships/image" Target="../media/image518.png"/><Relationship Id="rId79" Type="http://schemas.openxmlformats.org/officeDocument/2006/relationships/image" Target="../media/image523.png"/><Relationship Id="rId5" Type="http://schemas.openxmlformats.org/officeDocument/2006/relationships/image" Target="../media/image449.png"/><Relationship Id="rId90" Type="http://schemas.openxmlformats.org/officeDocument/2006/relationships/image" Target="../media/image534.png"/><Relationship Id="rId14" Type="http://schemas.openxmlformats.org/officeDocument/2006/relationships/image" Target="../media/image458.png"/><Relationship Id="rId22" Type="http://schemas.openxmlformats.org/officeDocument/2006/relationships/image" Target="../media/image466.png"/><Relationship Id="rId27" Type="http://schemas.openxmlformats.org/officeDocument/2006/relationships/image" Target="../media/image471.png"/><Relationship Id="rId30" Type="http://schemas.openxmlformats.org/officeDocument/2006/relationships/image" Target="../media/image474.png"/><Relationship Id="rId35" Type="http://schemas.openxmlformats.org/officeDocument/2006/relationships/image" Target="../media/image479.png"/><Relationship Id="rId43" Type="http://schemas.openxmlformats.org/officeDocument/2006/relationships/image" Target="../media/image487.png"/><Relationship Id="rId48" Type="http://schemas.openxmlformats.org/officeDocument/2006/relationships/image" Target="../media/image492.png"/><Relationship Id="rId56" Type="http://schemas.openxmlformats.org/officeDocument/2006/relationships/image" Target="../media/image500.png"/><Relationship Id="rId64" Type="http://schemas.openxmlformats.org/officeDocument/2006/relationships/image" Target="../media/image508.png"/><Relationship Id="rId69" Type="http://schemas.openxmlformats.org/officeDocument/2006/relationships/image" Target="../media/image513.png"/><Relationship Id="rId77" Type="http://schemas.openxmlformats.org/officeDocument/2006/relationships/image" Target="../media/image521.png"/><Relationship Id="rId8" Type="http://schemas.openxmlformats.org/officeDocument/2006/relationships/image" Target="../media/image452.png"/><Relationship Id="rId51" Type="http://schemas.openxmlformats.org/officeDocument/2006/relationships/image" Target="../media/image495.png"/><Relationship Id="rId72" Type="http://schemas.openxmlformats.org/officeDocument/2006/relationships/image" Target="../media/image516.png"/><Relationship Id="rId80" Type="http://schemas.openxmlformats.org/officeDocument/2006/relationships/image" Target="../media/image524.png"/><Relationship Id="rId85" Type="http://schemas.openxmlformats.org/officeDocument/2006/relationships/image" Target="../media/image529.png"/><Relationship Id="rId3" Type="http://schemas.openxmlformats.org/officeDocument/2006/relationships/image" Target="../media/image447.png"/><Relationship Id="rId12" Type="http://schemas.openxmlformats.org/officeDocument/2006/relationships/image" Target="../media/image456.png"/><Relationship Id="rId17" Type="http://schemas.openxmlformats.org/officeDocument/2006/relationships/image" Target="../media/image461.png"/><Relationship Id="rId25" Type="http://schemas.openxmlformats.org/officeDocument/2006/relationships/image" Target="../media/image469.png"/><Relationship Id="rId33" Type="http://schemas.openxmlformats.org/officeDocument/2006/relationships/image" Target="../media/image477.png"/><Relationship Id="rId38" Type="http://schemas.openxmlformats.org/officeDocument/2006/relationships/image" Target="../media/image482.png"/><Relationship Id="rId46" Type="http://schemas.openxmlformats.org/officeDocument/2006/relationships/image" Target="../media/image490.png"/><Relationship Id="rId59" Type="http://schemas.openxmlformats.org/officeDocument/2006/relationships/image" Target="../media/image503.png"/><Relationship Id="rId67" Type="http://schemas.openxmlformats.org/officeDocument/2006/relationships/image" Target="../media/image511.png"/><Relationship Id="rId20" Type="http://schemas.openxmlformats.org/officeDocument/2006/relationships/image" Target="../media/image464.png"/><Relationship Id="rId41" Type="http://schemas.openxmlformats.org/officeDocument/2006/relationships/image" Target="../media/image485.png"/><Relationship Id="rId54" Type="http://schemas.openxmlformats.org/officeDocument/2006/relationships/image" Target="../media/image498.png"/><Relationship Id="rId62" Type="http://schemas.openxmlformats.org/officeDocument/2006/relationships/image" Target="../media/image506.png"/><Relationship Id="rId70" Type="http://schemas.openxmlformats.org/officeDocument/2006/relationships/image" Target="../media/image514.png"/><Relationship Id="rId75" Type="http://schemas.openxmlformats.org/officeDocument/2006/relationships/image" Target="../media/image519.png"/><Relationship Id="rId83" Type="http://schemas.openxmlformats.org/officeDocument/2006/relationships/image" Target="../media/image527.png"/><Relationship Id="rId88" Type="http://schemas.openxmlformats.org/officeDocument/2006/relationships/image" Target="../media/image532.png"/><Relationship Id="rId91" Type="http://schemas.openxmlformats.org/officeDocument/2006/relationships/image" Target="../media/image5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0.png"/><Relationship Id="rId15" Type="http://schemas.openxmlformats.org/officeDocument/2006/relationships/image" Target="../media/image459.png"/><Relationship Id="rId23" Type="http://schemas.openxmlformats.org/officeDocument/2006/relationships/image" Target="../media/image467.png"/><Relationship Id="rId28" Type="http://schemas.openxmlformats.org/officeDocument/2006/relationships/image" Target="../media/image472.png"/><Relationship Id="rId36" Type="http://schemas.openxmlformats.org/officeDocument/2006/relationships/image" Target="../media/image480.png"/><Relationship Id="rId49" Type="http://schemas.openxmlformats.org/officeDocument/2006/relationships/image" Target="../media/image493.png"/><Relationship Id="rId57" Type="http://schemas.openxmlformats.org/officeDocument/2006/relationships/image" Target="../media/image501.png"/><Relationship Id="rId10" Type="http://schemas.openxmlformats.org/officeDocument/2006/relationships/image" Target="../media/image454.png"/><Relationship Id="rId31" Type="http://schemas.openxmlformats.org/officeDocument/2006/relationships/image" Target="../media/image475.png"/><Relationship Id="rId44" Type="http://schemas.openxmlformats.org/officeDocument/2006/relationships/image" Target="../media/image488.png"/><Relationship Id="rId52" Type="http://schemas.openxmlformats.org/officeDocument/2006/relationships/image" Target="../media/image496.png"/><Relationship Id="rId60" Type="http://schemas.openxmlformats.org/officeDocument/2006/relationships/image" Target="../media/image504.png"/><Relationship Id="rId65" Type="http://schemas.openxmlformats.org/officeDocument/2006/relationships/image" Target="../media/image509.png"/><Relationship Id="rId73" Type="http://schemas.openxmlformats.org/officeDocument/2006/relationships/image" Target="../media/image517.png"/><Relationship Id="rId78" Type="http://schemas.openxmlformats.org/officeDocument/2006/relationships/image" Target="../media/image522.png"/><Relationship Id="rId81" Type="http://schemas.openxmlformats.org/officeDocument/2006/relationships/image" Target="../media/image525.png"/><Relationship Id="rId86" Type="http://schemas.openxmlformats.org/officeDocument/2006/relationships/image" Target="../media/image530.png"/><Relationship Id="rId4" Type="http://schemas.openxmlformats.org/officeDocument/2006/relationships/image" Target="../media/image448.png"/><Relationship Id="rId9" Type="http://schemas.openxmlformats.org/officeDocument/2006/relationships/image" Target="../media/image453.png"/><Relationship Id="rId13" Type="http://schemas.openxmlformats.org/officeDocument/2006/relationships/image" Target="../media/image457.png"/><Relationship Id="rId18" Type="http://schemas.openxmlformats.org/officeDocument/2006/relationships/image" Target="../media/image462.png"/><Relationship Id="rId39" Type="http://schemas.openxmlformats.org/officeDocument/2006/relationships/image" Target="../media/image483.png"/><Relationship Id="rId34" Type="http://schemas.openxmlformats.org/officeDocument/2006/relationships/image" Target="../media/image478.png"/><Relationship Id="rId50" Type="http://schemas.openxmlformats.org/officeDocument/2006/relationships/image" Target="../media/image494.png"/><Relationship Id="rId55" Type="http://schemas.openxmlformats.org/officeDocument/2006/relationships/image" Target="../media/image499.png"/><Relationship Id="rId76" Type="http://schemas.openxmlformats.org/officeDocument/2006/relationships/image" Target="../media/image520.png"/><Relationship Id="rId7" Type="http://schemas.openxmlformats.org/officeDocument/2006/relationships/image" Target="../media/image451.png"/><Relationship Id="rId71" Type="http://schemas.openxmlformats.org/officeDocument/2006/relationships/image" Target="../media/image515.png"/><Relationship Id="rId2" Type="http://schemas.openxmlformats.org/officeDocument/2006/relationships/image" Target="../media/image446.png"/><Relationship Id="rId29" Type="http://schemas.openxmlformats.org/officeDocument/2006/relationships/image" Target="../media/image473.png"/><Relationship Id="rId24" Type="http://schemas.openxmlformats.org/officeDocument/2006/relationships/image" Target="../media/image468.png"/><Relationship Id="rId40" Type="http://schemas.openxmlformats.org/officeDocument/2006/relationships/image" Target="../media/image484.png"/><Relationship Id="rId45" Type="http://schemas.openxmlformats.org/officeDocument/2006/relationships/image" Target="../media/image489.png"/><Relationship Id="rId66" Type="http://schemas.openxmlformats.org/officeDocument/2006/relationships/image" Target="../media/image510.png"/><Relationship Id="rId87" Type="http://schemas.openxmlformats.org/officeDocument/2006/relationships/image" Target="../media/image531.png"/><Relationship Id="rId61" Type="http://schemas.openxmlformats.org/officeDocument/2006/relationships/image" Target="../media/image505.png"/><Relationship Id="rId82" Type="http://schemas.openxmlformats.org/officeDocument/2006/relationships/image" Target="../media/image526.png"/><Relationship Id="rId19" Type="http://schemas.openxmlformats.org/officeDocument/2006/relationships/image" Target="../media/image463.png"/></Relationships>
</file>

<file path=ppt/slides/_rels/slide2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60.png"/><Relationship Id="rId117" Type="http://schemas.openxmlformats.org/officeDocument/2006/relationships/image" Target="../media/image651.png"/><Relationship Id="rId21" Type="http://schemas.openxmlformats.org/officeDocument/2006/relationships/image" Target="../media/image555.png"/><Relationship Id="rId42" Type="http://schemas.openxmlformats.org/officeDocument/2006/relationships/image" Target="../media/image576.png"/><Relationship Id="rId47" Type="http://schemas.openxmlformats.org/officeDocument/2006/relationships/image" Target="../media/image581.png"/><Relationship Id="rId63" Type="http://schemas.openxmlformats.org/officeDocument/2006/relationships/image" Target="../media/image597.png"/><Relationship Id="rId68" Type="http://schemas.openxmlformats.org/officeDocument/2006/relationships/image" Target="../media/image602.png"/><Relationship Id="rId84" Type="http://schemas.openxmlformats.org/officeDocument/2006/relationships/image" Target="../media/image618.png"/><Relationship Id="rId89" Type="http://schemas.openxmlformats.org/officeDocument/2006/relationships/image" Target="../media/image623.png"/><Relationship Id="rId112" Type="http://schemas.openxmlformats.org/officeDocument/2006/relationships/image" Target="../media/image646.png"/><Relationship Id="rId16" Type="http://schemas.openxmlformats.org/officeDocument/2006/relationships/image" Target="../media/image550.png"/><Relationship Id="rId107" Type="http://schemas.openxmlformats.org/officeDocument/2006/relationships/image" Target="../media/image641.png"/><Relationship Id="rId11" Type="http://schemas.openxmlformats.org/officeDocument/2006/relationships/image" Target="../media/image545.png"/><Relationship Id="rId32" Type="http://schemas.openxmlformats.org/officeDocument/2006/relationships/image" Target="../media/image566.png"/><Relationship Id="rId37" Type="http://schemas.openxmlformats.org/officeDocument/2006/relationships/image" Target="../media/image571.png"/><Relationship Id="rId53" Type="http://schemas.openxmlformats.org/officeDocument/2006/relationships/image" Target="../media/image587.png"/><Relationship Id="rId58" Type="http://schemas.openxmlformats.org/officeDocument/2006/relationships/image" Target="../media/image592.png"/><Relationship Id="rId74" Type="http://schemas.openxmlformats.org/officeDocument/2006/relationships/image" Target="../media/image608.png"/><Relationship Id="rId79" Type="http://schemas.openxmlformats.org/officeDocument/2006/relationships/image" Target="../media/image613.png"/><Relationship Id="rId102" Type="http://schemas.openxmlformats.org/officeDocument/2006/relationships/image" Target="../media/image636.png"/><Relationship Id="rId5" Type="http://schemas.openxmlformats.org/officeDocument/2006/relationships/image" Target="../media/image539.png"/><Relationship Id="rId90" Type="http://schemas.openxmlformats.org/officeDocument/2006/relationships/image" Target="../media/image624.png"/><Relationship Id="rId95" Type="http://schemas.openxmlformats.org/officeDocument/2006/relationships/image" Target="../media/image629.png"/><Relationship Id="rId22" Type="http://schemas.openxmlformats.org/officeDocument/2006/relationships/image" Target="../media/image556.png"/><Relationship Id="rId27" Type="http://schemas.openxmlformats.org/officeDocument/2006/relationships/image" Target="../media/image561.png"/><Relationship Id="rId43" Type="http://schemas.openxmlformats.org/officeDocument/2006/relationships/image" Target="../media/image577.png"/><Relationship Id="rId48" Type="http://schemas.openxmlformats.org/officeDocument/2006/relationships/image" Target="../media/image582.png"/><Relationship Id="rId64" Type="http://schemas.openxmlformats.org/officeDocument/2006/relationships/image" Target="../media/image598.png"/><Relationship Id="rId69" Type="http://schemas.openxmlformats.org/officeDocument/2006/relationships/image" Target="../media/image603.png"/><Relationship Id="rId113" Type="http://schemas.openxmlformats.org/officeDocument/2006/relationships/image" Target="../media/image647.png"/><Relationship Id="rId118" Type="http://schemas.openxmlformats.org/officeDocument/2006/relationships/image" Target="../media/image652.png"/><Relationship Id="rId80" Type="http://schemas.openxmlformats.org/officeDocument/2006/relationships/image" Target="../media/image614.png"/><Relationship Id="rId85" Type="http://schemas.openxmlformats.org/officeDocument/2006/relationships/image" Target="../media/image619.png"/><Relationship Id="rId12" Type="http://schemas.openxmlformats.org/officeDocument/2006/relationships/image" Target="../media/image546.png"/><Relationship Id="rId17" Type="http://schemas.openxmlformats.org/officeDocument/2006/relationships/image" Target="../media/image551.png"/><Relationship Id="rId33" Type="http://schemas.openxmlformats.org/officeDocument/2006/relationships/image" Target="../media/image567.png"/><Relationship Id="rId38" Type="http://schemas.openxmlformats.org/officeDocument/2006/relationships/image" Target="../media/image572.png"/><Relationship Id="rId59" Type="http://schemas.openxmlformats.org/officeDocument/2006/relationships/image" Target="../media/image593.png"/><Relationship Id="rId103" Type="http://schemas.openxmlformats.org/officeDocument/2006/relationships/image" Target="../media/image637.png"/><Relationship Id="rId108" Type="http://schemas.openxmlformats.org/officeDocument/2006/relationships/image" Target="../media/image642.png"/><Relationship Id="rId54" Type="http://schemas.openxmlformats.org/officeDocument/2006/relationships/image" Target="../media/image588.png"/><Relationship Id="rId70" Type="http://schemas.openxmlformats.org/officeDocument/2006/relationships/image" Target="../media/image604.png"/><Relationship Id="rId75" Type="http://schemas.openxmlformats.org/officeDocument/2006/relationships/image" Target="../media/image609.png"/><Relationship Id="rId91" Type="http://schemas.openxmlformats.org/officeDocument/2006/relationships/image" Target="../media/image625.png"/><Relationship Id="rId96" Type="http://schemas.openxmlformats.org/officeDocument/2006/relationships/image" Target="../media/image6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0.png"/><Relationship Id="rId23" Type="http://schemas.openxmlformats.org/officeDocument/2006/relationships/image" Target="../media/image557.png"/><Relationship Id="rId28" Type="http://schemas.openxmlformats.org/officeDocument/2006/relationships/image" Target="../media/image562.png"/><Relationship Id="rId49" Type="http://schemas.openxmlformats.org/officeDocument/2006/relationships/image" Target="../media/image583.png"/><Relationship Id="rId114" Type="http://schemas.openxmlformats.org/officeDocument/2006/relationships/image" Target="../media/image648.png"/><Relationship Id="rId119" Type="http://schemas.openxmlformats.org/officeDocument/2006/relationships/image" Target="../media/image653.png"/><Relationship Id="rId44" Type="http://schemas.openxmlformats.org/officeDocument/2006/relationships/image" Target="../media/image578.png"/><Relationship Id="rId60" Type="http://schemas.openxmlformats.org/officeDocument/2006/relationships/image" Target="../media/image594.png"/><Relationship Id="rId65" Type="http://schemas.openxmlformats.org/officeDocument/2006/relationships/image" Target="../media/image599.png"/><Relationship Id="rId81" Type="http://schemas.openxmlformats.org/officeDocument/2006/relationships/image" Target="../media/image615.png"/><Relationship Id="rId86" Type="http://schemas.openxmlformats.org/officeDocument/2006/relationships/image" Target="../media/image620.png"/><Relationship Id="rId4" Type="http://schemas.openxmlformats.org/officeDocument/2006/relationships/image" Target="../media/image538.png"/><Relationship Id="rId9" Type="http://schemas.openxmlformats.org/officeDocument/2006/relationships/image" Target="../media/image543.png"/><Relationship Id="rId13" Type="http://schemas.openxmlformats.org/officeDocument/2006/relationships/image" Target="../media/image547.png"/><Relationship Id="rId18" Type="http://schemas.openxmlformats.org/officeDocument/2006/relationships/image" Target="../media/image552.png"/><Relationship Id="rId39" Type="http://schemas.openxmlformats.org/officeDocument/2006/relationships/image" Target="../media/image573.png"/><Relationship Id="rId109" Type="http://schemas.openxmlformats.org/officeDocument/2006/relationships/image" Target="../media/image643.png"/><Relationship Id="rId34" Type="http://schemas.openxmlformats.org/officeDocument/2006/relationships/image" Target="../media/image568.png"/><Relationship Id="rId50" Type="http://schemas.openxmlformats.org/officeDocument/2006/relationships/image" Target="../media/image584.png"/><Relationship Id="rId55" Type="http://schemas.openxmlformats.org/officeDocument/2006/relationships/image" Target="../media/image589.png"/><Relationship Id="rId76" Type="http://schemas.openxmlformats.org/officeDocument/2006/relationships/image" Target="../media/image610.png"/><Relationship Id="rId97" Type="http://schemas.openxmlformats.org/officeDocument/2006/relationships/image" Target="../media/image631.png"/><Relationship Id="rId104" Type="http://schemas.openxmlformats.org/officeDocument/2006/relationships/image" Target="../media/image638.png"/><Relationship Id="rId120" Type="http://schemas.openxmlformats.org/officeDocument/2006/relationships/image" Target="../media/image654.png"/><Relationship Id="rId7" Type="http://schemas.openxmlformats.org/officeDocument/2006/relationships/image" Target="../media/image541.png"/><Relationship Id="rId71" Type="http://schemas.openxmlformats.org/officeDocument/2006/relationships/image" Target="../media/image605.png"/><Relationship Id="rId92" Type="http://schemas.openxmlformats.org/officeDocument/2006/relationships/image" Target="../media/image626.png"/><Relationship Id="rId2" Type="http://schemas.openxmlformats.org/officeDocument/2006/relationships/image" Target="../media/image536.png"/><Relationship Id="rId29" Type="http://schemas.openxmlformats.org/officeDocument/2006/relationships/image" Target="../media/image563.png"/><Relationship Id="rId24" Type="http://schemas.openxmlformats.org/officeDocument/2006/relationships/image" Target="../media/image558.png"/><Relationship Id="rId40" Type="http://schemas.openxmlformats.org/officeDocument/2006/relationships/image" Target="../media/image574.png"/><Relationship Id="rId45" Type="http://schemas.openxmlformats.org/officeDocument/2006/relationships/image" Target="../media/image579.png"/><Relationship Id="rId66" Type="http://schemas.openxmlformats.org/officeDocument/2006/relationships/image" Target="../media/image600.png"/><Relationship Id="rId87" Type="http://schemas.openxmlformats.org/officeDocument/2006/relationships/image" Target="../media/image621.png"/><Relationship Id="rId110" Type="http://schemas.openxmlformats.org/officeDocument/2006/relationships/image" Target="../media/image644.png"/><Relationship Id="rId115" Type="http://schemas.openxmlformats.org/officeDocument/2006/relationships/image" Target="../media/image649.png"/><Relationship Id="rId61" Type="http://schemas.openxmlformats.org/officeDocument/2006/relationships/image" Target="../media/image595.png"/><Relationship Id="rId82" Type="http://schemas.openxmlformats.org/officeDocument/2006/relationships/image" Target="../media/image616.png"/><Relationship Id="rId19" Type="http://schemas.openxmlformats.org/officeDocument/2006/relationships/image" Target="../media/image553.png"/><Relationship Id="rId14" Type="http://schemas.openxmlformats.org/officeDocument/2006/relationships/image" Target="../media/image548.png"/><Relationship Id="rId30" Type="http://schemas.openxmlformats.org/officeDocument/2006/relationships/image" Target="../media/image564.png"/><Relationship Id="rId35" Type="http://schemas.openxmlformats.org/officeDocument/2006/relationships/image" Target="../media/image569.png"/><Relationship Id="rId56" Type="http://schemas.openxmlformats.org/officeDocument/2006/relationships/image" Target="../media/image590.png"/><Relationship Id="rId77" Type="http://schemas.openxmlformats.org/officeDocument/2006/relationships/image" Target="../media/image611.png"/><Relationship Id="rId100" Type="http://schemas.openxmlformats.org/officeDocument/2006/relationships/image" Target="../media/image634.png"/><Relationship Id="rId105" Type="http://schemas.openxmlformats.org/officeDocument/2006/relationships/image" Target="../media/image639.png"/><Relationship Id="rId8" Type="http://schemas.openxmlformats.org/officeDocument/2006/relationships/image" Target="../media/image542.png"/><Relationship Id="rId51" Type="http://schemas.openxmlformats.org/officeDocument/2006/relationships/image" Target="../media/image585.png"/><Relationship Id="rId72" Type="http://schemas.openxmlformats.org/officeDocument/2006/relationships/image" Target="../media/image606.png"/><Relationship Id="rId93" Type="http://schemas.openxmlformats.org/officeDocument/2006/relationships/image" Target="../media/image627.png"/><Relationship Id="rId98" Type="http://schemas.openxmlformats.org/officeDocument/2006/relationships/image" Target="../media/image632.png"/><Relationship Id="rId121" Type="http://schemas.openxmlformats.org/officeDocument/2006/relationships/image" Target="../media/image655.png"/><Relationship Id="rId3" Type="http://schemas.openxmlformats.org/officeDocument/2006/relationships/image" Target="../media/image537.png"/><Relationship Id="rId25" Type="http://schemas.openxmlformats.org/officeDocument/2006/relationships/image" Target="../media/image559.png"/><Relationship Id="rId46" Type="http://schemas.openxmlformats.org/officeDocument/2006/relationships/image" Target="../media/image580.png"/><Relationship Id="rId67" Type="http://schemas.openxmlformats.org/officeDocument/2006/relationships/image" Target="../media/image601.png"/><Relationship Id="rId116" Type="http://schemas.openxmlformats.org/officeDocument/2006/relationships/image" Target="../media/image650.png"/><Relationship Id="rId20" Type="http://schemas.openxmlformats.org/officeDocument/2006/relationships/image" Target="../media/image554.png"/><Relationship Id="rId41" Type="http://schemas.openxmlformats.org/officeDocument/2006/relationships/image" Target="../media/image575.png"/><Relationship Id="rId62" Type="http://schemas.openxmlformats.org/officeDocument/2006/relationships/image" Target="../media/image596.png"/><Relationship Id="rId83" Type="http://schemas.openxmlformats.org/officeDocument/2006/relationships/image" Target="../media/image617.png"/><Relationship Id="rId88" Type="http://schemas.openxmlformats.org/officeDocument/2006/relationships/image" Target="../media/image622.png"/><Relationship Id="rId111" Type="http://schemas.openxmlformats.org/officeDocument/2006/relationships/image" Target="../media/image645.png"/><Relationship Id="rId15" Type="http://schemas.openxmlformats.org/officeDocument/2006/relationships/image" Target="../media/image549.png"/><Relationship Id="rId36" Type="http://schemas.openxmlformats.org/officeDocument/2006/relationships/image" Target="../media/image570.png"/><Relationship Id="rId57" Type="http://schemas.openxmlformats.org/officeDocument/2006/relationships/image" Target="../media/image591.png"/><Relationship Id="rId106" Type="http://schemas.openxmlformats.org/officeDocument/2006/relationships/image" Target="../media/image640.png"/><Relationship Id="rId10" Type="http://schemas.openxmlformats.org/officeDocument/2006/relationships/image" Target="../media/image544.png"/><Relationship Id="rId31" Type="http://schemas.openxmlformats.org/officeDocument/2006/relationships/image" Target="../media/image565.png"/><Relationship Id="rId52" Type="http://schemas.openxmlformats.org/officeDocument/2006/relationships/image" Target="../media/image586.png"/><Relationship Id="rId73" Type="http://schemas.openxmlformats.org/officeDocument/2006/relationships/image" Target="../media/image607.png"/><Relationship Id="rId78" Type="http://schemas.openxmlformats.org/officeDocument/2006/relationships/image" Target="../media/image612.png"/><Relationship Id="rId94" Type="http://schemas.openxmlformats.org/officeDocument/2006/relationships/image" Target="../media/image628.png"/><Relationship Id="rId99" Type="http://schemas.openxmlformats.org/officeDocument/2006/relationships/image" Target="../media/image633.png"/><Relationship Id="rId101" Type="http://schemas.openxmlformats.org/officeDocument/2006/relationships/image" Target="../media/image6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80.png"/><Relationship Id="rId21" Type="http://schemas.openxmlformats.org/officeDocument/2006/relationships/image" Target="../media/image75.png"/><Relationship Id="rId42" Type="http://schemas.openxmlformats.org/officeDocument/2006/relationships/image" Target="../media/image96.png"/><Relationship Id="rId47" Type="http://schemas.openxmlformats.org/officeDocument/2006/relationships/image" Target="../media/image101.png"/><Relationship Id="rId63" Type="http://schemas.openxmlformats.org/officeDocument/2006/relationships/image" Target="../media/image117.png"/><Relationship Id="rId68" Type="http://schemas.openxmlformats.org/officeDocument/2006/relationships/image" Target="../media/image122.png"/><Relationship Id="rId84" Type="http://schemas.openxmlformats.org/officeDocument/2006/relationships/image" Target="../media/image138.png"/><Relationship Id="rId89" Type="http://schemas.openxmlformats.org/officeDocument/2006/relationships/image" Target="../media/image143.png"/><Relationship Id="rId16" Type="http://schemas.openxmlformats.org/officeDocument/2006/relationships/image" Target="../media/image70.png"/><Relationship Id="rId107" Type="http://schemas.openxmlformats.org/officeDocument/2006/relationships/image" Target="../media/image161.png"/><Relationship Id="rId11" Type="http://schemas.openxmlformats.org/officeDocument/2006/relationships/image" Target="../media/image65.png"/><Relationship Id="rId32" Type="http://schemas.openxmlformats.org/officeDocument/2006/relationships/image" Target="../media/image86.png"/><Relationship Id="rId37" Type="http://schemas.openxmlformats.org/officeDocument/2006/relationships/image" Target="../media/image91.png"/><Relationship Id="rId53" Type="http://schemas.openxmlformats.org/officeDocument/2006/relationships/image" Target="../media/image107.png"/><Relationship Id="rId58" Type="http://schemas.openxmlformats.org/officeDocument/2006/relationships/image" Target="../media/image112.png"/><Relationship Id="rId74" Type="http://schemas.openxmlformats.org/officeDocument/2006/relationships/image" Target="../media/image128.png"/><Relationship Id="rId79" Type="http://schemas.openxmlformats.org/officeDocument/2006/relationships/image" Target="../media/image133.png"/><Relationship Id="rId102" Type="http://schemas.openxmlformats.org/officeDocument/2006/relationships/image" Target="../media/image156.png"/><Relationship Id="rId5" Type="http://schemas.openxmlformats.org/officeDocument/2006/relationships/image" Target="../media/image59.png"/><Relationship Id="rId90" Type="http://schemas.openxmlformats.org/officeDocument/2006/relationships/image" Target="../media/image144.png"/><Relationship Id="rId95" Type="http://schemas.openxmlformats.org/officeDocument/2006/relationships/image" Target="../media/image149.png"/><Relationship Id="rId22" Type="http://schemas.openxmlformats.org/officeDocument/2006/relationships/image" Target="../media/image76.png"/><Relationship Id="rId27" Type="http://schemas.openxmlformats.org/officeDocument/2006/relationships/image" Target="../media/image81.png"/><Relationship Id="rId43" Type="http://schemas.openxmlformats.org/officeDocument/2006/relationships/image" Target="../media/image97.png"/><Relationship Id="rId48" Type="http://schemas.openxmlformats.org/officeDocument/2006/relationships/image" Target="../media/image102.png"/><Relationship Id="rId64" Type="http://schemas.openxmlformats.org/officeDocument/2006/relationships/image" Target="../media/image118.png"/><Relationship Id="rId69" Type="http://schemas.openxmlformats.org/officeDocument/2006/relationships/image" Target="../media/image123.png"/><Relationship Id="rId80" Type="http://schemas.openxmlformats.org/officeDocument/2006/relationships/image" Target="../media/image134.png"/><Relationship Id="rId85" Type="http://schemas.openxmlformats.org/officeDocument/2006/relationships/image" Target="../media/image139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33" Type="http://schemas.openxmlformats.org/officeDocument/2006/relationships/image" Target="../media/image87.png"/><Relationship Id="rId38" Type="http://schemas.openxmlformats.org/officeDocument/2006/relationships/image" Target="../media/image92.png"/><Relationship Id="rId59" Type="http://schemas.openxmlformats.org/officeDocument/2006/relationships/image" Target="../media/image113.png"/><Relationship Id="rId103" Type="http://schemas.openxmlformats.org/officeDocument/2006/relationships/image" Target="../media/image157.png"/><Relationship Id="rId108" Type="http://schemas.openxmlformats.org/officeDocument/2006/relationships/image" Target="../media/image162.png"/><Relationship Id="rId54" Type="http://schemas.openxmlformats.org/officeDocument/2006/relationships/image" Target="../media/image108.png"/><Relationship Id="rId70" Type="http://schemas.openxmlformats.org/officeDocument/2006/relationships/image" Target="../media/image124.png"/><Relationship Id="rId75" Type="http://schemas.openxmlformats.org/officeDocument/2006/relationships/image" Target="../media/image129.png"/><Relationship Id="rId91" Type="http://schemas.openxmlformats.org/officeDocument/2006/relationships/image" Target="../media/image145.png"/><Relationship Id="rId96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5" Type="http://schemas.openxmlformats.org/officeDocument/2006/relationships/image" Target="../media/image69.png"/><Relationship Id="rId23" Type="http://schemas.openxmlformats.org/officeDocument/2006/relationships/image" Target="../media/image77.png"/><Relationship Id="rId28" Type="http://schemas.openxmlformats.org/officeDocument/2006/relationships/image" Target="../media/image82.png"/><Relationship Id="rId36" Type="http://schemas.openxmlformats.org/officeDocument/2006/relationships/image" Target="../media/image90.png"/><Relationship Id="rId49" Type="http://schemas.openxmlformats.org/officeDocument/2006/relationships/image" Target="../media/image103.png"/><Relationship Id="rId57" Type="http://schemas.openxmlformats.org/officeDocument/2006/relationships/image" Target="../media/image111.png"/><Relationship Id="rId106" Type="http://schemas.openxmlformats.org/officeDocument/2006/relationships/image" Target="../media/image160.png"/><Relationship Id="rId10" Type="http://schemas.openxmlformats.org/officeDocument/2006/relationships/image" Target="../media/image64.png"/><Relationship Id="rId31" Type="http://schemas.openxmlformats.org/officeDocument/2006/relationships/image" Target="../media/image85.png"/><Relationship Id="rId44" Type="http://schemas.openxmlformats.org/officeDocument/2006/relationships/image" Target="../media/image98.png"/><Relationship Id="rId52" Type="http://schemas.openxmlformats.org/officeDocument/2006/relationships/image" Target="../media/image106.png"/><Relationship Id="rId60" Type="http://schemas.openxmlformats.org/officeDocument/2006/relationships/image" Target="../media/image114.png"/><Relationship Id="rId65" Type="http://schemas.openxmlformats.org/officeDocument/2006/relationships/image" Target="../media/image119.png"/><Relationship Id="rId73" Type="http://schemas.openxmlformats.org/officeDocument/2006/relationships/image" Target="../media/image127.png"/><Relationship Id="rId78" Type="http://schemas.openxmlformats.org/officeDocument/2006/relationships/image" Target="../media/image132.png"/><Relationship Id="rId81" Type="http://schemas.openxmlformats.org/officeDocument/2006/relationships/image" Target="../media/image135.png"/><Relationship Id="rId86" Type="http://schemas.openxmlformats.org/officeDocument/2006/relationships/image" Target="../media/image140.png"/><Relationship Id="rId94" Type="http://schemas.openxmlformats.org/officeDocument/2006/relationships/image" Target="../media/image148.png"/><Relationship Id="rId99" Type="http://schemas.openxmlformats.org/officeDocument/2006/relationships/image" Target="../media/image153.png"/><Relationship Id="rId101" Type="http://schemas.openxmlformats.org/officeDocument/2006/relationships/image" Target="../media/image155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3" Type="http://schemas.openxmlformats.org/officeDocument/2006/relationships/image" Target="../media/image67.png"/><Relationship Id="rId18" Type="http://schemas.openxmlformats.org/officeDocument/2006/relationships/image" Target="../media/image72.png"/><Relationship Id="rId39" Type="http://schemas.openxmlformats.org/officeDocument/2006/relationships/image" Target="../media/image93.png"/><Relationship Id="rId109" Type="http://schemas.openxmlformats.org/officeDocument/2006/relationships/image" Target="../media/image163.png"/><Relationship Id="rId34" Type="http://schemas.openxmlformats.org/officeDocument/2006/relationships/image" Target="../media/image88.png"/><Relationship Id="rId50" Type="http://schemas.openxmlformats.org/officeDocument/2006/relationships/image" Target="../media/image104.png"/><Relationship Id="rId55" Type="http://schemas.openxmlformats.org/officeDocument/2006/relationships/image" Target="../media/image109.png"/><Relationship Id="rId76" Type="http://schemas.openxmlformats.org/officeDocument/2006/relationships/image" Target="../media/image130.png"/><Relationship Id="rId97" Type="http://schemas.openxmlformats.org/officeDocument/2006/relationships/image" Target="../media/image151.png"/><Relationship Id="rId104" Type="http://schemas.openxmlformats.org/officeDocument/2006/relationships/image" Target="../media/image158.png"/><Relationship Id="rId7" Type="http://schemas.openxmlformats.org/officeDocument/2006/relationships/image" Target="../media/image61.png"/><Relationship Id="rId71" Type="http://schemas.openxmlformats.org/officeDocument/2006/relationships/image" Target="../media/image125.png"/><Relationship Id="rId92" Type="http://schemas.openxmlformats.org/officeDocument/2006/relationships/image" Target="../media/image146.png"/><Relationship Id="rId2" Type="http://schemas.openxmlformats.org/officeDocument/2006/relationships/image" Target="../media/image56.png"/><Relationship Id="rId29" Type="http://schemas.openxmlformats.org/officeDocument/2006/relationships/image" Target="../media/image83.png"/><Relationship Id="rId24" Type="http://schemas.openxmlformats.org/officeDocument/2006/relationships/image" Target="../media/image78.png"/><Relationship Id="rId40" Type="http://schemas.openxmlformats.org/officeDocument/2006/relationships/image" Target="../media/image94.png"/><Relationship Id="rId45" Type="http://schemas.openxmlformats.org/officeDocument/2006/relationships/image" Target="../media/image99.png"/><Relationship Id="rId66" Type="http://schemas.openxmlformats.org/officeDocument/2006/relationships/image" Target="../media/image120.png"/><Relationship Id="rId87" Type="http://schemas.openxmlformats.org/officeDocument/2006/relationships/image" Target="../media/image141.png"/><Relationship Id="rId110" Type="http://schemas.openxmlformats.org/officeDocument/2006/relationships/image" Target="../media/image164.png"/><Relationship Id="rId61" Type="http://schemas.openxmlformats.org/officeDocument/2006/relationships/image" Target="../media/image115.png"/><Relationship Id="rId82" Type="http://schemas.openxmlformats.org/officeDocument/2006/relationships/image" Target="../media/image136.png"/><Relationship Id="rId19" Type="http://schemas.openxmlformats.org/officeDocument/2006/relationships/image" Target="../media/image73.png"/><Relationship Id="rId14" Type="http://schemas.openxmlformats.org/officeDocument/2006/relationships/image" Target="../media/image68.png"/><Relationship Id="rId30" Type="http://schemas.openxmlformats.org/officeDocument/2006/relationships/image" Target="../media/image84.png"/><Relationship Id="rId35" Type="http://schemas.openxmlformats.org/officeDocument/2006/relationships/image" Target="../media/image89.png"/><Relationship Id="rId56" Type="http://schemas.openxmlformats.org/officeDocument/2006/relationships/image" Target="../media/image110.png"/><Relationship Id="rId77" Type="http://schemas.openxmlformats.org/officeDocument/2006/relationships/image" Target="../media/image131.png"/><Relationship Id="rId100" Type="http://schemas.openxmlformats.org/officeDocument/2006/relationships/image" Target="../media/image154.png"/><Relationship Id="rId105" Type="http://schemas.openxmlformats.org/officeDocument/2006/relationships/image" Target="../media/image159.png"/><Relationship Id="rId8" Type="http://schemas.openxmlformats.org/officeDocument/2006/relationships/image" Target="../media/image62.png"/><Relationship Id="rId51" Type="http://schemas.openxmlformats.org/officeDocument/2006/relationships/image" Target="../media/image105.png"/><Relationship Id="rId72" Type="http://schemas.openxmlformats.org/officeDocument/2006/relationships/image" Target="../media/image126.png"/><Relationship Id="rId93" Type="http://schemas.openxmlformats.org/officeDocument/2006/relationships/image" Target="../media/image147.png"/><Relationship Id="rId98" Type="http://schemas.openxmlformats.org/officeDocument/2006/relationships/image" Target="../media/image152.png"/><Relationship Id="rId3" Type="http://schemas.openxmlformats.org/officeDocument/2006/relationships/image" Target="../media/image57.png"/><Relationship Id="rId25" Type="http://schemas.openxmlformats.org/officeDocument/2006/relationships/image" Target="../media/image79.png"/><Relationship Id="rId46" Type="http://schemas.openxmlformats.org/officeDocument/2006/relationships/image" Target="../media/image100.png"/><Relationship Id="rId67" Type="http://schemas.openxmlformats.org/officeDocument/2006/relationships/image" Target="../media/image121.png"/><Relationship Id="rId20" Type="http://schemas.openxmlformats.org/officeDocument/2006/relationships/image" Target="../media/image74.png"/><Relationship Id="rId41" Type="http://schemas.openxmlformats.org/officeDocument/2006/relationships/image" Target="../media/image95.png"/><Relationship Id="rId62" Type="http://schemas.openxmlformats.org/officeDocument/2006/relationships/image" Target="../media/image116.png"/><Relationship Id="rId83" Type="http://schemas.openxmlformats.org/officeDocument/2006/relationships/image" Target="../media/image137.png"/><Relationship Id="rId88" Type="http://schemas.openxmlformats.org/officeDocument/2006/relationships/image" Target="../media/image142.png"/><Relationship Id="rId111" Type="http://schemas.openxmlformats.org/officeDocument/2006/relationships/image" Target="../media/image165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90.png"/><Relationship Id="rId21" Type="http://schemas.openxmlformats.org/officeDocument/2006/relationships/image" Target="../media/image185.png"/><Relationship Id="rId34" Type="http://schemas.openxmlformats.org/officeDocument/2006/relationships/image" Target="../media/image198.png"/><Relationship Id="rId42" Type="http://schemas.openxmlformats.org/officeDocument/2006/relationships/image" Target="../media/image206.png"/><Relationship Id="rId47" Type="http://schemas.openxmlformats.org/officeDocument/2006/relationships/image" Target="../media/image211.png"/><Relationship Id="rId50" Type="http://schemas.openxmlformats.org/officeDocument/2006/relationships/image" Target="../media/image214.png"/><Relationship Id="rId55" Type="http://schemas.openxmlformats.org/officeDocument/2006/relationships/image" Target="../media/image219.png"/><Relationship Id="rId63" Type="http://schemas.openxmlformats.org/officeDocument/2006/relationships/image" Target="../media/image227.png"/><Relationship Id="rId7" Type="http://schemas.openxmlformats.org/officeDocument/2006/relationships/image" Target="../media/image171.png"/><Relationship Id="rId2" Type="http://schemas.openxmlformats.org/officeDocument/2006/relationships/image" Target="../media/image166.png"/><Relationship Id="rId16" Type="http://schemas.openxmlformats.org/officeDocument/2006/relationships/image" Target="../media/image180.png"/><Relationship Id="rId29" Type="http://schemas.openxmlformats.org/officeDocument/2006/relationships/image" Target="../media/image193.png"/><Relationship Id="rId11" Type="http://schemas.openxmlformats.org/officeDocument/2006/relationships/image" Target="../media/image175.png"/><Relationship Id="rId24" Type="http://schemas.openxmlformats.org/officeDocument/2006/relationships/image" Target="../media/image188.png"/><Relationship Id="rId32" Type="http://schemas.openxmlformats.org/officeDocument/2006/relationships/image" Target="../media/image196.png"/><Relationship Id="rId37" Type="http://schemas.openxmlformats.org/officeDocument/2006/relationships/image" Target="../media/image201.png"/><Relationship Id="rId40" Type="http://schemas.openxmlformats.org/officeDocument/2006/relationships/image" Target="../media/image204.png"/><Relationship Id="rId45" Type="http://schemas.openxmlformats.org/officeDocument/2006/relationships/image" Target="../media/image209.png"/><Relationship Id="rId53" Type="http://schemas.openxmlformats.org/officeDocument/2006/relationships/image" Target="../media/image217.png"/><Relationship Id="rId58" Type="http://schemas.openxmlformats.org/officeDocument/2006/relationships/image" Target="../media/image222.png"/><Relationship Id="rId5" Type="http://schemas.openxmlformats.org/officeDocument/2006/relationships/image" Target="../media/image169.png"/><Relationship Id="rId61" Type="http://schemas.openxmlformats.org/officeDocument/2006/relationships/image" Target="../media/image225.png"/><Relationship Id="rId19" Type="http://schemas.openxmlformats.org/officeDocument/2006/relationships/image" Target="../media/image183.png"/><Relationship Id="rId14" Type="http://schemas.openxmlformats.org/officeDocument/2006/relationships/image" Target="../media/image178.png"/><Relationship Id="rId22" Type="http://schemas.openxmlformats.org/officeDocument/2006/relationships/image" Target="../media/image186.png"/><Relationship Id="rId27" Type="http://schemas.openxmlformats.org/officeDocument/2006/relationships/image" Target="../media/image191.png"/><Relationship Id="rId30" Type="http://schemas.openxmlformats.org/officeDocument/2006/relationships/image" Target="../media/image194.png"/><Relationship Id="rId35" Type="http://schemas.openxmlformats.org/officeDocument/2006/relationships/image" Target="../media/image199.png"/><Relationship Id="rId43" Type="http://schemas.openxmlformats.org/officeDocument/2006/relationships/image" Target="../media/image207.png"/><Relationship Id="rId48" Type="http://schemas.openxmlformats.org/officeDocument/2006/relationships/image" Target="../media/image212.png"/><Relationship Id="rId56" Type="http://schemas.openxmlformats.org/officeDocument/2006/relationships/image" Target="../media/image220.png"/><Relationship Id="rId64" Type="http://schemas.openxmlformats.org/officeDocument/2006/relationships/image" Target="../media/image228.png"/><Relationship Id="rId8" Type="http://schemas.openxmlformats.org/officeDocument/2006/relationships/image" Target="../media/image172.png"/><Relationship Id="rId51" Type="http://schemas.openxmlformats.org/officeDocument/2006/relationships/image" Target="../media/image215.png"/><Relationship Id="rId3" Type="http://schemas.openxmlformats.org/officeDocument/2006/relationships/image" Target="../media/image167.png"/><Relationship Id="rId12" Type="http://schemas.openxmlformats.org/officeDocument/2006/relationships/image" Target="../media/image176.png"/><Relationship Id="rId17" Type="http://schemas.openxmlformats.org/officeDocument/2006/relationships/image" Target="../media/image181.png"/><Relationship Id="rId25" Type="http://schemas.openxmlformats.org/officeDocument/2006/relationships/image" Target="../media/image189.png"/><Relationship Id="rId33" Type="http://schemas.openxmlformats.org/officeDocument/2006/relationships/image" Target="../media/image197.png"/><Relationship Id="rId38" Type="http://schemas.openxmlformats.org/officeDocument/2006/relationships/image" Target="../media/image202.png"/><Relationship Id="rId46" Type="http://schemas.openxmlformats.org/officeDocument/2006/relationships/image" Target="../media/image210.png"/><Relationship Id="rId59" Type="http://schemas.openxmlformats.org/officeDocument/2006/relationships/image" Target="../media/image223.png"/><Relationship Id="rId20" Type="http://schemas.openxmlformats.org/officeDocument/2006/relationships/image" Target="../media/image184.png"/><Relationship Id="rId41" Type="http://schemas.openxmlformats.org/officeDocument/2006/relationships/image" Target="../media/image205.png"/><Relationship Id="rId54" Type="http://schemas.openxmlformats.org/officeDocument/2006/relationships/image" Target="../media/image218.png"/><Relationship Id="rId62" Type="http://schemas.openxmlformats.org/officeDocument/2006/relationships/image" Target="../media/image2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15" Type="http://schemas.openxmlformats.org/officeDocument/2006/relationships/image" Target="../media/image179.png"/><Relationship Id="rId23" Type="http://schemas.openxmlformats.org/officeDocument/2006/relationships/image" Target="../media/image187.png"/><Relationship Id="rId28" Type="http://schemas.openxmlformats.org/officeDocument/2006/relationships/image" Target="../media/image192.png"/><Relationship Id="rId36" Type="http://schemas.openxmlformats.org/officeDocument/2006/relationships/image" Target="../media/image200.png"/><Relationship Id="rId49" Type="http://schemas.openxmlformats.org/officeDocument/2006/relationships/image" Target="../media/image213.png"/><Relationship Id="rId57" Type="http://schemas.openxmlformats.org/officeDocument/2006/relationships/image" Target="../media/image221.png"/><Relationship Id="rId10" Type="http://schemas.openxmlformats.org/officeDocument/2006/relationships/image" Target="../media/image174.png"/><Relationship Id="rId31" Type="http://schemas.openxmlformats.org/officeDocument/2006/relationships/image" Target="../media/image195.png"/><Relationship Id="rId44" Type="http://schemas.openxmlformats.org/officeDocument/2006/relationships/image" Target="../media/image208.png"/><Relationship Id="rId52" Type="http://schemas.openxmlformats.org/officeDocument/2006/relationships/image" Target="../media/image216.png"/><Relationship Id="rId60" Type="http://schemas.openxmlformats.org/officeDocument/2006/relationships/image" Target="../media/image224.png"/><Relationship Id="rId65" Type="http://schemas.openxmlformats.org/officeDocument/2006/relationships/image" Target="../media/image229.png"/><Relationship Id="rId4" Type="http://schemas.openxmlformats.org/officeDocument/2006/relationships/image" Target="../media/image168.png"/><Relationship Id="rId9" Type="http://schemas.openxmlformats.org/officeDocument/2006/relationships/image" Target="../media/image173.png"/><Relationship Id="rId13" Type="http://schemas.openxmlformats.org/officeDocument/2006/relationships/image" Target="../media/image177.png"/><Relationship Id="rId18" Type="http://schemas.openxmlformats.org/officeDocument/2006/relationships/image" Target="../media/image182.png"/><Relationship Id="rId39" Type="http://schemas.openxmlformats.org/officeDocument/2006/relationships/image" Target="../media/image203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1.png"/><Relationship Id="rId18" Type="http://schemas.openxmlformats.org/officeDocument/2006/relationships/image" Target="../media/image246.png"/><Relationship Id="rId26" Type="http://schemas.openxmlformats.org/officeDocument/2006/relationships/image" Target="../media/image254.png"/><Relationship Id="rId39" Type="http://schemas.openxmlformats.org/officeDocument/2006/relationships/image" Target="../media/image267.png"/><Relationship Id="rId21" Type="http://schemas.openxmlformats.org/officeDocument/2006/relationships/image" Target="../media/image249.png"/><Relationship Id="rId34" Type="http://schemas.openxmlformats.org/officeDocument/2006/relationships/image" Target="../media/image262.png"/><Relationship Id="rId42" Type="http://schemas.openxmlformats.org/officeDocument/2006/relationships/image" Target="../media/image270.png"/><Relationship Id="rId7" Type="http://schemas.openxmlformats.org/officeDocument/2006/relationships/image" Target="../media/image235.png"/><Relationship Id="rId2" Type="http://schemas.openxmlformats.org/officeDocument/2006/relationships/image" Target="../media/image230.png"/><Relationship Id="rId16" Type="http://schemas.openxmlformats.org/officeDocument/2006/relationships/image" Target="../media/image244.png"/><Relationship Id="rId29" Type="http://schemas.openxmlformats.org/officeDocument/2006/relationships/image" Target="../media/image2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4.png"/><Relationship Id="rId11" Type="http://schemas.openxmlformats.org/officeDocument/2006/relationships/image" Target="../media/image239.png"/><Relationship Id="rId24" Type="http://schemas.openxmlformats.org/officeDocument/2006/relationships/image" Target="../media/image252.png"/><Relationship Id="rId32" Type="http://schemas.openxmlformats.org/officeDocument/2006/relationships/image" Target="../media/image260.png"/><Relationship Id="rId37" Type="http://schemas.openxmlformats.org/officeDocument/2006/relationships/image" Target="../media/image265.png"/><Relationship Id="rId40" Type="http://schemas.openxmlformats.org/officeDocument/2006/relationships/image" Target="../media/image268.png"/><Relationship Id="rId45" Type="http://schemas.openxmlformats.org/officeDocument/2006/relationships/image" Target="../media/image273.png"/><Relationship Id="rId5" Type="http://schemas.openxmlformats.org/officeDocument/2006/relationships/image" Target="../media/image233.png"/><Relationship Id="rId15" Type="http://schemas.openxmlformats.org/officeDocument/2006/relationships/image" Target="../media/image243.png"/><Relationship Id="rId23" Type="http://schemas.openxmlformats.org/officeDocument/2006/relationships/image" Target="../media/image251.png"/><Relationship Id="rId28" Type="http://schemas.openxmlformats.org/officeDocument/2006/relationships/image" Target="../media/image256.png"/><Relationship Id="rId36" Type="http://schemas.openxmlformats.org/officeDocument/2006/relationships/image" Target="../media/image264.png"/><Relationship Id="rId10" Type="http://schemas.openxmlformats.org/officeDocument/2006/relationships/image" Target="../media/image238.png"/><Relationship Id="rId19" Type="http://schemas.openxmlformats.org/officeDocument/2006/relationships/image" Target="../media/image247.png"/><Relationship Id="rId31" Type="http://schemas.openxmlformats.org/officeDocument/2006/relationships/image" Target="../media/image259.png"/><Relationship Id="rId44" Type="http://schemas.openxmlformats.org/officeDocument/2006/relationships/image" Target="../media/image272.png"/><Relationship Id="rId4" Type="http://schemas.openxmlformats.org/officeDocument/2006/relationships/image" Target="../media/image232.png"/><Relationship Id="rId9" Type="http://schemas.openxmlformats.org/officeDocument/2006/relationships/image" Target="../media/image237.png"/><Relationship Id="rId14" Type="http://schemas.openxmlformats.org/officeDocument/2006/relationships/image" Target="../media/image242.png"/><Relationship Id="rId22" Type="http://schemas.openxmlformats.org/officeDocument/2006/relationships/image" Target="../media/image250.png"/><Relationship Id="rId27" Type="http://schemas.openxmlformats.org/officeDocument/2006/relationships/image" Target="../media/image255.png"/><Relationship Id="rId30" Type="http://schemas.openxmlformats.org/officeDocument/2006/relationships/image" Target="../media/image258.png"/><Relationship Id="rId35" Type="http://schemas.openxmlformats.org/officeDocument/2006/relationships/image" Target="../media/image263.png"/><Relationship Id="rId43" Type="http://schemas.openxmlformats.org/officeDocument/2006/relationships/image" Target="../media/image271.png"/><Relationship Id="rId8" Type="http://schemas.openxmlformats.org/officeDocument/2006/relationships/image" Target="../media/image236.png"/><Relationship Id="rId3" Type="http://schemas.openxmlformats.org/officeDocument/2006/relationships/image" Target="../media/image231.png"/><Relationship Id="rId12" Type="http://schemas.openxmlformats.org/officeDocument/2006/relationships/image" Target="../media/image240.png"/><Relationship Id="rId17" Type="http://schemas.openxmlformats.org/officeDocument/2006/relationships/image" Target="../media/image245.png"/><Relationship Id="rId25" Type="http://schemas.openxmlformats.org/officeDocument/2006/relationships/image" Target="../media/image253.png"/><Relationship Id="rId33" Type="http://schemas.openxmlformats.org/officeDocument/2006/relationships/image" Target="../media/image261.png"/><Relationship Id="rId38" Type="http://schemas.openxmlformats.org/officeDocument/2006/relationships/image" Target="../media/image266.png"/><Relationship Id="rId46" Type="http://schemas.openxmlformats.org/officeDocument/2006/relationships/image" Target="../media/image274.png"/><Relationship Id="rId20" Type="http://schemas.openxmlformats.org/officeDocument/2006/relationships/image" Target="../media/image248.png"/><Relationship Id="rId41" Type="http://schemas.openxmlformats.org/officeDocument/2006/relationships/image" Target="../media/image26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6.png"/><Relationship Id="rId2" Type="http://schemas.openxmlformats.org/officeDocument/2006/relationships/image" Target="../media/image27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85265" y="1962911"/>
            <a:ext cx="265175" cy="82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44474" y="2045207"/>
            <a:ext cx="533400" cy="82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06733" y="2127504"/>
            <a:ext cx="798576" cy="82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68989" y="2209800"/>
            <a:ext cx="1063752" cy="82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28197" y="2292095"/>
            <a:ext cx="1335024" cy="822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90453" y="2374392"/>
            <a:ext cx="1600200" cy="822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49661" y="2456688"/>
            <a:ext cx="1868423" cy="822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11917" y="2538983"/>
            <a:ext cx="2136648" cy="822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74173" y="2621279"/>
            <a:ext cx="2401823" cy="822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33381" y="2703576"/>
            <a:ext cx="2670048" cy="8229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18141" y="2785872"/>
            <a:ext cx="2715767" cy="8229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45573" y="2868167"/>
            <a:ext cx="2715767" cy="8229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73005" y="2950464"/>
            <a:ext cx="2715767" cy="8229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03485" y="3032760"/>
            <a:ext cx="2712720" cy="8229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30917" y="3115055"/>
            <a:ext cx="2715767" cy="8229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58349" y="3197351"/>
            <a:ext cx="2715767" cy="8229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85781" y="3279647"/>
            <a:ext cx="2715767" cy="8229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16261" y="3361944"/>
            <a:ext cx="2715767" cy="8229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43693" y="3444240"/>
            <a:ext cx="2715767" cy="8229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71125" y="3526535"/>
            <a:ext cx="2715767" cy="8229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01605" y="3608832"/>
            <a:ext cx="2712720" cy="8229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29037" y="3691128"/>
            <a:ext cx="2715767" cy="8229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56469" y="3773423"/>
            <a:ext cx="2715767" cy="8229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86949" y="3855720"/>
            <a:ext cx="2712720" cy="8229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14381" y="3938015"/>
            <a:ext cx="2715767" cy="8229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41813" y="4020311"/>
            <a:ext cx="2715767" cy="8229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69245" y="4102608"/>
            <a:ext cx="2715767" cy="8229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99725" y="4184903"/>
            <a:ext cx="2715767" cy="82296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827157" y="4267200"/>
            <a:ext cx="2715767" cy="82296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854589" y="4349496"/>
            <a:ext cx="2715767" cy="82296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85069" y="4431791"/>
            <a:ext cx="2712720" cy="82296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912501" y="4514088"/>
            <a:ext cx="2715767" cy="82296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939933" y="4596384"/>
            <a:ext cx="2715767" cy="82296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70413" y="4678679"/>
            <a:ext cx="2712720" cy="82296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97845" y="4760976"/>
            <a:ext cx="2715767" cy="82296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025277" y="4843271"/>
            <a:ext cx="2715767" cy="82296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052709" y="4925567"/>
            <a:ext cx="2715767" cy="82296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083189" y="5007864"/>
            <a:ext cx="2715767" cy="82296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110621" y="5090159"/>
            <a:ext cx="2715767" cy="82296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138053" y="5172455"/>
            <a:ext cx="2715767" cy="82296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168533" y="5254752"/>
            <a:ext cx="2712720" cy="82296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195965" y="5337047"/>
            <a:ext cx="2715767" cy="82296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223397" y="5419344"/>
            <a:ext cx="2715767" cy="82296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250829" y="5501640"/>
            <a:ext cx="2715767" cy="82296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281309" y="5583935"/>
            <a:ext cx="2715767" cy="82296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308741" y="5666232"/>
            <a:ext cx="2700524" cy="82296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336173" y="5748528"/>
            <a:ext cx="2545079" cy="82296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366653" y="5830823"/>
            <a:ext cx="2276855" cy="82296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394085" y="5913120"/>
            <a:ext cx="2008632" cy="82296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421517" y="5995415"/>
            <a:ext cx="1743455" cy="82296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451997" y="6077711"/>
            <a:ext cx="1475232" cy="82296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479429" y="6160008"/>
            <a:ext cx="1207008" cy="82296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506861" y="6242303"/>
            <a:ext cx="941832" cy="82296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534293" y="6324600"/>
            <a:ext cx="673608" cy="82296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564773" y="6406896"/>
            <a:ext cx="405384" cy="124967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1503566" y="744728"/>
            <a:ext cx="7879080" cy="8502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67839" marR="12700" indent="-1755775">
              <a:lnSpc>
                <a:spcPct val="100000"/>
              </a:lnSpc>
            </a:pPr>
            <a:r>
              <a:rPr sz="2800" b="1" spc="-15" dirty="0" smtClean="0">
                <a:solidFill>
                  <a:srgbClr val="232021"/>
                </a:solidFill>
                <a:latin typeface="Arial"/>
                <a:cs typeface="Arial"/>
              </a:rPr>
              <a:t>Und</a:t>
            </a:r>
            <a:r>
              <a:rPr sz="2800" b="1" spc="-5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2800" b="1" spc="1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2800" b="1" spc="-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2800" b="1" spc="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2800" b="1" spc="-5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2800" b="1" spc="-15" dirty="0" smtClean="0">
                <a:solidFill>
                  <a:srgbClr val="232021"/>
                </a:solidFill>
                <a:latin typeface="Arial"/>
                <a:cs typeface="Arial"/>
              </a:rPr>
              <a:t>nd</a:t>
            </a:r>
            <a:r>
              <a:rPr sz="2800" b="1" spc="1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2800" b="1" spc="-15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2800" b="1" spc="0" dirty="0" smtClean="0">
                <a:solidFill>
                  <a:srgbClr val="232021"/>
                </a:solidFill>
                <a:latin typeface="Arial"/>
                <a:cs typeface="Arial"/>
              </a:rPr>
              <a:t>g </a:t>
            </a:r>
            <a:r>
              <a:rPr sz="2800" b="1" spc="-15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2800" b="1" spc="1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2800" b="1" spc="-75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2800" b="1" spc="-1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2800" b="1" spc="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2800" b="1" spc="-15" dirty="0" smtClean="0">
                <a:solidFill>
                  <a:srgbClr val="232021"/>
                </a:solidFill>
                <a:latin typeface="Arial"/>
                <a:cs typeface="Arial"/>
              </a:rPr>
              <a:t>og</a:t>
            </a:r>
            <a:r>
              <a:rPr sz="2800" b="1" spc="1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2800" b="1" spc="-5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2800" b="1" spc="-1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2800" b="1" spc="10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2800" b="1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2800" b="1" spc="8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800" b="1" dirty="0">
                <a:solidFill>
                  <a:srgbClr val="232021"/>
                </a:solidFill>
                <a:latin typeface="Arial"/>
                <a:cs typeface="Arial"/>
              </a:rPr>
              <a:t>Öğrenci ve Uygulamacılar İçin Ders kitabı</a:t>
            </a:r>
            <a:endParaRPr lang="tr-TR" sz="2800" dirty="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929007" y="1604265"/>
            <a:ext cx="5907919" cy="18395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900"/>
              </a:lnSpc>
              <a:spcBef>
                <a:spcPts val="3"/>
              </a:spcBef>
            </a:pPr>
            <a:endParaRPr sz="900" dirty="0"/>
          </a:p>
          <a:p>
            <a:pPr marL="292735">
              <a:lnSpc>
                <a:spcPct val="100000"/>
              </a:lnSpc>
            </a:pPr>
            <a:endParaRPr sz="647" dirty="0">
              <a:latin typeface="Times New Roman"/>
              <a:cs typeface="Times New Roman"/>
            </a:endParaRPr>
          </a:p>
          <a:p>
            <a:pPr marR="4445" algn="ctr">
              <a:lnSpc>
                <a:spcPct val="100000"/>
              </a:lnSpc>
              <a:spcBef>
                <a:spcPts val="365"/>
              </a:spcBef>
            </a:pPr>
            <a:r>
              <a:rPr sz="1600" b="1" spc="20" dirty="0" smtClean="0">
                <a:solidFill>
                  <a:srgbClr val="232021"/>
                </a:solidFill>
                <a:latin typeface="Arial"/>
                <a:cs typeface="Arial"/>
                <a:hlinkClick r:id="rId57"/>
              </a:rPr>
              <a:t>www</a:t>
            </a:r>
            <a:r>
              <a:rPr sz="1600" b="1" spc="5" dirty="0" smtClean="0">
                <a:solidFill>
                  <a:srgbClr val="232021"/>
                </a:solidFill>
                <a:latin typeface="Arial"/>
                <a:cs typeface="Arial"/>
                <a:hlinkClick r:id="rId57"/>
              </a:rPr>
              <a:t>.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  <a:hlinkClick r:id="rId57"/>
              </a:rPr>
              <a:t>c</a:t>
            </a:r>
            <a:r>
              <a:rPr sz="1600" b="1" spc="-5" dirty="0" smtClean="0">
                <a:solidFill>
                  <a:srgbClr val="232021"/>
                </a:solidFill>
                <a:latin typeface="Arial"/>
                <a:cs typeface="Arial"/>
                <a:hlinkClick r:id="rId57"/>
              </a:rPr>
              <a:t>r</a:t>
            </a:r>
            <a:r>
              <a:rPr sz="1600" b="1" spc="-80" dirty="0" smtClean="0">
                <a:solidFill>
                  <a:srgbClr val="232021"/>
                </a:solidFill>
                <a:latin typeface="Arial"/>
                <a:cs typeface="Arial"/>
                <a:hlinkClick r:id="rId57"/>
              </a:rPr>
              <a:t>y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  <a:hlinkClick r:id="rId57"/>
              </a:rPr>
              <a:t>p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  <a:hlinkClick r:id="rId57"/>
              </a:rPr>
              <a:t>t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  <a:hlinkClick r:id="rId57"/>
              </a:rPr>
              <a:t>o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  <a:hlinkClick r:id="rId57"/>
              </a:rPr>
              <a:t>-text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  <a:hlinkClick r:id="rId57"/>
              </a:rPr>
              <a:t>boo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  <a:hlinkClick r:id="rId57"/>
              </a:rPr>
              <a:t>k</a:t>
            </a:r>
            <a:r>
              <a:rPr sz="1600" b="1" spc="5" dirty="0" smtClean="0">
                <a:solidFill>
                  <a:srgbClr val="232021"/>
                </a:solidFill>
                <a:latin typeface="Arial"/>
                <a:cs typeface="Arial"/>
                <a:hlinkClick r:id="rId57"/>
              </a:rPr>
              <a:t>.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  <a:hlinkClick r:id="rId57"/>
              </a:rPr>
              <a:t>c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  <a:hlinkClick r:id="rId57"/>
              </a:rPr>
              <a:t>om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300"/>
              </a:lnSpc>
              <a:spcBef>
                <a:spcPts val="12"/>
              </a:spcBef>
            </a:pPr>
            <a:endParaRPr sz="1300" dirty="0"/>
          </a:p>
          <a:p>
            <a:pPr algn="ctr">
              <a:lnSpc>
                <a:spcPct val="100000"/>
              </a:lnSpc>
            </a:pPr>
            <a:r>
              <a:rPr lang="tr-TR" sz="2800" b="1" spc="-15" dirty="0" smtClean="0">
                <a:solidFill>
                  <a:srgbClr val="232021"/>
                </a:solidFill>
                <a:latin typeface="Arial"/>
                <a:cs typeface="Arial"/>
              </a:rPr>
              <a:t>Ünite</a:t>
            </a:r>
            <a:r>
              <a:rPr sz="2800" b="1" spc="0" dirty="0" smtClean="0">
                <a:solidFill>
                  <a:srgbClr val="232021"/>
                </a:solidFill>
                <a:latin typeface="Arial"/>
                <a:cs typeface="Arial"/>
              </a:rPr>
              <a:t> 2</a:t>
            </a:r>
            <a:r>
              <a:rPr sz="2800" b="1" spc="-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800" b="1" spc="0" dirty="0" smtClean="0">
                <a:solidFill>
                  <a:srgbClr val="232021"/>
                </a:solidFill>
                <a:latin typeface="Arial"/>
                <a:cs typeface="Arial"/>
              </a:rPr>
              <a:t>–</a:t>
            </a:r>
            <a:r>
              <a:rPr sz="2800" b="1" spc="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800" b="1" spc="-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2800" b="1" spc="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2800" b="1" spc="1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2800" b="1" spc="-5" dirty="0" smtClean="0">
                <a:solidFill>
                  <a:srgbClr val="232021"/>
                </a:solidFill>
                <a:latin typeface="Arial"/>
                <a:cs typeface="Arial"/>
              </a:rPr>
              <a:t>ea</a:t>
            </a:r>
            <a:r>
              <a:rPr sz="2800" b="1" spc="0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lang="tr-TR" sz="2800" b="1" spc="0" dirty="0" smtClean="0">
                <a:solidFill>
                  <a:srgbClr val="232021"/>
                </a:solidFill>
                <a:latin typeface="Arial"/>
                <a:cs typeface="Arial"/>
              </a:rPr>
              <a:t>(akan)</a:t>
            </a:r>
            <a:r>
              <a:rPr lang="tr-TR" sz="2800" b="1" spc="-35" dirty="0" smtClean="0">
                <a:solidFill>
                  <a:srgbClr val="232021"/>
                </a:solidFill>
                <a:latin typeface="Arial"/>
                <a:cs typeface="Arial"/>
              </a:rPr>
              <a:t> Şifreleme</a:t>
            </a:r>
            <a:endParaRPr sz="2800" dirty="0">
              <a:latin typeface="Arial"/>
              <a:cs typeface="Arial"/>
            </a:endParaRPr>
          </a:p>
          <a:p>
            <a:pPr marL="0" algn="ctr">
              <a:lnSpc>
                <a:spcPct val="100000"/>
              </a:lnSpc>
              <a:spcBef>
                <a:spcPts val="45"/>
              </a:spcBef>
            </a:pPr>
            <a:endParaRPr sz="1600" dirty="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174382" y="6627373"/>
            <a:ext cx="7662545" cy="254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tr-TR" sz="1600" b="1" spc="-25" dirty="0">
                <a:solidFill>
                  <a:srgbClr val="232021"/>
                </a:solidFill>
                <a:latin typeface="Arial"/>
                <a:cs typeface="Arial"/>
              </a:rPr>
              <a:t>Çeviren: Selman YAKUT</a:t>
            </a:r>
            <a:endParaRPr lang="tr-TR"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10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7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tr-TR" sz="2800" b="1" spc="-15" dirty="0" smtClean="0">
                <a:solidFill>
                  <a:srgbClr val="232021"/>
                </a:solidFill>
                <a:latin typeface="Arial"/>
                <a:cs typeface="Arial"/>
              </a:rPr>
              <a:t>Ünite içeriği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2398" y="2176274"/>
            <a:ext cx="4615180" cy="27449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207645" algn="l"/>
              </a:tabLst>
            </a:pPr>
            <a:r>
              <a:rPr lang="tr-TR" sz="2000" dirty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lang="tr-TR" sz="2000" spc="-15" dirty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lang="tr-TR" sz="2000" spc="-5" dirty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lang="tr-TR" sz="2000" spc="-20" dirty="0">
                <a:solidFill>
                  <a:srgbClr val="232021"/>
                </a:solidFill>
                <a:latin typeface="Arial"/>
                <a:cs typeface="Arial"/>
              </a:rPr>
              <a:t>eam</a:t>
            </a:r>
            <a:r>
              <a:rPr lang="tr-TR" sz="2000" spc="-1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dirty="0">
                <a:solidFill>
                  <a:srgbClr val="232021"/>
                </a:solidFill>
                <a:latin typeface="Arial"/>
                <a:cs typeface="Arial"/>
              </a:rPr>
              <a:t>şifrelemeye giriş</a:t>
            </a:r>
            <a:endParaRPr lang="tr-TR" sz="2000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lang="tr-TR" sz="700" dirty="0"/>
          </a:p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207645" algn="l"/>
              </a:tabLst>
            </a:pPr>
            <a:r>
              <a:rPr lang="tr-TR" sz="2000" b="1" spc="-15" dirty="0">
                <a:solidFill>
                  <a:srgbClr val="232021"/>
                </a:solidFill>
                <a:latin typeface="Arial"/>
                <a:cs typeface="Arial"/>
              </a:rPr>
              <a:t>Rastgele sayı üreteci (</a:t>
            </a:r>
            <a:r>
              <a:rPr lang="tr-TR" sz="2000" b="1" spc="-15" dirty="0" err="1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lang="tr-TR" sz="2000" b="1" spc="-20" dirty="0" err="1">
                <a:solidFill>
                  <a:srgbClr val="232021"/>
                </a:solidFill>
                <a:latin typeface="Arial"/>
                <a:cs typeface="Arial"/>
              </a:rPr>
              <a:t>andom</a:t>
            </a:r>
            <a:r>
              <a:rPr lang="tr-TR" sz="2000" b="1" spc="1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b="1" spc="-20" dirty="0" err="1">
                <a:solidFill>
                  <a:srgbClr val="232021"/>
                </a:solidFill>
                <a:latin typeface="Arial"/>
                <a:cs typeface="Arial"/>
              </a:rPr>
              <a:t>nu</a:t>
            </a:r>
            <a:r>
              <a:rPr lang="tr-TR" sz="2000" b="1" spc="20" dirty="0" err="1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lang="tr-TR" sz="2000" b="1" spc="-20" dirty="0" err="1">
                <a:solidFill>
                  <a:srgbClr val="232021"/>
                </a:solidFill>
                <a:latin typeface="Arial"/>
                <a:cs typeface="Arial"/>
              </a:rPr>
              <a:t>be</a:t>
            </a:r>
            <a:r>
              <a:rPr lang="tr-TR" sz="2000" b="1" spc="-10" dirty="0" err="1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lang="tr-TR" sz="2000" b="1" spc="-2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b="1" spc="-20" dirty="0" err="1">
                <a:solidFill>
                  <a:srgbClr val="232021"/>
                </a:solidFill>
                <a:latin typeface="Arial"/>
                <a:cs typeface="Arial"/>
              </a:rPr>
              <a:t>gene</a:t>
            </a:r>
            <a:r>
              <a:rPr lang="tr-TR" sz="2000" b="1" spc="-5" dirty="0" err="1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lang="tr-TR" sz="2000" b="1" spc="-20" dirty="0" err="1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lang="tr-TR" sz="2000" b="1" spc="-15" dirty="0" err="1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lang="tr-TR" sz="2000" b="1" spc="-20" dirty="0" err="1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lang="tr-TR" sz="2000" b="1" spc="-5" dirty="0" err="1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lang="tr-TR" sz="2000" b="1" spc="-10" dirty="0" err="1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lang="tr-TR" sz="2000" b="1" spc="3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b="1" spc="-5" dirty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lang="tr-TR" sz="2000" b="1" spc="-15" dirty="0" err="1">
                <a:solidFill>
                  <a:srgbClr val="232021"/>
                </a:solidFill>
                <a:latin typeface="Arial"/>
                <a:cs typeface="Arial"/>
              </a:rPr>
              <a:t>RN</a:t>
            </a:r>
            <a:r>
              <a:rPr lang="tr-TR" sz="2000" b="1" spc="-10" dirty="0" err="1">
                <a:solidFill>
                  <a:srgbClr val="232021"/>
                </a:solidFill>
                <a:latin typeface="Arial"/>
                <a:cs typeface="Arial"/>
              </a:rPr>
              <a:t>G</a:t>
            </a:r>
            <a:r>
              <a:rPr lang="tr-TR" sz="2000" b="1" dirty="0" err="1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lang="tr-TR" sz="2000" b="1" spc="-10" dirty="0">
                <a:solidFill>
                  <a:srgbClr val="232021"/>
                </a:solidFill>
                <a:latin typeface="Arial"/>
                <a:cs typeface="Arial"/>
              </a:rPr>
              <a:t>))</a:t>
            </a:r>
            <a:endParaRPr lang="tr-TR" sz="2000" b="1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19"/>
              </a:spcBef>
              <a:buClr>
                <a:srgbClr val="5C83BE"/>
              </a:buClr>
              <a:buFont typeface="Arial"/>
              <a:buChar char="•"/>
            </a:pPr>
            <a:endParaRPr lang="tr-TR" sz="700" dirty="0"/>
          </a:p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207645" algn="l"/>
              </a:tabLst>
            </a:pPr>
            <a:r>
              <a:rPr lang="tr-TR" sz="2000" spc="-10" dirty="0">
                <a:solidFill>
                  <a:srgbClr val="232021"/>
                </a:solidFill>
                <a:latin typeface="Arial"/>
                <a:cs typeface="Arial"/>
              </a:rPr>
              <a:t>Tek kullanımlık blok notlar(</a:t>
            </a:r>
            <a:r>
              <a:rPr lang="tr-TR" sz="2000" spc="-10" dirty="0" err="1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lang="tr-TR" sz="2000" spc="-20" dirty="0" err="1">
                <a:solidFill>
                  <a:srgbClr val="232021"/>
                </a:solidFill>
                <a:latin typeface="Arial"/>
                <a:cs typeface="Arial"/>
              </a:rPr>
              <a:t>ne</a:t>
            </a:r>
            <a:r>
              <a:rPr lang="tr-TR" sz="2000" spc="-5" dirty="0">
                <a:solidFill>
                  <a:srgbClr val="232021"/>
                </a:solidFill>
                <a:latin typeface="Arial"/>
                <a:cs typeface="Arial"/>
              </a:rPr>
              <a:t>-</a:t>
            </a:r>
            <a:r>
              <a:rPr lang="tr-TR" sz="2000" spc="15" dirty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lang="tr-TR" sz="2000" spc="-20" dirty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lang="tr-TR" sz="2000" spc="20" dirty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lang="tr-TR" sz="2000" spc="-15" dirty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lang="tr-TR" sz="2000" spc="-8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spc="-25" dirty="0" err="1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lang="tr-TR" sz="2000" spc="-20" dirty="0" err="1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lang="tr-TR" sz="2000" spc="-15" dirty="0" err="1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lang="tr-TR" sz="2000" spc="4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spc="-5" dirty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lang="tr-TR" sz="2000" spc="-10" dirty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lang="tr-TR" sz="2000" spc="15" dirty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lang="tr-TR" sz="2000" spc="-25" dirty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lang="tr-TR" sz="2000" spc="-10" dirty="0">
                <a:solidFill>
                  <a:srgbClr val="232021"/>
                </a:solidFill>
                <a:latin typeface="Arial"/>
                <a:cs typeface="Arial"/>
              </a:rPr>
              <a:t>))</a:t>
            </a:r>
            <a:endParaRPr lang="tr-TR" sz="2000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lang="tr-TR" sz="700" dirty="0"/>
          </a:p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207645" algn="l"/>
              </a:tabLst>
            </a:pPr>
            <a:r>
              <a:rPr lang="tr-TR" sz="2000" spc="-20" dirty="0" err="1">
                <a:solidFill>
                  <a:srgbClr val="232021"/>
                </a:solidFill>
                <a:latin typeface="Arial"/>
                <a:cs typeface="Arial"/>
              </a:rPr>
              <a:t>Linea</a:t>
            </a:r>
            <a:r>
              <a:rPr lang="tr-TR" sz="2000" spc="-10" dirty="0" err="1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lang="tr-TR" sz="2000" spc="2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spc="10" dirty="0" err="1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lang="tr-TR" sz="2000" spc="-20" dirty="0" err="1">
                <a:solidFill>
                  <a:srgbClr val="232021"/>
                </a:solidFill>
                <a:latin typeface="Arial"/>
                <a:cs typeface="Arial"/>
              </a:rPr>
              <a:t>eedba</a:t>
            </a:r>
            <a:r>
              <a:rPr lang="tr-TR" sz="2000" dirty="0" err="1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lang="tr-TR" sz="2000" spc="-10" dirty="0" err="1">
                <a:solidFill>
                  <a:srgbClr val="232021"/>
                </a:solidFill>
                <a:latin typeface="Arial"/>
                <a:cs typeface="Arial"/>
              </a:rPr>
              <a:t>k</a:t>
            </a:r>
            <a:r>
              <a:rPr lang="tr-TR" sz="2000" spc="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dirty="0" err="1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lang="tr-TR" sz="2000" spc="-20" dirty="0" err="1">
                <a:solidFill>
                  <a:srgbClr val="232021"/>
                </a:solidFill>
                <a:latin typeface="Arial"/>
                <a:cs typeface="Arial"/>
              </a:rPr>
              <a:t>hi</a:t>
            </a:r>
            <a:r>
              <a:rPr lang="tr-TR" sz="2000" spc="10" dirty="0" err="1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lang="tr-TR" sz="2000" spc="-10" dirty="0" err="1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lang="tr-TR" sz="2000" spc="-3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spc="-5" dirty="0" err="1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lang="tr-TR" sz="2000" spc="-20" dirty="0" err="1">
                <a:solidFill>
                  <a:srgbClr val="232021"/>
                </a:solidFill>
                <a:latin typeface="Arial"/>
                <a:cs typeface="Arial"/>
              </a:rPr>
              <a:t>egi</a:t>
            </a:r>
            <a:r>
              <a:rPr lang="tr-TR" sz="2000" dirty="0" err="1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lang="tr-TR" sz="2000" spc="-15" dirty="0" err="1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lang="tr-TR" sz="2000" spc="-20" dirty="0" err="1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lang="tr-TR" sz="2000" spc="-5" dirty="0" err="1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lang="tr-TR" sz="2000" spc="-10" dirty="0" err="1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lang="tr-TR" sz="2000" spc="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spc="-5" dirty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lang="tr-TR" sz="2000" spc="-20" dirty="0" err="1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lang="tr-TR" sz="2000" spc="-10" dirty="0" err="1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lang="tr-TR" sz="2000" spc="-25" dirty="0" err="1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lang="tr-TR" sz="2000" spc="-15" dirty="0" err="1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lang="tr-TR" sz="2000" dirty="0" err="1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lang="tr-TR" sz="2000" spc="-10" dirty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endParaRPr lang="tr-TR" sz="2000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lang="tr-TR" sz="700" dirty="0"/>
          </a:p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207645" algn="l"/>
              </a:tabLst>
            </a:pPr>
            <a:r>
              <a:rPr lang="tr-TR" sz="2000" spc="15" dirty="0" err="1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lang="tr-TR" sz="2000" spc="-5" dirty="0" err="1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lang="tr-TR" sz="2000" spc="-20" dirty="0" err="1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lang="tr-TR" sz="2000" spc="-25" dirty="0" err="1">
                <a:solidFill>
                  <a:srgbClr val="232021"/>
                </a:solidFill>
                <a:latin typeface="Arial"/>
                <a:cs typeface="Arial"/>
              </a:rPr>
              <a:t>v</a:t>
            </a:r>
            <a:r>
              <a:rPr lang="tr-TR" sz="2000" spc="-20" dirty="0" err="1">
                <a:solidFill>
                  <a:srgbClr val="232021"/>
                </a:solidFill>
                <a:latin typeface="Arial"/>
                <a:cs typeface="Arial"/>
              </a:rPr>
              <a:t>iu</a:t>
            </a:r>
            <a:r>
              <a:rPr lang="tr-TR" sz="2000" spc="20" dirty="0" err="1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lang="tr-TR" sz="2000" spc="-10" dirty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r>
              <a:rPr lang="tr-TR" sz="2000" spc="-5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spc="-15" dirty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lang="tr-TR" sz="2000" spc="1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spc="20" dirty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lang="tr-TR" sz="2000" spc="-20" dirty="0">
                <a:solidFill>
                  <a:srgbClr val="232021"/>
                </a:solidFill>
                <a:latin typeface="Arial"/>
                <a:cs typeface="Arial"/>
              </a:rPr>
              <a:t>ode</a:t>
            </a:r>
            <a:r>
              <a:rPr lang="tr-TR" sz="2000" spc="-5" dirty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lang="tr-TR" sz="2000" spc="-15" dirty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lang="tr-TR" sz="2000" spc="-3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dirty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lang="tr-TR" sz="2000" spc="-15" dirty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lang="tr-TR" sz="2000" spc="-5" dirty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lang="tr-TR" sz="2000" spc="-20" dirty="0">
                <a:solidFill>
                  <a:srgbClr val="232021"/>
                </a:solidFill>
                <a:latin typeface="Arial"/>
                <a:cs typeface="Arial"/>
              </a:rPr>
              <a:t>eam</a:t>
            </a:r>
            <a:r>
              <a:rPr lang="tr-TR" sz="2000" spc="-1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dirty="0">
                <a:solidFill>
                  <a:srgbClr val="232021"/>
                </a:solidFill>
                <a:latin typeface="Arial"/>
                <a:cs typeface="Arial"/>
              </a:rPr>
              <a:t>şifre</a:t>
            </a:r>
            <a:endParaRPr lang="tr-TR"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5337" y="623062"/>
            <a:ext cx="4314190" cy="3409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3700" indent="-381000">
              <a:lnSpc>
                <a:spcPct val="100000"/>
              </a:lnSpc>
              <a:buClr>
                <a:srgbClr val="5C83BE"/>
              </a:buClr>
              <a:buSzPct val="119444"/>
              <a:buFont typeface="Arial"/>
              <a:buChar char="•"/>
              <a:tabLst>
                <a:tab pos="393700" algn="l"/>
              </a:tabLst>
            </a:pPr>
            <a:r>
              <a:rPr lang="tr-TR" b="1" spc="-5" dirty="0" smtClean="0">
                <a:solidFill>
                  <a:srgbClr val="232021"/>
                </a:solidFill>
                <a:latin typeface="Arial"/>
                <a:cs typeface="Arial"/>
              </a:rPr>
              <a:t>Rastgele</a:t>
            </a:r>
            <a:r>
              <a:rPr lang="tr-TR" b="1" spc="5" dirty="0" smtClean="0">
                <a:solidFill>
                  <a:srgbClr val="232021"/>
                </a:solidFill>
                <a:latin typeface="Arial"/>
                <a:cs typeface="Arial"/>
              </a:rPr>
              <a:t> Sayı Üreteci</a:t>
            </a:r>
            <a:r>
              <a:rPr sz="1800" b="1" spc="-4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800" b="1" spc="0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sz="1800" b="1" spc="-5" dirty="0" smtClean="0">
                <a:solidFill>
                  <a:srgbClr val="232021"/>
                </a:solidFill>
                <a:latin typeface="Arial"/>
                <a:cs typeface="Arial"/>
              </a:rPr>
              <a:t>RN</a:t>
            </a:r>
            <a:r>
              <a:rPr sz="1800" b="1" spc="-10" dirty="0" smtClean="0">
                <a:solidFill>
                  <a:srgbClr val="232021"/>
                </a:solidFill>
                <a:latin typeface="Arial"/>
                <a:cs typeface="Arial"/>
              </a:rPr>
              <a:t>G</a:t>
            </a:r>
            <a:r>
              <a:rPr sz="1800" b="1" spc="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800" b="1" spc="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71065" y="2060447"/>
            <a:ext cx="2182367" cy="582167"/>
          </a:xfrm>
          <a:custGeom>
            <a:avLst/>
            <a:gdLst/>
            <a:ahLst/>
            <a:cxnLst/>
            <a:rect l="l" t="t" r="r" b="b"/>
            <a:pathLst>
              <a:path w="2182367" h="582167">
                <a:moveTo>
                  <a:pt x="2182367" y="320039"/>
                </a:moveTo>
                <a:lnTo>
                  <a:pt x="2182367" y="262127"/>
                </a:lnTo>
                <a:lnTo>
                  <a:pt x="2176271" y="231647"/>
                </a:lnTo>
                <a:lnTo>
                  <a:pt x="2154935" y="179831"/>
                </a:lnTo>
                <a:lnTo>
                  <a:pt x="2121407" y="128015"/>
                </a:lnTo>
                <a:lnTo>
                  <a:pt x="2078735" y="85343"/>
                </a:lnTo>
                <a:lnTo>
                  <a:pt x="2026919" y="51815"/>
                </a:lnTo>
                <a:lnTo>
                  <a:pt x="1965959" y="24383"/>
                </a:lnTo>
                <a:lnTo>
                  <a:pt x="1898903" y="6095"/>
                </a:lnTo>
                <a:lnTo>
                  <a:pt x="1828799" y="0"/>
                </a:lnTo>
                <a:lnTo>
                  <a:pt x="353567" y="0"/>
                </a:lnTo>
                <a:lnTo>
                  <a:pt x="283463" y="6095"/>
                </a:lnTo>
                <a:lnTo>
                  <a:pt x="216407" y="24383"/>
                </a:lnTo>
                <a:lnTo>
                  <a:pt x="155447" y="51815"/>
                </a:lnTo>
                <a:lnTo>
                  <a:pt x="103631" y="85343"/>
                </a:lnTo>
                <a:lnTo>
                  <a:pt x="60959" y="128015"/>
                </a:lnTo>
                <a:lnTo>
                  <a:pt x="27431" y="179831"/>
                </a:lnTo>
                <a:lnTo>
                  <a:pt x="6095" y="231647"/>
                </a:lnTo>
                <a:lnTo>
                  <a:pt x="0" y="262127"/>
                </a:lnTo>
                <a:lnTo>
                  <a:pt x="0" y="320039"/>
                </a:lnTo>
                <a:lnTo>
                  <a:pt x="6095" y="350519"/>
                </a:lnTo>
                <a:lnTo>
                  <a:pt x="9143" y="359663"/>
                </a:lnTo>
                <a:lnTo>
                  <a:pt x="9143" y="262127"/>
                </a:lnTo>
                <a:lnTo>
                  <a:pt x="15239" y="234695"/>
                </a:lnTo>
                <a:lnTo>
                  <a:pt x="24383" y="207263"/>
                </a:lnTo>
                <a:lnTo>
                  <a:pt x="33527" y="188975"/>
                </a:lnTo>
                <a:lnTo>
                  <a:pt x="33527" y="182879"/>
                </a:lnTo>
                <a:lnTo>
                  <a:pt x="67055" y="134111"/>
                </a:lnTo>
                <a:lnTo>
                  <a:pt x="134111" y="76199"/>
                </a:lnTo>
                <a:lnTo>
                  <a:pt x="158495" y="59943"/>
                </a:lnTo>
                <a:lnTo>
                  <a:pt x="158495" y="57911"/>
                </a:lnTo>
                <a:lnTo>
                  <a:pt x="219455" y="33527"/>
                </a:lnTo>
                <a:lnTo>
                  <a:pt x="249935" y="24383"/>
                </a:lnTo>
                <a:lnTo>
                  <a:pt x="283463" y="15239"/>
                </a:lnTo>
                <a:lnTo>
                  <a:pt x="316991" y="12191"/>
                </a:lnTo>
                <a:lnTo>
                  <a:pt x="1865375" y="12191"/>
                </a:lnTo>
                <a:lnTo>
                  <a:pt x="1865375" y="12445"/>
                </a:lnTo>
                <a:lnTo>
                  <a:pt x="1898903" y="15239"/>
                </a:lnTo>
                <a:lnTo>
                  <a:pt x="1962911" y="33527"/>
                </a:lnTo>
                <a:lnTo>
                  <a:pt x="2020823" y="57911"/>
                </a:lnTo>
                <a:lnTo>
                  <a:pt x="2072639" y="94487"/>
                </a:lnTo>
                <a:lnTo>
                  <a:pt x="2115311" y="134111"/>
                </a:lnTo>
                <a:lnTo>
                  <a:pt x="2145791" y="182879"/>
                </a:lnTo>
                <a:lnTo>
                  <a:pt x="2167127" y="234695"/>
                </a:lnTo>
                <a:lnTo>
                  <a:pt x="2173223" y="292607"/>
                </a:lnTo>
                <a:lnTo>
                  <a:pt x="2173223" y="359663"/>
                </a:lnTo>
                <a:lnTo>
                  <a:pt x="2176271" y="350519"/>
                </a:lnTo>
                <a:lnTo>
                  <a:pt x="2182367" y="320039"/>
                </a:lnTo>
                <a:close/>
              </a:path>
              <a:path w="2182367" h="582167">
                <a:moveTo>
                  <a:pt x="36575" y="402335"/>
                </a:moveTo>
                <a:lnTo>
                  <a:pt x="24383" y="374903"/>
                </a:lnTo>
                <a:lnTo>
                  <a:pt x="15239" y="347471"/>
                </a:lnTo>
                <a:lnTo>
                  <a:pt x="9143" y="320039"/>
                </a:lnTo>
                <a:lnTo>
                  <a:pt x="9143" y="359663"/>
                </a:lnTo>
                <a:lnTo>
                  <a:pt x="15239" y="377951"/>
                </a:lnTo>
                <a:lnTo>
                  <a:pt x="27431" y="405383"/>
                </a:lnTo>
                <a:lnTo>
                  <a:pt x="33527" y="415137"/>
                </a:lnTo>
                <a:lnTo>
                  <a:pt x="33527" y="399287"/>
                </a:lnTo>
                <a:lnTo>
                  <a:pt x="36575" y="402335"/>
                </a:lnTo>
                <a:close/>
              </a:path>
              <a:path w="2182367" h="582167">
                <a:moveTo>
                  <a:pt x="36575" y="182879"/>
                </a:moveTo>
                <a:lnTo>
                  <a:pt x="33527" y="182879"/>
                </a:lnTo>
                <a:lnTo>
                  <a:pt x="33527" y="188975"/>
                </a:lnTo>
                <a:lnTo>
                  <a:pt x="36575" y="182879"/>
                </a:lnTo>
                <a:close/>
              </a:path>
              <a:path w="2182367" h="582167">
                <a:moveTo>
                  <a:pt x="161543" y="524255"/>
                </a:moveTo>
                <a:lnTo>
                  <a:pt x="109727" y="490727"/>
                </a:lnTo>
                <a:lnTo>
                  <a:pt x="67055" y="448055"/>
                </a:lnTo>
                <a:lnTo>
                  <a:pt x="48767" y="423671"/>
                </a:lnTo>
                <a:lnTo>
                  <a:pt x="48767" y="426719"/>
                </a:lnTo>
                <a:lnTo>
                  <a:pt x="33527" y="399287"/>
                </a:lnTo>
                <a:lnTo>
                  <a:pt x="33527" y="415137"/>
                </a:lnTo>
                <a:lnTo>
                  <a:pt x="60959" y="454151"/>
                </a:lnTo>
                <a:lnTo>
                  <a:pt x="103631" y="496823"/>
                </a:lnTo>
                <a:lnTo>
                  <a:pt x="155447" y="533399"/>
                </a:lnTo>
                <a:lnTo>
                  <a:pt x="158495" y="534923"/>
                </a:lnTo>
                <a:lnTo>
                  <a:pt x="158495" y="524255"/>
                </a:lnTo>
                <a:lnTo>
                  <a:pt x="161543" y="524255"/>
                </a:lnTo>
                <a:close/>
              </a:path>
              <a:path w="2182367" h="582167">
                <a:moveTo>
                  <a:pt x="161543" y="57911"/>
                </a:moveTo>
                <a:lnTo>
                  <a:pt x="158495" y="57911"/>
                </a:lnTo>
                <a:lnTo>
                  <a:pt x="158495" y="59943"/>
                </a:lnTo>
                <a:lnTo>
                  <a:pt x="161543" y="57911"/>
                </a:lnTo>
                <a:close/>
              </a:path>
              <a:path w="2182367" h="582167">
                <a:moveTo>
                  <a:pt x="1865375" y="582167"/>
                </a:moveTo>
                <a:lnTo>
                  <a:pt x="1865375" y="569975"/>
                </a:lnTo>
                <a:lnTo>
                  <a:pt x="1828799" y="573023"/>
                </a:lnTo>
                <a:lnTo>
                  <a:pt x="353567" y="573023"/>
                </a:lnTo>
                <a:lnTo>
                  <a:pt x="283463" y="566927"/>
                </a:lnTo>
                <a:lnTo>
                  <a:pt x="219455" y="551687"/>
                </a:lnTo>
                <a:lnTo>
                  <a:pt x="158495" y="524255"/>
                </a:lnTo>
                <a:lnTo>
                  <a:pt x="158495" y="534923"/>
                </a:lnTo>
                <a:lnTo>
                  <a:pt x="185927" y="548639"/>
                </a:lnTo>
                <a:lnTo>
                  <a:pt x="216407" y="560831"/>
                </a:lnTo>
                <a:lnTo>
                  <a:pt x="246887" y="569975"/>
                </a:lnTo>
                <a:lnTo>
                  <a:pt x="283463" y="576071"/>
                </a:lnTo>
                <a:lnTo>
                  <a:pt x="316991" y="582167"/>
                </a:lnTo>
                <a:lnTo>
                  <a:pt x="1865375" y="582167"/>
                </a:lnTo>
                <a:close/>
              </a:path>
              <a:path w="2182367" h="582167">
                <a:moveTo>
                  <a:pt x="1865375" y="12445"/>
                </a:moveTo>
                <a:lnTo>
                  <a:pt x="1865375" y="12191"/>
                </a:lnTo>
                <a:lnTo>
                  <a:pt x="1862327" y="12191"/>
                </a:lnTo>
                <a:lnTo>
                  <a:pt x="1865375" y="12445"/>
                </a:lnTo>
                <a:close/>
              </a:path>
              <a:path w="2182367" h="582167">
                <a:moveTo>
                  <a:pt x="2173223" y="359663"/>
                </a:moveTo>
                <a:lnTo>
                  <a:pt x="2173223" y="292607"/>
                </a:lnTo>
                <a:lnTo>
                  <a:pt x="2167127" y="347471"/>
                </a:lnTo>
                <a:lnTo>
                  <a:pt x="2157983" y="374903"/>
                </a:lnTo>
                <a:lnTo>
                  <a:pt x="2145791" y="402335"/>
                </a:lnTo>
                <a:lnTo>
                  <a:pt x="2145791" y="399287"/>
                </a:lnTo>
                <a:lnTo>
                  <a:pt x="2130551" y="426719"/>
                </a:lnTo>
                <a:lnTo>
                  <a:pt x="2130551" y="423671"/>
                </a:lnTo>
                <a:lnTo>
                  <a:pt x="2115311" y="448055"/>
                </a:lnTo>
                <a:lnTo>
                  <a:pt x="2072639" y="490727"/>
                </a:lnTo>
                <a:lnTo>
                  <a:pt x="1993391" y="539495"/>
                </a:lnTo>
                <a:lnTo>
                  <a:pt x="1932431" y="560831"/>
                </a:lnTo>
                <a:lnTo>
                  <a:pt x="1862327" y="569975"/>
                </a:lnTo>
                <a:lnTo>
                  <a:pt x="1865375" y="569975"/>
                </a:lnTo>
                <a:lnTo>
                  <a:pt x="1865375" y="582167"/>
                </a:lnTo>
                <a:lnTo>
                  <a:pt x="1932431" y="569975"/>
                </a:lnTo>
                <a:lnTo>
                  <a:pt x="1996439" y="548639"/>
                </a:lnTo>
                <a:lnTo>
                  <a:pt x="2054351" y="515111"/>
                </a:lnTo>
                <a:lnTo>
                  <a:pt x="2103119" y="475487"/>
                </a:lnTo>
                <a:lnTo>
                  <a:pt x="2139695" y="429767"/>
                </a:lnTo>
                <a:lnTo>
                  <a:pt x="2167127" y="377951"/>
                </a:lnTo>
                <a:lnTo>
                  <a:pt x="2173223" y="3596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987433" y="2181354"/>
            <a:ext cx="588010" cy="3149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15" dirty="0" smtClean="0">
                <a:solidFill>
                  <a:srgbClr val="232021"/>
                </a:solidFill>
                <a:latin typeface="Arial"/>
                <a:cs typeface="Arial"/>
              </a:rPr>
              <a:t>RNG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77489" y="2642616"/>
            <a:ext cx="0" cy="359663"/>
          </a:xfrm>
          <a:custGeom>
            <a:avLst/>
            <a:gdLst/>
            <a:ahLst/>
            <a:cxnLst/>
            <a:rect l="l" t="t" r="r" b="b"/>
            <a:pathLst>
              <a:path h="359663">
                <a:moveTo>
                  <a:pt x="0" y="0"/>
                </a:moveTo>
                <a:lnTo>
                  <a:pt x="0" y="359663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10250" y="2993135"/>
            <a:ext cx="76199" cy="429767"/>
          </a:xfrm>
          <a:custGeom>
            <a:avLst/>
            <a:gdLst/>
            <a:ahLst/>
            <a:cxnLst/>
            <a:rect l="l" t="t" r="r" b="b"/>
            <a:pathLst>
              <a:path w="76199" h="429767">
                <a:moveTo>
                  <a:pt x="76199" y="353567"/>
                </a:moveTo>
                <a:lnTo>
                  <a:pt x="0" y="353567"/>
                </a:lnTo>
                <a:lnTo>
                  <a:pt x="33527" y="418044"/>
                </a:lnTo>
                <a:lnTo>
                  <a:pt x="33527" y="365759"/>
                </a:lnTo>
                <a:lnTo>
                  <a:pt x="45719" y="365759"/>
                </a:lnTo>
                <a:lnTo>
                  <a:pt x="45719" y="417067"/>
                </a:lnTo>
                <a:lnTo>
                  <a:pt x="76199" y="353567"/>
                </a:lnTo>
                <a:close/>
              </a:path>
              <a:path w="76199" h="429767">
                <a:moveTo>
                  <a:pt x="45719" y="353567"/>
                </a:moveTo>
                <a:lnTo>
                  <a:pt x="45719" y="0"/>
                </a:lnTo>
                <a:lnTo>
                  <a:pt x="33527" y="0"/>
                </a:lnTo>
                <a:lnTo>
                  <a:pt x="33527" y="353567"/>
                </a:lnTo>
                <a:lnTo>
                  <a:pt x="45719" y="353567"/>
                </a:lnTo>
                <a:close/>
              </a:path>
              <a:path w="76199" h="429767">
                <a:moveTo>
                  <a:pt x="45719" y="417067"/>
                </a:moveTo>
                <a:lnTo>
                  <a:pt x="45719" y="365759"/>
                </a:lnTo>
                <a:lnTo>
                  <a:pt x="33527" y="365759"/>
                </a:lnTo>
                <a:lnTo>
                  <a:pt x="33527" y="418044"/>
                </a:lnTo>
                <a:lnTo>
                  <a:pt x="39623" y="429767"/>
                </a:lnTo>
                <a:lnTo>
                  <a:pt x="45719" y="4170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40913" y="3002279"/>
            <a:ext cx="76199" cy="429767"/>
          </a:xfrm>
          <a:custGeom>
            <a:avLst/>
            <a:gdLst/>
            <a:ahLst/>
            <a:cxnLst/>
            <a:rect l="l" t="t" r="r" b="b"/>
            <a:pathLst>
              <a:path w="76199" h="429767">
                <a:moveTo>
                  <a:pt x="76199" y="353567"/>
                </a:moveTo>
                <a:lnTo>
                  <a:pt x="0" y="353567"/>
                </a:lnTo>
                <a:lnTo>
                  <a:pt x="30479" y="417067"/>
                </a:lnTo>
                <a:lnTo>
                  <a:pt x="30479" y="368807"/>
                </a:lnTo>
                <a:lnTo>
                  <a:pt x="42671" y="368807"/>
                </a:lnTo>
                <a:lnTo>
                  <a:pt x="42671" y="418044"/>
                </a:lnTo>
                <a:lnTo>
                  <a:pt x="76199" y="353567"/>
                </a:lnTo>
                <a:close/>
              </a:path>
              <a:path w="76199" h="429767">
                <a:moveTo>
                  <a:pt x="42671" y="353567"/>
                </a:moveTo>
                <a:lnTo>
                  <a:pt x="42671" y="0"/>
                </a:lnTo>
                <a:lnTo>
                  <a:pt x="30479" y="0"/>
                </a:lnTo>
                <a:lnTo>
                  <a:pt x="30479" y="353567"/>
                </a:lnTo>
                <a:lnTo>
                  <a:pt x="42671" y="353567"/>
                </a:lnTo>
                <a:close/>
              </a:path>
              <a:path w="76199" h="429767">
                <a:moveTo>
                  <a:pt x="42671" y="418044"/>
                </a:moveTo>
                <a:lnTo>
                  <a:pt x="42671" y="368807"/>
                </a:lnTo>
                <a:lnTo>
                  <a:pt x="30479" y="368807"/>
                </a:lnTo>
                <a:lnTo>
                  <a:pt x="30479" y="417067"/>
                </a:lnTo>
                <a:lnTo>
                  <a:pt x="36575" y="429767"/>
                </a:lnTo>
                <a:lnTo>
                  <a:pt x="42671" y="4180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87417" y="3419855"/>
            <a:ext cx="2651759" cy="783335"/>
          </a:xfrm>
          <a:custGeom>
            <a:avLst/>
            <a:gdLst/>
            <a:ahLst/>
            <a:cxnLst/>
            <a:rect l="l" t="t" r="r" b="b"/>
            <a:pathLst>
              <a:path w="2651759" h="783335">
                <a:moveTo>
                  <a:pt x="2651759" y="432815"/>
                </a:moveTo>
                <a:lnTo>
                  <a:pt x="2651759" y="350519"/>
                </a:lnTo>
                <a:lnTo>
                  <a:pt x="2642615" y="310895"/>
                </a:lnTo>
                <a:lnTo>
                  <a:pt x="2618231" y="237743"/>
                </a:lnTo>
                <a:lnTo>
                  <a:pt x="2599943" y="204215"/>
                </a:lnTo>
                <a:lnTo>
                  <a:pt x="2578607" y="170687"/>
                </a:lnTo>
                <a:lnTo>
                  <a:pt x="2554223" y="140207"/>
                </a:lnTo>
                <a:lnTo>
                  <a:pt x="2526791" y="112775"/>
                </a:lnTo>
                <a:lnTo>
                  <a:pt x="2496311" y="88391"/>
                </a:lnTo>
                <a:lnTo>
                  <a:pt x="2462783" y="67055"/>
                </a:lnTo>
                <a:lnTo>
                  <a:pt x="2426207" y="45719"/>
                </a:lnTo>
                <a:lnTo>
                  <a:pt x="2389631" y="30479"/>
                </a:lnTo>
                <a:lnTo>
                  <a:pt x="2350007" y="15239"/>
                </a:lnTo>
                <a:lnTo>
                  <a:pt x="2310383" y="6095"/>
                </a:lnTo>
                <a:lnTo>
                  <a:pt x="2267711" y="0"/>
                </a:lnTo>
                <a:lnTo>
                  <a:pt x="387095" y="0"/>
                </a:lnTo>
                <a:lnTo>
                  <a:pt x="344423" y="6095"/>
                </a:lnTo>
                <a:lnTo>
                  <a:pt x="301751" y="15239"/>
                </a:lnTo>
                <a:lnTo>
                  <a:pt x="262127" y="30479"/>
                </a:lnTo>
                <a:lnTo>
                  <a:pt x="225551" y="45719"/>
                </a:lnTo>
                <a:lnTo>
                  <a:pt x="188975" y="67055"/>
                </a:lnTo>
                <a:lnTo>
                  <a:pt x="155447" y="88391"/>
                </a:lnTo>
                <a:lnTo>
                  <a:pt x="124967" y="112775"/>
                </a:lnTo>
                <a:lnTo>
                  <a:pt x="97535" y="140207"/>
                </a:lnTo>
                <a:lnTo>
                  <a:pt x="73151" y="170687"/>
                </a:lnTo>
                <a:lnTo>
                  <a:pt x="51815" y="204215"/>
                </a:lnTo>
                <a:lnTo>
                  <a:pt x="33527" y="237743"/>
                </a:lnTo>
                <a:lnTo>
                  <a:pt x="18287" y="274319"/>
                </a:lnTo>
                <a:lnTo>
                  <a:pt x="3047" y="350519"/>
                </a:lnTo>
                <a:lnTo>
                  <a:pt x="0" y="390143"/>
                </a:lnTo>
                <a:lnTo>
                  <a:pt x="3047" y="432815"/>
                </a:lnTo>
                <a:lnTo>
                  <a:pt x="9143" y="469391"/>
                </a:lnTo>
                <a:lnTo>
                  <a:pt x="9143" y="390143"/>
                </a:lnTo>
                <a:lnTo>
                  <a:pt x="12191" y="350519"/>
                </a:lnTo>
                <a:lnTo>
                  <a:pt x="12191" y="353567"/>
                </a:lnTo>
                <a:lnTo>
                  <a:pt x="18287" y="313943"/>
                </a:lnTo>
                <a:lnTo>
                  <a:pt x="27431" y="277367"/>
                </a:lnTo>
                <a:lnTo>
                  <a:pt x="42671" y="240791"/>
                </a:lnTo>
                <a:lnTo>
                  <a:pt x="42671" y="243839"/>
                </a:lnTo>
                <a:lnTo>
                  <a:pt x="60959" y="210311"/>
                </a:lnTo>
                <a:lnTo>
                  <a:pt x="82295" y="176783"/>
                </a:lnTo>
                <a:lnTo>
                  <a:pt x="106679" y="149351"/>
                </a:lnTo>
                <a:lnTo>
                  <a:pt x="131063" y="124967"/>
                </a:lnTo>
                <a:lnTo>
                  <a:pt x="131063" y="121919"/>
                </a:lnTo>
                <a:lnTo>
                  <a:pt x="161543" y="97535"/>
                </a:lnTo>
                <a:lnTo>
                  <a:pt x="195071" y="73151"/>
                </a:lnTo>
                <a:lnTo>
                  <a:pt x="228599" y="54863"/>
                </a:lnTo>
                <a:lnTo>
                  <a:pt x="265175" y="39623"/>
                </a:lnTo>
                <a:lnTo>
                  <a:pt x="304799" y="24383"/>
                </a:lnTo>
                <a:lnTo>
                  <a:pt x="344423" y="15239"/>
                </a:lnTo>
                <a:lnTo>
                  <a:pt x="429767" y="9143"/>
                </a:lnTo>
                <a:lnTo>
                  <a:pt x="2221991" y="9143"/>
                </a:lnTo>
                <a:lnTo>
                  <a:pt x="2307335" y="15239"/>
                </a:lnTo>
                <a:lnTo>
                  <a:pt x="2346959" y="24383"/>
                </a:lnTo>
                <a:lnTo>
                  <a:pt x="2386583" y="39623"/>
                </a:lnTo>
                <a:lnTo>
                  <a:pt x="2423159" y="54863"/>
                </a:lnTo>
                <a:lnTo>
                  <a:pt x="2456687" y="73151"/>
                </a:lnTo>
                <a:lnTo>
                  <a:pt x="2490215" y="97535"/>
                </a:lnTo>
                <a:lnTo>
                  <a:pt x="2520695" y="121919"/>
                </a:lnTo>
                <a:lnTo>
                  <a:pt x="2548127" y="149351"/>
                </a:lnTo>
                <a:lnTo>
                  <a:pt x="2593847" y="210311"/>
                </a:lnTo>
                <a:lnTo>
                  <a:pt x="2609087" y="243839"/>
                </a:lnTo>
                <a:lnTo>
                  <a:pt x="2609087" y="240791"/>
                </a:lnTo>
                <a:lnTo>
                  <a:pt x="2624327" y="277367"/>
                </a:lnTo>
                <a:lnTo>
                  <a:pt x="2633471" y="313943"/>
                </a:lnTo>
                <a:lnTo>
                  <a:pt x="2639567" y="353567"/>
                </a:lnTo>
                <a:lnTo>
                  <a:pt x="2639567" y="350519"/>
                </a:lnTo>
                <a:lnTo>
                  <a:pt x="2642615" y="390143"/>
                </a:lnTo>
                <a:lnTo>
                  <a:pt x="2642615" y="469391"/>
                </a:lnTo>
                <a:lnTo>
                  <a:pt x="2651759" y="432815"/>
                </a:lnTo>
                <a:close/>
              </a:path>
              <a:path w="2651759" h="783335">
                <a:moveTo>
                  <a:pt x="134111" y="661415"/>
                </a:moveTo>
                <a:lnTo>
                  <a:pt x="106679" y="633983"/>
                </a:lnTo>
                <a:lnTo>
                  <a:pt x="82295" y="603503"/>
                </a:lnTo>
                <a:lnTo>
                  <a:pt x="82295" y="606551"/>
                </a:lnTo>
                <a:lnTo>
                  <a:pt x="60959" y="573023"/>
                </a:lnTo>
                <a:lnTo>
                  <a:pt x="42671" y="539495"/>
                </a:lnTo>
                <a:lnTo>
                  <a:pt x="18287" y="469391"/>
                </a:lnTo>
                <a:lnTo>
                  <a:pt x="12191" y="429767"/>
                </a:lnTo>
                <a:lnTo>
                  <a:pt x="9143" y="390143"/>
                </a:lnTo>
                <a:lnTo>
                  <a:pt x="9143" y="469391"/>
                </a:lnTo>
                <a:lnTo>
                  <a:pt x="18287" y="509015"/>
                </a:lnTo>
                <a:lnTo>
                  <a:pt x="33527" y="545591"/>
                </a:lnTo>
                <a:lnTo>
                  <a:pt x="51815" y="579119"/>
                </a:lnTo>
                <a:lnTo>
                  <a:pt x="97535" y="640079"/>
                </a:lnTo>
                <a:lnTo>
                  <a:pt x="124967" y="667511"/>
                </a:lnTo>
                <a:lnTo>
                  <a:pt x="131063" y="672998"/>
                </a:lnTo>
                <a:lnTo>
                  <a:pt x="131063" y="661415"/>
                </a:lnTo>
                <a:lnTo>
                  <a:pt x="134111" y="661415"/>
                </a:lnTo>
                <a:close/>
              </a:path>
              <a:path w="2651759" h="783335">
                <a:moveTo>
                  <a:pt x="134111" y="121919"/>
                </a:moveTo>
                <a:lnTo>
                  <a:pt x="131063" y="121919"/>
                </a:lnTo>
                <a:lnTo>
                  <a:pt x="131063" y="124967"/>
                </a:lnTo>
                <a:lnTo>
                  <a:pt x="134111" y="121919"/>
                </a:lnTo>
                <a:close/>
              </a:path>
              <a:path w="2651759" h="783335">
                <a:moveTo>
                  <a:pt x="2642615" y="469391"/>
                </a:moveTo>
                <a:lnTo>
                  <a:pt x="2642615" y="390143"/>
                </a:lnTo>
                <a:lnTo>
                  <a:pt x="2639567" y="429767"/>
                </a:lnTo>
                <a:lnTo>
                  <a:pt x="2633471" y="469391"/>
                </a:lnTo>
                <a:lnTo>
                  <a:pt x="2624327" y="505967"/>
                </a:lnTo>
                <a:lnTo>
                  <a:pt x="2593847" y="573023"/>
                </a:lnTo>
                <a:lnTo>
                  <a:pt x="2572511" y="606551"/>
                </a:lnTo>
                <a:lnTo>
                  <a:pt x="2572511" y="603503"/>
                </a:lnTo>
                <a:lnTo>
                  <a:pt x="2548127" y="633983"/>
                </a:lnTo>
                <a:lnTo>
                  <a:pt x="2520695" y="661415"/>
                </a:lnTo>
                <a:lnTo>
                  <a:pt x="2490215" y="685799"/>
                </a:lnTo>
                <a:lnTo>
                  <a:pt x="2456687" y="710183"/>
                </a:lnTo>
                <a:lnTo>
                  <a:pt x="2456687" y="707135"/>
                </a:lnTo>
                <a:lnTo>
                  <a:pt x="2423159" y="728471"/>
                </a:lnTo>
                <a:lnTo>
                  <a:pt x="2386583" y="743711"/>
                </a:lnTo>
                <a:lnTo>
                  <a:pt x="2346959" y="755903"/>
                </a:lnTo>
                <a:lnTo>
                  <a:pt x="2307335" y="765047"/>
                </a:lnTo>
                <a:lnTo>
                  <a:pt x="2264663" y="771143"/>
                </a:lnTo>
                <a:lnTo>
                  <a:pt x="2221991" y="774191"/>
                </a:lnTo>
                <a:lnTo>
                  <a:pt x="429767" y="774191"/>
                </a:lnTo>
                <a:lnTo>
                  <a:pt x="387095" y="771143"/>
                </a:lnTo>
                <a:lnTo>
                  <a:pt x="344423" y="765047"/>
                </a:lnTo>
                <a:lnTo>
                  <a:pt x="304799" y="755903"/>
                </a:lnTo>
                <a:lnTo>
                  <a:pt x="265175" y="743711"/>
                </a:lnTo>
                <a:lnTo>
                  <a:pt x="228599" y="728471"/>
                </a:lnTo>
                <a:lnTo>
                  <a:pt x="195071" y="707135"/>
                </a:lnTo>
                <a:lnTo>
                  <a:pt x="195071" y="710183"/>
                </a:lnTo>
                <a:lnTo>
                  <a:pt x="161543" y="685799"/>
                </a:lnTo>
                <a:lnTo>
                  <a:pt x="131063" y="661415"/>
                </a:lnTo>
                <a:lnTo>
                  <a:pt x="131063" y="672998"/>
                </a:lnTo>
                <a:lnTo>
                  <a:pt x="188975" y="716279"/>
                </a:lnTo>
                <a:lnTo>
                  <a:pt x="225551" y="737615"/>
                </a:lnTo>
                <a:lnTo>
                  <a:pt x="262127" y="752855"/>
                </a:lnTo>
                <a:lnTo>
                  <a:pt x="301751" y="765047"/>
                </a:lnTo>
                <a:lnTo>
                  <a:pt x="344423" y="777239"/>
                </a:lnTo>
                <a:lnTo>
                  <a:pt x="429767" y="783335"/>
                </a:lnTo>
                <a:lnTo>
                  <a:pt x="2221991" y="783335"/>
                </a:lnTo>
                <a:lnTo>
                  <a:pt x="2267711" y="780287"/>
                </a:lnTo>
                <a:lnTo>
                  <a:pt x="2310383" y="777239"/>
                </a:lnTo>
                <a:lnTo>
                  <a:pt x="2389631" y="752855"/>
                </a:lnTo>
                <a:lnTo>
                  <a:pt x="2426207" y="737615"/>
                </a:lnTo>
                <a:lnTo>
                  <a:pt x="2462783" y="716279"/>
                </a:lnTo>
                <a:lnTo>
                  <a:pt x="2496311" y="694943"/>
                </a:lnTo>
                <a:lnTo>
                  <a:pt x="2526791" y="667511"/>
                </a:lnTo>
                <a:lnTo>
                  <a:pt x="2554223" y="640079"/>
                </a:lnTo>
                <a:lnTo>
                  <a:pt x="2578607" y="609599"/>
                </a:lnTo>
                <a:lnTo>
                  <a:pt x="2618231" y="545591"/>
                </a:lnTo>
                <a:lnTo>
                  <a:pt x="2633471" y="509015"/>
                </a:lnTo>
                <a:lnTo>
                  <a:pt x="2642615" y="4693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252099" y="3510283"/>
            <a:ext cx="2174875" cy="6197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4805" marR="12700" indent="-332740">
              <a:lnSpc>
                <a:spcPct val="100000"/>
              </a:lnSpc>
            </a:pPr>
            <a:r>
              <a:rPr sz="2000" b="1" spc="-15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2000" b="1" spc="-2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2000" b="1" spc="-45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2000" b="1" spc="-10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2000" b="1" spc="-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2000" b="1" spc="-10" dirty="0" smtClean="0">
                <a:solidFill>
                  <a:srgbClr val="232021"/>
                </a:solidFill>
                <a:latin typeface="Arial"/>
                <a:cs typeface="Arial"/>
              </a:rPr>
              <a:t>og</a:t>
            </a:r>
            <a:r>
              <a:rPr sz="2000" b="1" spc="-20" dirty="0" smtClean="0">
                <a:solidFill>
                  <a:srgbClr val="232021"/>
                </a:solidFill>
                <a:latin typeface="Arial"/>
                <a:cs typeface="Arial"/>
              </a:rPr>
              <a:t>ra</a:t>
            </a:r>
            <a:r>
              <a:rPr sz="2000" b="1" spc="-10" dirty="0" smtClean="0">
                <a:solidFill>
                  <a:srgbClr val="232021"/>
                </a:solidFill>
                <a:latin typeface="Arial"/>
                <a:cs typeface="Arial"/>
              </a:rPr>
              <a:t>ph</a:t>
            </a:r>
            <a:r>
              <a:rPr sz="2000" b="1" spc="-1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2000" b="1" spc="-20" dirty="0" smtClean="0">
                <a:solidFill>
                  <a:srgbClr val="232021"/>
                </a:solidFill>
                <a:latin typeface="Arial"/>
                <a:cs typeface="Arial"/>
              </a:rPr>
              <a:t>ca</a:t>
            </a:r>
            <a:r>
              <a:rPr sz="2000" b="1" spc="-15" dirty="0" smtClean="0">
                <a:solidFill>
                  <a:srgbClr val="232021"/>
                </a:solidFill>
                <a:latin typeface="Arial"/>
                <a:cs typeface="Arial"/>
              </a:rPr>
              <a:t>lly</a:t>
            </a:r>
            <a:r>
              <a:rPr sz="2000" b="1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000" b="1" spc="-2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2000" b="1" spc="-20" dirty="0" smtClean="0">
                <a:solidFill>
                  <a:srgbClr val="232021"/>
                </a:solidFill>
                <a:latin typeface="Arial"/>
                <a:cs typeface="Arial"/>
              </a:rPr>
              <a:t>ec</a:t>
            </a:r>
            <a:r>
              <a:rPr sz="2000" b="1" spc="-10" dirty="0" smtClean="0">
                <a:solidFill>
                  <a:srgbClr val="232021"/>
                </a:solidFill>
                <a:latin typeface="Arial"/>
                <a:cs typeface="Arial"/>
              </a:rPr>
              <a:t>u</a:t>
            </a:r>
            <a:r>
              <a:rPr sz="2000" b="1" spc="-2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2000" b="1" spc="-15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2000" b="1" spc="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000" b="1" spc="-15" dirty="0" smtClean="0">
                <a:solidFill>
                  <a:srgbClr val="232021"/>
                </a:solidFill>
                <a:latin typeface="Arial"/>
                <a:cs typeface="Arial"/>
              </a:rPr>
              <a:t>RNG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88186" y="3419855"/>
            <a:ext cx="2651759" cy="783335"/>
          </a:xfrm>
          <a:custGeom>
            <a:avLst/>
            <a:gdLst/>
            <a:ahLst/>
            <a:cxnLst/>
            <a:rect l="l" t="t" r="r" b="b"/>
            <a:pathLst>
              <a:path w="2651759" h="783335">
                <a:moveTo>
                  <a:pt x="2651759" y="390143"/>
                </a:moveTo>
                <a:lnTo>
                  <a:pt x="2648711" y="350519"/>
                </a:lnTo>
                <a:lnTo>
                  <a:pt x="2642615" y="310895"/>
                </a:lnTo>
                <a:lnTo>
                  <a:pt x="2618231" y="237743"/>
                </a:lnTo>
                <a:lnTo>
                  <a:pt x="2599943" y="204215"/>
                </a:lnTo>
                <a:lnTo>
                  <a:pt x="2578607" y="170687"/>
                </a:lnTo>
                <a:lnTo>
                  <a:pt x="2554223" y="140207"/>
                </a:lnTo>
                <a:lnTo>
                  <a:pt x="2526791" y="112775"/>
                </a:lnTo>
                <a:lnTo>
                  <a:pt x="2496311" y="88391"/>
                </a:lnTo>
                <a:lnTo>
                  <a:pt x="2462783" y="67055"/>
                </a:lnTo>
                <a:lnTo>
                  <a:pt x="2426207" y="45719"/>
                </a:lnTo>
                <a:lnTo>
                  <a:pt x="2389631" y="30479"/>
                </a:lnTo>
                <a:lnTo>
                  <a:pt x="2350007" y="15239"/>
                </a:lnTo>
                <a:lnTo>
                  <a:pt x="2307335" y="6095"/>
                </a:lnTo>
                <a:lnTo>
                  <a:pt x="2264663" y="0"/>
                </a:lnTo>
                <a:lnTo>
                  <a:pt x="384047" y="0"/>
                </a:lnTo>
                <a:lnTo>
                  <a:pt x="341375" y="6095"/>
                </a:lnTo>
                <a:lnTo>
                  <a:pt x="301751" y="15239"/>
                </a:lnTo>
                <a:lnTo>
                  <a:pt x="262127" y="30479"/>
                </a:lnTo>
                <a:lnTo>
                  <a:pt x="225551" y="45719"/>
                </a:lnTo>
                <a:lnTo>
                  <a:pt x="188975" y="67055"/>
                </a:lnTo>
                <a:lnTo>
                  <a:pt x="155447" y="88391"/>
                </a:lnTo>
                <a:lnTo>
                  <a:pt x="124967" y="112775"/>
                </a:lnTo>
                <a:lnTo>
                  <a:pt x="97535" y="140207"/>
                </a:lnTo>
                <a:lnTo>
                  <a:pt x="73151" y="170687"/>
                </a:lnTo>
                <a:lnTo>
                  <a:pt x="51815" y="204215"/>
                </a:lnTo>
                <a:lnTo>
                  <a:pt x="33527" y="237743"/>
                </a:lnTo>
                <a:lnTo>
                  <a:pt x="18287" y="274319"/>
                </a:lnTo>
                <a:lnTo>
                  <a:pt x="6095" y="310895"/>
                </a:lnTo>
                <a:lnTo>
                  <a:pt x="0" y="350519"/>
                </a:lnTo>
                <a:lnTo>
                  <a:pt x="0" y="432815"/>
                </a:lnTo>
                <a:lnTo>
                  <a:pt x="6095" y="469391"/>
                </a:lnTo>
                <a:lnTo>
                  <a:pt x="9143" y="479297"/>
                </a:lnTo>
                <a:lnTo>
                  <a:pt x="9143" y="353567"/>
                </a:lnTo>
                <a:lnTo>
                  <a:pt x="15239" y="327151"/>
                </a:lnTo>
                <a:lnTo>
                  <a:pt x="15239" y="313943"/>
                </a:lnTo>
                <a:lnTo>
                  <a:pt x="27431" y="277367"/>
                </a:lnTo>
                <a:lnTo>
                  <a:pt x="42671" y="240791"/>
                </a:lnTo>
                <a:lnTo>
                  <a:pt x="42671" y="243839"/>
                </a:lnTo>
                <a:lnTo>
                  <a:pt x="57911" y="210311"/>
                </a:lnTo>
                <a:lnTo>
                  <a:pt x="79247" y="176783"/>
                </a:lnTo>
                <a:lnTo>
                  <a:pt x="131063" y="121919"/>
                </a:lnTo>
                <a:lnTo>
                  <a:pt x="161543" y="97535"/>
                </a:lnTo>
                <a:lnTo>
                  <a:pt x="192023" y="75368"/>
                </a:lnTo>
                <a:lnTo>
                  <a:pt x="192023" y="73151"/>
                </a:lnTo>
                <a:lnTo>
                  <a:pt x="228599" y="54863"/>
                </a:lnTo>
                <a:lnTo>
                  <a:pt x="265175" y="39623"/>
                </a:lnTo>
                <a:lnTo>
                  <a:pt x="304799" y="24383"/>
                </a:lnTo>
                <a:lnTo>
                  <a:pt x="344423" y="15239"/>
                </a:lnTo>
                <a:lnTo>
                  <a:pt x="429767" y="9143"/>
                </a:lnTo>
                <a:lnTo>
                  <a:pt x="2221991" y="9143"/>
                </a:lnTo>
                <a:lnTo>
                  <a:pt x="2307335" y="15239"/>
                </a:lnTo>
                <a:lnTo>
                  <a:pt x="2346959" y="24383"/>
                </a:lnTo>
                <a:lnTo>
                  <a:pt x="2386583" y="39623"/>
                </a:lnTo>
                <a:lnTo>
                  <a:pt x="2423159" y="54863"/>
                </a:lnTo>
                <a:lnTo>
                  <a:pt x="2456687" y="73151"/>
                </a:lnTo>
                <a:lnTo>
                  <a:pt x="2490215" y="97535"/>
                </a:lnTo>
                <a:lnTo>
                  <a:pt x="2545079" y="149351"/>
                </a:lnTo>
                <a:lnTo>
                  <a:pt x="2590799" y="210311"/>
                </a:lnTo>
                <a:lnTo>
                  <a:pt x="2609087" y="243839"/>
                </a:lnTo>
                <a:lnTo>
                  <a:pt x="2609087" y="240791"/>
                </a:lnTo>
                <a:lnTo>
                  <a:pt x="2624327" y="277367"/>
                </a:lnTo>
                <a:lnTo>
                  <a:pt x="2633471" y="313943"/>
                </a:lnTo>
                <a:lnTo>
                  <a:pt x="2639567" y="353567"/>
                </a:lnTo>
                <a:lnTo>
                  <a:pt x="2639567" y="350519"/>
                </a:lnTo>
                <a:lnTo>
                  <a:pt x="2642615" y="390143"/>
                </a:lnTo>
                <a:lnTo>
                  <a:pt x="2642615" y="469391"/>
                </a:lnTo>
                <a:lnTo>
                  <a:pt x="2648711" y="432815"/>
                </a:lnTo>
                <a:lnTo>
                  <a:pt x="2651759" y="390143"/>
                </a:lnTo>
                <a:close/>
              </a:path>
              <a:path w="2651759" h="783335">
                <a:moveTo>
                  <a:pt x="18287" y="469391"/>
                </a:moveTo>
                <a:lnTo>
                  <a:pt x="9143" y="429767"/>
                </a:lnTo>
                <a:lnTo>
                  <a:pt x="9143" y="479297"/>
                </a:lnTo>
                <a:lnTo>
                  <a:pt x="15239" y="499109"/>
                </a:lnTo>
                <a:lnTo>
                  <a:pt x="15239" y="469391"/>
                </a:lnTo>
                <a:lnTo>
                  <a:pt x="18287" y="469391"/>
                </a:lnTo>
                <a:close/>
              </a:path>
              <a:path w="2651759" h="783335">
                <a:moveTo>
                  <a:pt x="18287" y="313943"/>
                </a:moveTo>
                <a:lnTo>
                  <a:pt x="15239" y="313943"/>
                </a:lnTo>
                <a:lnTo>
                  <a:pt x="15239" y="327151"/>
                </a:lnTo>
                <a:lnTo>
                  <a:pt x="18287" y="313943"/>
                </a:lnTo>
                <a:close/>
              </a:path>
              <a:path w="2651759" h="783335">
                <a:moveTo>
                  <a:pt x="195071" y="707135"/>
                </a:moveTo>
                <a:lnTo>
                  <a:pt x="161543" y="685799"/>
                </a:lnTo>
                <a:lnTo>
                  <a:pt x="131063" y="661415"/>
                </a:lnTo>
                <a:lnTo>
                  <a:pt x="103631" y="633983"/>
                </a:lnTo>
                <a:lnTo>
                  <a:pt x="79247" y="603503"/>
                </a:lnTo>
                <a:lnTo>
                  <a:pt x="79247" y="606551"/>
                </a:lnTo>
                <a:lnTo>
                  <a:pt x="57911" y="573023"/>
                </a:lnTo>
                <a:lnTo>
                  <a:pt x="27431" y="505967"/>
                </a:lnTo>
                <a:lnTo>
                  <a:pt x="15239" y="469391"/>
                </a:lnTo>
                <a:lnTo>
                  <a:pt x="15239" y="499109"/>
                </a:lnTo>
                <a:lnTo>
                  <a:pt x="33527" y="545591"/>
                </a:lnTo>
                <a:lnTo>
                  <a:pt x="51815" y="579119"/>
                </a:lnTo>
                <a:lnTo>
                  <a:pt x="97535" y="640079"/>
                </a:lnTo>
                <a:lnTo>
                  <a:pt x="124967" y="667511"/>
                </a:lnTo>
                <a:lnTo>
                  <a:pt x="155447" y="694943"/>
                </a:lnTo>
                <a:lnTo>
                  <a:pt x="188975" y="716279"/>
                </a:lnTo>
                <a:lnTo>
                  <a:pt x="192023" y="718057"/>
                </a:lnTo>
                <a:lnTo>
                  <a:pt x="192023" y="707135"/>
                </a:lnTo>
                <a:lnTo>
                  <a:pt x="195071" y="707135"/>
                </a:lnTo>
                <a:close/>
              </a:path>
              <a:path w="2651759" h="783335">
                <a:moveTo>
                  <a:pt x="195071" y="73151"/>
                </a:moveTo>
                <a:lnTo>
                  <a:pt x="192023" y="73151"/>
                </a:lnTo>
                <a:lnTo>
                  <a:pt x="192023" y="75368"/>
                </a:lnTo>
                <a:lnTo>
                  <a:pt x="195071" y="73151"/>
                </a:lnTo>
                <a:close/>
              </a:path>
              <a:path w="2651759" h="783335">
                <a:moveTo>
                  <a:pt x="2642615" y="469391"/>
                </a:moveTo>
                <a:lnTo>
                  <a:pt x="2642615" y="390143"/>
                </a:lnTo>
                <a:lnTo>
                  <a:pt x="2639567" y="429767"/>
                </a:lnTo>
                <a:lnTo>
                  <a:pt x="2633471" y="469391"/>
                </a:lnTo>
                <a:lnTo>
                  <a:pt x="2624327" y="505967"/>
                </a:lnTo>
                <a:lnTo>
                  <a:pt x="2609087" y="539495"/>
                </a:lnTo>
                <a:lnTo>
                  <a:pt x="2590799" y="573023"/>
                </a:lnTo>
                <a:lnTo>
                  <a:pt x="2569463" y="606551"/>
                </a:lnTo>
                <a:lnTo>
                  <a:pt x="2569463" y="603503"/>
                </a:lnTo>
                <a:lnTo>
                  <a:pt x="2545079" y="633983"/>
                </a:lnTo>
                <a:lnTo>
                  <a:pt x="2517647" y="661415"/>
                </a:lnTo>
                <a:lnTo>
                  <a:pt x="2423159" y="728471"/>
                </a:lnTo>
                <a:lnTo>
                  <a:pt x="2386583" y="743711"/>
                </a:lnTo>
                <a:lnTo>
                  <a:pt x="2346959" y="755903"/>
                </a:lnTo>
                <a:lnTo>
                  <a:pt x="2307335" y="765047"/>
                </a:lnTo>
                <a:lnTo>
                  <a:pt x="2264663" y="771143"/>
                </a:lnTo>
                <a:lnTo>
                  <a:pt x="2221991" y="774191"/>
                </a:lnTo>
                <a:lnTo>
                  <a:pt x="429767" y="774191"/>
                </a:lnTo>
                <a:lnTo>
                  <a:pt x="387095" y="771143"/>
                </a:lnTo>
                <a:lnTo>
                  <a:pt x="344423" y="765047"/>
                </a:lnTo>
                <a:lnTo>
                  <a:pt x="304799" y="755903"/>
                </a:lnTo>
                <a:lnTo>
                  <a:pt x="265175" y="743711"/>
                </a:lnTo>
                <a:lnTo>
                  <a:pt x="228599" y="728471"/>
                </a:lnTo>
                <a:lnTo>
                  <a:pt x="192023" y="707135"/>
                </a:lnTo>
                <a:lnTo>
                  <a:pt x="192023" y="718057"/>
                </a:lnTo>
                <a:lnTo>
                  <a:pt x="225551" y="737615"/>
                </a:lnTo>
                <a:lnTo>
                  <a:pt x="262127" y="752855"/>
                </a:lnTo>
                <a:lnTo>
                  <a:pt x="301751" y="765047"/>
                </a:lnTo>
                <a:lnTo>
                  <a:pt x="341375" y="774191"/>
                </a:lnTo>
                <a:lnTo>
                  <a:pt x="384047" y="780287"/>
                </a:lnTo>
                <a:lnTo>
                  <a:pt x="429767" y="783335"/>
                </a:lnTo>
                <a:lnTo>
                  <a:pt x="2221991" y="783335"/>
                </a:lnTo>
                <a:lnTo>
                  <a:pt x="2264663" y="780287"/>
                </a:lnTo>
                <a:lnTo>
                  <a:pt x="2307335" y="774191"/>
                </a:lnTo>
                <a:lnTo>
                  <a:pt x="2350007" y="765047"/>
                </a:lnTo>
                <a:lnTo>
                  <a:pt x="2389631" y="752855"/>
                </a:lnTo>
                <a:lnTo>
                  <a:pt x="2426207" y="737615"/>
                </a:lnTo>
                <a:lnTo>
                  <a:pt x="2462783" y="716279"/>
                </a:lnTo>
                <a:lnTo>
                  <a:pt x="2496311" y="694943"/>
                </a:lnTo>
                <a:lnTo>
                  <a:pt x="2526791" y="667511"/>
                </a:lnTo>
                <a:lnTo>
                  <a:pt x="2554223" y="640079"/>
                </a:lnTo>
                <a:lnTo>
                  <a:pt x="2578607" y="609599"/>
                </a:lnTo>
                <a:lnTo>
                  <a:pt x="2618231" y="545591"/>
                </a:lnTo>
                <a:lnTo>
                  <a:pt x="2633471" y="509015"/>
                </a:lnTo>
                <a:lnTo>
                  <a:pt x="2642615" y="4693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176665" y="3680971"/>
            <a:ext cx="2322830" cy="3149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2000" b="1" spc="-20" dirty="0" smtClean="0">
                <a:solidFill>
                  <a:srgbClr val="232021"/>
                </a:solidFill>
                <a:latin typeface="Arial"/>
                <a:cs typeface="Arial"/>
              </a:rPr>
              <a:t>se</a:t>
            </a:r>
            <a:r>
              <a:rPr sz="2000" b="1" spc="-10" dirty="0" smtClean="0">
                <a:solidFill>
                  <a:srgbClr val="232021"/>
                </a:solidFill>
                <a:latin typeface="Arial"/>
                <a:cs typeface="Arial"/>
              </a:rPr>
              <a:t>udo</a:t>
            </a:r>
            <a:r>
              <a:rPr sz="2000" b="1" spc="-20" dirty="0" smtClean="0">
                <a:solidFill>
                  <a:srgbClr val="232021"/>
                </a:solidFill>
                <a:latin typeface="Arial"/>
                <a:cs typeface="Arial"/>
              </a:rPr>
              <a:t>ra</a:t>
            </a:r>
            <a:r>
              <a:rPr sz="2000" b="1" spc="-10" dirty="0" smtClean="0">
                <a:solidFill>
                  <a:srgbClr val="232021"/>
                </a:solidFill>
                <a:latin typeface="Arial"/>
                <a:cs typeface="Arial"/>
              </a:rPr>
              <a:t>ndo</a:t>
            </a:r>
            <a:r>
              <a:rPr sz="2000" b="1" spc="-20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2000" b="1" spc="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000" b="1" spc="-15" dirty="0" smtClean="0">
                <a:solidFill>
                  <a:srgbClr val="232021"/>
                </a:solidFill>
                <a:latin typeface="Arial"/>
                <a:cs typeface="Arial"/>
              </a:rPr>
              <a:t>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59061" y="3419855"/>
            <a:ext cx="2651756" cy="783335"/>
          </a:xfrm>
          <a:custGeom>
            <a:avLst/>
            <a:gdLst/>
            <a:ahLst/>
            <a:cxnLst/>
            <a:rect l="l" t="t" r="r" b="b"/>
            <a:pathLst>
              <a:path w="2651756" h="783335">
                <a:moveTo>
                  <a:pt x="2651756" y="390143"/>
                </a:moveTo>
                <a:lnTo>
                  <a:pt x="2648708" y="350519"/>
                </a:lnTo>
                <a:lnTo>
                  <a:pt x="2642612" y="310895"/>
                </a:lnTo>
                <a:lnTo>
                  <a:pt x="2618228" y="237743"/>
                </a:lnTo>
                <a:lnTo>
                  <a:pt x="2599940" y="204215"/>
                </a:lnTo>
                <a:lnTo>
                  <a:pt x="2578604" y="170687"/>
                </a:lnTo>
                <a:lnTo>
                  <a:pt x="2554220" y="140207"/>
                </a:lnTo>
                <a:lnTo>
                  <a:pt x="2526788" y="112775"/>
                </a:lnTo>
                <a:lnTo>
                  <a:pt x="2496308" y="88391"/>
                </a:lnTo>
                <a:lnTo>
                  <a:pt x="2462780" y="67055"/>
                </a:lnTo>
                <a:lnTo>
                  <a:pt x="2426204" y="45719"/>
                </a:lnTo>
                <a:lnTo>
                  <a:pt x="2389628" y="30479"/>
                </a:lnTo>
                <a:lnTo>
                  <a:pt x="2350004" y="15239"/>
                </a:lnTo>
                <a:lnTo>
                  <a:pt x="2307332" y="6095"/>
                </a:lnTo>
                <a:lnTo>
                  <a:pt x="2264660" y="0"/>
                </a:lnTo>
                <a:lnTo>
                  <a:pt x="384047" y="0"/>
                </a:lnTo>
                <a:lnTo>
                  <a:pt x="341375" y="6095"/>
                </a:lnTo>
                <a:lnTo>
                  <a:pt x="301751" y="15239"/>
                </a:lnTo>
                <a:lnTo>
                  <a:pt x="262127" y="30479"/>
                </a:lnTo>
                <a:lnTo>
                  <a:pt x="225551" y="45719"/>
                </a:lnTo>
                <a:lnTo>
                  <a:pt x="188975" y="67055"/>
                </a:lnTo>
                <a:lnTo>
                  <a:pt x="155447" y="88391"/>
                </a:lnTo>
                <a:lnTo>
                  <a:pt x="124967" y="112775"/>
                </a:lnTo>
                <a:lnTo>
                  <a:pt x="97535" y="140207"/>
                </a:lnTo>
                <a:lnTo>
                  <a:pt x="73151" y="170687"/>
                </a:lnTo>
                <a:lnTo>
                  <a:pt x="51815" y="204215"/>
                </a:lnTo>
                <a:lnTo>
                  <a:pt x="33527" y="237743"/>
                </a:lnTo>
                <a:lnTo>
                  <a:pt x="18287" y="274319"/>
                </a:lnTo>
                <a:lnTo>
                  <a:pt x="0" y="350519"/>
                </a:lnTo>
                <a:lnTo>
                  <a:pt x="0" y="432815"/>
                </a:lnTo>
                <a:lnTo>
                  <a:pt x="9143" y="469391"/>
                </a:lnTo>
                <a:lnTo>
                  <a:pt x="9143" y="390143"/>
                </a:lnTo>
                <a:lnTo>
                  <a:pt x="12191" y="350519"/>
                </a:lnTo>
                <a:lnTo>
                  <a:pt x="12191" y="353567"/>
                </a:lnTo>
                <a:lnTo>
                  <a:pt x="18287" y="313943"/>
                </a:lnTo>
                <a:lnTo>
                  <a:pt x="27431" y="277367"/>
                </a:lnTo>
                <a:lnTo>
                  <a:pt x="42671" y="240791"/>
                </a:lnTo>
                <a:lnTo>
                  <a:pt x="42671" y="243839"/>
                </a:lnTo>
                <a:lnTo>
                  <a:pt x="57911" y="210311"/>
                </a:lnTo>
                <a:lnTo>
                  <a:pt x="79247" y="176783"/>
                </a:lnTo>
                <a:lnTo>
                  <a:pt x="131063" y="121919"/>
                </a:lnTo>
                <a:lnTo>
                  <a:pt x="161543" y="97535"/>
                </a:lnTo>
                <a:lnTo>
                  <a:pt x="195071" y="73151"/>
                </a:lnTo>
                <a:lnTo>
                  <a:pt x="228599" y="54863"/>
                </a:lnTo>
                <a:lnTo>
                  <a:pt x="265175" y="39623"/>
                </a:lnTo>
                <a:lnTo>
                  <a:pt x="304799" y="24383"/>
                </a:lnTo>
                <a:lnTo>
                  <a:pt x="344423" y="15239"/>
                </a:lnTo>
                <a:lnTo>
                  <a:pt x="429767" y="9143"/>
                </a:lnTo>
                <a:lnTo>
                  <a:pt x="2221988" y="9143"/>
                </a:lnTo>
                <a:lnTo>
                  <a:pt x="2307332" y="15239"/>
                </a:lnTo>
                <a:lnTo>
                  <a:pt x="2346956" y="24383"/>
                </a:lnTo>
                <a:lnTo>
                  <a:pt x="2386580" y="39623"/>
                </a:lnTo>
                <a:lnTo>
                  <a:pt x="2423156" y="54863"/>
                </a:lnTo>
                <a:lnTo>
                  <a:pt x="2456684" y="73151"/>
                </a:lnTo>
                <a:lnTo>
                  <a:pt x="2490212" y="97535"/>
                </a:lnTo>
                <a:lnTo>
                  <a:pt x="2520692" y="121919"/>
                </a:lnTo>
                <a:lnTo>
                  <a:pt x="2520692" y="124967"/>
                </a:lnTo>
                <a:lnTo>
                  <a:pt x="2545076" y="149351"/>
                </a:lnTo>
                <a:lnTo>
                  <a:pt x="2569460" y="176783"/>
                </a:lnTo>
                <a:lnTo>
                  <a:pt x="2590796" y="210311"/>
                </a:lnTo>
                <a:lnTo>
                  <a:pt x="2609084" y="243839"/>
                </a:lnTo>
                <a:lnTo>
                  <a:pt x="2609084" y="240791"/>
                </a:lnTo>
                <a:lnTo>
                  <a:pt x="2624324" y="277367"/>
                </a:lnTo>
                <a:lnTo>
                  <a:pt x="2633468" y="313943"/>
                </a:lnTo>
                <a:lnTo>
                  <a:pt x="2639564" y="353567"/>
                </a:lnTo>
                <a:lnTo>
                  <a:pt x="2639564" y="350519"/>
                </a:lnTo>
                <a:lnTo>
                  <a:pt x="2642612" y="390143"/>
                </a:lnTo>
                <a:lnTo>
                  <a:pt x="2642612" y="469391"/>
                </a:lnTo>
                <a:lnTo>
                  <a:pt x="2648708" y="432815"/>
                </a:lnTo>
                <a:lnTo>
                  <a:pt x="2651756" y="390143"/>
                </a:lnTo>
                <a:close/>
              </a:path>
              <a:path w="2651756" h="783335">
                <a:moveTo>
                  <a:pt x="2520692" y="672998"/>
                </a:moveTo>
                <a:lnTo>
                  <a:pt x="2520692" y="661415"/>
                </a:lnTo>
                <a:lnTo>
                  <a:pt x="2490212" y="685799"/>
                </a:lnTo>
                <a:lnTo>
                  <a:pt x="2423156" y="728471"/>
                </a:lnTo>
                <a:lnTo>
                  <a:pt x="2386580" y="743711"/>
                </a:lnTo>
                <a:lnTo>
                  <a:pt x="2346956" y="755903"/>
                </a:lnTo>
                <a:lnTo>
                  <a:pt x="2307332" y="765047"/>
                </a:lnTo>
                <a:lnTo>
                  <a:pt x="2264660" y="771143"/>
                </a:lnTo>
                <a:lnTo>
                  <a:pt x="2221988" y="774191"/>
                </a:lnTo>
                <a:lnTo>
                  <a:pt x="429767" y="774191"/>
                </a:lnTo>
                <a:lnTo>
                  <a:pt x="387095" y="771143"/>
                </a:lnTo>
                <a:lnTo>
                  <a:pt x="344423" y="765047"/>
                </a:lnTo>
                <a:lnTo>
                  <a:pt x="304799" y="755903"/>
                </a:lnTo>
                <a:lnTo>
                  <a:pt x="265175" y="743711"/>
                </a:lnTo>
                <a:lnTo>
                  <a:pt x="228599" y="728471"/>
                </a:lnTo>
                <a:lnTo>
                  <a:pt x="161543" y="685799"/>
                </a:lnTo>
                <a:lnTo>
                  <a:pt x="131063" y="661415"/>
                </a:lnTo>
                <a:lnTo>
                  <a:pt x="103631" y="633983"/>
                </a:lnTo>
                <a:lnTo>
                  <a:pt x="79247" y="603503"/>
                </a:lnTo>
                <a:lnTo>
                  <a:pt x="79247" y="606551"/>
                </a:lnTo>
                <a:lnTo>
                  <a:pt x="57911" y="573023"/>
                </a:lnTo>
                <a:lnTo>
                  <a:pt x="27431" y="505967"/>
                </a:lnTo>
                <a:lnTo>
                  <a:pt x="12191" y="429767"/>
                </a:lnTo>
                <a:lnTo>
                  <a:pt x="9143" y="390143"/>
                </a:lnTo>
                <a:lnTo>
                  <a:pt x="9143" y="469391"/>
                </a:lnTo>
                <a:lnTo>
                  <a:pt x="18287" y="509015"/>
                </a:lnTo>
                <a:lnTo>
                  <a:pt x="33527" y="545591"/>
                </a:lnTo>
                <a:lnTo>
                  <a:pt x="51815" y="579119"/>
                </a:lnTo>
                <a:lnTo>
                  <a:pt x="97535" y="640079"/>
                </a:lnTo>
                <a:lnTo>
                  <a:pt x="124967" y="667511"/>
                </a:lnTo>
                <a:lnTo>
                  <a:pt x="155447" y="694943"/>
                </a:lnTo>
                <a:lnTo>
                  <a:pt x="188975" y="716279"/>
                </a:lnTo>
                <a:lnTo>
                  <a:pt x="225551" y="737615"/>
                </a:lnTo>
                <a:lnTo>
                  <a:pt x="262127" y="752855"/>
                </a:lnTo>
                <a:lnTo>
                  <a:pt x="301751" y="765047"/>
                </a:lnTo>
                <a:lnTo>
                  <a:pt x="341375" y="774191"/>
                </a:lnTo>
                <a:lnTo>
                  <a:pt x="384047" y="780287"/>
                </a:lnTo>
                <a:lnTo>
                  <a:pt x="429767" y="783335"/>
                </a:lnTo>
                <a:lnTo>
                  <a:pt x="2221988" y="783335"/>
                </a:lnTo>
                <a:lnTo>
                  <a:pt x="2264660" y="780287"/>
                </a:lnTo>
                <a:lnTo>
                  <a:pt x="2307332" y="774191"/>
                </a:lnTo>
                <a:lnTo>
                  <a:pt x="2350004" y="765047"/>
                </a:lnTo>
                <a:lnTo>
                  <a:pt x="2389628" y="752855"/>
                </a:lnTo>
                <a:lnTo>
                  <a:pt x="2426204" y="737615"/>
                </a:lnTo>
                <a:lnTo>
                  <a:pt x="2462780" y="716279"/>
                </a:lnTo>
                <a:lnTo>
                  <a:pt x="2496308" y="694943"/>
                </a:lnTo>
                <a:lnTo>
                  <a:pt x="2520692" y="672998"/>
                </a:lnTo>
                <a:close/>
              </a:path>
              <a:path w="2651756" h="783335">
                <a:moveTo>
                  <a:pt x="2520692" y="124967"/>
                </a:moveTo>
                <a:lnTo>
                  <a:pt x="2520692" y="121919"/>
                </a:lnTo>
                <a:lnTo>
                  <a:pt x="2517644" y="121919"/>
                </a:lnTo>
                <a:lnTo>
                  <a:pt x="2520692" y="124967"/>
                </a:lnTo>
                <a:close/>
              </a:path>
              <a:path w="2651756" h="783335">
                <a:moveTo>
                  <a:pt x="2642612" y="469391"/>
                </a:moveTo>
                <a:lnTo>
                  <a:pt x="2642612" y="390143"/>
                </a:lnTo>
                <a:lnTo>
                  <a:pt x="2639564" y="429767"/>
                </a:lnTo>
                <a:lnTo>
                  <a:pt x="2633468" y="469391"/>
                </a:lnTo>
                <a:lnTo>
                  <a:pt x="2624324" y="505967"/>
                </a:lnTo>
                <a:lnTo>
                  <a:pt x="2609084" y="539495"/>
                </a:lnTo>
                <a:lnTo>
                  <a:pt x="2590796" y="573023"/>
                </a:lnTo>
                <a:lnTo>
                  <a:pt x="2569460" y="606551"/>
                </a:lnTo>
                <a:lnTo>
                  <a:pt x="2569460" y="603503"/>
                </a:lnTo>
                <a:lnTo>
                  <a:pt x="2545076" y="633983"/>
                </a:lnTo>
                <a:lnTo>
                  <a:pt x="2517644" y="661415"/>
                </a:lnTo>
                <a:lnTo>
                  <a:pt x="2520692" y="661415"/>
                </a:lnTo>
                <a:lnTo>
                  <a:pt x="2520692" y="672998"/>
                </a:lnTo>
                <a:lnTo>
                  <a:pt x="2554220" y="640079"/>
                </a:lnTo>
                <a:lnTo>
                  <a:pt x="2578604" y="609599"/>
                </a:lnTo>
                <a:lnTo>
                  <a:pt x="2618228" y="545591"/>
                </a:lnTo>
                <a:lnTo>
                  <a:pt x="2633468" y="509015"/>
                </a:lnTo>
                <a:lnTo>
                  <a:pt x="2642612" y="4693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811415" y="3629155"/>
            <a:ext cx="1191895" cy="3149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10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2000" b="1" spc="-2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2000" b="1" spc="-10" dirty="0" smtClean="0">
                <a:solidFill>
                  <a:srgbClr val="232021"/>
                </a:solidFill>
                <a:latin typeface="Arial"/>
                <a:cs typeface="Arial"/>
              </a:rPr>
              <a:t>u</a:t>
            </a:r>
            <a:r>
              <a:rPr sz="2000" b="1" spc="-15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2000" b="1" spc="-3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000" b="1" spc="-15" dirty="0" smtClean="0">
                <a:solidFill>
                  <a:srgbClr val="232021"/>
                </a:solidFill>
                <a:latin typeface="Arial"/>
                <a:cs typeface="Arial"/>
              </a:rPr>
              <a:t>RNG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381892" y="2996183"/>
            <a:ext cx="76199" cy="429767"/>
          </a:xfrm>
          <a:custGeom>
            <a:avLst/>
            <a:gdLst/>
            <a:ahLst/>
            <a:cxnLst/>
            <a:rect l="l" t="t" r="r" b="b"/>
            <a:pathLst>
              <a:path w="76199" h="429767">
                <a:moveTo>
                  <a:pt x="76199" y="353567"/>
                </a:moveTo>
                <a:lnTo>
                  <a:pt x="0" y="353567"/>
                </a:lnTo>
                <a:lnTo>
                  <a:pt x="30479" y="412183"/>
                </a:lnTo>
                <a:lnTo>
                  <a:pt x="30479" y="365759"/>
                </a:lnTo>
                <a:lnTo>
                  <a:pt x="45719" y="365759"/>
                </a:lnTo>
                <a:lnTo>
                  <a:pt x="45719" y="417067"/>
                </a:lnTo>
                <a:lnTo>
                  <a:pt x="76199" y="353567"/>
                </a:lnTo>
                <a:close/>
              </a:path>
              <a:path w="76199" h="429767">
                <a:moveTo>
                  <a:pt x="45719" y="353567"/>
                </a:moveTo>
                <a:lnTo>
                  <a:pt x="45719" y="0"/>
                </a:lnTo>
                <a:lnTo>
                  <a:pt x="30479" y="0"/>
                </a:lnTo>
                <a:lnTo>
                  <a:pt x="30479" y="353567"/>
                </a:lnTo>
                <a:lnTo>
                  <a:pt x="45719" y="353567"/>
                </a:lnTo>
                <a:close/>
              </a:path>
              <a:path w="76199" h="429767">
                <a:moveTo>
                  <a:pt x="45719" y="417067"/>
                </a:moveTo>
                <a:lnTo>
                  <a:pt x="45719" y="365759"/>
                </a:lnTo>
                <a:lnTo>
                  <a:pt x="30479" y="365759"/>
                </a:lnTo>
                <a:lnTo>
                  <a:pt x="30479" y="412183"/>
                </a:lnTo>
                <a:lnTo>
                  <a:pt x="39623" y="429767"/>
                </a:lnTo>
                <a:lnTo>
                  <a:pt x="45719" y="4170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21517" y="2987039"/>
            <a:ext cx="5928356" cy="12191"/>
          </a:xfrm>
          <a:custGeom>
            <a:avLst/>
            <a:gdLst/>
            <a:ahLst/>
            <a:cxnLst/>
            <a:rect l="l" t="t" r="r" b="b"/>
            <a:pathLst>
              <a:path w="5928356" h="12191">
                <a:moveTo>
                  <a:pt x="5928356" y="9143"/>
                </a:moveTo>
                <a:lnTo>
                  <a:pt x="5928356" y="0"/>
                </a:lnTo>
                <a:lnTo>
                  <a:pt x="0" y="3047"/>
                </a:lnTo>
                <a:lnTo>
                  <a:pt x="0" y="12191"/>
                </a:lnTo>
                <a:lnTo>
                  <a:pt x="5928356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11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7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5337" y="622555"/>
            <a:ext cx="5339080" cy="356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3700" indent="-381000">
              <a:lnSpc>
                <a:spcPct val="100000"/>
              </a:lnSpc>
              <a:buClr>
                <a:srgbClr val="5C83BE"/>
              </a:buClr>
              <a:buSzPct val="118421"/>
              <a:buFont typeface="Arial"/>
              <a:buChar char="•"/>
              <a:tabLst>
                <a:tab pos="393700" algn="l"/>
              </a:tabLst>
            </a:pPr>
            <a:r>
              <a:rPr lang="tr-TR" sz="2000" b="1" spc="-5" dirty="0" smtClean="0">
                <a:solidFill>
                  <a:srgbClr val="232021"/>
                </a:solidFill>
                <a:latin typeface="Arial"/>
                <a:cs typeface="Arial"/>
              </a:rPr>
              <a:t>Yalancı Rastgele</a:t>
            </a:r>
            <a:r>
              <a:rPr lang="tr-TR" sz="2000" b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b="1" spc="5" dirty="0">
                <a:solidFill>
                  <a:srgbClr val="232021"/>
                </a:solidFill>
                <a:latin typeface="Arial"/>
                <a:cs typeface="Arial"/>
              </a:rPr>
              <a:t>Sayı Üreteci</a:t>
            </a:r>
            <a:r>
              <a:rPr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sz="1900" b="1" spc="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RN</a:t>
            </a:r>
            <a:r>
              <a:rPr sz="1900" b="1" spc="-30" dirty="0" smtClean="0">
                <a:solidFill>
                  <a:srgbClr val="232021"/>
                </a:solidFill>
                <a:latin typeface="Arial"/>
                <a:cs typeface="Arial"/>
              </a:rPr>
              <a:t>G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s)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13295" y="1415350"/>
            <a:ext cx="7305040" cy="27235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7645" marR="12700" indent="-195580">
              <a:lnSpc>
                <a:spcPct val="1184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Fiziksel rastgele işlemlere dayanır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r>
              <a:rPr sz="1600" spc="-5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10" dirty="0" smtClean="0">
                <a:solidFill>
                  <a:srgbClr val="232021"/>
                </a:solidFill>
                <a:latin typeface="Arial"/>
                <a:cs typeface="Arial"/>
              </a:rPr>
              <a:t>yarı iletken gürültüsü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5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radyoaktif kalıntılar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25" dirty="0" smtClean="0">
                <a:solidFill>
                  <a:srgbClr val="232021"/>
                </a:solidFill>
                <a:latin typeface="Arial"/>
                <a:cs typeface="Arial"/>
              </a:rPr>
              <a:t>fare hareketleri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10"/>
              </a:spcBef>
              <a:buClr>
                <a:srgbClr val="5C83BE"/>
              </a:buClr>
              <a:buFont typeface="Arial"/>
              <a:buChar char="•"/>
            </a:pPr>
            <a:endParaRPr sz="650" dirty="0"/>
          </a:p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lang="tr-TR" sz="1600" spc="-5" dirty="0" smtClean="0">
                <a:solidFill>
                  <a:srgbClr val="232021"/>
                </a:solidFill>
                <a:latin typeface="Arial"/>
                <a:cs typeface="Arial"/>
              </a:rPr>
              <a:t>Çıkış</a:t>
            </a:r>
            <a:r>
              <a:rPr sz="1600" spc="-3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rea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10" dirty="0" err="1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575" i="1" spc="0" baseline="-21164" dirty="0" err="1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575" i="1" spc="0" baseline="-21164" dirty="0" smtClean="0">
                <a:solidFill>
                  <a:srgbClr val="232021"/>
                </a:solidFill>
                <a:latin typeface="Arial"/>
                <a:cs typeface="Arial"/>
              </a:rPr>
              <a:t>  </a:t>
            </a:r>
            <a:r>
              <a:rPr sz="1575" i="1" spc="22" baseline="-21164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10" dirty="0" smtClean="0">
                <a:solidFill>
                  <a:srgbClr val="232021"/>
                </a:solidFill>
                <a:latin typeface="Arial"/>
                <a:cs typeface="Arial"/>
              </a:rPr>
              <a:t>değeri iyi istatiksel özeliklere sahip olmalı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endParaRPr sz="1600" dirty="0">
              <a:latin typeface="Arial"/>
              <a:cs typeface="Arial"/>
            </a:endParaRPr>
          </a:p>
          <a:p>
            <a:pPr marL="262255">
              <a:lnSpc>
                <a:spcPct val="100000"/>
              </a:lnSpc>
              <a:spcBef>
                <a:spcPts val="420"/>
              </a:spcBef>
            </a:pP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r(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575" i="1" spc="0" baseline="-21164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575" i="1" spc="217" baseline="-21164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=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) =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P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r(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575" i="1" spc="0" baseline="-21164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575" i="1" spc="217" baseline="-21164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=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r>
              <a:rPr sz="1600" spc="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=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50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%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sıklıkla sonraki işlemlerle yapılır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10"/>
              </a:spcBef>
            </a:pPr>
            <a:endParaRPr sz="650" dirty="0"/>
          </a:p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lang="tr-TR" sz="1600" spc="-5" dirty="0" smtClean="0">
                <a:solidFill>
                  <a:srgbClr val="232021"/>
                </a:solidFill>
                <a:latin typeface="Arial"/>
                <a:cs typeface="Arial"/>
              </a:rPr>
              <a:t>Çıkış değeri hem tahmin edilememeli hem de yeniden üretilememeli 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 smtClean="0"/>
          </a:p>
          <a:p>
            <a:pPr>
              <a:lnSpc>
                <a:spcPts val="1300"/>
              </a:lnSpc>
              <a:spcBef>
                <a:spcPts val="0"/>
              </a:spcBef>
            </a:pPr>
            <a:endParaRPr sz="1300" dirty="0" smtClean="0"/>
          </a:p>
          <a:p>
            <a:pPr marL="207645" marR="326390" indent="-195580">
              <a:lnSpc>
                <a:spcPct val="125000"/>
              </a:lnSpc>
            </a:pP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Anahtarların üretimi için tipik kullanım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sadece tek kullanımlık değerler kullanılır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)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ve başka bir çok amaç için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12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7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79685" y="4267200"/>
            <a:ext cx="5169404" cy="1527047"/>
          </a:xfrm>
          <a:custGeom>
            <a:avLst/>
            <a:gdLst/>
            <a:ahLst/>
            <a:cxnLst/>
            <a:rect l="l" t="t" r="r" b="b"/>
            <a:pathLst>
              <a:path w="5169404" h="1527047">
                <a:moveTo>
                  <a:pt x="5169404" y="1520951"/>
                </a:moveTo>
                <a:lnTo>
                  <a:pt x="5169404" y="6095"/>
                </a:lnTo>
                <a:lnTo>
                  <a:pt x="5163308" y="0"/>
                </a:lnTo>
                <a:lnTo>
                  <a:pt x="6095" y="0"/>
                </a:lnTo>
                <a:lnTo>
                  <a:pt x="0" y="6095"/>
                </a:lnTo>
                <a:lnTo>
                  <a:pt x="0" y="1520951"/>
                </a:lnTo>
                <a:lnTo>
                  <a:pt x="6095" y="1527047"/>
                </a:lnTo>
                <a:lnTo>
                  <a:pt x="12191" y="1527047"/>
                </a:lnTo>
                <a:lnTo>
                  <a:pt x="12191" y="27431"/>
                </a:lnTo>
                <a:lnTo>
                  <a:pt x="24383" y="15239"/>
                </a:lnTo>
                <a:lnTo>
                  <a:pt x="24383" y="27431"/>
                </a:lnTo>
                <a:lnTo>
                  <a:pt x="5141972" y="27431"/>
                </a:lnTo>
                <a:lnTo>
                  <a:pt x="5141972" y="15239"/>
                </a:lnTo>
                <a:lnTo>
                  <a:pt x="5154164" y="27431"/>
                </a:lnTo>
                <a:lnTo>
                  <a:pt x="5154164" y="1527047"/>
                </a:lnTo>
                <a:lnTo>
                  <a:pt x="5163308" y="1527047"/>
                </a:lnTo>
                <a:lnTo>
                  <a:pt x="5169404" y="1520951"/>
                </a:lnTo>
                <a:close/>
              </a:path>
              <a:path w="5169404" h="1527047">
                <a:moveTo>
                  <a:pt x="24383" y="27431"/>
                </a:moveTo>
                <a:lnTo>
                  <a:pt x="24383" y="15239"/>
                </a:lnTo>
                <a:lnTo>
                  <a:pt x="12191" y="27431"/>
                </a:lnTo>
                <a:lnTo>
                  <a:pt x="24383" y="27431"/>
                </a:lnTo>
                <a:close/>
              </a:path>
              <a:path w="5169404" h="1527047">
                <a:moveTo>
                  <a:pt x="24383" y="1502663"/>
                </a:moveTo>
                <a:lnTo>
                  <a:pt x="24383" y="27431"/>
                </a:lnTo>
                <a:lnTo>
                  <a:pt x="12191" y="27431"/>
                </a:lnTo>
                <a:lnTo>
                  <a:pt x="12191" y="1502663"/>
                </a:lnTo>
                <a:lnTo>
                  <a:pt x="24383" y="1502663"/>
                </a:lnTo>
                <a:close/>
              </a:path>
              <a:path w="5169404" h="1527047">
                <a:moveTo>
                  <a:pt x="5154164" y="1502663"/>
                </a:moveTo>
                <a:lnTo>
                  <a:pt x="12191" y="1502663"/>
                </a:lnTo>
                <a:lnTo>
                  <a:pt x="24383" y="1514855"/>
                </a:lnTo>
                <a:lnTo>
                  <a:pt x="24383" y="1527047"/>
                </a:lnTo>
                <a:lnTo>
                  <a:pt x="5141972" y="1527047"/>
                </a:lnTo>
                <a:lnTo>
                  <a:pt x="5141972" y="1514855"/>
                </a:lnTo>
                <a:lnTo>
                  <a:pt x="5154164" y="1502663"/>
                </a:lnTo>
                <a:close/>
              </a:path>
              <a:path w="5169404" h="1527047">
                <a:moveTo>
                  <a:pt x="24383" y="1527047"/>
                </a:moveTo>
                <a:lnTo>
                  <a:pt x="24383" y="1514855"/>
                </a:lnTo>
                <a:lnTo>
                  <a:pt x="12191" y="1502663"/>
                </a:lnTo>
                <a:lnTo>
                  <a:pt x="12191" y="1527047"/>
                </a:lnTo>
                <a:lnTo>
                  <a:pt x="24383" y="1527047"/>
                </a:lnTo>
                <a:close/>
              </a:path>
              <a:path w="5169404" h="1527047">
                <a:moveTo>
                  <a:pt x="5154164" y="27431"/>
                </a:moveTo>
                <a:lnTo>
                  <a:pt x="5141972" y="15239"/>
                </a:lnTo>
                <a:lnTo>
                  <a:pt x="5141972" y="27431"/>
                </a:lnTo>
                <a:lnTo>
                  <a:pt x="5154164" y="27431"/>
                </a:lnTo>
                <a:close/>
              </a:path>
              <a:path w="5169404" h="1527047">
                <a:moveTo>
                  <a:pt x="5154164" y="1502663"/>
                </a:moveTo>
                <a:lnTo>
                  <a:pt x="5154164" y="27431"/>
                </a:lnTo>
                <a:lnTo>
                  <a:pt x="5141972" y="27431"/>
                </a:lnTo>
                <a:lnTo>
                  <a:pt x="5141972" y="1502663"/>
                </a:lnTo>
                <a:lnTo>
                  <a:pt x="5154164" y="1502663"/>
                </a:lnTo>
                <a:close/>
              </a:path>
              <a:path w="5169404" h="1527047">
                <a:moveTo>
                  <a:pt x="5154164" y="1527047"/>
                </a:moveTo>
                <a:lnTo>
                  <a:pt x="5154164" y="1502663"/>
                </a:lnTo>
                <a:lnTo>
                  <a:pt x="5141972" y="1514855"/>
                </a:lnTo>
                <a:lnTo>
                  <a:pt x="5141972" y="1527047"/>
                </a:lnTo>
                <a:lnTo>
                  <a:pt x="5154164" y="152704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35337" y="622555"/>
            <a:ext cx="5284470" cy="356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3700" indent="-381000">
              <a:lnSpc>
                <a:spcPct val="100000"/>
              </a:lnSpc>
              <a:buClr>
                <a:srgbClr val="5C83BE"/>
              </a:buClr>
              <a:buSzPct val="118421"/>
              <a:buFont typeface="Arial"/>
              <a:buChar char="•"/>
              <a:tabLst>
                <a:tab pos="393700" algn="l"/>
              </a:tabLst>
            </a:pPr>
            <a:r>
              <a:rPr lang="tr-TR"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Yalancı Rastgele Sayı</a:t>
            </a:r>
            <a:r>
              <a:rPr sz="1900" b="1" spc="5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RN</a:t>
            </a:r>
            <a:r>
              <a:rPr sz="1900" b="1" spc="-30" dirty="0" smtClean="0">
                <a:solidFill>
                  <a:srgbClr val="232021"/>
                </a:solidFill>
                <a:latin typeface="Arial"/>
                <a:cs typeface="Arial"/>
              </a:rPr>
              <a:t>G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13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7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3295" y="1468629"/>
            <a:ext cx="5107940" cy="36944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lang="tr-TR" sz="1600" spc="-5" dirty="0" smtClean="0">
                <a:solidFill>
                  <a:srgbClr val="232021"/>
                </a:solidFill>
                <a:latin typeface="Arial"/>
                <a:cs typeface="Arial"/>
              </a:rPr>
              <a:t>Başlangıç çekirdek değerinden bir zincir üretir.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0"/>
              </a:spcBef>
              <a:buClr>
                <a:srgbClr val="5C83BE"/>
              </a:buClr>
              <a:buFont typeface="Arial"/>
              <a:buChar char="•"/>
            </a:pPr>
            <a:endParaRPr sz="600" dirty="0"/>
          </a:p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Tipik olarak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5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çıkış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rea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iyi istatiksel özelliklere sahiptir.</a:t>
            </a:r>
            <a:endParaRPr sz="1600" dirty="0">
              <a:latin typeface="Arial"/>
              <a:cs typeface="Arial"/>
            </a:endParaRPr>
          </a:p>
          <a:p>
            <a:pPr marL="12700" marR="582930">
              <a:lnSpc>
                <a:spcPts val="2880"/>
              </a:lnSpc>
              <a:spcBef>
                <a:spcPts val="195"/>
              </a:spcBef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lang="tr-TR" sz="1600" spc="-5" dirty="0" smtClean="0">
                <a:solidFill>
                  <a:srgbClr val="232021"/>
                </a:solidFill>
                <a:latin typeface="Arial"/>
                <a:cs typeface="Arial"/>
              </a:rPr>
              <a:t>Özyinelemeli yollarla çıkış değeri yeniden üretilebilir ve tahmin edilebilir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 :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900"/>
              </a:lnSpc>
              <a:spcBef>
                <a:spcPts val="10"/>
              </a:spcBef>
            </a:pPr>
            <a:endParaRPr sz="900" dirty="0"/>
          </a:p>
          <a:p>
            <a:pPr marL="356870">
              <a:lnSpc>
                <a:spcPct val="100000"/>
              </a:lnSpc>
            </a:pPr>
            <a:r>
              <a:rPr sz="2450" i="1" dirty="0" smtClean="0">
                <a:solidFill>
                  <a:srgbClr val="232021"/>
                </a:solidFill>
                <a:latin typeface="Times New Roman"/>
                <a:cs typeface="Times New Roman"/>
              </a:rPr>
              <a:t>s</a:t>
            </a:r>
            <a:r>
              <a:rPr sz="2100" spc="15" baseline="-23809" dirty="0" smtClean="0">
                <a:solidFill>
                  <a:srgbClr val="232021"/>
                </a:solidFill>
                <a:latin typeface="Times New Roman"/>
                <a:cs typeface="Times New Roman"/>
              </a:rPr>
              <a:t>0 </a:t>
            </a:r>
            <a:r>
              <a:rPr sz="2100" spc="172" baseline="-23809" dirty="0" smtClean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2450" spc="0" dirty="0" smtClean="0">
                <a:solidFill>
                  <a:srgbClr val="232021"/>
                </a:solidFill>
                <a:latin typeface="Symbol"/>
                <a:cs typeface="Symbol"/>
              </a:rPr>
              <a:t></a:t>
            </a:r>
            <a:r>
              <a:rPr sz="2450" spc="5" dirty="0" smtClean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2450" i="1" spc="0" dirty="0" smtClean="0">
                <a:solidFill>
                  <a:srgbClr val="232021"/>
                </a:solidFill>
                <a:latin typeface="Times New Roman"/>
                <a:cs typeface="Times New Roman"/>
              </a:rPr>
              <a:t>s</a:t>
            </a:r>
            <a:r>
              <a:rPr sz="2450" i="1" spc="-15" dirty="0" smtClean="0">
                <a:solidFill>
                  <a:srgbClr val="232021"/>
                </a:solidFill>
                <a:latin typeface="Times New Roman"/>
                <a:cs typeface="Times New Roman"/>
              </a:rPr>
              <a:t>ee</a:t>
            </a:r>
            <a:r>
              <a:rPr sz="2450" i="1" spc="0" dirty="0" smtClean="0">
                <a:solidFill>
                  <a:srgbClr val="232021"/>
                </a:solidFill>
                <a:latin typeface="Times New Roman"/>
                <a:cs typeface="Times New Roman"/>
              </a:rPr>
              <a:t>d</a:t>
            </a:r>
            <a:endParaRPr sz="2450" dirty="0">
              <a:latin typeface="Times New Roman"/>
              <a:cs typeface="Times New Roman"/>
            </a:endParaRPr>
          </a:p>
          <a:p>
            <a:pPr>
              <a:lnSpc>
                <a:spcPts val="750"/>
              </a:lnSpc>
              <a:spcBef>
                <a:spcPts val="30"/>
              </a:spcBef>
            </a:pPr>
            <a:endParaRPr sz="750" dirty="0"/>
          </a:p>
          <a:p>
            <a:pPr marL="356870">
              <a:lnSpc>
                <a:spcPct val="100000"/>
              </a:lnSpc>
              <a:tabLst>
                <a:tab pos="1122045" algn="l"/>
              </a:tabLst>
            </a:pPr>
            <a:r>
              <a:rPr sz="2450" i="1" dirty="0" smtClean="0">
                <a:solidFill>
                  <a:srgbClr val="232021"/>
                </a:solidFill>
                <a:latin typeface="Times New Roman"/>
                <a:cs typeface="Times New Roman"/>
              </a:rPr>
              <a:t>s</a:t>
            </a:r>
            <a:r>
              <a:rPr sz="2100" i="1" spc="165" baseline="-23809" dirty="0" smtClean="0">
                <a:solidFill>
                  <a:srgbClr val="232021"/>
                </a:solidFill>
                <a:latin typeface="Times New Roman"/>
                <a:cs typeface="Times New Roman"/>
              </a:rPr>
              <a:t>i</a:t>
            </a:r>
            <a:r>
              <a:rPr sz="2100" spc="-44" baseline="-23809" dirty="0" smtClean="0">
                <a:solidFill>
                  <a:srgbClr val="232021"/>
                </a:solidFill>
                <a:latin typeface="Symbol"/>
                <a:cs typeface="Symbol"/>
              </a:rPr>
              <a:t></a:t>
            </a:r>
            <a:r>
              <a:rPr sz="2100" spc="15" baseline="-23809" dirty="0" smtClean="0">
                <a:solidFill>
                  <a:srgbClr val="232021"/>
                </a:solidFill>
                <a:latin typeface="Times New Roman"/>
                <a:cs typeface="Times New Roman"/>
              </a:rPr>
              <a:t>1 </a:t>
            </a:r>
            <a:r>
              <a:rPr sz="2100" spc="-7" baseline="-23809" dirty="0" smtClean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2450" spc="0" dirty="0" smtClean="0">
                <a:solidFill>
                  <a:srgbClr val="232021"/>
                </a:solidFill>
                <a:latin typeface="Symbol"/>
                <a:cs typeface="Symbol"/>
              </a:rPr>
              <a:t></a:t>
            </a:r>
            <a:r>
              <a:rPr sz="2450" spc="0" dirty="0" smtClean="0">
                <a:solidFill>
                  <a:srgbClr val="232021"/>
                </a:solidFill>
                <a:latin typeface="Times New Roman"/>
                <a:cs typeface="Times New Roman"/>
              </a:rPr>
              <a:t>	</a:t>
            </a:r>
            <a:r>
              <a:rPr sz="2450" i="1" spc="0" dirty="0" smtClean="0">
                <a:solidFill>
                  <a:srgbClr val="232021"/>
                </a:solidFill>
                <a:latin typeface="Times New Roman"/>
                <a:cs typeface="Times New Roman"/>
              </a:rPr>
              <a:t>f</a:t>
            </a:r>
            <a:r>
              <a:rPr sz="2450" i="1" spc="-50" dirty="0" smtClean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2450" spc="114" dirty="0" smtClean="0">
                <a:solidFill>
                  <a:srgbClr val="232021"/>
                </a:solidFill>
                <a:latin typeface="Times New Roman"/>
                <a:cs typeface="Times New Roman"/>
              </a:rPr>
              <a:t>(</a:t>
            </a:r>
            <a:r>
              <a:rPr sz="2450" i="1" spc="-20" dirty="0" smtClean="0">
                <a:solidFill>
                  <a:srgbClr val="232021"/>
                </a:solidFill>
                <a:latin typeface="Times New Roman"/>
                <a:cs typeface="Times New Roman"/>
              </a:rPr>
              <a:t>s</a:t>
            </a:r>
            <a:r>
              <a:rPr sz="2100" i="1" spc="7" baseline="-23809" dirty="0" smtClean="0">
                <a:solidFill>
                  <a:srgbClr val="232021"/>
                </a:solidFill>
                <a:latin typeface="Times New Roman"/>
                <a:cs typeface="Times New Roman"/>
              </a:rPr>
              <a:t>i</a:t>
            </a:r>
            <a:r>
              <a:rPr sz="2100" i="1" spc="-82" baseline="-23809" dirty="0" smtClean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2450" spc="0" dirty="0" smtClean="0">
                <a:solidFill>
                  <a:srgbClr val="232021"/>
                </a:solidFill>
                <a:latin typeface="Times New Roman"/>
                <a:cs typeface="Times New Roman"/>
              </a:rPr>
              <a:t>,</a:t>
            </a:r>
            <a:r>
              <a:rPr sz="2450" spc="-270" dirty="0" smtClean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2450" i="1" spc="0" dirty="0" smtClean="0">
                <a:solidFill>
                  <a:srgbClr val="232021"/>
                </a:solidFill>
                <a:latin typeface="Times New Roman"/>
                <a:cs typeface="Times New Roman"/>
              </a:rPr>
              <a:t>s</a:t>
            </a:r>
            <a:r>
              <a:rPr sz="2100" i="1" spc="165" baseline="-23809" dirty="0" smtClean="0">
                <a:solidFill>
                  <a:srgbClr val="232021"/>
                </a:solidFill>
                <a:latin typeface="Times New Roman"/>
                <a:cs typeface="Times New Roman"/>
              </a:rPr>
              <a:t>i</a:t>
            </a:r>
            <a:r>
              <a:rPr sz="2100" spc="-82" baseline="-23809" dirty="0" smtClean="0">
                <a:solidFill>
                  <a:srgbClr val="232021"/>
                </a:solidFill>
                <a:latin typeface="Symbol"/>
                <a:cs typeface="Symbol"/>
              </a:rPr>
              <a:t></a:t>
            </a:r>
            <a:r>
              <a:rPr sz="2100" spc="15" baseline="-23809" dirty="0" smtClean="0">
                <a:solidFill>
                  <a:srgbClr val="232021"/>
                </a:solidFill>
                <a:latin typeface="Times New Roman"/>
                <a:cs typeface="Times New Roman"/>
              </a:rPr>
              <a:t>1</a:t>
            </a:r>
            <a:r>
              <a:rPr sz="2100" spc="-345" baseline="-23809" dirty="0" smtClean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2450" spc="5" dirty="0" smtClean="0">
                <a:solidFill>
                  <a:srgbClr val="232021"/>
                </a:solidFill>
                <a:latin typeface="Times New Roman"/>
                <a:cs typeface="Times New Roman"/>
              </a:rPr>
              <a:t>,...</a:t>
            </a:r>
            <a:r>
              <a:rPr sz="2450" spc="0" dirty="0" smtClean="0">
                <a:solidFill>
                  <a:srgbClr val="232021"/>
                </a:solidFill>
                <a:latin typeface="Times New Roman"/>
                <a:cs typeface="Times New Roman"/>
              </a:rPr>
              <a:t>,</a:t>
            </a:r>
            <a:r>
              <a:rPr sz="2450" spc="-295" dirty="0" smtClean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2450" i="1" spc="-20" dirty="0" smtClean="0">
                <a:solidFill>
                  <a:srgbClr val="232021"/>
                </a:solidFill>
                <a:latin typeface="Times New Roman"/>
                <a:cs typeface="Times New Roman"/>
              </a:rPr>
              <a:t>s</a:t>
            </a:r>
            <a:r>
              <a:rPr sz="2100" i="1" spc="7" baseline="-23809" dirty="0" smtClean="0">
                <a:solidFill>
                  <a:srgbClr val="232021"/>
                </a:solidFill>
                <a:latin typeface="Times New Roman"/>
                <a:cs typeface="Times New Roman"/>
              </a:rPr>
              <a:t>i</a:t>
            </a:r>
            <a:r>
              <a:rPr sz="2100" i="1" spc="-337" baseline="-23809" dirty="0" smtClean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2100" spc="60" baseline="-23809" dirty="0" smtClean="0">
                <a:solidFill>
                  <a:srgbClr val="232021"/>
                </a:solidFill>
                <a:latin typeface="Symbol"/>
                <a:cs typeface="Symbol"/>
              </a:rPr>
              <a:t></a:t>
            </a:r>
            <a:r>
              <a:rPr sz="2100" i="1" spc="7" baseline="-23809" dirty="0" smtClean="0">
                <a:solidFill>
                  <a:srgbClr val="232021"/>
                </a:solidFill>
                <a:latin typeface="Times New Roman"/>
                <a:cs typeface="Times New Roman"/>
              </a:rPr>
              <a:t>t</a:t>
            </a:r>
            <a:r>
              <a:rPr sz="2100" i="1" spc="22" baseline="-23809" dirty="0" smtClean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2450" spc="0" dirty="0" smtClean="0">
                <a:solidFill>
                  <a:srgbClr val="232021"/>
                </a:solidFill>
                <a:latin typeface="Times New Roman"/>
                <a:cs typeface="Times New Roman"/>
              </a:rPr>
              <a:t>)</a:t>
            </a:r>
            <a:endParaRPr sz="2450" dirty="0">
              <a:latin typeface="Times New Roman"/>
              <a:cs typeface="Times New Roman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300"/>
              </a:lnSpc>
              <a:spcBef>
                <a:spcPts val="42"/>
              </a:spcBef>
            </a:pPr>
            <a:endParaRPr sz="1300" dirty="0"/>
          </a:p>
          <a:p>
            <a:pPr marL="40005">
              <a:lnSpc>
                <a:spcPct val="100000"/>
              </a:lnSpc>
            </a:pP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Örnek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r>
              <a:rPr sz="1600" spc="-5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rand(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r>
              <a:rPr sz="1600" i="1" spc="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un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600" i="1" spc="-4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in</a:t>
            </a:r>
            <a:r>
              <a:rPr sz="1600" spc="-9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-3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36"/>
              </a:spcBef>
            </a:pPr>
            <a:endParaRPr sz="650" dirty="0"/>
          </a:p>
          <a:p>
            <a:pPr marL="356870">
              <a:lnSpc>
                <a:spcPct val="100000"/>
              </a:lnSpc>
            </a:pPr>
            <a:r>
              <a:rPr sz="2450" i="1" dirty="0" smtClean="0">
                <a:solidFill>
                  <a:srgbClr val="232021"/>
                </a:solidFill>
                <a:latin typeface="Times New Roman"/>
                <a:cs typeface="Times New Roman"/>
              </a:rPr>
              <a:t>s</a:t>
            </a:r>
            <a:r>
              <a:rPr sz="2100" spc="15" baseline="-23809" dirty="0" smtClean="0">
                <a:solidFill>
                  <a:srgbClr val="232021"/>
                </a:solidFill>
                <a:latin typeface="Times New Roman"/>
                <a:cs typeface="Times New Roman"/>
              </a:rPr>
              <a:t>0 </a:t>
            </a:r>
            <a:r>
              <a:rPr sz="2100" spc="172" baseline="-23809" dirty="0" smtClean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2450" spc="0" dirty="0" smtClean="0">
                <a:solidFill>
                  <a:srgbClr val="232021"/>
                </a:solidFill>
                <a:latin typeface="Symbol"/>
                <a:cs typeface="Symbol"/>
              </a:rPr>
              <a:t></a:t>
            </a:r>
            <a:r>
              <a:rPr sz="2450" spc="-310" dirty="0" smtClean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2450" spc="15" dirty="0" smtClean="0">
                <a:solidFill>
                  <a:srgbClr val="232021"/>
                </a:solidFill>
                <a:latin typeface="Times New Roman"/>
                <a:cs typeface="Times New Roman"/>
              </a:rPr>
              <a:t>1234</a:t>
            </a:r>
            <a:r>
              <a:rPr sz="2450" spc="0" dirty="0" smtClean="0">
                <a:solidFill>
                  <a:srgbClr val="232021"/>
                </a:solidFill>
                <a:latin typeface="Times New Roman"/>
                <a:cs typeface="Times New Roman"/>
              </a:rPr>
              <a:t>5</a:t>
            </a:r>
            <a:endParaRPr sz="245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57725" y="5239262"/>
            <a:ext cx="4485005" cy="3854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472440" algn="l"/>
                <a:tab pos="2511425" algn="l"/>
              </a:tabLst>
            </a:pPr>
            <a:r>
              <a:rPr sz="2450" i="1" dirty="0" smtClean="0">
                <a:solidFill>
                  <a:srgbClr val="232021"/>
                </a:solidFill>
                <a:latin typeface="Times New Roman"/>
                <a:cs typeface="Times New Roman"/>
              </a:rPr>
              <a:t>s	</a:t>
            </a:r>
            <a:r>
              <a:rPr sz="2450" dirty="0" smtClean="0">
                <a:solidFill>
                  <a:srgbClr val="232021"/>
                </a:solidFill>
                <a:latin typeface="Symbol"/>
                <a:cs typeface="Symbol"/>
              </a:rPr>
              <a:t></a:t>
            </a:r>
            <a:r>
              <a:rPr sz="2450" spc="-310" dirty="0" smtClean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2450" spc="15" dirty="0" smtClean="0">
                <a:solidFill>
                  <a:srgbClr val="232021"/>
                </a:solidFill>
                <a:latin typeface="Times New Roman"/>
                <a:cs typeface="Times New Roman"/>
              </a:rPr>
              <a:t>110351524</a:t>
            </a:r>
            <a:r>
              <a:rPr sz="2450" spc="-105" dirty="0" smtClean="0">
                <a:solidFill>
                  <a:srgbClr val="232021"/>
                </a:solidFill>
                <a:latin typeface="Times New Roman"/>
                <a:cs typeface="Times New Roman"/>
              </a:rPr>
              <a:t>5</a:t>
            </a:r>
            <a:r>
              <a:rPr sz="2450" i="1" spc="0" dirty="0" smtClean="0">
                <a:solidFill>
                  <a:srgbClr val="232021"/>
                </a:solidFill>
                <a:latin typeface="Times New Roman"/>
                <a:cs typeface="Times New Roman"/>
              </a:rPr>
              <a:t>s	</a:t>
            </a:r>
            <a:r>
              <a:rPr sz="2450" spc="180" dirty="0" smtClean="0">
                <a:solidFill>
                  <a:srgbClr val="232021"/>
                </a:solidFill>
                <a:latin typeface="Symbol"/>
                <a:cs typeface="Symbol"/>
              </a:rPr>
              <a:t></a:t>
            </a:r>
            <a:r>
              <a:rPr sz="2450" spc="15" dirty="0" smtClean="0">
                <a:solidFill>
                  <a:srgbClr val="232021"/>
                </a:solidFill>
                <a:latin typeface="Times New Roman"/>
                <a:cs typeface="Times New Roman"/>
              </a:rPr>
              <a:t>1234</a:t>
            </a:r>
            <a:r>
              <a:rPr sz="2450" spc="204" dirty="0" smtClean="0">
                <a:solidFill>
                  <a:srgbClr val="232021"/>
                </a:solidFill>
                <a:latin typeface="Times New Roman"/>
                <a:cs typeface="Times New Roman"/>
              </a:rPr>
              <a:t>5</a:t>
            </a:r>
            <a:r>
              <a:rPr sz="2450" spc="-50" dirty="0" smtClean="0">
                <a:solidFill>
                  <a:srgbClr val="232021"/>
                </a:solidFill>
                <a:latin typeface="Times New Roman"/>
                <a:cs typeface="Times New Roman"/>
              </a:rPr>
              <a:t>m</a:t>
            </a:r>
            <a:r>
              <a:rPr sz="2450" spc="15" dirty="0" smtClean="0">
                <a:solidFill>
                  <a:srgbClr val="232021"/>
                </a:solidFill>
                <a:latin typeface="Times New Roman"/>
                <a:cs typeface="Times New Roman"/>
              </a:rPr>
              <a:t>o</a:t>
            </a:r>
            <a:r>
              <a:rPr sz="2450" spc="0" dirty="0" smtClean="0">
                <a:solidFill>
                  <a:srgbClr val="232021"/>
                </a:solidFill>
                <a:latin typeface="Times New Roman"/>
                <a:cs typeface="Times New Roman"/>
              </a:rPr>
              <a:t>d</a:t>
            </a:r>
            <a:r>
              <a:rPr sz="2450" spc="-240" dirty="0" smtClean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2450" spc="60" dirty="0" smtClean="0">
                <a:solidFill>
                  <a:srgbClr val="232021"/>
                </a:solidFill>
                <a:latin typeface="Times New Roman"/>
                <a:cs typeface="Times New Roman"/>
              </a:rPr>
              <a:t>2</a:t>
            </a:r>
            <a:r>
              <a:rPr sz="2100" spc="15" baseline="43650" dirty="0" smtClean="0">
                <a:solidFill>
                  <a:srgbClr val="232021"/>
                </a:solidFill>
                <a:latin typeface="Times New Roman"/>
                <a:cs typeface="Times New Roman"/>
              </a:rPr>
              <a:t>31</a:t>
            </a:r>
            <a:endParaRPr sz="2100" baseline="436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79631" y="5451860"/>
            <a:ext cx="275590" cy="226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105" dirty="0" smtClean="0">
                <a:solidFill>
                  <a:srgbClr val="232021"/>
                </a:solidFill>
                <a:latin typeface="Times New Roman"/>
                <a:cs typeface="Times New Roman"/>
              </a:rPr>
              <a:t>i</a:t>
            </a:r>
            <a:r>
              <a:rPr sz="1400" spc="-35" dirty="0" smtClean="0">
                <a:solidFill>
                  <a:srgbClr val="232021"/>
                </a:solidFill>
                <a:latin typeface="Symbol"/>
                <a:cs typeface="Symbol"/>
              </a:rPr>
              <a:t></a:t>
            </a:r>
            <a:r>
              <a:rPr sz="1400" spc="10" dirty="0" smtClean="0">
                <a:solidFill>
                  <a:srgbClr val="232021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16872" y="5451860"/>
            <a:ext cx="76200" cy="226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5" dirty="0" smtClean="0">
                <a:solidFill>
                  <a:srgbClr val="232021"/>
                </a:solidFill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4214" y="6174237"/>
            <a:ext cx="5888990" cy="3149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tr-TR" sz="2000" b="1" spc="20" dirty="0" smtClean="0">
                <a:solidFill>
                  <a:srgbClr val="232021"/>
                </a:solidFill>
                <a:latin typeface="Arial"/>
                <a:cs typeface="Arial"/>
              </a:rPr>
              <a:t>birçok</a:t>
            </a:r>
            <a:r>
              <a:rPr sz="2000" b="1" spc="-7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000" b="1" spc="-2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2000" b="1" spc="-15" dirty="0" smtClean="0">
                <a:solidFill>
                  <a:srgbClr val="232021"/>
                </a:solidFill>
                <a:latin typeface="Arial"/>
                <a:cs typeface="Arial"/>
              </a:rPr>
              <a:t>RN</a:t>
            </a:r>
            <a:r>
              <a:rPr sz="2000" b="1" spc="-10" dirty="0" smtClean="0">
                <a:solidFill>
                  <a:srgbClr val="232021"/>
                </a:solidFill>
                <a:latin typeface="Arial"/>
                <a:cs typeface="Arial"/>
              </a:rPr>
              <a:t>G</a:t>
            </a:r>
            <a:r>
              <a:rPr lang="tr-TR" sz="2000" b="1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b="1" spc="-15" dirty="0" err="1" smtClean="0">
                <a:solidFill>
                  <a:srgbClr val="232021"/>
                </a:solidFill>
                <a:latin typeface="Arial"/>
                <a:cs typeface="Arial"/>
              </a:rPr>
              <a:t>nin</a:t>
            </a:r>
            <a:r>
              <a:rPr lang="tr-TR" sz="2000" b="1" spc="-15" dirty="0" smtClean="0">
                <a:solidFill>
                  <a:srgbClr val="232021"/>
                </a:solidFill>
                <a:latin typeface="Arial"/>
                <a:cs typeface="Arial"/>
              </a:rPr>
              <a:t> kötü şifreleme özellikleri vardır</a:t>
            </a:r>
            <a:r>
              <a:rPr sz="2000" b="1" spc="-10" dirty="0" smtClean="0">
                <a:solidFill>
                  <a:srgbClr val="232021"/>
                </a:solidFill>
                <a:latin typeface="Arial"/>
                <a:cs typeface="Arial"/>
              </a:rPr>
              <a:t>!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49789" y="1124711"/>
            <a:ext cx="5169404" cy="1527047"/>
          </a:xfrm>
          <a:custGeom>
            <a:avLst/>
            <a:gdLst/>
            <a:ahLst/>
            <a:cxnLst/>
            <a:rect l="l" t="t" r="r" b="b"/>
            <a:pathLst>
              <a:path w="5169404" h="1527047">
                <a:moveTo>
                  <a:pt x="5169404" y="1520951"/>
                </a:moveTo>
                <a:lnTo>
                  <a:pt x="5169404" y="6095"/>
                </a:lnTo>
                <a:lnTo>
                  <a:pt x="5163308" y="0"/>
                </a:lnTo>
                <a:lnTo>
                  <a:pt x="6095" y="0"/>
                </a:lnTo>
                <a:lnTo>
                  <a:pt x="0" y="6095"/>
                </a:lnTo>
                <a:lnTo>
                  <a:pt x="0" y="1520951"/>
                </a:lnTo>
                <a:lnTo>
                  <a:pt x="6095" y="1527047"/>
                </a:lnTo>
                <a:lnTo>
                  <a:pt x="12191" y="1527047"/>
                </a:lnTo>
                <a:lnTo>
                  <a:pt x="12191" y="24383"/>
                </a:lnTo>
                <a:lnTo>
                  <a:pt x="24383" y="12191"/>
                </a:lnTo>
                <a:lnTo>
                  <a:pt x="24383" y="24383"/>
                </a:lnTo>
                <a:lnTo>
                  <a:pt x="5145020" y="24383"/>
                </a:lnTo>
                <a:lnTo>
                  <a:pt x="5145020" y="12191"/>
                </a:lnTo>
                <a:lnTo>
                  <a:pt x="5157212" y="24383"/>
                </a:lnTo>
                <a:lnTo>
                  <a:pt x="5157212" y="1527047"/>
                </a:lnTo>
                <a:lnTo>
                  <a:pt x="5163308" y="1527047"/>
                </a:lnTo>
                <a:lnTo>
                  <a:pt x="5169404" y="1520951"/>
                </a:lnTo>
                <a:close/>
              </a:path>
              <a:path w="5169404" h="1527047">
                <a:moveTo>
                  <a:pt x="24383" y="24383"/>
                </a:moveTo>
                <a:lnTo>
                  <a:pt x="24383" y="12191"/>
                </a:lnTo>
                <a:lnTo>
                  <a:pt x="12191" y="24383"/>
                </a:lnTo>
                <a:lnTo>
                  <a:pt x="24383" y="24383"/>
                </a:lnTo>
                <a:close/>
              </a:path>
              <a:path w="5169404" h="1527047">
                <a:moveTo>
                  <a:pt x="24383" y="1499615"/>
                </a:moveTo>
                <a:lnTo>
                  <a:pt x="24383" y="24383"/>
                </a:lnTo>
                <a:lnTo>
                  <a:pt x="12191" y="24383"/>
                </a:lnTo>
                <a:lnTo>
                  <a:pt x="12191" y="1499615"/>
                </a:lnTo>
                <a:lnTo>
                  <a:pt x="24383" y="1499615"/>
                </a:lnTo>
                <a:close/>
              </a:path>
              <a:path w="5169404" h="1527047">
                <a:moveTo>
                  <a:pt x="5157212" y="1499615"/>
                </a:moveTo>
                <a:lnTo>
                  <a:pt x="12191" y="1499615"/>
                </a:lnTo>
                <a:lnTo>
                  <a:pt x="24383" y="1511807"/>
                </a:lnTo>
                <a:lnTo>
                  <a:pt x="24383" y="1527047"/>
                </a:lnTo>
                <a:lnTo>
                  <a:pt x="5145020" y="1527047"/>
                </a:lnTo>
                <a:lnTo>
                  <a:pt x="5145020" y="1511807"/>
                </a:lnTo>
                <a:lnTo>
                  <a:pt x="5157212" y="1499615"/>
                </a:lnTo>
                <a:close/>
              </a:path>
              <a:path w="5169404" h="1527047">
                <a:moveTo>
                  <a:pt x="24383" y="1527047"/>
                </a:moveTo>
                <a:lnTo>
                  <a:pt x="24383" y="1511807"/>
                </a:lnTo>
                <a:lnTo>
                  <a:pt x="12191" y="1499615"/>
                </a:lnTo>
                <a:lnTo>
                  <a:pt x="12191" y="1527047"/>
                </a:lnTo>
                <a:lnTo>
                  <a:pt x="24383" y="1527047"/>
                </a:lnTo>
                <a:close/>
              </a:path>
              <a:path w="5169404" h="1527047">
                <a:moveTo>
                  <a:pt x="5157212" y="24383"/>
                </a:moveTo>
                <a:lnTo>
                  <a:pt x="5145020" y="12191"/>
                </a:lnTo>
                <a:lnTo>
                  <a:pt x="5145020" y="24383"/>
                </a:lnTo>
                <a:lnTo>
                  <a:pt x="5157212" y="24383"/>
                </a:lnTo>
                <a:close/>
              </a:path>
              <a:path w="5169404" h="1527047">
                <a:moveTo>
                  <a:pt x="5157212" y="1499615"/>
                </a:moveTo>
                <a:lnTo>
                  <a:pt x="5157212" y="24383"/>
                </a:lnTo>
                <a:lnTo>
                  <a:pt x="5145020" y="24383"/>
                </a:lnTo>
                <a:lnTo>
                  <a:pt x="5145020" y="1499615"/>
                </a:lnTo>
                <a:lnTo>
                  <a:pt x="5157212" y="1499615"/>
                </a:lnTo>
                <a:close/>
              </a:path>
              <a:path w="5169404" h="1527047">
                <a:moveTo>
                  <a:pt x="5157212" y="1527047"/>
                </a:moveTo>
                <a:lnTo>
                  <a:pt x="5157212" y="1499615"/>
                </a:lnTo>
                <a:lnTo>
                  <a:pt x="5145020" y="1511807"/>
                </a:lnTo>
                <a:lnTo>
                  <a:pt x="5145020" y="1527047"/>
                </a:lnTo>
                <a:lnTo>
                  <a:pt x="5157212" y="152704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35337" y="501651"/>
            <a:ext cx="4416163" cy="2388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3700" indent="-381000">
              <a:lnSpc>
                <a:spcPct val="100000"/>
              </a:lnSpc>
              <a:buClr>
                <a:srgbClr val="5C83BE"/>
              </a:buClr>
              <a:buSzPct val="118421"/>
              <a:buFont typeface="Arial"/>
              <a:buChar char="•"/>
              <a:tabLst>
                <a:tab pos="393700" algn="l"/>
              </a:tabLst>
            </a:pPr>
            <a:r>
              <a:rPr lang="tr-TR"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Basit bir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 P</a:t>
            </a:r>
            <a:r>
              <a:rPr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RN</a:t>
            </a:r>
            <a:r>
              <a:rPr sz="1900" b="1" spc="-15" dirty="0" smtClean="0">
                <a:solidFill>
                  <a:srgbClr val="232021"/>
                </a:solidFill>
                <a:latin typeface="Arial"/>
                <a:cs typeface="Arial"/>
              </a:rPr>
              <a:t>G</a:t>
            </a:r>
            <a:r>
              <a:rPr lang="tr-TR" sz="1900" b="1" spc="-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900" b="1" spc="-15" dirty="0" err="1" smtClean="0">
                <a:solidFill>
                  <a:srgbClr val="232021"/>
                </a:solidFill>
                <a:latin typeface="Arial"/>
                <a:cs typeface="Arial"/>
              </a:rPr>
              <a:t>nin</a:t>
            </a:r>
            <a:r>
              <a:rPr lang="tr-TR" sz="1900" b="1" spc="-15" dirty="0" smtClean="0">
                <a:solidFill>
                  <a:srgbClr val="232021"/>
                </a:solidFill>
                <a:latin typeface="Arial"/>
                <a:cs typeface="Arial"/>
              </a:rPr>
              <a:t> kripto analizi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14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7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4214" y="1247649"/>
            <a:ext cx="8183486" cy="5384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9085">
              <a:lnSpc>
                <a:spcPct val="100000"/>
              </a:lnSpc>
            </a:pP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Örnek</a:t>
            </a:r>
            <a:r>
              <a:rPr sz="1600" spc="-9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RN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G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sz="1600" b="1" spc="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ea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600" b="1" spc="-4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ong</a:t>
            </a:r>
            <a:r>
              <a:rPr sz="1600" b="1" spc="-5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u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b="1" spc="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sz="1600" b="1" spc="-3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b="1" spc="-5" dirty="0" smtClean="0">
                <a:solidFill>
                  <a:srgbClr val="232021"/>
                </a:solidFill>
                <a:latin typeface="Arial"/>
                <a:cs typeface="Arial"/>
              </a:rPr>
              <a:t>G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b="1" spc="-5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at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or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4"/>
              </a:spcBef>
            </a:pPr>
            <a:endParaRPr sz="850" dirty="0"/>
          </a:p>
          <a:p>
            <a:pPr marL="350520">
              <a:lnSpc>
                <a:spcPct val="100000"/>
              </a:lnSpc>
            </a:pPr>
            <a:r>
              <a:rPr sz="2450" i="1" spc="80" dirty="0" smtClean="0">
                <a:solidFill>
                  <a:srgbClr val="232021"/>
                </a:solidFill>
                <a:latin typeface="Times New Roman"/>
                <a:cs typeface="Times New Roman"/>
              </a:rPr>
              <a:t>S</a:t>
            </a:r>
            <a:r>
              <a:rPr sz="2175" spc="-15" baseline="-22988" dirty="0" smtClean="0">
                <a:solidFill>
                  <a:srgbClr val="232021"/>
                </a:solidFill>
                <a:latin typeface="Times New Roman"/>
                <a:cs typeface="Times New Roman"/>
              </a:rPr>
              <a:t>0 </a:t>
            </a:r>
            <a:r>
              <a:rPr sz="2175" spc="127" baseline="-22988" dirty="0" smtClean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2450" spc="0" dirty="0" smtClean="0">
                <a:solidFill>
                  <a:srgbClr val="232021"/>
                </a:solidFill>
                <a:latin typeface="Symbol"/>
                <a:cs typeface="Symbol"/>
              </a:rPr>
              <a:t></a:t>
            </a:r>
            <a:r>
              <a:rPr sz="2450" spc="-5" dirty="0" smtClean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2450" i="1" spc="-5" dirty="0" smtClean="0">
                <a:solidFill>
                  <a:srgbClr val="232021"/>
                </a:solidFill>
                <a:latin typeface="Times New Roman"/>
                <a:cs typeface="Times New Roman"/>
              </a:rPr>
              <a:t>s</a:t>
            </a:r>
            <a:r>
              <a:rPr sz="2450" i="1" spc="5" dirty="0" smtClean="0">
                <a:solidFill>
                  <a:srgbClr val="232021"/>
                </a:solidFill>
                <a:latin typeface="Times New Roman"/>
                <a:cs typeface="Times New Roman"/>
              </a:rPr>
              <a:t>ee</a:t>
            </a:r>
            <a:r>
              <a:rPr sz="2450" i="1" spc="0" dirty="0" smtClean="0">
                <a:solidFill>
                  <a:srgbClr val="232021"/>
                </a:solidFill>
                <a:latin typeface="Times New Roman"/>
                <a:cs typeface="Times New Roman"/>
              </a:rPr>
              <a:t>d</a:t>
            </a:r>
            <a:endParaRPr sz="2450" dirty="0">
              <a:latin typeface="Times New Roman"/>
              <a:cs typeface="Times New Roman"/>
            </a:endParaRPr>
          </a:p>
          <a:p>
            <a:pPr>
              <a:lnSpc>
                <a:spcPts val="800"/>
              </a:lnSpc>
              <a:spcBef>
                <a:spcPts val="28"/>
              </a:spcBef>
            </a:pPr>
            <a:endParaRPr sz="800" dirty="0"/>
          </a:p>
          <a:p>
            <a:pPr marL="350520">
              <a:lnSpc>
                <a:spcPct val="100000"/>
              </a:lnSpc>
            </a:pPr>
            <a:r>
              <a:rPr sz="2450" i="1" spc="55" dirty="0" smtClean="0">
                <a:solidFill>
                  <a:srgbClr val="232021"/>
                </a:solidFill>
                <a:latin typeface="Times New Roman"/>
                <a:cs typeface="Times New Roman"/>
              </a:rPr>
              <a:t>S</a:t>
            </a:r>
            <a:r>
              <a:rPr sz="2175" i="1" spc="-7" baseline="-22988" dirty="0" smtClean="0">
                <a:solidFill>
                  <a:srgbClr val="232021"/>
                </a:solidFill>
                <a:latin typeface="Times New Roman"/>
                <a:cs typeface="Times New Roman"/>
              </a:rPr>
              <a:t>i</a:t>
            </a:r>
            <a:r>
              <a:rPr sz="2175" i="1" spc="-359" baseline="-22988" dirty="0" smtClean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2175" spc="-89" baseline="-22988" dirty="0" smtClean="0">
                <a:solidFill>
                  <a:srgbClr val="232021"/>
                </a:solidFill>
                <a:latin typeface="Symbol"/>
                <a:cs typeface="Symbol"/>
              </a:rPr>
              <a:t></a:t>
            </a:r>
            <a:r>
              <a:rPr sz="2175" spc="-15" baseline="-22988" dirty="0" smtClean="0">
                <a:solidFill>
                  <a:srgbClr val="232021"/>
                </a:solidFill>
                <a:latin typeface="Times New Roman"/>
                <a:cs typeface="Times New Roman"/>
              </a:rPr>
              <a:t>1 </a:t>
            </a:r>
            <a:r>
              <a:rPr sz="2175" spc="-52" baseline="-22988" dirty="0" smtClean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2450" spc="0" dirty="0" smtClean="0">
                <a:solidFill>
                  <a:srgbClr val="232021"/>
                </a:solidFill>
                <a:latin typeface="Symbol"/>
                <a:cs typeface="Symbol"/>
              </a:rPr>
              <a:t></a:t>
            </a:r>
            <a:r>
              <a:rPr sz="2450" spc="140" dirty="0" smtClean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2450" i="1" spc="0" dirty="0" smtClean="0">
                <a:solidFill>
                  <a:srgbClr val="232021"/>
                </a:solidFill>
                <a:latin typeface="Times New Roman"/>
                <a:cs typeface="Times New Roman"/>
              </a:rPr>
              <a:t>A</a:t>
            </a:r>
            <a:r>
              <a:rPr sz="2450" i="1" spc="55" dirty="0" smtClean="0">
                <a:solidFill>
                  <a:srgbClr val="232021"/>
                </a:solidFill>
                <a:latin typeface="Times New Roman"/>
                <a:cs typeface="Times New Roman"/>
              </a:rPr>
              <a:t>S</a:t>
            </a:r>
            <a:r>
              <a:rPr sz="2175" i="1" spc="-7" baseline="-22988" dirty="0" smtClean="0">
                <a:solidFill>
                  <a:srgbClr val="232021"/>
                </a:solidFill>
                <a:latin typeface="Times New Roman"/>
                <a:cs typeface="Times New Roman"/>
              </a:rPr>
              <a:t>i </a:t>
            </a:r>
            <a:r>
              <a:rPr sz="2175" i="1" spc="-37" baseline="-22988" dirty="0" smtClean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2450" spc="0" dirty="0" smtClean="0">
                <a:solidFill>
                  <a:srgbClr val="232021"/>
                </a:solidFill>
                <a:latin typeface="Symbol"/>
                <a:cs typeface="Symbol"/>
              </a:rPr>
              <a:t></a:t>
            </a:r>
            <a:r>
              <a:rPr sz="2450" spc="-75" dirty="0" smtClean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2450" i="1" spc="0" dirty="0" smtClean="0">
                <a:solidFill>
                  <a:srgbClr val="232021"/>
                </a:solidFill>
                <a:latin typeface="Times New Roman"/>
                <a:cs typeface="Times New Roman"/>
              </a:rPr>
              <a:t>B</a:t>
            </a:r>
            <a:r>
              <a:rPr sz="2450" i="1" spc="-254" dirty="0" smtClean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2450" spc="-55" dirty="0" smtClean="0">
                <a:solidFill>
                  <a:srgbClr val="232021"/>
                </a:solidFill>
                <a:latin typeface="Times New Roman"/>
                <a:cs typeface="Times New Roman"/>
              </a:rPr>
              <a:t>m</a:t>
            </a:r>
            <a:r>
              <a:rPr sz="2450" spc="10" dirty="0" smtClean="0">
                <a:solidFill>
                  <a:srgbClr val="232021"/>
                </a:solidFill>
                <a:latin typeface="Times New Roman"/>
                <a:cs typeface="Times New Roman"/>
              </a:rPr>
              <a:t>o</a:t>
            </a:r>
            <a:r>
              <a:rPr sz="2450" spc="0" dirty="0" smtClean="0">
                <a:solidFill>
                  <a:srgbClr val="232021"/>
                </a:solidFill>
                <a:latin typeface="Times New Roman"/>
                <a:cs typeface="Times New Roman"/>
              </a:rPr>
              <a:t>d</a:t>
            </a:r>
            <a:r>
              <a:rPr sz="2450" spc="-220" dirty="0" smtClean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2450" i="1" spc="0" dirty="0" smtClean="0">
                <a:solidFill>
                  <a:srgbClr val="232021"/>
                </a:solidFill>
                <a:latin typeface="Times New Roman"/>
                <a:cs typeface="Times New Roman"/>
              </a:rPr>
              <a:t>m</a:t>
            </a:r>
            <a:endParaRPr sz="2450" dirty="0">
              <a:latin typeface="Times New Roman"/>
              <a:cs typeface="Times New Roman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300"/>
              </a:lnSpc>
              <a:spcBef>
                <a:spcPts val="34"/>
              </a:spcBef>
            </a:pPr>
            <a:endParaRPr sz="1300" dirty="0"/>
          </a:p>
          <a:p>
            <a:pPr marL="271780">
              <a:lnSpc>
                <a:spcPct val="100000"/>
              </a:lnSpc>
            </a:pPr>
            <a:r>
              <a:rPr lang="tr-TR" sz="1600" b="1" spc="-85" dirty="0" smtClean="0">
                <a:solidFill>
                  <a:srgbClr val="232021"/>
                </a:solidFill>
                <a:latin typeface="Arial"/>
                <a:cs typeface="Arial"/>
              </a:rPr>
              <a:t>Farz edelim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10"/>
              </a:spcBef>
            </a:pPr>
            <a:endParaRPr sz="650" dirty="0"/>
          </a:p>
          <a:p>
            <a:pPr marL="847725" indent="-192405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847725" algn="l"/>
              </a:tabLst>
            </a:pP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ve</a:t>
            </a:r>
            <a:r>
              <a:rPr sz="1600" i="1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800" i="1" spc="0" baseline="-20833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r>
              <a:rPr sz="1800" i="1" spc="150" baseline="-20833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anahtar gibi bilinmiyor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0"/>
              </a:spcBef>
              <a:buClr>
                <a:srgbClr val="5C83BE"/>
              </a:buClr>
              <a:buFont typeface="Arial"/>
              <a:buChar char="•"/>
            </a:pPr>
            <a:endParaRPr sz="600" dirty="0"/>
          </a:p>
          <a:p>
            <a:pPr marL="847725" indent="-192405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847725" algn="l"/>
              </a:tabLst>
            </a:pP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ve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800" i="1" spc="0" baseline="-20833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800" i="1" spc="142" baseline="-20833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boyutu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10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it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0"/>
              </a:spcBef>
              <a:buClr>
                <a:srgbClr val="5C83BE"/>
              </a:buClr>
              <a:buFont typeface="Arial"/>
              <a:buChar char="•"/>
            </a:pPr>
            <a:endParaRPr sz="600" dirty="0"/>
          </a:p>
          <a:p>
            <a:pPr marL="847725" indent="-192405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847725" algn="l"/>
              </a:tabLst>
            </a:pP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Çıkışın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30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it</a:t>
            </a:r>
            <a:r>
              <a:rPr lang="tr-TR" sz="1600" spc="-5" dirty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biliniyor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800" i="1" spc="0" baseline="-20833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3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800" i="1" spc="0" baseline="-20833" dirty="0" smtClean="0">
                <a:solidFill>
                  <a:srgbClr val="232021"/>
                </a:solidFill>
                <a:latin typeface="Arial"/>
                <a:cs typeface="Arial"/>
              </a:rPr>
              <a:t>2</a:t>
            </a:r>
            <a:r>
              <a:rPr sz="1800" i="1" spc="150" baseline="-20833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an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800" i="1" spc="0" baseline="-20833" dirty="0" smtClean="0">
                <a:solidFill>
                  <a:srgbClr val="232021"/>
                </a:solidFill>
                <a:latin typeface="Arial"/>
                <a:cs typeface="Arial"/>
              </a:rPr>
              <a:t>3</a:t>
            </a:r>
            <a:endParaRPr sz="1800" baseline="-20833" dirty="0">
              <a:latin typeface="Arial"/>
              <a:cs typeface="Arial"/>
            </a:endParaRPr>
          </a:p>
          <a:p>
            <a:pPr>
              <a:lnSpc>
                <a:spcPts val="900"/>
              </a:lnSpc>
              <a:spcBef>
                <a:spcPts val="0"/>
              </a:spcBef>
            </a:pPr>
            <a:endParaRPr sz="900" dirty="0"/>
          </a:p>
          <a:p>
            <a:pPr marL="271780">
              <a:lnSpc>
                <a:spcPct val="100000"/>
              </a:lnSpc>
            </a:pPr>
            <a:r>
              <a:rPr lang="tr-TR" sz="1600" b="1" spc="5" dirty="0" smtClean="0">
                <a:solidFill>
                  <a:srgbClr val="232021"/>
                </a:solidFill>
                <a:latin typeface="Arial"/>
                <a:cs typeface="Arial"/>
              </a:rPr>
              <a:t>çözüm</a:t>
            </a:r>
            <a:endParaRPr sz="1600" dirty="0">
              <a:latin typeface="Arial"/>
              <a:cs typeface="Arial"/>
            </a:endParaRPr>
          </a:p>
          <a:p>
            <a:pPr marL="680085" marR="4685030" indent="0">
              <a:lnSpc>
                <a:spcPct val="127299"/>
              </a:lnSpc>
              <a:spcBef>
                <a:spcPts val="195"/>
              </a:spcBef>
            </a:pPr>
            <a:r>
              <a:rPr sz="2450" i="1" spc="110" dirty="0" smtClean="0">
                <a:solidFill>
                  <a:srgbClr val="232021"/>
                </a:solidFill>
                <a:latin typeface="Times New Roman"/>
                <a:cs typeface="Times New Roman"/>
              </a:rPr>
              <a:t>S</a:t>
            </a:r>
            <a:r>
              <a:rPr sz="2100" spc="15" baseline="-23809" dirty="0" smtClean="0">
                <a:solidFill>
                  <a:srgbClr val="232021"/>
                </a:solidFill>
                <a:latin typeface="Times New Roman"/>
                <a:cs typeface="Times New Roman"/>
              </a:rPr>
              <a:t>2 </a:t>
            </a:r>
            <a:r>
              <a:rPr sz="2100" spc="172" baseline="-23809" dirty="0" smtClean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2450" spc="0" dirty="0" smtClean="0">
                <a:solidFill>
                  <a:srgbClr val="232021"/>
                </a:solidFill>
                <a:latin typeface="Symbol"/>
                <a:cs typeface="Symbol"/>
              </a:rPr>
              <a:t></a:t>
            </a:r>
            <a:r>
              <a:rPr sz="2450" spc="145" dirty="0" smtClean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2450" i="1" spc="5" dirty="0" smtClean="0">
                <a:solidFill>
                  <a:srgbClr val="232021"/>
                </a:solidFill>
                <a:latin typeface="Times New Roman"/>
                <a:cs typeface="Times New Roman"/>
              </a:rPr>
              <a:t>A</a:t>
            </a:r>
            <a:r>
              <a:rPr sz="2450" i="1" spc="-60" dirty="0" smtClean="0">
                <a:solidFill>
                  <a:srgbClr val="232021"/>
                </a:solidFill>
                <a:latin typeface="Times New Roman"/>
                <a:cs typeface="Times New Roman"/>
              </a:rPr>
              <a:t>S</a:t>
            </a:r>
            <a:r>
              <a:rPr sz="2100" spc="15" baseline="-23809" dirty="0" smtClean="0">
                <a:solidFill>
                  <a:srgbClr val="232021"/>
                </a:solidFill>
                <a:latin typeface="Times New Roman"/>
                <a:cs typeface="Times New Roman"/>
              </a:rPr>
              <a:t>1 </a:t>
            </a:r>
            <a:r>
              <a:rPr sz="2100" spc="-225" baseline="-23809" dirty="0" smtClean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2450" spc="0" dirty="0" smtClean="0">
                <a:solidFill>
                  <a:srgbClr val="232021"/>
                </a:solidFill>
                <a:latin typeface="Symbol"/>
                <a:cs typeface="Symbol"/>
              </a:rPr>
              <a:t></a:t>
            </a:r>
            <a:r>
              <a:rPr sz="2450" spc="-70" dirty="0" smtClean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2450" i="1" spc="0" dirty="0" smtClean="0">
                <a:solidFill>
                  <a:srgbClr val="232021"/>
                </a:solidFill>
                <a:latin typeface="Times New Roman"/>
                <a:cs typeface="Times New Roman"/>
              </a:rPr>
              <a:t>B</a:t>
            </a:r>
            <a:r>
              <a:rPr sz="2450" i="1" spc="-225" dirty="0" smtClean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2450" spc="-50" dirty="0" smtClean="0">
                <a:solidFill>
                  <a:srgbClr val="232021"/>
                </a:solidFill>
                <a:latin typeface="Times New Roman"/>
                <a:cs typeface="Times New Roman"/>
              </a:rPr>
              <a:t>m</a:t>
            </a:r>
            <a:r>
              <a:rPr sz="2450" spc="15" dirty="0" smtClean="0">
                <a:solidFill>
                  <a:srgbClr val="232021"/>
                </a:solidFill>
                <a:latin typeface="Times New Roman"/>
                <a:cs typeface="Times New Roman"/>
              </a:rPr>
              <a:t>o</a:t>
            </a:r>
            <a:r>
              <a:rPr sz="2450" spc="0" dirty="0" smtClean="0">
                <a:solidFill>
                  <a:srgbClr val="232021"/>
                </a:solidFill>
                <a:latin typeface="Times New Roman"/>
                <a:cs typeface="Times New Roman"/>
              </a:rPr>
              <a:t>d</a:t>
            </a:r>
            <a:r>
              <a:rPr sz="2450" spc="-240" dirty="0" smtClean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2450" i="1" spc="0" dirty="0" smtClean="0">
                <a:solidFill>
                  <a:srgbClr val="232021"/>
                </a:solidFill>
                <a:latin typeface="Times New Roman"/>
                <a:cs typeface="Times New Roman"/>
              </a:rPr>
              <a:t>m </a:t>
            </a:r>
            <a:r>
              <a:rPr sz="2450" i="1" spc="60" dirty="0" smtClean="0">
                <a:solidFill>
                  <a:srgbClr val="232021"/>
                </a:solidFill>
                <a:latin typeface="Times New Roman"/>
                <a:cs typeface="Times New Roman"/>
              </a:rPr>
              <a:t>S</a:t>
            </a:r>
            <a:r>
              <a:rPr sz="2100" spc="15" baseline="-23809" dirty="0" smtClean="0">
                <a:solidFill>
                  <a:srgbClr val="232021"/>
                </a:solidFill>
                <a:latin typeface="Times New Roman"/>
                <a:cs typeface="Times New Roman"/>
              </a:rPr>
              <a:t>3 </a:t>
            </a:r>
            <a:r>
              <a:rPr sz="2100" spc="97" baseline="-23809" dirty="0" smtClean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2450" spc="0" dirty="0" smtClean="0">
                <a:solidFill>
                  <a:srgbClr val="232021"/>
                </a:solidFill>
                <a:latin typeface="Symbol"/>
                <a:cs typeface="Symbol"/>
              </a:rPr>
              <a:t></a:t>
            </a:r>
            <a:r>
              <a:rPr sz="2450" spc="170" dirty="0" smtClean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2450" i="1" spc="5" dirty="0" smtClean="0">
                <a:solidFill>
                  <a:srgbClr val="232021"/>
                </a:solidFill>
                <a:latin typeface="Times New Roman"/>
                <a:cs typeface="Times New Roman"/>
              </a:rPr>
              <a:t>A</a:t>
            </a:r>
            <a:r>
              <a:rPr sz="2450" i="1" spc="85" dirty="0" smtClean="0">
                <a:solidFill>
                  <a:srgbClr val="232021"/>
                </a:solidFill>
                <a:latin typeface="Times New Roman"/>
                <a:cs typeface="Times New Roman"/>
              </a:rPr>
              <a:t>S</a:t>
            </a:r>
            <a:r>
              <a:rPr sz="2100" spc="15" baseline="-23809" dirty="0" smtClean="0">
                <a:solidFill>
                  <a:srgbClr val="232021"/>
                </a:solidFill>
                <a:latin typeface="Times New Roman"/>
                <a:cs typeface="Times New Roman"/>
              </a:rPr>
              <a:t>2 </a:t>
            </a:r>
            <a:r>
              <a:rPr sz="2100" spc="-44" baseline="-23809" dirty="0" smtClean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2450" spc="0" dirty="0" smtClean="0">
                <a:solidFill>
                  <a:srgbClr val="232021"/>
                </a:solidFill>
                <a:latin typeface="Symbol"/>
                <a:cs typeface="Symbol"/>
              </a:rPr>
              <a:t></a:t>
            </a:r>
            <a:r>
              <a:rPr sz="2450" spc="-95" dirty="0" smtClean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2450" i="1" spc="0" dirty="0" smtClean="0">
                <a:solidFill>
                  <a:srgbClr val="232021"/>
                </a:solidFill>
                <a:latin typeface="Times New Roman"/>
                <a:cs typeface="Times New Roman"/>
              </a:rPr>
              <a:t>B</a:t>
            </a:r>
            <a:r>
              <a:rPr sz="2450" i="1" spc="-225" dirty="0" smtClean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2450" spc="-50" dirty="0" smtClean="0">
                <a:solidFill>
                  <a:srgbClr val="232021"/>
                </a:solidFill>
                <a:latin typeface="Times New Roman"/>
                <a:cs typeface="Times New Roman"/>
              </a:rPr>
              <a:t>m</a:t>
            </a:r>
            <a:r>
              <a:rPr sz="2450" spc="15" dirty="0" smtClean="0">
                <a:solidFill>
                  <a:srgbClr val="232021"/>
                </a:solidFill>
                <a:latin typeface="Times New Roman"/>
                <a:cs typeface="Times New Roman"/>
              </a:rPr>
              <a:t>o</a:t>
            </a:r>
            <a:r>
              <a:rPr sz="2450" spc="0" dirty="0" smtClean="0">
                <a:solidFill>
                  <a:srgbClr val="232021"/>
                </a:solidFill>
                <a:latin typeface="Times New Roman"/>
                <a:cs typeface="Times New Roman"/>
              </a:rPr>
              <a:t>d</a:t>
            </a:r>
            <a:r>
              <a:rPr sz="2450" spc="-240" dirty="0" smtClean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2450" i="1" spc="0" dirty="0" smtClean="0">
                <a:solidFill>
                  <a:srgbClr val="232021"/>
                </a:solidFill>
                <a:latin typeface="Times New Roman"/>
                <a:cs typeface="Times New Roman"/>
              </a:rPr>
              <a:t>m</a:t>
            </a:r>
            <a:endParaRPr sz="2450" dirty="0">
              <a:latin typeface="Times New Roman"/>
              <a:cs typeface="Times New Roman"/>
            </a:endParaRPr>
          </a:p>
          <a:p>
            <a:pPr>
              <a:lnSpc>
                <a:spcPts val="900"/>
              </a:lnSpc>
              <a:spcBef>
                <a:spcPts val="18"/>
              </a:spcBef>
            </a:pPr>
            <a:endParaRPr sz="9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271780">
              <a:lnSpc>
                <a:spcPct val="100000"/>
              </a:lnSpc>
            </a:pPr>
            <a:r>
              <a:rPr sz="1600" dirty="0" smtClean="0">
                <a:solidFill>
                  <a:srgbClr val="232021"/>
                </a:solidFill>
                <a:latin typeface="Arial"/>
                <a:cs typeface="Arial"/>
              </a:rPr>
              <a:t>…</a:t>
            </a:r>
            <a:r>
              <a:rPr sz="1600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ve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5" dirty="0" err="1" smtClean="0">
                <a:solidFill>
                  <a:srgbClr val="232021"/>
                </a:solidFill>
                <a:latin typeface="Arial"/>
                <a:cs typeface="Arial"/>
              </a:rPr>
              <a:t>yi</a:t>
            </a: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 direk gösterir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bütün</a:t>
            </a:r>
            <a:r>
              <a:rPr sz="1600" spc="-3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800" i="1" spc="0" baseline="-20833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800" i="1" spc="142" baseline="-20833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10" dirty="0" smtClean="0">
                <a:solidFill>
                  <a:srgbClr val="232021"/>
                </a:solidFill>
                <a:latin typeface="Arial"/>
                <a:cs typeface="Arial"/>
              </a:rPr>
              <a:t>kolaylıkla hesaplanabilir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!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100"/>
              </a:lnSpc>
              <a:spcBef>
                <a:spcPts val="44"/>
              </a:spcBef>
            </a:pPr>
            <a:endParaRPr sz="1100" dirty="0"/>
          </a:p>
          <a:p>
            <a:pPr marL="12700">
              <a:lnSpc>
                <a:spcPct val="100000"/>
              </a:lnSpc>
            </a:pPr>
            <a:r>
              <a:rPr lang="tr-TR" sz="2000" b="1" spc="-25" dirty="0" smtClean="0">
                <a:solidFill>
                  <a:srgbClr val="232021"/>
                </a:solidFill>
                <a:latin typeface="Arial"/>
                <a:cs typeface="Arial"/>
              </a:rPr>
              <a:t>Birçok </a:t>
            </a:r>
            <a:r>
              <a:rPr sz="2000" b="1" spc="-2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2000" b="1" spc="-15" dirty="0" smtClean="0">
                <a:solidFill>
                  <a:srgbClr val="232021"/>
                </a:solidFill>
                <a:latin typeface="Arial"/>
                <a:cs typeface="Arial"/>
              </a:rPr>
              <a:t>RN</a:t>
            </a:r>
            <a:r>
              <a:rPr sz="2000" b="1" spc="-10" dirty="0" smtClean="0">
                <a:solidFill>
                  <a:srgbClr val="232021"/>
                </a:solidFill>
                <a:latin typeface="Arial"/>
                <a:cs typeface="Arial"/>
              </a:rPr>
              <a:t>G</a:t>
            </a:r>
            <a:r>
              <a:rPr lang="tr-TR" sz="2000" b="1" spc="-1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b="1" spc="-15" dirty="0" err="1" smtClean="0">
                <a:solidFill>
                  <a:srgbClr val="232021"/>
                </a:solidFill>
                <a:latin typeface="Arial"/>
                <a:cs typeface="Arial"/>
              </a:rPr>
              <a:t>liner</a:t>
            </a:r>
            <a:r>
              <a:rPr lang="tr-TR" sz="2000" b="1" spc="-15" dirty="0" smtClean="0">
                <a:solidFill>
                  <a:srgbClr val="232021"/>
                </a:solidFill>
                <a:latin typeface="Arial"/>
                <a:cs typeface="Arial"/>
              </a:rPr>
              <a:t> yapıda olduğundan şifreleme özellikleri kötüdür.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15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7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35337" y="676657"/>
            <a:ext cx="6132830" cy="579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3700" marR="12700" indent="-381000">
              <a:lnSpc>
                <a:spcPts val="2280"/>
              </a:lnSpc>
              <a:buClr>
                <a:srgbClr val="5C83BE"/>
              </a:buClr>
              <a:buSzPct val="118421"/>
              <a:buFont typeface="Arial"/>
              <a:buChar char="•"/>
              <a:tabLst>
                <a:tab pos="393700" algn="l"/>
              </a:tabLst>
            </a:pPr>
            <a:r>
              <a:rPr lang="tr-TR"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Yalancı Rastgele Sayı Üreteci</a:t>
            </a:r>
            <a:r>
              <a:rPr sz="1900" b="1" spc="3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(C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SP</a:t>
            </a:r>
            <a:r>
              <a:rPr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RN</a:t>
            </a:r>
            <a:r>
              <a:rPr sz="1900" b="1" spc="-30" dirty="0" smtClean="0">
                <a:solidFill>
                  <a:srgbClr val="232021"/>
                </a:solidFill>
                <a:latin typeface="Arial"/>
                <a:cs typeface="Arial"/>
              </a:rPr>
              <a:t>G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r>
              <a:rPr lang="tr-TR"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900" b="1" spc="-10" dirty="0" err="1" smtClean="0">
                <a:solidFill>
                  <a:srgbClr val="232021"/>
                </a:solidFill>
                <a:latin typeface="Arial"/>
                <a:cs typeface="Arial"/>
              </a:rPr>
              <a:t>Şifresel</a:t>
            </a:r>
            <a:r>
              <a:rPr lang="tr-TR"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 güvenliği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13295" y="1468629"/>
            <a:ext cx="7549515" cy="34626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Ek özellikleriyle özel</a:t>
            </a:r>
            <a:r>
              <a:rPr sz="1600" spc="-8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RN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G: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0"/>
              </a:spcBef>
              <a:buClr>
                <a:srgbClr val="5C83BE"/>
              </a:buClr>
              <a:buFont typeface="Arial"/>
              <a:buChar char="•"/>
            </a:pPr>
            <a:endParaRPr sz="600" dirty="0"/>
          </a:p>
          <a:p>
            <a:pPr marL="588645" marR="3776979" lvl="1" indent="-192405" algn="ctr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588645" algn="l"/>
              </a:tabLst>
            </a:pPr>
            <a:r>
              <a:rPr lang="tr-TR" sz="1600" spc="-5" dirty="0" smtClean="0">
                <a:solidFill>
                  <a:srgbClr val="F27634"/>
                </a:solidFill>
                <a:latin typeface="Arial"/>
                <a:cs typeface="Arial"/>
              </a:rPr>
              <a:t>Çıkış kesinlikle tahmin edilememeli</a:t>
            </a:r>
            <a:endParaRPr sz="1600" dirty="0">
              <a:latin typeface="Arial"/>
              <a:cs typeface="Arial"/>
            </a:endParaRPr>
          </a:p>
          <a:p>
            <a:pPr lvl="1">
              <a:lnSpc>
                <a:spcPts val="750"/>
              </a:lnSpc>
              <a:spcBef>
                <a:spcPts val="30"/>
              </a:spcBef>
              <a:buClr>
                <a:srgbClr val="5C83BE"/>
              </a:buClr>
              <a:buFont typeface="Arial"/>
              <a:buChar char="•"/>
            </a:pPr>
            <a:endParaRPr sz="750" dirty="0"/>
          </a:p>
          <a:p>
            <a:pPr lvl="1">
              <a:lnSpc>
                <a:spcPts val="1000"/>
              </a:lnSpc>
              <a:buClr>
                <a:srgbClr val="5C83BE"/>
              </a:buClr>
              <a:buFont typeface="Arial"/>
              <a:buChar char="•"/>
            </a:pPr>
            <a:endParaRPr sz="1000" dirty="0"/>
          </a:p>
          <a:p>
            <a:pPr lvl="1">
              <a:lnSpc>
                <a:spcPts val="1000"/>
              </a:lnSpc>
              <a:buClr>
                <a:srgbClr val="5C83BE"/>
              </a:buClr>
              <a:buFont typeface="Arial"/>
              <a:buChar char="•"/>
            </a:pPr>
            <a:endParaRPr sz="1000" dirty="0"/>
          </a:p>
          <a:p>
            <a:pPr lvl="1">
              <a:lnSpc>
                <a:spcPts val="1000"/>
              </a:lnSpc>
              <a:buClr>
                <a:srgbClr val="5C83BE"/>
              </a:buClr>
              <a:buFont typeface="Arial"/>
              <a:buChar char="•"/>
            </a:pPr>
            <a:endParaRPr sz="1000" dirty="0" smtClean="0"/>
          </a:p>
          <a:p>
            <a:pPr marL="12700">
              <a:lnSpc>
                <a:spcPct val="100000"/>
              </a:lnSpc>
            </a:pPr>
            <a:r>
              <a:rPr lang="tr-TR" sz="1600" b="1" dirty="0"/>
              <a:t>Daha Doğrusu 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10" dirty="0" err="1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575" i="1" spc="0" baseline="-21164" dirty="0" err="1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575" i="1" spc="217" baseline="-21164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20" dirty="0" smtClean="0">
                <a:solidFill>
                  <a:srgbClr val="232021"/>
                </a:solidFill>
                <a:latin typeface="Arial"/>
                <a:cs typeface="Arial"/>
              </a:rPr>
              <a:t>çıkışından verilen sıralı n bit bir sonraki çıkış</a:t>
            </a:r>
            <a:r>
              <a:rPr sz="16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575" i="1" spc="-22" baseline="-21164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575" i="1" spc="7" baseline="-21164" dirty="0" smtClean="0">
                <a:solidFill>
                  <a:srgbClr val="232021"/>
                </a:solidFill>
                <a:latin typeface="Arial"/>
                <a:cs typeface="Arial"/>
              </a:rPr>
              <a:t>+</a:t>
            </a:r>
            <a:r>
              <a:rPr sz="1575" i="1" spc="0" baseline="-21164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endParaRPr sz="1575" baseline="-21164" dirty="0" smtClean="0">
              <a:latin typeface="Arial"/>
              <a:cs typeface="Arial"/>
            </a:endParaRPr>
          </a:p>
          <a:p>
            <a:pPr marL="207645">
              <a:lnSpc>
                <a:spcPct val="100000"/>
              </a:lnSpc>
              <a:spcBef>
                <a:spcPts val="480"/>
              </a:spcBef>
            </a:pPr>
            <a:r>
              <a:rPr lang="tr-TR" sz="1600" spc="10" dirty="0" smtClean="0">
                <a:solidFill>
                  <a:srgbClr val="232021"/>
                </a:solidFill>
                <a:latin typeface="Arial"/>
                <a:cs typeface="Arial"/>
              </a:rPr>
              <a:t>de tahmin edilemez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lang="tr-TR" sz="1600" dirty="0" err="1" smtClean="0">
                <a:solidFill>
                  <a:srgbClr val="232021"/>
                </a:solidFill>
                <a:latin typeface="Arial"/>
                <a:cs typeface="Arial"/>
              </a:rPr>
              <a:t>polinom</a:t>
            </a: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 zamanda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500"/>
              </a:lnSpc>
              <a:spcBef>
                <a:spcPts val="40"/>
              </a:spcBef>
            </a:pPr>
            <a:endParaRPr sz="5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lang="tr-TR" sz="1600" dirty="0" smtClean="0">
                <a:latin typeface="Arial"/>
                <a:cs typeface="Arial"/>
              </a:rPr>
              <a:t>Buna şifrelemede özellikle stream şifre yapısında ihtiyaç duyulur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buClr>
                <a:srgbClr val="5C83BE"/>
              </a:buClr>
              <a:buFont typeface="Arial"/>
              <a:buChar char="•"/>
            </a:pPr>
            <a:endParaRPr sz="1000" dirty="0"/>
          </a:p>
          <a:p>
            <a:pPr>
              <a:lnSpc>
                <a:spcPts val="1000"/>
              </a:lnSpc>
              <a:buClr>
                <a:srgbClr val="5C83BE"/>
              </a:buClr>
              <a:buFont typeface="Arial"/>
              <a:buChar char="•"/>
            </a:pPr>
            <a:endParaRPr sz="1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16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7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tr-TR" sz="2800" b="1" spc="-15" dirty="0" smtClean="0">
                <a:solidFill>
                  <a:srgbClr val="232021"/>
                </a:solidFill>
                <a:latin typeface="Arial"/>
                <a:cs typeface="Arial"/>
              </a:rPr>
              <a:t>Ünite içeriği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2398" y="2176274"/>
            <a:ext cx="4615180" cy="28211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207645" algn="l"/>
              </a:tabLst>
            </a:pPr>
            <a:r>
              <a:rPr lang="tr-TR" sz="2000" dirty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lang="tr-TR" sz="2000" spc="-15" dirty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lang="tr-TR" sz="2000" spc="-5" dirty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lang="tr-TR" sz="2000" spc="-20" dirty="0">
                <a:solidFill>
                  <a:srgbClr val="232021"/>
                </a:solidFill>
                <a:latin typeface="Arial"/>
                <a:cs typeface="Arial"/>
              </a:rPr>
              <a:t>eam</a:t>
            </a:r>
            <a:r>
              <a:rPr lang="tr-TR" sz="2000" spc="-1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dirty="0">
                <a:solidFill>
                  <a:srgbClr val="232021"/>
                </a:solidFill>
                <a:latin typeface="Arial"/>
                <a:cs typeface="Arial"/>
              </a:rPr>
              <a:t>şifrelemeye giriş</a:t>
            </a:r>
            <a:endParaRPr lang="tr-TR" sz="2000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lang="tr-TR" sz="700" dirty="0"/>
          </a:p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207645" algn="l"/>
              </a:tabLst>
            </a:pPr>
            <a:r>
              <a:rPr lang="tr-TR" sz="2000" spc="-15" dirty="0">
                <a:solidFill>
                  <a:srgbClr val="232021"/>
                </a:solidFill>
                <a:latin typeface="Arial"/>
                <a:cs typeface="Arial"/>
              </a:rPr>
              <a:t>Rastgele sayı üreteci (</a:t>
            </a:r>
            <a:r>
              <a:rPr lang="tr-TR" sz="2000" spc="-15" dirty="0" err="1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lang="tr-TR" sz="2000" spc="-20" dirty="0" err="1">
                <a:solidFill>
                  <a:srgbClr val="232021"/>
                </a:solidFill>
                <a:latin typeface="Arial"/>
                <a:cs typeface="Arial"/>
              </a:rPr>
              <a:t>andom</a:t>
            </a:r>
            <a:r>
              <a:rPr lang="tr-TR" sz="2000" spc="1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spc="-20" dirty="0" err="1">
                <a:solidFill>
                  <a:srgbClr val="232021"/>
                </a:solidFill>
                <a:latin typeface="Arial"/>
                <a:cs typeface="Arial"/>
              </a:rPr>
              <a:t>nu</a:t>
            </a:r>
            <a:r>
              <a:rPr lang="tr-TR" sz="2000" spc="20" dirty="0" err="1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lang="tr-TR" sz="2000" spc="-20" dirty="0" err="1">
                <a:solidFill>
                  <a:srgbClr val="232021"/>
                </a:solidFill>
                <a:latin typeface="Arial"/>
                <a:cs typeface="Arial"/>
              </a:rPr>
              <a:t>be</a:t>
            </a:r>
            <a:r>
              <a:rPr lang="tr-TR" sz="2000" spc="-10" dirty="0" err="1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lang="tr-TR" sz="2000" spc="-2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spc="-20" dirty="0" err="1">
                <a:solidFill>
                  <a:srgbClr val="232021"/>
                </a:solidFill>
                <a:latin typeface="Arial"/>
                <a:cs typeface="Arial"/>
              </a:rPr>
              <a:t>gene</a:t>
            </a:r>
            <a:r>
              <a:rPr lang="tr-TR" sz="2000" spc="-5" dirty="0" err="1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lang="tr-TR" sz="2000" spc="-20" dirty="0" err="1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lang="tr-TR" sz="2000" spc="-15" dirty="0" err="1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lang="tr-TR" sz="2000" spc="-20" dirty="0" err="1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lang="tr-TR" sz="2000" spc="-5" dirty="0" err="1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lang="tr-TR" sz="2000" spc="-10" dirty="0" err="1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lang="tr-TR" sz="2000" spc="3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spc="-5" dirty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lang="tr-TR" sz="2000" spc="-15" dirty="0" err="1">
                <a:solidFill>
                  <a:srgbClr val="232021"/>
                </a:solidFill>
                <a:latin typeface="Arial"/>
                <a:cs typeface="Arial"/>
              </a:rPr>
              <a:t>RN</a:t>
            </a:r>
            <a:r>
              <a:rPr lang="tr-TR" sz="2000" spc="-10" dirty="0" err="1">
                <a:solidFill>
                  <a:srgbClr val="232021"/>
                </a:solidFill>
                <a:latin typeface="Arial"/>
                <a:cs typeface="Arial"/>
              </a:rPr>
              <a:t>G</a:t>
            </a:r>
            <a:r>
              <a:rPr lang="tr-TR" sz="2000" dirty="0" err="1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lang="tr-TR" sz="2000" spc="-10" dirty="0">
                <a:solidFill>
                  <a:srgbClr val="232021"/>
                </a:solidFill>
                <a:latin typeface="Arial"/>
                <a:cs typeface="Arial"/>
              </a:rPr>
              <a:t>))</a:t>
            </a:r>
            <a:endParaRPr lang="tr-TR" sz="2000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19"/>
              </a:spcBef>
              <a:buClr>
                <a:srgbClr val="5C83BE"/>
              </a:buClr>
              <a:buFont typeface="Arial"/>
              <a:buChar char="•"/>
            </a:pPr>
            <a:endParaRPr lang="tr-TR" sz="700" dirty="0"/>
          </a:p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207645" algn="l"/>
              </a:tabLst>
            </a:pPr>
            <a:r>
              <a:rPr lang="tr-TR" sz="2000" b="1" spc="-10" dirty="0">
                <a:solidFill>
                  <a:srgbClr val="232021"/>
                </a:solidFill>
                <a:latin typeface="Arial"/>
                <a:cs typeface="Arial"/>
              </a:rPr>
              <a:t>Tek kullanımlık blok notlar(</a:t>
            </a:r>
            <a:r>
              <a:rPr lang="tr-TR" sz="2000" b="1" spc="-10" dirty="0" err="1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lang="tr-TR" sz="2000" b="1" spc="-20" dirty="0" err="1">
                <a:solidFill>
                  <a:srgbClr val="232021"/>
                </a:solidFill>
                <a:latin typeface="Arial"/>
                <a:cs typeface="Arial"/>
              </a:rPr>
              <a:t>ne</a:t>
            </a:r>
            <a:r>
              <a:rPr lang="tr-TR" sz="2000" b="1" spc="-5" dirty="0">
                <a:solidFill>
                  <a:srgbClr val="232021"/>
                </a:solidFill>
                <a:latin typeface="Arial"/>
                <a:cs typeface="Arial"/>
              </a:rPr>
              <a:t>-</a:t>
            </a:r>
            <a:r>
              <a:rPr lang="tr-TR" sz="2000" b="1" spc="15" dirty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lang="tr-TR" sz="2000" b="1" spc="-20" dirty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lang="tr-TR" sz="2000" b="1" spc="20" dirty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lang="tr-TR" sz="2000" b="1" spc="-15" dirty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lang="tr-TR" sz="2000" b="1" spc="-8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b="1" spc="-25" dirty="0" err="1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lang="tr-TR" sz="2000" b="1" spc="-20" dirty="0" err="1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lang="tr-TR" sz="2000" b="1" spc="-15" dirty="0" err="1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lang="tr-TR" sz="2000" b="1" spc="4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b="1" spc="-5" dirty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lang="tr-TR" sz="2000" b="1" spc="-10" dirty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lang="tr-TR" sz="2000" b="1" spc="15" dirty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lang="tr-TR" sz="2000" b="1" spc="-25" dirty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lang="tr-TR" sz="2000" b="1" spc="-10" dirty="0">
                <a:solidFill>
                  <a:srgbClr val="232021"/>
                </a:solidFill>
                <a:latin typeface="Arial"/>
                <a:cs typeface="Arial"/>
              </a:rPr>
              <a:t>))</a:t>
            </a:r>
            <a:endParaRPr lang="tr-TR" sz="2000" b="1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lang="tr-TR" sz="700" dirty="0"/>
          </a:p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207645" algn="l"/>
              </a:tabLst>
            </a:pPr>
            <a:r>
              <a:rPr lang="tr-TR" sz="2000" spc="-20" dirty="0" err="1">
                <a:solidFill>
                  <a:srgbClr val="232021"/>
                </a:solidFill>
                <a:latin typeface="Arial"/>
                <a:cs typeface="Arial"/>
              </a:rPr>
              <a:t>Linea</a:t>
            </a:r>
            <a:r>
              <a:rPr lang="tr-TR" sz="2000" spc="-10" dirty="0" err="1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lang="tr-TR" sz="2000" spc="2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spc="10" dirty="0" err="1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lang="tr-TR" sz="2000" spc="-20" dirty="0" err="1">
                <a:solidFill>
                  <a:srgbClr val="232021"/>
                </a:solidFill>
                <a:latin typeface="Arial"/>
                <a:cs typeface="Arial"/>
              </a:rPr>
              <a:t>eedba</a:t>
            </a:r>
            <a:r>
              <a:rPr lang="tr-TR" sz="2000" dirty="0" err="1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lang="tr-TR" sz="2000" spc="-10" dirty="0" err="1">
                <a:solidFill>
                  <a:srgbClr val="232021"/>
                </a:solidFill>
                <a:latin typeface="Arial"/>
                <a:cs typeface="Arial"/>
              </a:rPr>
              <a:t>k</a:t>
            </a:r>
            <a:r>
              <a:rPr lang="tr-TR" sz="2000" spc="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dirty="0" err="1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lang="tr-TR" sz="2000" spc="-20" dirty="0" err="1">
                <a:solidFill>
                  <a:srgbClr val="232021"/>
                </a:solidFill>
                <a:latin typeface="Arial"/>
                <a:cs typeface="Arial"/>
              </a:rPr>
              <a:t>hi</a:t>
            </a:r>
            <a:r>
              <a:rPr lang="tr-TR" sz="2000" spc="10" dirty="0" err="1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lang="tr-TR" sz="2000" spc="-10" dirty="0" err="1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lang="tr-TR" sz="2000" spc="-3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spc="-5" dirty="0" err="1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lang="tr-TR" sz="2000" spc="-20" dirty="0" err="1">
                <a:solidFill>
                  <a:srgbClr val="232021"/>
                </a:solidFill>
                <a:latin typeface="Arial"/>
                <a:cs typeface="Arial"/>
              </a:rPr>
              <a:t>egi</a:t>
            </a:r>
            <a:r>
              <a:rPr lang="tr-TR" sz="2000" dirty="0" err="1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lang="tr-TR" sz="2000" spc="-15" dirty="0" err="1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lang="tr-TR" sz="2000" spc="-20" dirty="0" err="1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lang="tr-TR" sz="2000" spc="-5" dirty="0" err="1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lang="tr-TR" sz="2000" spc="-10" dirty="0" err="1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lang="tr-TR" sz="2000" spc="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spc="-5" dirty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lang="tr-TR" sz="2000" spc="-20" dirty="0" err="1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lang="tr-TR" sz="2000" spc="-10" dirty="0" err="1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lang="tr-TR" sz="2000" spc="-25" dirty="0" err="1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lang="tr-TR" sz="2000" spc="-15" dirty="0" err="1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lang="tr-TR" sz="2000" dirty="0" err="1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lang="tr-TR" sz="2000" spc="-10" dirty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endParaRPr lang="tr-TR" sz="2000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lang="tr-TR" sz="700" dirty="0"/>
          </a:p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207645" algn="l"/>
              </a:tabLst>
            </a:pPr>
            <a:r>
              <a:rPr lang="tr-TR" sz="2000" spc="15" dirty="0" err="1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lang="tr-TR" sz="2000" spc="-5" dirty="0" err="1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lang="tr-TR" sz="2000" spc="-20" dirty="0" err="1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lang="tr-TR" sz="2000" spc="-25" dirty="0" err="1">
                <a:solidFill>
                  <a:srgbClr val="232021"/>
                </a:solidFill>
                <a:latin typeface="Arial"/>
                <a:cs typeface="Arial"/>
              </a:rPr>
              <a:t>v</a:t>
            </a:r>
            <a:r>
              <a:rPr lang="tr-TR" sz="2000" spc="-20" dirty="0" err="1">
                <a:solidFill>
                  <a:srgbClr val="232021"/>
                </a:solidFill>
                <a:latin typeface="Arial"/>
                <a:cs typeface="Arial"/>
              </a:rPr>
              <a:t>iu</a:t>
            </a:r>
            <a:r>
              <a:rPr lang="tr-TR" sz="2000" spc="20" dirty="0" err="1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lang="tr-TR" sz="2000" spc="-10" dirty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r>
              <a:rPr lang="tr-TR" sz="2000" spc="-5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spc="-15" dirty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lang="tr-TR" sz="2000" spc="1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spc="20" dirty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lang="tr-TR" sz="2000" spc="-20" dirty="0">
                <a:solidFill>
                  <a:srgbClr val="232021"/>
                </a:solidFill>
                <a:latin typeface="Arial"/>
                <a:cs typeface="Arial"/>
              </a:rPr>
              <a:t>ode</a:t>
            </a:r>
            <a:r>
              <a:rPr lang="tr-TR" sz="2000" spc="-5" dirty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lang="tr-TR" sz="2000" spc="-15" dirty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lang="tr-TR" sz="2000" spc="-3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dirty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lang="tr-TR" sz="2000" spc="-15" dirty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lang="tr-TR" sz="2000" spc="-5" dirty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lang="tr-TR" sz="2000" spc="-20" dirty="0">
                <a:solidFill>
                  <a:srgbClr val="232021"/>
                </a:solidFill>
                <a:latin typeface="Arial"/>
                <a:cs typeface="Arial"/>
              </a:rPr>
              <a:t>eam</a:t>
            </a:r>
            <a:r>
              <a:rPr lang="tr-TR" sz="2000" spc="-1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dirty="0">
                <a:solidFill>
                  <a:srgbClr val="232021"/>
                </a:solidFill>
                <a:latin typeface="Arial"/>
                <a:cs typeface="Arial"/>
              </a:rPr>
              <a:t>şifre</a:t>
            </a:r>
            <a:endParaRPr lang="tr-TR"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93045" y="5196839"/>
            <a:ext cx="3310124" cy="810767"/>
          </a:xfrm>
          <a:custGeom>
            <a:avLst/>
            <a:gdLst/>
            <a:ahLst/>
            <a:cxnLst/>
            <a:rect l="l" t="t" r="r" b="b"/>
            <a:pathLst>
              <a:path w="3310124" h="810767">
                <a:moveTo>
                  <a:pt x="3310124" y="804671"/>
                </a:moveTo>
                <a:lnTo>
                  <a:pt x="3310124" y="6095"/>
                </a:lnTo>
                <a:lnTo>
                  <a:pt x="3307076" y="0"/>
                </a:lnTo>
                <a:lnTo>
                  <a:pt x="6095" y="0"/>
                </a:lnTo>
                <a:lnTo>
                  <a:pt x="0" y="6095"/>
                </a:lnTo>
                <a:lnTo>
                  <a:pt x="0" y="804671"/>
                </a:lnTo>
                <a:lnTo>
                  <a:pt x="6095" y="810767"/>
                </a:lnTo>
                <a:lnTo>
                  <a:pt x="12191" y="810767"/>
                </a:lnTo>
                <a:lnTo>
                  <a:pt x="12191" y="24383"/>
                </a:lnTo>
                <a:lnTo>
                  <a:pt x="24383" y="12191"/>
                </a:lnTo>
                <a:lnTo>
                  <a:pt x="24383" y="24383"/>
                </a:lnTo>
                <a:lnTo>
                  <a:pt x="3285740" y="24383"/>
                </a:lnTo>
                <a:lnTo>
                  <a:pt x="3285740" y="12191"/>
                </a:lnTo>
                <a:lnTo>
                  <a:pt x="3297932" y="24383"/>
                </a:lnTo>
                <a:lnTo>
                  <a:pt x="3297932" y="810767"/>
                </a:lnTo>
                <a:lnTo>
                  <a:pt x="3307076" y="810767"/>
                </a:lnTo>
                <a:lnTo>
                  <a:pt x="3310124" y="804671"/>
                </a:lnTo>
                <a:close/>
              </a:path>
              <a:path w="3310124" h="810767">
                <a:moveTo>
                  <a:pt x="24383" y="24383"/>
                </a:moveTo>
                <a:lnTo>
                  <a:pt x="24383" y="12191"/>
                </a:lnTo>
                <a:lnTo>
                  <a:pt x="12191" y="24383"/>
                </a:lnTo>
                <a:lnTo>
                  <a:pt x="24383" y="24383"/>
                </a:lnTo>
                <a:close/>
              </a:path>
              <a:path w="3310124" h="810767">
                <a:moveTo>
                  <a:pt x="24383" y="786383"/>
                </a:moveTo>
                <a:lnTo>
                  <a:pt x="24383" y="24383"/>
                </a:lnTo>
                <a:lnTo>
                  <a:pt x="12191" y="24383"/>
                </a:lnTo>
                <a:lnTo>
                  <a:pt x="12191" y="786383"/>
                </a:lnTo>
                <a:lnTo>
                  <a:pt x="24383" y="786383"/>
                </a:lnTo>
                <a:close/>
              </a:path>
              <a:path w="3310124" h="810767">
                <a:moveTo>
                  <a:pt x="3297932" y="786383"/>
                </a:moveTo>
                <a:lnTo>
                  <a:pt x="12191" y="786383"/>
                </a:lnTo>
                <a:lnTo>
                  <a:pt x="24383" y="798575"/>
                </a:lnTo>
                <a:lnTo>
                  <a:pt x="24383" y="810767"/>
                </a:lnTo>
                <a:lnTo>
                  <a:pt x="3285740" y="810767"/>
                </a:lnTo>
                <a:lnTo>
                  <a:pt x="3285740" y="798575"/>
                </a:lnTo>
                <a:lnTo>
                  <a:pt x="3297932" y="786383"/>
                </a:lnTo>
                <a:close/>
              </a:path>
              <a:path w="3310124" h="810767">
                <a:moveTo>
                  <a:pt x="24383" y="810767"/>
                </a:moveTo>
                <a:lnTo>
                  <a:pt x="24383" y="798575"/>
                </a:lnTo>
                <a:lnTo>
                  <a:pt x="12191" y="786383"/>
                </a:lnTo>
                <a:lnTo>
                  <a:pt x="12191" y="810767"/>
                </a:lnTo>
                <a:lnTo>
                  <a:pt x="24383" y="810767"/>
                </a:lnTo>
                <a:close/>
              </a:path>
              <a:path w="3310124" h="810767">
                <a:moveTo>
                  <a:pt x="3297932" y="24383"/>
                </a:moveTo>
                <a:lnTo>
                  <a:pt x="3285740" y="12191"/>
                </a:lnTo>
                <a:lnTo>
                  <a:pt x="3285740" y="24383"/>
                </a:lnTo>
                <a:lnTo>
                  <a:pt x="3297932" y="24383"/>
                </a:lnTo>
                <a:close/>
              </a:path>
              <a:path w="3310124" h="810767">
                <a:moveTo>
                  <a:pt x="3297932" y="786383"/>
                </a:moveTo>
                <a:lnTo>
                  <a:pt x="3297932" y="24383"/>
                </a:lnTo>
                <a:lnTo>
                  <a:pt x="3285740" y="24383"/>
                </a:lnTo>
                <a:lnTo>
                  <a:pt x="3285740" y="786383"/>
                </a:lnTo>
                <a:lnTo>
                  <a:pt x="3297932" y="786383"/>
                </a:lnTo>
                <a:close/>
              </a:path>
              <a:path w="3310124" h="810767">
                <a:moveTo>
                  <a:pt x="3297932" y="810767"/>
                </a:moveTo>
                <a:lnTo>
                  <a:pt x="3297932" y="786383"/>
                </a:lnTo>
                <a:lnTo>
                  <a:pt x="3285740" y="798575"/>
                </a:lnTo>
                <a:lnTo>
                  <a:pt x="3285740" y="810767"/>
                </a:lnTo>
                <a:lnTo>
                  <a:pt x="3297932" y="81076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35337" y="622555"/>
            <a:ext cx="2751455" cy="356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3700" indent="-381000">
              <a:lnSpc>
                <a:spcPct val="100000"/>
              </a:lnSpc>
              <a:buClr>
                <a:srgbClr val="5C83BE"/>
              </a:buClr>
              <a:buSzPct val="118421"/>
              <a:buFont typeface="Arial"/>
              <a:buChar char="•"/>
              <a:tabLst>
                <a:tab pos="393700" algn="l"/>
              </a:tabLst>
            </a:pPr>
            <a:r>
              <a:rPr sz="1900" b="1" spc="-3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900" b="1" spc="-25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900" b="1" spc="-15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-</a:t>
            </a:r>
            <a:r>
              <a:rPr sz="1900" b="1" spc="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900" b="1" spc="-30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900" b="1" spc="-15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900" b="1" spc="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900" b="1" spc="-15" dirty="0" smtClean="0">
                <a:solidFill>
                  <a:srgbClr val="232021"/>
                </a:solidFill>
                <a:latin typeface="Arial"/>
                <a:cs typeface="Arial"/>
              </a:rPr>
              <a:t>ad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sz="1900" b="1" spc="-3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900" b="1" spc="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P)</a:t>
            </a:r>
            <a:endParaRPr sz="19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17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7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3295" y="1506729"/>
            <a:ext cx="7103109" cy="33991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tr-TR" sz="1600" b="1" spc="5" dirty="0">
                <a:solidFill>
                  <a:srgbClr val="232021"/>
                </a:solidFill>
                <a:latin typeface="Arial"/>
                <a:cs typeface="Arial"/>
              </a:rPr>
              <a:t>alışılmadık ölçüde </a:t>
            </a:r>
            <a:r>
              <a:rPr lang="tr-TR" sz="1600" b="1" spc="5" dirty="0" smtClean="0">
                <a:solidFill>
                  <a:srgbClr val="232021"/>
                </a:solidFill>
                <a:latin typeface="Arial"/>
                <a:cs typeface="Arial"/>
              </a:rPr>
              <a:t>güvenli şifreleme sistemleri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endParaRPr sz="1600" dirty="0" smtClean="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10"/>
              </a:spcBef>
            </a:pPr>
            <a:endParaRPr sz="650" dirty="0" smtClean="0"/>
          </a:p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Eğer şifreleme sistemi sonsuz hesaplama kaynağıyla da kırılamıyorsa bu sistem şartlara bağlı olmayarak güvenlidir.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800"/>
              </a:lnSpc>
              <a:spcBef>
                <a:spcPts val="40"/>
              </a:spcBef>
            </a:pPr>
            <a:endParaRPr sz="8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1600" b="1" spc="-5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e-</a:t>
            </a:r>
            <a:r>
              <a:rPr sz="1600" b="1" spc="-2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b="1" spc="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b="1" spc="10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b="1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b="1" spc="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endParaRPr sz="1600" dirty="0">
              <a:latin typeface="Arial"/>
              <a:cs typeface="Arial"/>
            </a:endParaRPr>
          </a:p>
          <a:p>
            <a:pPr marL="207645" marR="12700" indent="-195580">
              <a:lnSpc>
                <a:spcPct val="118400"/>
              </a:lnSpc>
              <a:spcBef>
                <a:spcPts val="240"/>
              </a:spcBef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Bu şifreleme sistemi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V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erna</a:t>
            </a:r>
            <a:r>
              <a:rPr sz="1600" spc="25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’s</a:t>
            </a:r>
            <a:r>
              <a:rPr sz="1600" spc="-5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rea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m </a:t>
            </a:r>
            <a:r>
              <a:rPr lang="tr-TR" sz="1600" spc="10" dirty="0" smtClean="0">
                <a:solidFill>
                  <a:srgbClr val="232021"/>
                </a:solidFill>
                <a:latin typeface="Arial"/>
                <a:cs typeface="Arial"/>
              </a:rPr>
              <a:t>şifre yapısına dayanır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10"/>
              </a:spcBef>
              <a:buClr>
                <a:srgbClr val="5C83BE"/>
              </a:buClr>
              <a:buFont typeface="Arial"/>
              <a:buChar char="•"/>
            </a:pPr>
            <a:endParaRPr sz="650" dirty="0"/>
          </a:p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Özellikler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900"/>
              </a:lnSpc>
              <a:spcBef>
                <a:spcPts val="0"/>
              </a:spcBef>
            </a:pPr>
            <a:endParaRPr sz="900" dirty="0"/>
          </a:p>
          <a:p>
            <a:pPr marL="207645">
              <a:lnSpc>
                <a:spcPct val="100000"/>
              </a:lnSpc>
            </a:pP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Düz metin, şifreli metin ve anahtar kendi bitlerinden oluşsun</a:t>
            </a:r>
            <a:endParaRPr sz="1600" dirty="0">
              <a:latin typeface="Arial"/>
              <a:cs typeface="Arial"/>
            </a:endParaRPr>
          </a:p>
          <a:p>
            <a:pPr marL="262255">
              <a:lnSpc>
                <a:spcPct val="100000"/>
              </a:lnSpc>
              <a:spcBef>
                <a:spcPts val="380"/>
              </a:spcBef>
            </a:pP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r>
              <a:rPr sz="1575" i="1" spc="7" baseline="-21164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i="1" spc="-3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575" i="1" spc="7" baseline="-21164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i="1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k</a:t>
            </a:r>
            <a:r>
              <a:rPr sz="1575" i="1" spc="0" baseline="-21164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575" i="1" spc="217" baseline="-21164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700" spc="-75" dirty="0" smtClean="0">
                <a:solidFill>
                  <a:srgbClr val="232021"/>
                </a:solidFill>
                <a:latin typeface="Symbol"/>
                <a:cs typeface="Symbol"/>
              </a:rPr>
              <a:t></a:t>
            </a:r>
            <a:r>
              <a:rPr sz="1700" spc="10" dirty="0" smtClean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{0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1}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08367" y="5225292"/>
            <a:ext cx="1054735" cy="6203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>
              <a:lnSpc>
                <a:spcPct val="125000"/>
              </a:lnSpc>
            </a:pP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600" spc="-15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on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: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De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600" spc="-15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on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42096" y="5225292"/>
            <a:ext cx="1329055" cy="704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>
              <a:lnSpc>
                <a:spcPct val="125000"/>
              </a:lnSpc>
            </a:pP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575" i="1" spc="0" baseline="-21164" dirty="0" smtClean="0">
                <a:solidFill>
                  <a:srgbClr val="232021"/>
                </a:solidFill>
                <a:latin typeface="Arial"/>
                <a:cs typeface="Arial"/>
              </a:rPr>
              <a:t>k</a:t>
            </a:r>
            <a:r>
              <a:rPr sz="1575" i="1" spc="7" baseline="-39682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r>
              <a:rPr sz="1575" i="1" spc="7" baseline="-21164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r>
              <a:rPr sz="1600" i="1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=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r>
              <a:rPr sz="1575" i="1" spc="0" baseline="-21164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575" i="1" spc="217" baseline="-21164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Symbol"/>
                <a:cs typeface="Symbol"/>
              </a:rPr>
              <a:t></a:t>
            </a:r>
            <a:r>
              <a:rPr sz="1600" spc="45" dirty="0" smtClean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k</a:t>
            </a:r>
            <a:r>
              <a:rPr sz="1575" i="1" spc="7" baseline="-21164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. 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575" i="1" spc="0" baseline="-21164" dirty="0" smtClean="0">
                <a:solidFill>
                  <a:srgbClr val="232021"/>
                </a:solidFill>
                <a:latin typeface="Arial"/>
                <a:cs typeface="Arial"/>
              </a:rPr>
              <a:t>k</a:t>
            </a:r>
            <a:r>
              <a:rPr sz="1575" i="1" spc="7" baseline="-39682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575" i="1" spc="7" baseline="-21164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r>
              <a:rPr sz="1600" i="1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=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575" i="1" spc="0" baseline="-21164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575" i="1" spc="217" baseline="-21164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Symbol"/>
                <a:cs typeface="Symbol"/>
              </a:rPr>
              <a:t></a:t>
            </a:r>
            <a:r>
              <a:rPr sz="1600" spc="45" dirty="0" smtClean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k</a:t>
            </a:r>
            <a:r>
              <a:rPr sz="1575" i="1" spc="0" baseline="-21164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endParaRPr sz="1575" baseline="-21164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3295" y="6322572"/>
            <a:ext cx="6573520" cy="50367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b="1" spc="-2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b="1" spc="5" dirty="0" smtClean="0">
                <a:solidFill>
                  <a:srgbClr val="232021"/>
                </a:solidFill>
                <a:latin typeface="Arial"/>
                <a:cs typeface="Arial"/>
              </a:rPr>
              <a:t>alışılmadık ölçüde güvenlidir eğer</a:t>
            </a:r>
            <a:r>
              <a:rPr sz="1600" b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b="1" i="1" spc="-10" dirty="0" err="1" smtClean="0">
                <a:solidFill>
                  <a:srgbClr val="232021"/>
                </a:solidFill>
                <a:latin typeface="Arial"/>
                <a:cs typeface="Arial"/>
              </a:rPr>
              <a:t>k</a:t>
            </a:r>
            <a:r>
              <a:rPr sz="1575" b="1" i="1" spc="-15" baseline="-21164" dirty="0" err="1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i="1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b="1" spc="5" dirty="0" smtClean="0">
                <a:solidFill>
                  <a:srgbClr val="232021"/>
                </a:solidFill>
                <a:latin typeface="Arial"/>
                <a:cs typeface="Arial"/>
              </a:rPr>
              <a:t>Anahtar değeri sadece bir defa kullanılırsa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!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18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7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35337" y="622555"/>
            <a:ext cx="2751455" cy="356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3700" indent="-381000">
              <a:lnSpc>
                <a:spcPct val="100000"/>
              </a:lnSpc>
              <a:buClr>
                <a:srgbClr val="5C83BE"/>
              </a:buClr>
              <a:buSzPct val="118421"/>
              <a:buFont typeface="Arial"/>
              <a:buChar char="•"/>
              <a:tabLst>
                <a:tab pos="393700" algn="l"/>
              </a:tabLst>
            </a:pPr>
            <a:r>
              <a:rPr sz="1900" b="1" spc="-3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900" b="1" spc="-25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900" b="1" spc="-15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-</a:t>
            </a:r>
            <a:r>
              <a:rPr sz="1900" b="1" spc="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900" b="1" spc="-30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900" b="1" spc="-15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900" b="1" spc="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900" b="1" spc="-15" dirty="0" smtClean="0">
                <a:solidFill>
                  <a:srgbClr val="232021"/>
                </a:solidFill>
                <a:latin typeface="Arial"/>
                <a:cs typeface="Arial"/>
              </a:rPr>
              <a:t>ad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sz="1900" b="1" spc="-3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900" b="1" spc="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P)</a:t>
            </a:r>
            <a:endParaRPr sz="1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13295" y="1506729"/>
            <a:ext cx="5965190" cy="312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tr-TR" sz="1600" spc="-10" dirty="0">
                <a:solidFill>
                  <a:srgbClr val="232021"/>
                </a:solidFill>
                <a:latin typeface="Arial"/>
                <a:cs typeface="Arial"/>
              </a:rPr>
              <a:t>Alışılmadık ölçüde güvenli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şifreleme sistemi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endParaRPr sz="1600" dirty="0">
              <a:latin typeface="Arial"/>
              <a:cs typeface="Arial"/>
            </a:endParaRPr>
          </a:p>
          <a:p>
            <a:pPr marL="927100" marR="3893185" indent="0">
              <a:lnSpc>
                <a:spcPct val="150000"/>
              </a:lnSpc>
            </a:pP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575" i="1" spc="0" baseline="-21164" dirty="0" smtClean="0">
                <a:solidFill>
                  <a:srgbClr val="232021"/>
                </a:solidFill>
                <a:latin typeface="Arial"/>
                <a:cs typeface="Arial"/>
              </a:rPr>
              <a:t>0  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= </a:t>
            </a:r>
            <a:r>
              <a:rPr sz="1600" i="1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r>
              <a:rPr sz="1575" i="1" spc="0" baseline="-21164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r>
              <a:rPr sz="1575" i="1" spc="187" baseline="-21164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Symbol"/>
                <a:cs typeface="Symbol"/>
              </a:rPr>
              <a:t></a:t>
            </a:r>
            <a:r>
              <a:rPr sz="1600" spc="45" dirty="0" smtClean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k</a:t>
            </a:r>
            <a:r>
              <a:rPr sz="1575" i="1" spc="0" baseline="-21164" dirty="0" smtClean="0">
                <a:solidFill>
                  <a:srgbClr val="232021"/>
                </a:solidFill>
                <a:latin typeface="Arial"/>
                <a:cs typeface="Arial"/>
              </a:rPr>
              <a:t>0 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575" i="1" spc="0" baseline="-21164" dirty="0" smtClean="0">
                <a:solidFill>
                  <a:srgbClr val="232021"/>
                </a:solidFill>
                <a:latin typeface="Arial"/>
                <a:cs typeface="Arial"/>
              </a:rPr>
              <a:t>1  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= </a:t>
            </a:r>
            <a:r>
              <a:rPr sz="1600" i="1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r>
              <a:rPr sz="1575" i="1" spc="0" baseline="-21164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575" i="1" spc="187" baseline="-21164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Symbol"/>
                <a:cs typeface="Symbol"/>
              </a:rPr>
              <a:t></a:t>
            </a:r>
            <a:r>
              <a:rPr sz="1600" spc="45" dirty="0" smtClean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k</a:t>
            </a:r>
            <a:r>
              <a:rPr sz="1575" i="1" spc="0" baseline="-21164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endParaRPr sz="1575" baseline="-21164" dirty="0">
              <a:latin typeface="Arial"/>
              <a:cs typeface="Arial"/>
            </a:endParaRPr>
          </a:p>
          <a:p>
            <a:pPr>
              <a:lnSpc>
                <a:spcPts val="950"/>
              </a:lnSpc>
              <a:spcBef>
                <a:spcPts val="10"/>
              </a:spcBef>
            </a:pPr>
            <a:endParaRPr sz="950" dirty="0"/>
          </a:p>
          <a:p>
            <a:pPr marL="927100">
              <a:lnSpc>
                <a:spcPct val="100000"/>
              </a:lnSpc>
            </a:pPr>
            <a:r>
              <a:rPr sz="160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950"/>
              </a:lnSpc>
              <a:spcBef>
                <a:spcPts val="10"/>
              </a:spcBef>
            </a:pPr>
            <a:endParaRPr sz="950" dirty="0"/>
          </a:p>
          <a:p>
            <a:pPr marL="12700">
              <a:lnSpc>
                <a:spcPct val="100000"/>
              </a:lnSpc>
            </a:pP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Her denklem iki bilinmeyenli bir </a:t>
            </a:r>
            <a:r>
              <a:rPr lang="tr-TR" sz="1600" spc="5" dirty="0" err="1" smtClean="0">
                <a:solidFill>
                  <a:srgbClr val="232021"/>
                </a:solidFill>
                <a:latin typeface="Arial"/>
                <a:cs typeface="Arial"/>
              </a:rPr>
              <a:t>liner</a:t>
            </a: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 denklemdir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10"/>
              </a:spcBef>
            </a:pPr>
            <a:endParaRPr sz="650" dirty="0"/>
          </a:p>
          <a:p>
            <a:pPr marL="12700">
              <a:lnSpc>
                <a:spcPct val="100000"/>
              </a:lnSpc>
            </a:pPr>
            <a:r>
              <a:rPr sz="1900" spc="-20" dirty="0" smtClean="0">
                <a:solidFill>
                  <a:srgbClr val="5C83BE"/>
                </a:solidFill>
                <a:latin typeface="Gulim"/>
                <a:cs typeface="Gulim"/>
              </a:rPr>
              <a:t>⇒</a:t>
            </a:r>
            <a:r>
              <a:rPr sz="1900" spc="254" dirty="0" smtClean="0">
                <a:solidFill>
                  <a:srgbClr val="5C83BE"/>
                </a:solidFill>
                <a:latin typeface="Gulim"/>
                <a:cs typeface="Gulim"/>
              </a:rPr>
              <a:t> </a:t>
            </a: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her</a:t>
            </a:r>
            <a:r>
              <a:rPr sz="1600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10" dirty="0" err="1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575" i="1" spc="0" baseline="-21164" dirty="0" err="1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575" i="1" spc="217" baseline="-21164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için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r>
              <a:rPr sz="1575" i="1" spc="0" baseline="-21164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575" i="1" spc="217" baseline="-21164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=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ve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r>
              <a:rPr sz="1575" i="1" spc="0" baseline="-21164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575" i="1" spc="217" baseline="-21164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=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lang="tr-TR" sz="1600" spc="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0" dirty="0" err="1" smtClean="0">
                <a:solidFill>
                  <a:srgbClr val="232021"/>
                </a:solidFill>
                <a:latin typeface="Arial"/>
                <a:cs typeface="Arial"/>
              </a:rPr>
              <a:t>dir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!</a:t>
            </a:r>
            <a:endParaRPr sz="1600" dirty="0">
              <a:latin typeface="Arial"/>
              <a:cs typeface="Arial"/>
            </a:endParaRPr>
          </a:p>
          <a:p>
            <a:pPr marL="207645" marR="272415" indent="-195580">
              <a:lnSpc>
                <a:spcPct val="118400"/>
              </a:lnSpc>
              <a:spcBef>
                <a:spcPts val="180"/>
              </a:spcBef>
            </a:pPr>
            <a:r>
              <a:rPr sz="1900" spc="-20" dirty="0" smtClean="0">
                <a:solidFill>
                  <a:srgbClr val="5C83BE"/>
                </a:solidFill>
                <a:latin typeface="Gulim"/>
                <a:cs typeface="Gulim"/>
              </a:rPr>
              <a:t>⇒</a:t>
            </a:r>
            <a:r>
              <a:rPr lang="tr-TR" sz="1600" spc="-20" dirty="0" smtClean="0">
                <a:solidFill>
                  <a:srgbClr val="232021"/>
                </a:solidFill>
                <a:latin typeface="Arial"/>
                <a:cs typeface="Arial"/>
              </a:rPr>
              <a:t>Bu doğrudur eğer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k</a:t>
            </a:r>
            <a:r>
              <a:rPr sz="1575" i="1" spc="-22" baseline="-21164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i="1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k</a:t>
            </a:r>
            <a:r>
              <a:rPr sz="1575" i="1" spc="-22" baseline="-21164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i="1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..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r>
              <a:rPr sz="1600" i="1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Değerleri bağımsızsa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örneğin</a:t>
            </a:r>
            <a:r>
              <a:rPr sz="1600" spc="-3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10" dirty="0" err="1" smtClean="0">
                <a:solidFill>
                  <a:srgbClr val="232021"/>
                </a:solidFill>
                <a:latin typeface="Arial"/>
                <a:cs typeface="Arial"/>
              </a:rPr>
              <a:t>k</a:t>
            </a:r>
            <a:r>
              <a:rPr sz="1575" i="1" spc="0" baseline="-21164" dirty="0" err="1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575" i="1" spc="217" baseline="-21164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575" i="1" spc="217" baseline="-21164" dirty="0" smtClean="0">
                <a:solidFill>
                  <a:srgbClr val="232021"/>
                </a:solidFill>
                <a:latin typeface="Arial"/>
                <a:cs typeface="Arial"/>
              </a:rPr>
              <a:t>  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anahtar değerleri tamamen rastgele olursa 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3295" y="5712972"/>
            <a:ext cx="5965190" cy="9251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7645" marR="12700" indent="-195580">
              <a:lnSpc>
                <a:spcPct val="125000"/>
              </a:lnSpc>
            </a:pPr>
            <a:r>
              <a:rPr lang="tr-TR" sz="1600" b="1" spc="5" dirty="0" smtClean="0">
                <a:solidFill>
                  <a:srgbClr val="232021"/>
                </a:solidFill>
                <a:latin typeface="Arial"/>
                <a:cs typeface="Arial"/>
              </a:rPr>
              <a:t>dezavantaj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r>
              <a:rPr lang="tr-TR"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dirty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emen hemen bütün OTP uygulamaları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pratik değildir  </a:t>
            </a:r>
            <a:r>
              <a:rPr lang="tr-TR" sz="1600" spc="10" dirty="0" smtClean="0">
                <a:solidFill>
                  <a:srgbClr val="232021"/>
                </a:solidFill>
                <a:latin typeface="Arial"/>
                <a:cs typeface="Arial"/>
              </a:rPr>
              <a:t>çünkü</a:t>
            </a:r>
            <a:r>
              <a:rPr sz="1600" spc="-7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anahtar mesajla aynı boyutta olmalı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!</a:t>
            </a:r>
            <a:r>
              <a:rPr sz="1600" spc="-3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25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ag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-4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5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u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ha</a:t>
            </a:r>
            <a:r>
              <a:rPr sz="1600" spc="-15" dirty="0" smtClean="0">
                <a:solidFill>
                  <a:srgbClr val="232021"/>
                </a:solidFill>
                <a:latin typeface="Arial"/>
                <a:cs typeface="Arial"/>
              </a:rPr>
              <a:t>v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en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600" spc="-15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G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600" spc="-15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25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il</a:t>
            </a:r>
            <a:r>
              <a:rPr sz="1600" spc="-6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tt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1600" spc="25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en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t.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19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7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tr-TR" sz="2800" b="1" spc="-15" dirty="0" smtClean="0">
                <a:solidFill>
                  <a:srgbClr val="232021"/>
                </a:solidFill>
                <a:latin typeface="Arial"/>
                <a:cs typeface="Arial"/>
              </a:rPr>
              <a:t>Ünite içeriği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2398" y="2176274"/>
            <a:ext cx="4937760" cy="27449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207645" algn="l"/>
              </a:tabLst>
            </a:pPr>
            <a:r>
              <a:rPr lang="tr-TR" sz="2000" dirty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lang="tr-TR" sz="2000" spc="-15" dirty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lang="tr-TR" sz="2000" spc="-5" dirty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lang="tr-TR" sz="2000" spc="-20" dirty="0">
                <a:solidFill>
                  <a:srgbClr val="232021"/>
                </a:solidFill>
                <a:latin typeface="Arial"/>
                <a:cs typeface="Arial"/>
              </a:rPr>
              <a:t>eam</a:t>
            </a:r>
            <a:r>
              <a:rPr lang="tr-TR" sz="2000" spc="-1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dirty="0">
                <a:solidFill>
                  <a:srgbClr val="232021"/>
                </a:solidFill>
                <a:latin typeface="Arial"/>
                <a:cs typeface="Arial"/>
              </a:rPr>
              <a:t>şifrelemeye giriş</a:t>
            </a:r>
            <a:endParaRPr lang="tr-TR" sz="2000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lang="tr-TR" sz="700" dirty="0"/>
          </a:p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207645" algn="l"/>
              </a:tabLst>
            </a:pPr>
            <a:r>
              <a:rPr lang="tr-TR" sz="2000" spc="-15" dirty="0">
                <a:solidFill>
                  <a:srgbClr val="232021"/>
                </a:solidFill>
                <a:latin typeface="Arial"/>
                <a:cs typeface="Arial"/>
              </a:rPr>
              <a:t>Rastgele sayı üreteci (</a:t>
            </a:r>
            <a:r>
              <a:rPr lang="tr-TR" sz="2000" spc="-15" dirty="0" err="1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lang="tr-TR" sz="2000" spc="-20" dirty="0" err="1">
                <a:solidFill>
                  <a:srgbClr val="232021"/>
                </a:solidFill>
                <a:latin typeface="Arial"/>
                <a:cs typeface="Arial"/>
              </a:rPr>
              <a:t>andom</a:t>
            </a:r>
            <a:r>
              <a:rPr lang="tr-TR" sz="2000" spc="1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spc="-20" dirty="0" err="1">
                <a:solidFill>
                  <a:srgbClr val="232021"/>
                </a:solidFill>
                <a:latin typeface="Arial"/>
                <a:cs typeface="Arial"/>
              </a:rPr>
              <a:t>nu</a:t>
            </a:r>
            <a:r>
              <a:rPr lang="tr-TR" sz="2000" spc="20" dirty="0" err="1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lang="tr-TR" sz="2000" spc="-20" dirty="0" err="1">
                <a:solidFill>
                  <a:srgbClr val="232021"/>
                </a:solidFill>
                <a:latin typeface="Arial"/>
                <a:cs typeface="Arial"/>
              </a:rPr>
              <a:t>be</a:t>
            </a:r>
            <a:r>
              <a:rPr lang="tr-TR" sz="2000" spc="-10" dirty="0" err="1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lang="tr-TR" sz="2000" spc="-2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spc="-20" dirty="0" err="1">
                <a:solidFill>
                  <a:srgbClr val="232021"/>
                </a:solidFill>
                <a:latin typeface="Arial"/>
                <a:cs typeface="Arial"/>
              </a:rPr>
              <a:t>gene</a:t>
            </a:r>
            <a:r>
              <a:rPr lang="tr-TR" sz="2000" spc="-5" dirty="0" err="1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lang="tr-TR" sz="2000" spc="-20" dirty="0" err="1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lang="tr-TR" sz="2000" spc="-15" dirty="0" err="1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lang="tr-TR" sz="2000" spc="-20" dirty="0" err="1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lang="tr-TR" sz="2000" spc="-5" dirty="0" err="1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lang="tr-TR" sz="2000" spc="-10" dirty="0" err="1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lang="tr-TR" sz="2000" spc="3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spc="-5" dirty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lang="tr-TR" sz="2000" spc="-15" dirty="0" err="1">
                <a:solidFill>
                  <a:srgbClr val="232021"/>
                </a:solidFill>
                <a:latin typeface="Arial"/>
                <a:cs typeface="Arial"/>
              </a:rPr>
              <a:t>RN</a:t>
            </a:r>
            <a:r>
              <a:rPr lang="tr-TR" sz="2000" spc="-10" dirty="0" err="1">
                <a:solidFill>
                  <a:srgbClr val="232021"/>
                </a:solidFill>
                <a:latin typeface="Arial"/>
                <a:cs typeface="Arial"/>
              </a:rPr>
              <a:t>G</a:t>
            </a:r>
            <a:r>
              <a:rPr lang="tr-TR" sz="2000" dirty="0" err="1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lang="tr-TR" sz="2000" spc="-10" dirty="0">
                <a:solidFill>
                  <a:srgbClr val="232021"/>
                </a:solidFill>
                <a:latin typeface="Arial"/>
                <a:cs typeface="Arial"/>
              </a:rPr>
              <a:t>))</a:t>
            </a:r>
            <a:endParaRPr lang="tr-TR" sz="2000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19"/>
              </a:spcBef>
              <a:buClr>
                <a:srgbClr val="5C83BE"/>
              </a:buClr>
              <a:buFont typeface="Arial"/>
              <a:buChar char="•"/>
            </a:pPr>
            <a:endParaRPr lang="tr-TR" sz="700" dirty="0"/>
          </a:p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207645" algn="l"/>
              </a:tabLst>
            </a:pPr>
            <a:r>
              <a:rPr lang="tr-TR" sz="2000" spc="-10" dirty="0">
                <a:solidFill>
                  <a:srgbClr val="232021"/>
                </a:solidFill>
                <a:latin typeface="Arial"/>
                <a:cs typeface="Arial"/>
              </a:rPr>
              <a:t>Tek kullanımlık blok notlar(</a:t>
            </a:r>
            <a:r>
              <a:rPr lang="tr-TR" sz="2000" spc="-10" dirty="0" err="1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lang="tr-TR" sz="2000" spc="-20" dirty="0" err="1">
                <a:solidFill>
                  <a:srgbClr val="232021"/>
                </a:solidFill>
                <a:latin typeface="Arial"/>
                <a:cs typeface="Arial"/>
              </a:rPr>
              <a:t>ne</a:t>
            </a:r>
            <a:r>
              <a:rPr lang="tr-TR" sz="2000" spc="-5" dirty="0">
                <a:solidFill>
                  <a:srgbClr val="232021"/>
                </a:solidFill>
                <a:latin typeface="Arial"/>
                <a:cs typeface="Arial"/>
              </a:rPr>
              <a:t>-</a:t>
            </a:r>
            <a:r>
              <a:rPr lang="tr-TR" sz="2000" spc="15" dirty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lang="tr-TR" sz="2000" spc="-20" dirty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lang="tr-TR" sz="2000" spc="20" dirty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lang="tr-TR" sz="2000" spc="-15" dirty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lang="tr-TR" sz="2000" spc="-8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spc="-25" dirty="0" err="1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lang="tr-TR" sz="2000" spc="-20" dirty="0" err="1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lang="tr-TR" sz="2000" spc="-15" dirty="0" err="1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lang="tr-TR" sz="2000" spc="4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spc="-5" dirty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lang="tr-TR" sz="2000" spc="-10" dirty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lang="tr-TR" sz="2000" spc="15" dirty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lang="tr-TR" sz="2000" spc="-25" dirty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lang="tr-TR" sz="2000" spc="-10" dirty="0">
                <a:solidFill>
                  <a:srgbClr val="232021"/>
                </a:solidFill>
                <a:latin typeface="Arial"/>
                <a:cs typeface="Arial"/>
              </a:rPr>
              <a:t>))</a:t>
            </a:r>
            <a:endParaRPr lang="tr-TR" sz="2000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lang="tr-TR" sz="700" dirty="0"/>
          </a:p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207645" algn="l"/>
              </a:tabLst>
            </a:pPr>
            <a:r>
              <a:rPr lang="tr-TR" sz="2000" b="1" spc="-20" dirty="0" err="1">
                <a:solidFill>
                  <a:srgbClr val="232021"/>
                </a:solidFill>
                <a:latin typeface="Arial"/>
                <a:cs typeface="Arial"/>
              </a:rPr>
              <a:t>Linea</a:t>
            </a:r>
            <a:r>
              <a:rPr lang="tr-TR" sz="2000" b="1" spc="-10" dirty="0" err="1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lang="tr-TR" sz="2000" b="1" spc="2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b="1" spc="10" dirty="0" err="1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lang="tr-TR" sz="2000" b="1" spc="-20" dirty="0" err="1">
                <a:solidFill>
                  <a:srgbClr val="232021"/>
                </a:solidFill>
                <a:latin typeface="Arial"/>
                <a:cs typeface="Arial"/>
              </a:rPr>
              <a:t>eedba</a:t>
            </a:r>
            <a:r>
              <a:rPr lang="tr-TR" sz="2000" b="1" dirty="0" err="1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lang="tr-TR" sz="2000" b="1" spc="-10" dirty="0" err="1">
                <a:solidFill>
                  <a:srgbClr val="232021"/>
                </a:solidFill>
                <a:latin typeface="Arial"/>
                <a:cs typeface="Arial"/>
              </a:rPr>
              <a:t>k</a:t>
            </a:r>
            <a:r>
              <a:rPr lang="tr-TR" sz="2000" b="1" spc="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b="1" dirty="0" err="1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lang="tr-TR" sz="2000" b="1" spc="-20" dirty="0" err="1">
                <a:solidFill>
                  <a:srgbClr val="232021"/>
                </a:solidFill>
                <a:latin typeface="Arial"/>
                <a:cs typeface="Arial"/>
              </a:rPr>
              <a:t>hi</a:t>
            </a:r>
            <a:r>
              <a:rPr lang="tr-TR" sz="2000" b="1" spc="10" dirty="0" err="1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lang="tr-TR" sz="2000" b="1" spc="-10" dirty="0" err="1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lang="tr-TR" sz="2000" b="1" spc="-3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b="1" spc="-5" dirty="0" err="1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lang="tr-TR" sz="2000" b="1" spc="-20" dirty="0" err="1">
                <a:solidFill>
                  <a:srgbClr val="232021"/>
                </a:solidFill>
                <a:latin typeface="Arial"/>
                <a:cs typeface="Arial"/>
              </a:rPr>
              <a:t>egi</a:t>
            </a:r>
            <a:r>
              <a:rPr lang="tr-TR" sz="2000" b="1" dirty="0" err="1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lang="tr-TR" sz="2000" b="1" spc="-15" dirty="0" err="1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lang="tr-TR" sz="2000" b="1" spc="-20" dirty="0" err="1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lang="tr-TR" sz="2000" b="1" spc="-5" dirty="0" err="1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lang="tr-TR" sz="2000" b="1" spc="-10" dirty="0" err="1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lang="tr-TR" sz="2000" b="1" spc="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b="1" spc="-5" dirty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lang="tr-TR" sz="2000" b="1" spc="-20" dirty="0" err="1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lang="tr-TR" sz="2000" b="1" spc="-10" dirty="0" err="1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lang="tr-TR" sz="2000" b="1" spc="-25" dirty="0" err="1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lang="tr-TR" sz="2000" b="1" spc="-15" dirty="0" err="1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lang="tr-TR" sz="2000" b="1" dirty="0" err="1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lang="tr-TR" sz="2000" b="1" spc="-10" dirty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endParaRPr lang="tr-TR" sz="2000" b="1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lang="tr-TR" sz="700" dirty="0"/>
          </a:p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207645" algn="l"/>
              </a:tabLst>
            </a:pPr>
            <a:r>
              <a:rPr lang="tr-TR" sz="2000" spc="15" dirty="0" err="1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lang="tr-TR" sz="2000" spc="-5" dirty="0" err="1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lang="tr-TR" sz="2000" spc="-20" dirty="0" err="1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lang="tr-TR" sz="2000" spc="-25" dirty="0" err="1">
                <a:solidFill>
                  <a:srgbClr val="232021"/>
                </a:solidFill>
                <a:latin typeface="Arial"/>
                <a:cs typeface="Arial"/>
              </a:rPr>
              <a:t>v</a:t>
            </a:r>
            <a:r>
              <a:rPr lang="tr-TR" sz="2000" spc="-20" dirty="0" err="1">
                <a:solidFill>
                  <a:srgbClr val="232021"/>
                </a:solidFill>
                <a:latin typeface="Arial"/>
                <a:cs typeface="Arial"/>
              </a:rPr>
              <a:t>iu</a:t>
            </a:r>
            <a:r>
              <a:rPr lang="tr-TR" sz="2000" spc="20" dirty="0" err="1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lang="tr-TR" sz="2000" spc="-10" dirty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r>
              <a:rPr lang="tr-TR" sz="2000" spc="-5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spc="-15" dirty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lang="tr-TR" sz="2000" spc="1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spc="20" dirty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lang="tr-TR" sz="2000" spc="-20" dirty="0">
                <a:solidFill>
                  <a:srgbClr val="232021"/>
                </a:solidFill>
                <a:latin typeface="Arial"/>
                <a:cs typeface="Arial"/>
              </a:rPr>
              <a:t>ode</a:t>
            </a:r>
            <a:r>
              <a:rPr lang="tr-TR" sz="2000" spc="-5" dirty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lang="tr-TR" sz="2000" spc="-15" dirty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lang="tr-TR" sz="2000" spc="-3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dirty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lang="tr-TR" sz="2000" spc="-15" dirty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lang="tr-TR" sz="2000" spc="-5" dirty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lang="tr-TR" sz="2000" spc="-20" dirty="0">
                <a:solidFill>
                  <a:srgbClr val="232021"/>
                </a:solidFill>
                <a:latin typeface="Arial"/>
                <a:cs typeface="Arial"/>
              </a:rPr>
              <a:t>eam</a:t>
            </a:r>
            <a:r>
              <a:rPr lang="tr-TR" sz="2000" spc="-1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dirty="0">
                <a:solidFill>
                  <a:srgbClr val="232021"/>
                </a:solidFill>
                <a:latin typeface="Arial"/>
                <a:cs typeface="Arial"/>
              </a:rPr>
              <a:t>şifre</a:t>
            </a:r>
            <a:endParaRPr lang="tr-TR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196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7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tr-TR" sz="2800" b="1" spc="-15" dirty="0" smtClean="0">
                <a:solidFill>
                  <a:srgbClr val="232021"/>
                </a:solidFill>
                <a:latin typeface="Arial"/>
                <a:cs typeface="Arial"/>
              </a:rPr>
              <a:t>Ünite içeriği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2398" y="2176274"/>
            <a:ext cx="4806302" cy="31259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207645" algn="l"/>
              </a:tabLst>
            </a:pPr>
            <a:r>
              <a:rPr lang="tr-TR" sz="2000" spc="0" dirty="0" smtClean="0">
                <a:solidFill>
                  <a:srgbClr val="232021"/>
                </a:solidFill>
                <a:latin typeface="Arial"/>
                <a:cs typeface="Arial"/>
              </a:rPr>
              <a:t>Akan (</a:t>
            </a:r>
            <a:r>
              <a:rPr sz="2000" spc="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2000" spc="-1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2000" spc="-5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2000" spc="-20" dirty="0" smtClean="0">
                <a:solidFill>
                  <a:srgbClr val="232021"/>
                </a:solidFill>
                <a:latin typeface="Arial"/>
                <a:cs typeface="Arial"/>
              </a:rPr>
              <a:t>eam</a:t>
            </a:r>
            <a:r>
              <a:rPr lang="tr-TR" sz="2000" spc="-2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r>
              <a:rPr sz="2000" spc="-1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dirty="0" smtClean="0">
                <a:solidFill>
                  <a:srgbClr val="232021"/>
                </a:solidFill>
                <a:latin typeface="Arial"/>
                <a:cs typeface="Arial"/>
              </a:rPr>
              <a:t>şifrelemeye giriş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sz="700" dirty="0"/>
          </a:p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207645" algn="l"/>
              </a:tabLst>
            </a:pPr>
            <a:r>
              <a:rPr lang="tr-TR" sz="2000" spc="-15" dirty="0" smtClean="0">
                <a:solidFill>
                  <a:srgbClr val="232021"/>
                </a:solidFill>
                <a:latin typeface="Arial"/>
                <a:cs typeface="Arial"/>
              </a:rPr>
              <a:t>Rastgele sayı üreteci (</a:t>
            </a:r>
            <a:r>
              <a:rPr sz="2000" spc="-15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2000" spc="-20" dirty="0" smtClean="0">
                <a:solidFill>
                  <a:srgbClr val="232021"/>
                </a:solidFill>
                <a:latin typeface="Arial"/>
                <a:cs typeface="Arial"/>
              </a:rPr>
              <a:t>andom</a:t>
            </a:r>
            <a:r>
              <a:rPr sz="2000" spc="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000" spc="-20" dirty="0" smtClean="0">
                <a:solidFill>
                  <a:srgbClr val="232021"/>
                </a:solidFill>
                <a:latin typeface="Arial"/>
                <a:cs typeface="Arial"/>
              </a:rPr>
              <a:t>nu</a:t>
            </a:r>
            <a:r>
              <a:rPr sz="2000" spc="20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2000" spc="-20" dirty="0" smtClean="0">
                <a:solidFill>
                  <a:srgbClr val="232021"/>
                </a:solidFill>
                <a:latin typeface="Arial"/>
                <a:cs typeface="Arial"/>
              </a:rPr>
              <a:t>be</a:t>
            </a:r>
            <a:r>
              <a:rPr sz="2000" spc="-1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2000" spc="-20" dirty="0" smtClean="0">
                <a:solidFill>
                  <a:srgbClr val="232021"/>
                </a:solidFill>
                <a:latin typeface="Arial"/>
                <a:cs typeface="Arial"/>
              </a:rPr>
              <a:t> gene</a:t>
            </a:r>
            <a:r>
              <a:rPr sz="2000" spc="-5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2000" spc="-2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2000" spc="-1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2000" spc="-2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2000" spc="-5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2000" spc="-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2000" spc="3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000" spc="-5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sz="2000" spc="-15" dirty="0" smtClean="0">
                <a:solidFill>
                  <a:srgbClr val="232021"/>
                </a:solidFill>
                <a:latin typeface="Arial"/>
                <a:cs typeface="Arial"/>
              </a:rPr>
              <a:t>RN</a:t>
            </a:r>
            <a:r>
              <a:rPr sz="2000" spc="-10" dirty="0" smtClean="0">
                <a:solidFill>
                  <a:srgbClr val="232021"/>
                </a:solidFill>
                <a:latin typeface="Arial"/>
                <a:cs typeface="Arial"/>
              </a:rPr>
              <a:t>G</a:t>
            </a:r>
            <a:r>
              <a:rPr sz="2000" spc="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2000" spc="-1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r>
              <a:rPr lang="tr-TR" sz="2000" spc="-1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19"/>
              </a:spcBef>
              <a:buClr>
                <a:srgbClr val="5C83BE"/>
              </a:buClr>
              <a:buFont typeface="Arial"/>
              <a:buChar char="•"/>
            </a:pPr>
            <a:endParaRPr sz="700" dirty="0"/>
          </a:p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207645" algn="l"/>
              </a:tabLst>
            </a:pPr>
            <a:r>
              <a:rPr lang="tr-TR" sz="2000" spc="-10" dirty="0" smtClean="0">
                <a:solidFill>
                  <a:srgbClr val="232021"/>
                </a:solidFill>
                <a:latin typeface="Arial"/>
                <a:cs typeface="Arial"/>
              </a:rPr>
              <a:t>Tek kullanımlık blok notlar(</a:t>
            </a:r>
            <a:r>
              <a:rPr sz="2000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2000" spc="-20" dirty="0" smtClean="0">
                <a:solidFill>
                  <a:srgbClr val="232021"/>
                </a:solidFill>
                <a:latin typeface="Arial"/>
                <a:cs typeface="Arial"/>
              </a:rPr>
              <a:t>ne</a:t>
            </a:r>
            <a:r>
              <a:rPr sz="2000" spc="-5" dirty="0" smtClean="0">
                <a:solidFill>
                  <a:srgbClr val="232021"/>
                </a:solidFill>
                <a:latin typeface="Arial"/>
                <a:cs typeface="Arial"/>
              </a:rPr>
              <a:t>-</a:t>
            </a:r>
            <a:r>
              <a:rPr sz="2000" spc="1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2000" spc="-2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2000" spc="20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2000" spc="-15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2000" spc="-8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000" spc="-2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2000" spc="-2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2000" spc="-15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2000" spc="4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000" spc="-5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sz="2000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2000" spc="1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2000" spc="-2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2000" spc="-1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r>
              <a:rPr lang="tr-TR" sz="2000" spc="-1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sz="700" dirty="0"/>
          </a:p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207645" algn="l"/>
              </a:tabLst>
            </a:pPr>
            <a:r>
              <a:rPr lang="tr-TR" sz="2000" spc="-20" dirty="0" err="1" smtClean="0">
                <a:solidFill>
                  <a:srgbClr val="232021"/>
                </a:solidFill>
                <a:latin typeface="Arial"/>
                <a:cs typeface="Arial"/>
              </a:rPr>
              <a:t>Linner</a:t>
            </a:r>
            <a:r>
              <a:rPr lang="tr-TR" sz="2000" spc="-20" dirty="0" smtClean="0">
                <a:solidFill>
                  <a:srgbClr val="232021"/>
                </a:solidFill>
                <a:latin typeface="Arial"/>
                <a:cs typeface="Arial"/>
              </a:rPr>
              <a:t> geri beslemeli kaymalı kaydediciler (</a:t>
            </a:r>
            <a:r>
              <a:rPr sz="2000" spc="-20" dirty="0" smtClean="0">
                <a:solidFill>
                  <a:srgbClr val="232021"/>
                </a:solidFill>
                <a:latin typeface="Arial"/>
                <a:cs typeface="Arial"/>
              </a:rPr>
              <a:t>Linea</a:t>
            </a:r>
            <a:r>
              <a:rPr sz="2000" spc="-1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2000" spc="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000" spc="1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2000" spc="-20" dirty="0" smtClean="0">
                <a:solidFill>
                  <a:srgbClr val="232021"/>
                </a:solidFill>
                <a:latin typeface="Arial"/>
                <a:cs typeface="Arial"/>
              </a:rPr>
              <a:t>eedba</a:t>
            </a:r>
            <a:r>
              <a:rPr sz="2000" spc="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2000" spc="-10" dirty="0" smtClean="0">
                <a:solidFill>
                  <a:srgbClr val="232021"/>
                </a:solidFill>
                <a:latin typeface="Arial"/>
                <a:cs typeface="Arial"/>
              </a:rPr>
              <a:t>k</a:t>
            </a:r>
            <a:r>
              <a:rPr sz="20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2000" spc="-20" dirty="0" smtClean="0">
                <a:solidFill>
                  <a:srgbClr val="232021"/>
                </a:solidFill>
                <a:latin typeface="Arial"/>
                <a:cs typeface="Arial"/>
              </a:rPr>
              <a:t>hi</a:t>
            </a:r>
            <a:r>
              <a:rPr sz="2000" spc="1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2000" spc="-1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2000" spc="-3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000" spc="-5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2000" spc="-20" dirty="0" smtClean="0">
                <a:solidFill>
                  <a:srgbClr val="232021"/>
                </a:solidFill>
                <a:latin typeface="Arial"/>
                <a:cs typeface="Arial"/>
              </a:rPr>
              <a:t>egi</a:t>
            </a:r>
            <a:r>
              <a:rPr sz="2000" spc="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2000" spc="-1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2000" spc="-2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2000" spc="-5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2000" spc="-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20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000" spc="-5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sz="2000" spc="-20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sz="2000" spc="-1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2000" spc="-2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2000" spc="-15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2000" spc="-1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r>
              <a:rPr lang="tr-TR" sz="2000" spc="-1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sz="700" dirty="0"/>
          </a:p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207645" algn="l"/>
              </a:tabLst>
            </a:pPr>
            <a:r>
              <a:rPr sz="2000" spc="1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2000" spc="-5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2000" spc="-2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2000" spc="-25" dirty="0" smtClean="0">
                <a:solidFill>
                  <a:srgbClr val="232021"/>
                </a:solidFill>
                <a:latin typeface="Arial"/>
                <a:cs typeface="Arial"/>
              </a:rPr>
              <a:t>v</a:t>
            </a:r>
            <a:r>
              <a:rPr sz="2000" spc="-20" dirty="0" smtClean="0">
                <a:solidFill>
                  <a:srgbClr val="232021"/>
                </a:solidFill>
                <a:latin typeface="Arial"/>
                <a:cs typeface="Arial"/>
              </a:rPr>
              <a:t>iu</a:t>
            </a:r>
            <a:r>
              <a:rPr sz="2000" spc="20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2000" spc="-1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r>
              <a:rPr sz="2000" spc="-5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000" spc="-15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2000" spc="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000" spc="20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2000" spc="-20" dirty="0" smtClean="0">
                <a:solidFill>
                  <a:srgbClr val="232021"/>
                </a:solidFill>
                <a:latin typeface="Arial"/>
                <a:cs typeface="Arial"/>
              </a:rPr>
              <a:t>ode</a:t>
            </a:r>
            <a:r>
              <a:rPr sz="2000" spc="-5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2000" spc="-15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2000" spc="-3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2000" spc="-1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2000" spc="-5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2000" spc="-20" dirty="0" smtClean="0">
                <a:solidFill>
                  <a:srgbClr val="232021"/>
                </a:solidFill>
                <a:latin typeface="Arial"/>
                <a:cs typeface="Arial"/>
              </a:rPr>
              <a:t>eam</a:t>
            </a:r>
            <a:r>
              <a:rPr sz="2000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dirty="0" smtClean="0">
                <a:solidFill>
                  <a:srgbClr val="232021"/>
                </a:solidFill>
                <a:latin typeface="Arial"/>
                <a:cs typeface="Arial"/>
              </a:rPr>
              <a:t>şifre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5337" y="622555"/>
            <a:ext cx="5074285" cy="356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3700" indent="-381000">
              <a:lnSpc>
                <a:spcPct val="100000"/>
              </a:lnSpc>
              <a:buClr>
                <a:srgbClr val="5C83BE"/>
              </a:buClr>
              <a:buSzPct val="118421"/>
              <a:buFont typeface="Arial"/>
              <a:buChar char="•"/>
              <a:tabLst>
                <a:tab pos="393700" algn="l"/>
              </a:tabLst>
            </a:pPr>
            <a:r>
              <a:rPr sz="1900" b="1" spc="-25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900" b="1" spc="-25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ear</a:t>
            </a:r>
            <a:r>
              <a:rPr sz="1900" b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900" b="1" spc="-25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900" b="1" spc="-15" dirty="0" smtClean="0">
                <a:solidFill>
                  <a:srgbClr val="232021"/>
                </a:solidFill>
                <a:latin typeface="Arial"/>
                <a:cs typeface="Arial"/>
              </a:rPr>
              <a:t>ee</a:t>
            </a:r>
            <a:r>
              <a:rPr sz="1900" b="1" spc="-25" dirty="0" smtClean="0">
                <a:solidFill>
                  <a:srgbClr val="232021"/>
                </a:solidFill>
                <a:latin typeface="Arial"/>
                <a:cs typeface="Arial"/>
              </a:rPr>
              <a:t>db</a:t>
            </a:r>
            <a:r>
              <a:rPr sz="1900" b="1" spc="-15" dirty="0" smtClean="0">
                <a:solidFill>
                  <a:srgbClr val="232021"/>
                </a:solidFill>
                <a:latin typeface="Arial"/>
                <a:cs typeface="Arial"/>
              </a:rPr>
              <a:t>ack</a:t>
            </a:r>
            <a:r>
              <a:rPr sz="1900" b="1" spc="4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900" b="1" spc="-25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900" b="1" spc="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900" b="1" spc="-15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900" b="1" spc="-25" dirty="0" smtClean="0">
                <a:solidFill>
                  <a:srgbClr val="232021"/>
                </a:solidFill>
                <a:latin typeface="Arial"/>
                <a:cs typeface="Arial"/>
              </a:rPr>
              <a:t>g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is</a:t>
            </a:r>
            <a:r>
              <a:rPr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900" b="1" spc="-15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900" b="1" spc="-5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900" b="1" spc="-1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900" b="1" spc="4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sz="1900" b="1" spc="-25" dirty="0" smtClean="0">
                <a:solidFill>
                  <a:srgbClr val="232021"/>
                </a:solidFill>
                <a:latin typeface="Arial"/>
                <a:cs typeface="Arial"/>
              </a:rPr>
              <a:t>LF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s)</a:t>
            </a:r>
            <a:endParaRPr sz="1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2774" y="4345943"/>
            <a:ext cx="7308850" cy="24339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065">
              <a:lnSpc>
                <a:spcPct val="100000"/>
              </a:lnSpc>
              <a:buClr>
                <a:srgbClr val="5C83BE"/>
              </a:buClr>
              <a:buSzPct val="118750"/>
              <a:tabLst>
                <a:tab pos="207645" algn="l"/>
              </a:tabLst>
            </a:pPr>
            <a:endParaRPr sz="600" dirty="0"/>
          </a:p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Geri besleme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durum bitlerini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45" dirty="0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600" spc="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10" dirty="0" err="1" smtClean="0">
                <a:solidFill>
                  <a:srgbClr val="232021"/>
                </a:solidFill>
                <a:latin typeface="Arial"/>
                <a:cs typeface="Arial"/>
              </a:rPr>
              <a:t>layarak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 yeni giriş değerini üretmeye çalışır.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0"/>
              </a:spcBef>
              <a:buClr>
                <a:srgbClr val="5C83BE"/>
              </a:buClr>
              <a:buFont typeface="Arial"/>
              <a:buChar char="•"/>
            </a:pPr>
            <a:endParaRPr sz="600" dirty="0"/>
          </a:p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lang="tr-TR"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0" dirty="0" smtClean="0">
                <a:solidFill>
                  <a:srgbClr val="232021"/>
                </a:solidFill>
                <a:latin typeface="Arial"/>
                <a:cs typeface="Arial"/>
              </a:rPr>
              <a:t>derecesi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depolanan elementlerin sayısını verir</a:t>
            </a:r>
            <a:r>
              <a:rPr lang="tr-TR" sz="1600" spc="-10" dirty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  <a:p>
            <a:pPr marL="207645" marR="12700" indent="-195580">
              <a:lnSpc>
                <a:spcPct val="118400"/>
              </a:lnSpc>
              <a:spcBef>
                <a:spcPts val="180"/>
              </a:spcBef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Eğer</a:t>
            </a:r>
            <a:r>
              <a:rPr sz="1600" spc="-3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575" spc="0" baseline="-21164" dirty="0" smtClean="0">
                <a:solidFill>
                  <a:srgbClr val="232021"/>
                </a:solidFill>
                <a:latin typeface="Arial"/>
                <a:cs typeface="Arial"/>
              </a:rPr>
              <a:t>i </a:t>
            </a:r>
            <a:r>
              <a:rPr sz="1575" spc="-187" baseline="-21164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=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 se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geri besleme bağlantısı vardır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(“</a:t>
            </a:r>
            <a:r>
              <a:rPr lang="tr-TR" sz="1600" spc="10" dirty="0" smtClean="0">
                <a:solidFill>
                  <a:srgbClr val="232021"/>
                </a:solidFill>
                <a:latin typeface="Arial"/>
                <a:cs typeface="Arial"/>
              </a:rPr>
              <a:t>kapalı anahtar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aksi halde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bu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li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p-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600" spc="-4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45" dirty="0" smtClean="0">
                <a:solidFill>
                  <a:srgbClr val="232021"/>
                </a:solidFill>
                <a:latin typeface="Arial"/>
                <a:cs typeface="Arial"/>
              </a:rPr>
              <a:t>ta geri besleme yoktur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(“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açık anahtar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”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10"/>
              </a:spcBef>
              <a:buClr>
                <a:srgbClr val="5C83BE"/>
              </a:buClr>
              <a:buFont typeface="Arial"/>
              <a:buChar char="•"/>
            </a:pPr>
            <a:endParaRPr sz="650" dirty="0"/>
          </a:p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lang="tr-TR" sz="1600" spc="-5" dirty="0" smtClean="0">
                <a:solidFill>
                  <a:srgbClr val="232021"/>
                </a:solidFill>
                <a:latin typeface="Arial"/>
                <a:cs typeface="Arial"/>
              </a:rPr>
              <a:t>Çıkış zinciri periyodik olarak tekrarlar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0"/>
              </a:spcBef>
              <a:buClr>
                <a:srgbClr val="5C83BE"/>
              </a:buClr>
              <a:buFont typeface="Arial"/>
              <a:buChar char="•"/>
            </a:pPr>
            <a:endParaRPr sz="600" dirty="0"/>
          </a:p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spc="-40" dirty="0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25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u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çıkış uzunluğu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: 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2</a:t>
            </a:r>
            <a:r>
              <a:rPr sz="1575" i="1" spc="-60" baseline="26455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-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39546" y="1274063"/>
            <a:ext cx="109727" cy="12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94409" y="128320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05962" y="1274063"/>
            <a:ext cx="109727" cy="121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66921" y="128320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94409" y="128930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66921" y="128930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94409" y="12954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66921" y="12954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94409" y="130149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66921" y="130149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94409" y="130759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66921" y="130759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94409" y="13136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66921" y="13136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94409" y="131978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66921" y="131978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94409" y="132588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66921" y="132588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94409" y="133197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66921" y="133197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94409" y="133807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66921" y="133807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94409" y="13441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16330" y="13441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66921" y="13441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494409" y="135026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66921" y="135026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494409" y="135636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66921" y="135636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72490" y="13624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494409" y="13624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066921" y="13624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94409" y="136855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066921" y="136855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494409" y="137464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066921" y="137464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494409" y="13807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28521" y="13807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938906" y="13807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066921" y="13807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366394" y="138683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494409" y="138683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938906" y="138683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066921" y="138683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194938" y="138683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366394" y="139293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494409" y="139293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122297" y="139293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377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213738" y="139293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5797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305177" y="139293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B8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938906" y="139293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066921" y="139293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194938" y="139293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116202" y="1395983"/>
            <a:ext cx="18288" cy="121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043565" y="1280160"/>
            <a:ext cx="2005580" cy="1341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366394" y="141122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494409" y="141122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122297" y="141122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A535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207642" y="1395983"/>
            <a:ext cx="18288" cy="182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292986" y="1395983"/>
            <a:ext cx="24383" cy="182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384426" y="1280160"/>
            <a:ext cx="3438144" cy="13411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066921" y="141122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194938" y="141122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366394" y="141731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494409" y="141731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628521" y="141731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938906" y="141731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066921" y="141731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194938" y="141731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494409" y="142341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628521" y="142341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938906" y="142341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066921" y="142341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194938" y="142341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494409" y="142951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628521" y="142951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066921" y="142951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494409" y="143560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066921" y="143560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372490" y="144170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494409" y="144170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066921" y="144170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188842" y="144170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494409" y="14478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622426" y="14478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945002" y="14478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066921" y="14478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494409" y="145389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066921" y="145389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494409" y="145999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951097" y="145999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066921" y="145999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494409" y="14660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066921" y="14660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494409" y="147218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610233" y="147218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957194" y="147218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066921" y="147218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494409" y="147828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066921" y="147828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494409" y="148437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066921" y="148437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494409" y="149047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066921" y="149047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494409" y="14965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066921" y="14965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494409" y="150266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066921" y="150266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494409" y="150876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066921" y="150876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494409" y="15148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066921" y="15148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494409" y="152095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066921" y="152095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494409" y="152704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066921" y="152704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066921" y="154533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A8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494409" y="15514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14B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066921" y="15514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8424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494409" y="155752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066921" y="155752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725290" y="223418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A605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140586" y="22402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E63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146682" y="2231135"/>
            <a:ext cx="54863" cy="121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177162" y="22402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C55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951097" y="22402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713097" y="22402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158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731386" y="2231135"/>
            <a:ext cx="48767" cy="121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755769" y="22402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C555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8456554" y="22402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65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8474842" y="22402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134490" y="22463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44E4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713097" y="22463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67A7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8450457" y="22463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083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366394" y="1408175"/>
            <a:ext cx="432815" cy="8473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622426" y="225247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134490" y="225247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F57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945002" y="225247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938906" y="1408175"/>
            <a:ext cx="420624" cy="8473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188842" y="225247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707002" y="225247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5797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8450457" y="225247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04A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372490" y="22585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787018" y="22585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B8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536826" y="22585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C8E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353433" y="22585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98B8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707002" y="22585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14B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096890" y="22585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5878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450457" y="22585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66B6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578474" y="22585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C8E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688457" y="22646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7688457" y="1408175"/>
            <a:ext cx="256031" cy="85953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938393" y="22646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8566281" y="22646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37323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3366394" y="2261616"/>
            <a:ext cx="12191" cy="1219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628521" y="227076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8560186" y="227076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E29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3366394" y="22768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3628521" y="22768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938906" y="22768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194938" y="22768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462650" y="2231135"/>
            <a:ext cx="152400" cy="4876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608954" y="22768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3366394" y="228295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938906" y="228295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194938" y="228295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3366394" y="228904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938906" y="228904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6194938" y="228904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3366394" y="22951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238121" y="22951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E56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250314" y="22951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C454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274697" y="22951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85E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682362" y="22951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3366394" y="230123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146682" y="2237232"/>
            <a:ext cx="201167" cy="6705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311274" y="230123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D807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3366394" y="230733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4232026" y="230733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E63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938906" y="230733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6194938" y="230733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3366394" y="23134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3628521" y="23134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5938906" y="23134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6194938" y="23134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3628521" y="231952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5938906" y="231952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6194938" y="231952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250314" y="232562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4292986" y="232562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7938393" y="232562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7688457" y="233172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3372490" y="233781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4353946" y="233781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751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5945002" y="233781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8608954" y="233781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4353946" y="234391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C8E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4134490" y="2298192"/>
            <a:ext cx="213359" cy="5486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244218" y="235000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A25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286890" y="235000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335658" y="2261616"/>
            <a:ext cx="225551" cy="9143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7694554" y="235000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122297" y="2353055"/>
            <a:ext cx="36576" cy="609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6694809" y="2237232"/>
            <a:ext cx="170687" cy="12191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8438266" y="2279904"/>
            <a:ext cx="182879" cy="7924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7700650" y="23622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5079370" y="2657855"/>
            <a:ext cx="109727" cy="1828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5176906" y="267309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5237865" y="2657855"/>
            <a:ext cx="103632" cy="1828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5335402" y="267309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2549533" y="2657855"/>
            <a:ext cx="115824" cy="2438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2659261" y="267919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95E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5176906" y="267919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B27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5335402" y="267919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2659261" y="26852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E817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2714125" y="2657855"/>
            <a:ext cx="109728" cy="3047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2817757" y="26852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E817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5176906" y="26852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0494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5335402" y="26852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A444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6969130" y="2657855"/>
            <a:ext cx="109728" cy="3047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7066666" y="26852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88A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5176906" y="269138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14C4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5335402" y="269138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C454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6810633" y="2657855"/>
            <a:ext cx="109728" cy="3657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6908169" y="269138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C8E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7066666" y="269138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386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2811661" y="26974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E90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5176906" y="26974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751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5335402" y="26974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F484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6908169" y="26974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C807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7066666" y="26974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F736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2622685" y="27035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386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2781181" y="27035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C8E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2616589" y="270967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B8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2775085" y="270967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386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5140330" y="270967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43E3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5298826" y="270967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23C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6871593" y="270967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85E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7030090" y="270967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159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2616589" y="27157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3D373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2775085" y="27157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3630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5140330" y="27157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A535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5298826" y="27157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E56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6871593" y="27157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7232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7030090" y="27157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9242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5292730" y="27218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7232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2549533" y="2682239"/>
            <a:ext cx="73152" cy="5486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2610493" y="27340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2714125" y="2688335"/>
            <a:ext cx="67056" cy="4876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2768989" y="27340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3110362" y="27340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97C7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5365882" y="27340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C8E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6810633" y="2694432"/>
            <a:ext cx="67056" cy="42671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6865497" y="27340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6969130" y="2688335"/>
            <a:ext cx="67056" cy="48767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7023993" y="27340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2610493" y="274015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8424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2768989" y="274015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64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5079370" y="2676144"/>
            <a:ext cx="67056" cy="67055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5134233" y="274015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E56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5237865" y="2676144"/>
            <a:ext cx="60960" cy="67055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5292730" y="274015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F57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6865497" y="274015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B27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7023993" y="274015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A25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7078857" y="274015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522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7109338" y="274015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D282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2610493" y="274624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8424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2768989" y="274624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741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5341497" y="274624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E72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6865497" y="274624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E56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7023993" y="274624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E56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7072762" y="274624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7232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7115433" y="274624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2823853" y="276453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88A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2860429" y="276453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386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2903101" y="276453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A8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2817757" y="27706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5878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2829949" y="27706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2848237" y="27706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3595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2890909" y="27706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158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2915293" y="27706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2811661" y="277672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C55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2519053" y="2737104"/>
            <a:ext cx="67056" cy="60959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2683645" y="2737104"/>
            <a:ext cx="60960" cy="60959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5042794" y="2743200"/>
            <a:ext cx="60960" cy="54863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5201290" y="2743200"/>
            <a:ext cx="60960" cy="54863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6780154" y="2737104"/>
            <a:ext cx="54864" cy="60959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6938650" y="2737104"/>
            <a:ext cx="54864" cy="60959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2823853" y="2767583"/>
            <a:ext cx="231647" cy="42671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2933581" y="280720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377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2866525" y="281330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7072762" y="281330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7115433" y="281330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2817757" y="2810255"/>
            <a:ext cx="97535" cy="12191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2909197" y="28194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2927485" y="28194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F57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7066666" y="2731007"/>
            <a:ext cx="60959" cy="91439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7109338" y="28194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3D373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2817757" y="282549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2675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2860429" y="2822448"/>
            <a:ext cx="67056" cy="6095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3092074" y="2737104"/>
            <a:ext cx="48767" cy="91439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5341497" y="2737104"/>
            <a:ext cx="48767" cy="91439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7084954" y="2822448"/>
            <a:ext cx="24383" cy="6095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4884297" y="2962655"/>
            <a:ext cx="664463" cy="274319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5189097" y="323392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A7E7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2488573" y="2962655"/>
            <a:ext cx="676655" cy="280415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2683645" y="324002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03B3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5201290" y="324002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751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5932809" y="2255520"/>
            <a:ext cx="1353311" cy="987551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6902074" y="324002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C464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6938650" y="324002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33D3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8493130" y="324002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8424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8999097" y="324002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03B3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9218554" y="324002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64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5164714" y="324612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5207386" y="324612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342E2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8487033" y="324612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8529705" y="324612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33D3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9212457" y="324612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9255130" y="324612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3E393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2640973" y="325221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8956426" y="325221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6993514" y="325831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E817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8950330" y="3230879"/>
            <a:ext cx="60960" cy="30479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8999097" y="325831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43E3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6981321" y="326440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342E2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9297802" y="326440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33D3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9322186" y="326440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14A4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2988445" y="3261359"/>
            <a:ext cx="30479" cy="12191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8584569" y="327050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F83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9291705" y="327050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3012829" y="32766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6889881" y="3243072"/>
            <a:ext cx="134111" cy="36575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7017897" y="32766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3012829" y="328269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4122297" y="328269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D8F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3012829" y="328879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3012829" y="32948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8566281" y="32948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A535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8578474" y="32948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B27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9194169" y="3230879"/>
            <a:ext cx="155447" cy="67055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9249033" y="32948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2622685" y="3243072"/>
            <a:ext cx="201167" cy="60959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2714125" y="330098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B545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3012829" y="330098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4116202" y="3285744"/>
            <a:ext cx="18288" cy="18287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4207642" y="3285744"/>
            <a:ext cx="18288" cy="18287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4292986" y="3285744"/>
            <a:ext cx="24383" cy="18287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5140330" y="3236976"/>
            <a:ext cx="134112" cy="67055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5201290" y="330098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6877690" y="3279647"/>
            <a:ext cx="152399" cy="24383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6932554" y="330098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8462650" y="3230879"/>
            <a:ext cx="73152" cy="73151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8523609" y="330098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8560186" y="330098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14B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8682105" y="330098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C8E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2677549" y="33070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302A2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2714125" y="33070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A8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3012829" y="33070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6877690" y="33070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14C4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8554090" y="33070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5878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8938138" y="3261359"/>
            <a:ext cx="128015" cy="48767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8993002" y="33070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522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2622685" y="33131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E474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2671453" y="33131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53F3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2726317" y="3297935"/>
            <a:ext cx="103631" cy="18287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2817757" y="33131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3012829" y="33131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5146426" y="33131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18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6877690" y="33131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F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8468745" y="33131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E56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8938138" y="33131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04A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8986905" y="33131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64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9194169" y="33131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259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2622685" y="3304032"/>
            <a:ext cx="48768" cy="18287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3012829" y="331927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8676009" y="3304032"/>
            <a:ext cx="18288" cy="18287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8761354" y="3304032"/>
            <a:ext cx="24384" cy="18287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8852793" y="3304032"/>
            <a:ext cx="18288" cy="18287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8944233" y="3316223"/>
            <a:ext cx="42672" cy="6095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3012829" y="33253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8572378" y="33253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2336173" y="33314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B605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3012829" y="33314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4695321" y="33314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2675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5536570" y="3230879"/>
            <a:ext cx="1091183" cy="103631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6450970" y="33314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688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7273930" y="2261616"/>
            <a:ext cx="1085088" cy="1072895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8206618" y="33314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86C6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9188074" y="3291840"/>
            <a:ext cx="161543" cy="42671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9334378" y="33314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2720221" y="3316223"/>
            <a:ext cx="103631" cy="24383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2768989" y="333755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3012829" y="333755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6975226" y="333755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7017897" y="333755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8462650" y="3261359"/>
            <a:ext cx="134111" cy="79247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8590666" y="333755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44E4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2829949" y="33436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34D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8566281" y="33436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8584569" y="33436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377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9291705" y="33436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9328281" y="33436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A25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2720221" y="3316223"/>
            <a:ext cx="323088" cy="36575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5140330" y="3297935"/>
            <a:ext cx="152399" cy="54863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6883786" y="3297935"/>
            <a:ext cx="146303" cy="54863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8566281" y="3346703"/>
            <a:ext cx="18288" cy="6095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9035674" y="3304032"/>
            <a:ext cx="48767" cy="48767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9285609" y="3334511"/>
            <a:ext cx="54863" cy="18287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2829949" y="34960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77B7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5213482" y="34960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77B7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6950842" y="34960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A6E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5213482" y="36362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158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6950842" y="36362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751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2829949" y="364235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E56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5213482" y="364235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7232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6950842" y="364235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6950842" y="36484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2043565" y="1414272"/>
            <a:ext cx="2005580" cy="2371343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4384426" y="3236976"/>
            <a:ext cx="1164335" cy="548639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6615562" y="3328415"/>
            <a:ext cx="670559" cy="475487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6950842" y="39044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A6E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2823853" y="3846576"/>
            <a:ext cx="12191" cy="97535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5213482" y="3846576"/>
            <a:ext cx="12191" cy="97535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6944745" y="3907535"/>
            <a:ext cx="18288" cy="91439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1379101" y="406298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34D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1354717" y="40690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23C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1635133" y="4066032"/>
            <a:ext cx="42671" cy="12191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1641229" y="408127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D282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1635133" y="40873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F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1629037" y="40934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E474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1269373" y="4059935"/>
            <a:ext cx="201168" cy="42671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1379101" y="409955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1622941" y="409955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D47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6950842" y="409955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A6E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1379101" y="41056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1616845" y="41056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D47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1379101" y="411175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3E393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1610749" y="411175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E474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1604653" y="411784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1531501" y="4066032"/>
            <a:ext cx="91440" cy="73151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1586365" y="413613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C555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1787533" y="4126991"/>
            <a:ext cx="97535" cy="12191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1982605" y="4126991"/>
            <a:ext cx="97535" cy="12191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2177677" y="4126991"/>
            <a:ext cx="97535" cy="12191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2372749" y="4126991"/>
            <a:ext cx="97535" cy="12191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2573917" y="4126991"/>
            <a:ext cx="97535" cy="12191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2768989" y="4041647"/>
            <a:ext cx="97535" cy="97535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2964061" y="4126991"/>
            <a:ext cx="97535" cy="12191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3159130" y="4126991"/>
            <a:ext cx="97535" cy="12191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3354202" y="4126991"/>
            <a:ext cx="97535" cy="12191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3549274" y="4126991"/>
            <a:ext cx="103631" cy="12191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3750442" y="4126991"/>
            <a:ext cx="97535" cy="12191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3945514" y="4126991"/>
            <a:ext cx="97535" cy="12191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4140586" y="4126991"/>
            <a:ext cx="97535" cy="12191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4335658" y="4126991"/>
            <a:ext cx="97535" cy="12191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4530730" y="4126991"/>
            <a:ext cx="103631" cy="12191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4731897" y="4126991"/>
            <a:ext cx="97535" cy="12191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4926970" y="4126991"/>
            <a:ext cx="97535" cy="12191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5122042" y="4041647"/>
            <a:ext cx="103631" cy="97535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5317114" y="4126991"/>
            <a:ext cx="97535" cy="12191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5512186" y="4126991"/>
            <a:ext cx="103631" cy="12191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5713353" y="4126991"/>
            <a:ext cx="97535" cy="12191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5908426" y="4126991"/>
            <a:ext cx="97535" cy="12191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6103497" y="4126991"/>
            <a:ext cx="97535" cy="12191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6298570" y="4126991"/>
            <a:ext cx="97535" cy="12191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6493642" y="4126991"/>
            <a:ext cx="103631" cy="12191"/>
          </a:xfrm>
          <a:prstGeom prst="rect">
            <a:avLst/>
          </a:prstGeom>
          <a:blipFill>
            <a:blip r:embed="rId9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6694809" y="4126991"/>
            <a:ext cx="97535" cy="12191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6889881" y="4102608"/>
            <a:ext cx="73152" cy="36575"/>
          </a:xfrm>
          <a:prstGeom prst="rect">
            <a:avLst/>
          </a:prstGeom>
          <a:blipFill>
            <a:blip r:embed="rId9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1379101" y="415442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98B8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1507117" y="415442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C8E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1379101" y="416052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0494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1507117" y="416052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2675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1379101" y="416661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04A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1507117" y="416661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D47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1379101" y="417271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F83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1507117" y="417271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1373005" y="417880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14A4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1366909" y="418490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45B5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1269373" y="4096511"/>
            <a:ext cx="408431" cy="109727"/>
          </a:xfrm>
          <a:prstGeom prst="rect">
            <a:avLst/>
          </a:prstGeom>
          <a:blipFill>
            <a:blip r:embed="rId9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5" name="object 48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20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7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665" y="585978"/>
            <a:ext cx="5153660" cy="356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3700" indent="-381000">
              <a:lnSpc>
                <a:spcPct val="100000"/>
              </a:lnSpc>
              <a:buClr>
                <a:srgbClr val="5C83BE"/>
              </a:buClr>
              <a:buSzPct val="118421"/>
              <a:buFont typeface="Arial"/>
              <a:buChar char="•"/>
              <a:tabLst>
                <a:tab pos="393700" algn="l"/>
              </a:tabLst>
            </a:pPr>
            <a:r>
              <a:rPr sz="1900" b="1" spc="-25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900" b="1" spc="-25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ear</a:t>
            </a:r>
            <a:r>
              <a:rPr sz="1900" b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900" b="1" spc="-25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900" b="1" spc="-15" dirty="0" smtClean="0">
                <a:solidFill>
                  <a:srgbClr val="232021"/>
                </a:solidFill>
                <a:latin typeface="Arial"/>
                <a:cs typeface="Arial"/>
              </a:rPr>
              <a:t>ee</a:t>
            </a:r>
            <a:r>
              <a:rPr sz="1900" b="1" spc="-25" dirty="0" smtClean="0">
                <a:solidFill>
                  <a:srgbClr val="232021"/>
                </a:solidFill>
                <a:latin typeface="Arial"/>
                <a:cs typeface="Arial"/>
              </a:rPr>
              <a:t>db</a:t>
            </a:r>
            <a:r>
              <a:rPr sz="1900" b="1" spc="-15" dirty="0" smtClean="0">
                <a:solidFill>
                  <a:srgbClr val="232021"/>
                </a:solidFill>
                <a:latin typeface="Arial"/>
                <a:cs typeface="Arial"/>
              </a:rPr>
              <a:t>ack</a:t>
            </a:r>
            <a:r>
              <a:rPr sz="1900" b="1" spc="4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900" b="1" spc="-25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900" b="1" spc="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900" b="1" spc="-15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900" b="1" spc="-25" dirty="0" smtClean="0">
                <a:solidFill>
                  <a:srgbClr val="232021"/>
                </a:solidFill>
                <a:latin typeface="Arial"/>
                <a:cs typeface="Arial"/>
              </a:rPr>
              <a:t>g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is</a:t>
            </a:r>
            <a:r>
              <a:rPr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900" b="1" spc="-15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900" b="1" spc="-5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900" b="1" spc="-1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900" b="1" spc="4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sz="1900" b="1" spc="-25" dirty="0" smtClean="0">
                <a:solidFill>
                  <a:srgbClr val="232021"/>
                </a:solidFill>
                <a:latin typeface="Arial"/>
                <a:cs typeface="Arial"/>
              </a:rPr>
              <a:t>LF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900" b="1" spc="-1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70682" y="1194816"/>
            <a:ext cx="274319" cy="91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38906" y="128320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45002" y="130149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00893" y="1286255"/>
            <a:ext cx="5779004" cy="975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45002" y="13807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03497" y="1377696"/>
            <a:ext cx="30480" cy="60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32809" y="141731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6317" y="2029967"/>
            <a:ext cx="121920" cy="243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42141" y="205130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F484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03101" y="2029967"/>
            <a:ext cx="128016" cy="243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25021" y="205130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F484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89226" y="2029967"/>
            <a:ext cx="121920" cy="243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05050" y="205130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72106" y="2029967"/>
            <a:ext cx="115823" cy="243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81833" y="205130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46042" y="2029967"/>
            <a:ext cx="121919" cy="243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55769" y="205130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65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42141" y="20574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158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25021" y="20574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158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05050" y="20574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7232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81833" y="20574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7232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755769" y="20574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D62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842141" y="206349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1756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25021" y="206349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1756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05050" y="206349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E474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81833" y="206349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E474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755769" y="206349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0655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805050" y="206959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158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981833" y="206959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158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755769" y="206959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3595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805050" y="20756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158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981833" y="20756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158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755769" y="20756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3595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799469" y="20878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97C7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82349" y="20878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083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762377" y="20878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04A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939162" y="20878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65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713097" y="20878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F57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822826" y="2029967"/>
            <a:ext cx="128016" cy="6095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95978" y="20878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C55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793373" y="20939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057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976253" y="20939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E56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762377" y="20939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A7E7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939162" y="20939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F83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713097" y="20939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3630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895978" y="20939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3E393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756282" y="210007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933065" y="210007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963033" y="21122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5797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726317" y="2054351"/>
            <a:ext cx="73152" cy="6705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787277" y="211836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24C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903101" y="2054351"/>
            <a:ext cx="79248" cy="6705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970157" y="211836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65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646042" y="2054351"/>
            <a:ext cx="73151" cy="6705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707002" y="211836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342E2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950842" y="211836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E29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787277" y="21244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24C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970157" y="21244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65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707002" y="21244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342E2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950842" y="21244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E29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787277" y="213055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14B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970157" y="213055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14B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025021" y="213055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64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866009" y="2054351"/>
            <a:ext cx="73152" cy="7924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926970" y="213055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377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707002" y="213055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95E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944745" y="213055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D282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787277" y="213664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1756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970157" y="213664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86C6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926970" y="213664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2675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816730" y="2090927"/>
            <a:ext cx="182880" cy="4876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993514" y="213664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025021" y="214883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F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689741" y="2121407"/>
            <a:ext cx="67056" cy="6705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872621" y="2121407"/>
            <a:ext cx="67056" cy="6705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049402" y="218541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342E2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652650" y="2054351"/>
            <a:ext cx="109728" cy="13411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829433" y="2133600"/>
            <a:ext cx="67056" cy="5486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603369" y="2121407"/>
            <a:ext cx="67056" cy="6705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780154" y="2139695"/>
            <a:ext cx="73152" cy="4876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043309" y="219151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23C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037213" y="219760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F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079882" y="219760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3595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031117" y="220370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751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079882" y="220370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9242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993514" y="220370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012829" y="2115311"/>
            <a:ext cx="73152" cy="10363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981833" y="2115311"/>
            <a:ext cx="60960" cy="10363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926457" y="2139695"/>
            <a:ext cx="79247" cy="7924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572378" y="267919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A8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389242" y="267919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A8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584569" y="26852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751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9401433" y="26852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751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584569" y="269138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751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401433" y="269138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751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500765" y="2371344"/>
            <a:ext cx="762000" cy="32918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829949" y="26974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03B3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463674" y="2371344"/>
            <a:ext cx="762000" cy="32918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786762" y="26974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835530" y="26974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E474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420490" y="2371344"/>
            <a:ext cx="762000" cy="32918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743578" y="26974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9242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792345" y="26974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E474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541897" y="26974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D282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590666" y="26974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3E393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9358762" y="26974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D282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9407530" y="26974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3E393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9066154" y="27035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651626" y="27157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651626" y="27218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45A5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9450202" y="27218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9242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9492874" y="27218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817757" y="2694432"/>
            <a:ext cx="152400" cy="36575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903101" y="272796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3595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731386" y="2700527"/>
            <a:ext cx="152399" cy="3047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877690" y="272796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9352666" y="2682239"/>
            <a:ext cx="152399" cy="54863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9498969" y="27340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9498969" y="274015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768474" y="27523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259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523609" y="2682239"/>
            <a:ext cx="73151" cy="7315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584569" y="27523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9053962" y="27523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C464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9340474" y="2737104"/>
            <a:ext cx="115823" cy="18287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9401433" y="27523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584569" y="275843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627242" y="275843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34D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9401433" y="275843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799469" y="2724911"/>
            <a:ext cx="176784" cy="42671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866525" y="276453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762377" y="2700527"/>
            <a:ext cx="152400" cy="67055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823338" y="276453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302A2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9047866" y="2682239"/>
            <a:ext cx="146304" cy="85343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9108826" y="276453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799469" y="27706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B444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4762377" y="27706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14C4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719193" y="27706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A535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8523609" y="27706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67A7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9047866" y="27706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C454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9102730" y="27706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8424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9340474" y="27706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67A7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768474" y="2767583"/>
            <a:ext cx="60959" cy="12191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213482" y="1383791"/>
            <a:ext cx="1225296" cy="1395983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804794" y="277672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B6F6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8749162" y="2761488"/>
            <a:ext cx="18288" cy="18287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8846697" y="2761488"/>
            <a:ext cx="24383" cy="18287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8950330" y="2761488"/>
            <a:ext cx="18288" cy="18287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9053962" y="2773679"/>
            <a:ext cx="48767" cy="6095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2829949" y="278282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386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786762" y="278282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083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8639433" y="278282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2829949" y="278892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386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786762" y="278892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083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8639433" y="278892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2927485" y="279501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E474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2970157" y="279501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259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3250569" y="2694432"/>
            <a:ext cx="1225296" cy="103631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292986" y="279501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45B5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6249802" y="2773679"/>
            <a:ext cx="67056" cy="24383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9498969" y="279501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2921389" y="280111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65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2970157" y="280111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342E2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6713097" y="2731007"/>
            <a:ext cx="182880" cy="73151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6877690" y="280111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8657721" y="280111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751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871593" y="280720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C454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8633338" y="280720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651626" y="280720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98B8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9450202" y="280720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9492874" y="280720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37323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2805565" y="2761488"/>
            <a:ext cx="170688" cy="54863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878202" y="2761488"/>
            <a:ext cx="48767" cy="54863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6828921" y="2804160"/>
            <a:ext cx="48767" cy="12191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8511418" y="2749295"/>
            <a:ext cx="146303" cy="67055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9157593" y="2761488"/>
            <a:ext cx="54864" cy="54863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9456297" y="281330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03A3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9328281" y="2743200"/>
            <a:ext cx="185927" cy="73151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2884813" y="31242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75C5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6804538" y="31242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3E393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2884813" y="313029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522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6804538" y="313029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2884813" y="313639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463674" y="2779776"/>
            <a:ext cx="762000" cy="512063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6420490" y="1377696"/>
            <a:ext cx="1969007" cy="1914143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2000893" y="1383791"/>
            <a:ext cx="1261872" cy="1920239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6798442" y="3358896"/>
            <a:ext cx="12191" cy="109727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2878717" y="3371088"/>
            <a:ext cx="12191" cy="103631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2884813" y="34777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835530" y="3371088"/>
            <a:ext cx="18288" cy="109727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1263277" y="36179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65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555885" y="36362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D282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549789" y="364235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14B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543693" y="36484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0494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141357" y="3614928"/>
            <a:ext cx="225552" cy="42671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263277" y="365455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263277" y="366064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263277" y="36667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440061" y="3621023"/>
            <a:ext cx="158495" cy="48767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525405" y="36667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E474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1263277" y="367284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3B36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519309" y="367284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E474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513213" y="367893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9242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6798442" y="3578352"/>
            <a:ext cx="12191" cy="109727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458349" y="3669791"/>
            <a:ext cx="73152" cy="30479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1494925" y="369722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8525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720477" y="3688079"/>
            <a:ext cx="109728" cy="12191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939933" y="3688079"/>
            <a:ext cx="115823" cy="12191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2165485" y="3688079"/>
            <a:ext cx="109728" cy="12191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2384941" y="3688079"/>
            <a:ext cx="109728" cy="12191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2604397" y="3688079"/>
            <a:ext cx="115823" cy="12191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2823853" y="3590544"/>
            <a:ext cx="115823" cy="109727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3043309" y="3688079"/>
            <a:ext cx="115823" cy="12191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3262762" y="3688079"/>
            <a:ext cx="115823" cy="12191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3488314" y="3688079"/>
            <a:ext cx="109728" cy="12191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3707770" y="3688079"/>
            <a:ext cx="109728" cy="12191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3927226" y="3688079"/>
            <a:ext cx="115823" cy="12191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4152777" y="3688079"/>
            <a:ext cx="109728" cy="12191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4372233" y="3688079"/>
            <a:ext cx="109728" cy="12191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4591690" y="3688079"/>
            <a:ext cx="115823" cy="12191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4817242" y="3590544"/>
            <a:ext cx="109728" cy="109727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5036697" y="3688079"/>
            <a:ext cx="109728" cy="12191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5262250" y="3688079"/>
            <a:ext cx="109728" cy="12191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5481706" y="3688079"/>
            <a:ext cx="109728" cy="12191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5701162" y="3688079"/>
            <a:ext cx="109728" cy="12191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5926714" y="3688079"/>
            <a:ext cx="109728" cy="12191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6146170" y="3688079"/>
            <a:ext cx="109728" cy="12191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6365626" y="3688079"/>
            <a:ext cx="109728" cy="12191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6591178" y="3688079"/>
            <a:ext cx="109728" cy="12191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263277" y="372160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98B8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1263277" y="372770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F484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1409581" y="372770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86C6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1263277" y="37338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C454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1409581" y="37338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F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1263277" y="373989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67A7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1409581" y="373989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1257181" y="374599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F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1251085" y="37520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45B5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1251085" y="375818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45B5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1135261" y="3651503"/>
            <a:ext cx="463296" cy="128015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 txBox="1"/>
          <p:nvPr/>
        </p:nvSpPr>
        <p:spPr>
          <a:xfrm>
            <a:off x="1262774" y="4275839"/>
            <a:ext cx="5613400" cy="16948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600" spc="-5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çıkışı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10" dirty="0" err="1" smtClean="0">
                <a:solidFill>
                  <a:srgbClr val="232021"/>
                </a:solidFill>
                <a:latin typeface="Arial"/>
                <a:cs typeface="Arial"/>
              </a:rPr>
              <a:t>rekürsif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 denklemlerle tanımlanır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10"/>
              </a:spcBef>
              <a:buClr>
                <a:srgbClr val="5C83BE"/>
              </a:buClr>
              <a:buFont typeface="Arial"/>
              <a:buChar char="•"/>
            </a:pPr>
            <a:endParaRPr sz="600" dirty="0"/>
          </a:p>
          <a:p>
            <a:pPr marL="634365">
              <a:lnSpc>
                <a:spcPct val="100000"/>
              </a:lnSpc>
            </a:pPr>
            <a:r>
              <a:rPr sz="2250" i="1" spc="0" dirty="0" smtClean="0">
                <a:solidFill>
                  <a:srgbClr val="232021"/>
                </a:solidFill>
                <a:latin typeface="Times New Roman"/>
                <a:cs typeface="Times New Roman"/>
              </a:rPr>
              <a:t>s</a:t>
            </a:r>
            <a:r>
              <a:rPr sz="1950" i="1" spc="165" baseline="-25641" dirty="0" smtClean="0">
                <a:solidFill>
                  <a:srgbClr val="232021"/>
                </a:solidFill>
                <a:latin typeface="Times New Roman"/>
                <a:cs typeface="Times New Roman"/>
              </a:rPr>
              <a:t>i</a:t>
            </a:r>
            <a:r>
              <a:rPr sz="1950" spc="97" baseline="-25641" dirty="0" smtClean="0">
                <a:solidFill>
                  <a:srgbClr val="232021"/>
                </a:solidFill>
                <a:latin typeface="Symbol"/>
                <a:cs typeface="Symbol"/>
              </a:rPr>
              <a:t></a:t>
            </a:r>
            <a:r>
              <a:rPr sz="1950" spc="15" baseline="-25641" dirty="0" smtClean="0">
                <a:solidFill>
                  <a:srgbClr val="232021"/>
                </a:solidFill>
                <a:latin typeface="Times New Roman"/>
                <a:cs typeface="Times New Roman"/>
              </a:rPr>
              <a:t>3 </a:t>
            </a:r>
            <a:r>
              <a:rPr sz="1950" spc="104" baseline="-25641" dirty="0" smtClean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2250" spc="10" dirty="0" smtClean="0">
                <a:solidFill>
                  <a:srgbClr val="232021"/>
                </a:solidFill>
                <a:latin typeface="Symbol"/>
                <a:cs typeface="Symbol"/>
              </a:rPr>
              <a:t></a:t>
            </a:r>
            <a:r>
              <a:rPr sz="2250" spc="10" dirty="0" smtClean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2250" i="1" spc="0" dirty="0" smtClean="0">
                <a:solidFill>
                  <a:srgbClr val="232021"/>
                </a:solidFill>
                <a:latin typeface="Times New Roman"/>
                <a:cs typeface="Times New Roman"/>
              </a:rPr>
              <a:t>s</a:t>
            </a:r>
            <a:r>
              <a:rPr sz="1950" i="1" spc="165" baseline="-25641" dirty="0" smtClean="0">
                <a:solidFill>
                  <a:srgbClr val="232021"/>
                </a:solidFill>
                <a:latin typeface="Times New Roman"/>
                <a:cs typeface="Times New Roman"/>
              </a:rPr>
              <a:t>i</a:t>
            </a:r>
            <a:r>
              <a:rPr sz="1950" spc="-82" baseline="-25641" dirty="0" smtClean="0">
                <a:solidFill>
                  <a:srgbClr val="232021"/>
                </a:solidFill>
                <a:latin typeface="Symbol"/>
                <a:cs typeface="Symbol"/>
              </a:rPr>
              <a:t></a:t>
            </a:r>
            <a:r>
              <a:rPr sz="1950" spc="15" baseline="-25641" dirty="0" smtClean="0">
                <a:solidFill>
                  <a:srgbClr val="232021"/>
                </a:solidFill>
                <a:latin typeface="Times New Roman"/>
                <a:cs typeface="Times New Roman"/>
              </a:rPr>
              <a:t>1 </a:t>
            </a:r>
            <a:r>
              <a:rPr sz="1950" spc="-179" baseline="-25641" dirty="0" smtClean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2250" spc="10" dirty="0" smtClean="0">
                <a:solidFill>
                  <a:srgbClr val="232021"/>
                </a:solidFill>
                <a:latin typeface="Symbol"/>
                <a:cs typeface="Symbol"/>
              </a:rPr>
              <a:t></a:t>
            </a:r>
            <a:r>
              <a:rPr sz="2250" spc="-120" dirty="0" smtClean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2250" i="1" spc="0" dirty="0" smtClean="0">
                <a:solidFill>
                  <a:srgbClr val="232021"/>
                </a:solidFill>
                <a:latin typeface="Times New Roman"/>
                <a:cs typeface="Times New Roman"/>
              </a:rPr>
              <a:t>s</a:t>
            </a:r>
            <a:r>
              <a:rPr sz="1950" i="1" spc="7" baseline="-25641" dirty="0" smtClean="0">
                <a:solidFill>
                  <a:srgbClr val="232021"/>
                </a:solidFill>
                <a:latin typeface="Times New Roman"/>
                <a:cs typeface="Times New Roman"/>
              </a:rPr>
              <a:t>i </a:t>
            </a:r>
            <a:r>
              <a:rPr sz="1950" i="1" spc="-97" baseline="-25641" dirty="0" smtClean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2250" spc="-15" dirty="0" smtClean="0">
                <a:solidFill>
                  <a:srgbClr val="232021"/>
                </a:solidFill>
                <a:latin typeface="Times New Roman"/>
                <a:cs typeface="Times New Roman"/>
              </a:rPr>
              <a:t>m</a:t>
            </a:r>
            <a:r>
              <a:rPr sz="2250" spc="15" dirty="0" smtClean="0">
                <a:solidFill>
                  <a:srgbClr val="232021"/>
                </a:solidFill>
                <a:latin typeface="Times New Roman"/>
                <a:cs typeface="Times New Roman"/>
              </a:rPr>
              <a:t>o</a:t>
            </a:r>
            <a:r>
              <a:rPr sz="2250" spc="10" dirty="0" smtClean="0">
                <a:solidFill>
                  <a:srgbClr val="232021"/>
                </a:solidFill>
                <a:latin typeface="Times New Roman"/>
                <a:cs typeface="Times New Roman"/>
              </a:rPr>
              <a:t>d</a:t>
            </a:r>
            <a:r>
              <a:rPr sz="2250" spc="-200" dirty="0" smtClean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2250" spc="10" dirty="0" smtClean="0">
                <a:solidFill>
                  <a:srgbClr val="232021"/>
                </a:solidFill>
                <a:latin typeface="Times New Roman"/>
                <a:cs typeface="Times New Roman"/>
              </a:rPr>
              <a:t>2</a:t>
            </a:r>
            <a:endParaRPr sz="2250" dirty="0">
              <a:latin typeface="Times New Roman"/>
              <a:cs typeface="Times New Roman"/>
            </a:endParaRPr>
          </a:p>
          <a:p>
            <a:pPr>
              <a:lnSpc>
                <a:spcPts val="600"/>
              </a:lnSpc>
              <a:spcBef>
                <a:spcPts val="30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207645" marR="12700" indent="-195580">
              <a:lnSpc>
                <a:spcPct val="1184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spc="-40" dirty="0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25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u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çıkış uzunluğu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(o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600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2</a:t>
            </a:r>
            <a:r>
              <a:rPr sz="1575" spc="-22" baseline="26455" dirty="0" smtClean="0">
                <a:solidFill>
                  <a:srgbClr val="232021"/>
                </a:solidFill>
                <a:latin typeface="Arial"/>
                <a:cs typeface="Arial"/>
              </a:rPr>
              <a:t>3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-1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=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7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r>
              <a:rPr sz="1600" spc="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kabul edilir sadece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10" dirty="0" smtClean="0">
                <a:solidFill>
                  <a:srgbClr val="232021"/>
                </a:solidFill>
                <a:latin typeface="Arial"/>
                <a:cs typeface="Arial"/>
              </a:rPr>
              <a:t>belli geri besleme yapısı için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5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örneğin biri </a:t>
            </a:r>
            <a:r>
              <a:rPr lang="tr-TR" sz="1600" spc="5" dirty="0" err="1" smtClean="0">
                <a:solidFill>
                  <a:srgbClr val="232021"/>
                </a:solidFill>
                <a:latin typeface="Arial"/>
                <a:cs typeface="Arial"/>
              </a:rPr>
              <a:t>burda</a:t>
            </a: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 gösterilmiştir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46" name="object 2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21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7</a:t>
            </a:r>
            <a:endParaRPr sz="900">
              <a:latin typeface="Arial"/>
              <a:cs typeface="Arial"/>
            </a:endParaRPr>
          </a:p>
        </p:txBody>
      </p:sp>
      <p:graphicFrame>
        <p:nvGraphicFramePr>
          <p:cNvPr id="244" name="object 244"/>
          <p:cNvGraphicFramePr>
            <a:graphicFrameLocks noGrp="1"/>
          </p:cNvGraphicFramePr>
          <p:nvPr/>
        </p:nvGraphicFramePr>
        <p:xfrm>
          <a:off x="7343399" y="3702684"/>
          <a:ext cx="2356100" cy="30998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4255"/>
                <a:gridCol w="525779"/>
                <a:gridCol w="525779"/>
                <a:gridCol w="780287"/>
              </a:tblGrid>
              <a:tr h="310895"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</a:pPr>
                      <a:r>
                        <a:rPr sz="1400" b="1" i="1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400" b="1" i="1" spc="-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400" b="1" i="1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</a:pPr>
                      <a:r>
                        <a:rPr sz="1400" b="1" i="1" spc="-1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FF</a:t>
                      </a:r>
                      <a:r>
                        <a:rPr sz="1575" b="1" i="1" spc="0" baseline="-21164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575" baseline="-211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6509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</a:pPr>
                      <a:r>
                        <a:rPr sz="1400" b="1" i="1" spc="-1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FF</a:t>
                      </a:r>
                      <a:r>
                        <a:rPr sz="1575" b="1" i="1" spc="0" baseline="-21164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575" baseline="-211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6509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</a:pPr>
                      <a:r>
                        <a:rPr sz="1400" b="1" i="1" spc="-1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FF</a:t>
                      </a:r>
                      <a:r>
                        <a:rPr sz="1575" b="1" i="1" spc="-22" baseline="-21164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400" b="1" i="1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1400" b="1" i="1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575" b="1" i="1" spc="0" baseline="-21164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sz="1575" baseline="-211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9371"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650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6509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650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6509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650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650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9371"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6509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6509">
                      <a:solidFill>
                        <a:srgbClr val="000000"/>
                      </a:solidFill>
                      <a:prstDash val="solid"/>
                    </a:lnR>
                    <a:lnT w="16509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6509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6509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6509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0895"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6509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6509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0895"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6509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6509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7847"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6509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6509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0895"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6509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6509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0895"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6509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6509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9371"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650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6509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650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6509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650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650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9371"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6509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6509">
                      <a:solidFill>
                        <a:srgbClr val="000000"/>
                      </a:solidFill>
                      <a:prstDash val="solid"/>
                    </a:lnR>
                    <a:lnT w="16509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6509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6509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6509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5337" y="622555"/>
            <a:ext cx="2482215" cy="3441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3700" indent="-381000">
              <a:lnSpc>
                <a:spcPct val="100000"/>
              </a:lnSpc>
              <a:buClr>
                <a:srgbClr val="5C83BE"/>
              </a:buClr>
              <a:buSzPct val="118421"/>
              <a:buFont typeface="Arial"/>
              <a:buChar char="•"/>
              <a:tabLst>
                <a:tab pos="393700" algn="l"/>
              </a:tabLst>
            </a:pP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900" b="1" spc="-15" dirty="0" smtClean="0">
                <a:solidFill>
                  <a:srgbClr val="232021"/>
                </a:solidFill>
                <a:latin typeface="Arial"/>
                <a:cs typeface="Arial"/>
              </a:rPr>
              <a:t>ec</a:t>
            </a:r>
            <a:r>
              <a:rPr sz="1900" b="1" spc="-25" dirty="0" smtClean="0">
                <a:solidFill>
                  <a:srgbClr val="232021"/>
                </a:solidFill>
                <a:latin typeface="Arial"/>
                <a:cs typeface="Arial"/>
              </a:rPr>
              <a:t>u</a:t>
            </a:r>
            <a:r>
              <a:rPr sz="1900" b="1" spc="-5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900" b="1" spc="-15" dirty="0" smtClean="0">
                <a:solidFill>
                  <a:srgbClr val="232021"/>
                </a:solidFill>
                <a:latin typeface="Arial"/>
                <a:cs typeface="Arial"/>
              </a:rPr>
              <a:t>y </a:t>
            </a:r>
            <a:r>
              <a:rPr sz="1900" b="1" spc="-25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900" b="1" spc="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900" b="1" spc="-25" dirty="0" smtClean="0">
                <a:solidFill>
                  <a:srgbClr val="232021"/>
                </a:solidFill>
                <a:latin typeface="Arial"/>
                <a:cs typeface="Arial"/>
              </a:rPr>
              <a:t>LF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900" b="1" spc="-1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endParaRPr sz="1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13295" y="1214121"/>
            <a:ext cx="3819525" cy="241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1905"/>
              </a:lnSpc>
            </a:pP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lang="tr-TR" sz="160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dirty="0" err="1" smtClean="0">
                <a:solidFill>
                  <a:srgbClr val="232021"/>
                </a:solidFill>
                <a:latin typeface="Arial"/>
                <a:cs typeface="Arial"/>
              </a:rPr>
              <a:t>polinomlarla</a:t>
            </a: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 şöyle gösterilir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3295" y="2273301"/>
            <a:ext cx="6424295" cy="20472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Tek</a:t>
            </a:r>
            <a:r>
              <a:rPr sz="1600" spc="-7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lang="tr-TR" sz="160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büyük ihtimalle tahmin edilebilir bir sonuç üretir.</a:t>
            </a:r>
            <a:endParaRPr sz="1600" dirty="0">
              <a:latin typeface="Arial"/>
              <a:cs typeface="Arial"/>
            </a:endParaRPr>
          </a:p>
          <a:p>
            <a:pPr marL="207645" marR="12700" indent="-195580">
              <a:lnSpc>
                <a:spcPts val="2620"/>
              </a:lnSpc>
              <a:spcBef>
                <a:spcPts val="405"/>
              </a:spcBef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Eğer</a:t>
            </a:r>
            <a:r>
              <a:rPr sz="1600" spc="-3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2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i="1" spc="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çıkış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lang="tr-TR" sz="1600" dirty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varsa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6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25" dirty="0" err="1" smtClean="0">
                <a:solidFill>
                  <a:srgbClr val="232021"/>
                </a:solidFill>
                <a:latin typeface="Arial"/>
                <a:cs typeface="Arial"/>
              </a:rPr>
              <a:t>nin</a:t>
            </a:r>
            <a:r>
              <a:rPr lang="tr-TR" sz="1600" spc="-25" dirty="0" smtClean="0">
                <a:solidFill>
                  <a:srgbClr val="232021"/>
                </a:solidFill>
                <a:latin typeface="Arial"/>
                <a:cs typeface="Arial"/>
              </a:rPr>
              <a:t> o zaman bunun derecesi m olmaktadır, geri besleme sabitleri</a:t>
            </a:r>
            <a:r>
              <a:rPr sz="1600" spc="-10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575" i="1" spc="0" baseline="-21164" dirty="0" smtClean="0">
                <a:solidFill>
                  <a:srgbClr val="232021"/>
                </a:solidFill>
                <a:latin typeface="Arial"/>
                <a:cs typeface="Arial"/>
              </a:rPr>
              <a:t>i </a:t>
            </a:r>
            <a:r>
              <a:rPr sz="1575" i="1" spc="-112" baseline="-21164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10" dirty="0" err="1" smtClean="0">
                <a:solidFill>
                  <a:srgbClr val="232021"/>
                </a:solidFill>
                <a:latin typeface="Arial"/>
                <a:cs typeface="Arial"/>
              </a:rPr>
              <a:t>ler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10" dirty="0" err="1" smtClean="0">
                <a:solidFill>
                  <a:srgbClr val="232021"/>
                </a:solidFill>
                <a:latin typeface="Arial"/>
                <a:cs typeface="Arial"/>
              </a:rPr>
              <a:t>liner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 sistemlerdeki çözümlerle bulunabilir.</a:t>
            </a: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lang="tr-TR" sz="1600" spc="-25" dirty="0" smtClean="0">
                <a:solidFill>
                  <a:srgbClr val="232021"/>
                </a:solidFill>
                <a:latin typeface="Arial"/>
                <a:cs typeface="Arial"/>
              </a:rPr>
              <a:t>Bir çok</a:t>
            </a:r>
            <a:r>
              <a:rPr sz="16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rea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10" dirty="0" smtClean="0">
                <a:solidFill>
                  <a:srgbClr val="232021"/>
                </a:solidFill>
                <a:latin typeface="Arial"/>
                <a:cs typeface="Arial"/>
              </a:rPr>
              <a:t>şifreleme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lang="tr-TR" sz="160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dirty="0" err="1" smtClean="0">
                <a:solidFill>
                  <a:srgbClr val="232021"/>
                </a:solidFill>
                <a:latin typeface="Arial"/>
                <a:cs typeface="Arial"/>
              </a:rPr>
              <a:t>nin</a:t>
            </a: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 birleşimi şeklindedir.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13295" y="5520948"/>
            <a:ext cx="4142740" cy="254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*</a:t>
            </a:r>
            <a:r>
              <a:rPr lang="tr-TR" sz="1100" spc="5" dirty="0" smtClean="0">
                <a:solidFill>
                  <a:srgbClr val="232021"/>
                </a:solidFill>
                <a:latin typeface="Arial"/>
                <a:cs typeface="Arial"/>
              </a:rPr>
              <a:t>daha fazla ayrıntı için </a:t>
            </a:r>
            <a:r>
              <a:rPr sz="1100" i="1" spc="-5" dirty="0" smtClean="0">
                <a:solidFill>
                  <a:srgbClr val="232021"/>
                </a:solidFill>
                <a:latin typeface="Arial"/>
                <a:cs typeface="Arial"/>
              </a:rPr>
              <a:t>U</a:t>
            </a:r>
            <a:r>
              <a:rPr sz="1100" i="1" spc="10" dirty="0" smtClean="0">
                <a:solidFill>
                  <a:srgbClr val="232021"/>
                </a:solidFill>
                <a:latin typeface="Arial"/>
                <a:cs typeface="Arial"/>
              </a:rPr>
              <a:t>nde</a:t>
            </a:r>
            <a:r>
              <a:rPr sz="1100" i="1" spc="-1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100" i="1" spc="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1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100" i="1" spc="10" dirty="0" smtClean="0">
                <a:solidFill>
                  <a:srgbClr val="232021"/>
                </a:solidFill>
                <a:latin typeface="Arial"/>
                <a:cs typeface="Arial"/>
              </a:rPr>
              <a:t>and</a:t>
            </a:r>
            <a:r>
              <a:rPr sz="1100" i="1" spc="-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100" i="1" spc="1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100" i="1" spc="0" dirty="0" smtClean="0">
                <a:solidFill>
                  <a:srgbClr val="232021"/>
                </a:solidFill>
                <a:latin typeface="Arial"/>
                <a:cs typeface="Arial"/>
              </a:rPr>
              <a:t>g</a:t>
            </a:r>
            <a:r>
              <a:rPr sz="1100" i="1" spc="-8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100" i="1" spc="-5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100" i="1" spc="-1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100" i="1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100" i="1" spc="10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1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100" i="1" spc="10" dirty="0" smtClean="0">
                <a:solidFill>
                  <a:srgbClr val="232021"/>
                </a:solidFill>
                <a:latin typeface="Arial"/>
                <a:cs typeface="Arial"/>
              </a:rPr>
              <a:t>og</a:t>
            </a:r>
            <a:r>
              <a:rPr sz="1100" i="1" spc="-1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100" i="1" spc="10" dirty="0" smtClean="0">
                <a:solidFill>
                  <a:srgbClr val="232021"/>
                </a:solidFill>
                <a:latin typeface="Arial"/>
                <a:cs typeface="Arial"/>
              </a:rPr>
              <a:t>aph</a:t>
            </a:r>
            <a:r>
              <a:rPr sz="1100" i="1" spc="0" dirty="0" smtClean="0">
                <a:solidFill>
                  <a:srgbClr val="232021"/>
                </a:solidFill>
                <a:latin typeface="Arial"/>
                <a:cs typeface="Arial"/>
              </a:rPr>
              <a:t>y </a:t>
            </a:r>
            <a:r>
              <a:rPr lang="tr-TR" sz="1100" i="1" spc="0" dirty="0" smtClean="0">
                <a:solidFill>
                  <a:srgbClr val="232021"/>
                </a:solidFill>
                <a:latin typeface="Arial"/>
                <a:cs typeface="Arial"/>
              </a:rPr>
              <a:t>  ünite 2 bak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21806" y="1545591"/>
            <a:ext cx="1671320" cy="4222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350" spc="10" dirty="0" smtClean="0">
                <a:solidFill>
                  <a:srgbClr val="232021"/>
                </a:solidFill>
                <a:latin typeface="Symbol"/>
                <a:cs typeface="Symbol"/>
              </a:rPr>
              <a:t></a:t>
            </a:r>
            <a:r>
              <a:rPr sz="2350" spc="-315" dirty="0" smtClean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2350" spc="5" dirty="0" smtClean="0">
                <a:solidFill>
                  <a:srgbClr val="232021"/>
                </a:solidFill>
                <a:latin typeface="Times New Roman"/>
                <a:cs typeface="Times New Roman"/>
              </a:rPr>
              <a:t>...</a:t>
            </a:r>
            <a:r>
              <a:rPr sz="2350" spc="-345" dirty="0" smtClean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2350" spc="10" dirty="0" smtClean="0">
                <a:solidFill>
                  <a:srgbClr val="232021"/>
                </a:solidFill>
                <a:latin typeface="Symbol"/>
                <a:cs typeface="Symbol"/>
              </a:rPr>
              <a:t></a:t>
            </a:r>
            <a:r>
              <a:rPr sz="2350" spc="145" dirty="0" smtClean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2350" i="1" spc="-105" dirty="0" smtClean="0">
                <a:solidFill>
                  <a:srgbClr val="232021"/>
                </a:solidFill>
                <a:latin typeface="Times New Roman"/>
                <a:cs typeface="Times New Roman"/>
              </a:rPr>
              <a:t>p</a:t>
            </a:r>
            <a:r>
              <a:rPr sz="2025" spc="15" baseline="-24691" dirty="0" smtClean="0">
                <a:solidFill>
                  <a:srgbClr val="232021"/>
                </a:solidFill>
                <a:latin typeface="Times New Roman"/>
                <a:cs typeface="Times New Roman"/>
              </a:rPr>
              <a:t>1</a:t>
            </a:r>
            <a:r>
              <a:rPr sz="2025" spc="-330" baseline="-24691" dirty="0" smtClean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2350" i="1" spc="10" dirty="0" smtClean="0">
                <a:solidFill>
                  <a:srgbClr val="232021"/>
                </a:solidFill>
                <a:latin typeface="Times New Roman"/>
                <a:cs typeface="Times New Roman"/>
              </a:rPr>
              <a:t>x</a:t>
            </a:r>
            <a:r>
              <a:rPr sz="2350" i="1" spc="-185" dirty="0" smtClean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2350" spc="10" dirty="0" smtClean="0">
                <a:solidFill>
                  <a:srgbClr val="232021"/>
                </a:solidFill>
                <a:latin typeface="Symbol"/>
                <a:cs typeface="Symbol"/>
              </a:rPr>
              <a:t></a:t>
            </a:r>
            <a:r>
              <a:rPr sz="2350" spc="165" dirty="0" smtClean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2350" i="1" spc="-5" dirty="0" smtClean="0">
                <a:solidFill>
                  <a:srgbClr val="232021"/>
                </a:solidFill>
                <a:latin typeface="Times New Roman"/>
                <a:cs typeface="Times New Roman"/>
              </a:rPr>
              <a:t>p</a:t>
            </a:r>
            <a:r>
              <a:rPr sz="2025" spc="15" baseline="-24691" dirty="0" smtClean="0">
                <a:solidFill>
                  <a:srgbClr val="232021"/>
                </a:solidFill>
                <a:latin typeface="Times New Roman"/>
                <a:cs typeface="Times New Roman"/>
              </a:rPr>
              <a:t>0</a:t>
            </a:r>
            <a:endParaRPr sz="2025" baseline="-24691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77315" y="1545591"/>
            <a:ext cx="2399665" cy="4222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2315"/>
              </a:lnSpc>
              <a:tabLst>
                <a:tab pos="1920239" algn="l"/>
              </a:tabLst>
            </a:pPr>
            <a:r>
              <a:rPr sz="2350" i="1" spc="90" dirty="0" smtClean="0">
                <a:solidFill>
                  <a:srgbClr val="232021"/>
                </a:solidFill>
                <a:latin typeface="Times New Roman"/>
                <a:cs typeface="Times New Roman"/>
              </a:rPr>
              <a:t>P</a:t>
            </a:r>
            <a:r>
              <a:rPr sz="2350" spc="170" dirty="0" smtClean="0">
                <a:solidFill>
                  <a:srgbClr val="232021"/>
                </a:solidFill>
                <a:latin typeface="Times New Roman"/>
                <a:cs typeface="Times New Roman"/>
              </a:rPr>
              <a:t>(</a:t>
            </a:r>
            <a:r>
              <a:rPr sz="2350" i="1" spc="55" dirty="0" smtClean="0">
                <a:solidFill>
                  <a:srgbClr val="232021"/>
                </a:solidFill>
                <a:latin typeface="Times New Roman"/>
                <a:cs typeface="Times New Roman"/>
              </a:rPr>
              <a:t>x</a:t>
            </a:r>
            <a:r>
              <a:rPr sz="2350" spc="5" dirty="0" smtClean="0">
                <a:solidFill>
                  <a:srgbClr val="232021"/>
                </a:solidFill>
                <a:latin typeface="Times New Roman"/>
                <a:cs typeface="Times New Roman"/>
              </a:rPr>
              <a:t>)</a:t>
            </a:r>
            <a:r>
              <a:rPr sz="2350" spc="-40" dirty="0" smtClean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2350" spc="10" dirty="0" smtClean="0">
                <a:solidFill>
                  <a:srgbClr val="232021"/>
                </a:solidFill>
                <a:latin typeface="Symbol"/>
                <a:cs typeface="Symbol"/>
              </a:rPr>
              <a:t></a:t>
            </a:r>
            <a:r>
              <a:rPr sz="2350" spc="70" dirty="0" smtClean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2350" i="1" spc="150" dirty="0" smtClean="0">
                <a:solidFill>
                  <a:srgbClr val="232021"/>
                </a:solidFill>
                <a:latin typeface="Times New Roman"/>
                <a:cs typeface="Times New Roman"/>
              </a:rPr>
              <a:t>x</a:t>
            </a:r>
            <a:r>
              <a:rPr sz="2025" i="1" spc="22" baseline="43209" dirty="0" smtClean="0">
                <a:solidFill>
                  <a:srgbClr val="232021"/>
                </a:solidFill>
                <a:latin typeface="Times New Roman"/>
                <a:cs typeface="Times New Roman"/>
              </a:rPr>
              <a:t>m </a:t>
            </a:r>
            <a:r>
              <a:rPr sz="2025" i="1" spc="-37" baseline="43209" dirty="0" smtClean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2350" spc="10" dirty="0" smtClean="0">
                <a:solidFill>
                  <a:srgbClr val="232021"/>
                </a:solidFill>
                <a:latin typeface="Symbol"/>
                <a:cs typeface="Symbol"/>
              </a:rPr>
              <a:t></a:t>
            </a:r>
            <a:r>
              <a:rPr sz="2350" spc="145" dirty="0" smtClean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2350" i="1" spc="10" dirty="0" smtClean="0">
                <a:solidFill>
                  <a:srgbClr val="232021"/>
                </a:solidFill>
                <a:latin typeface="Times New Roman"/>
                <a:cs typeface="Times New Roman"/>
              </a:rPr>
              <a:t>p	</a:t>
            </a:r>
            <a:r>
              <a:rPr sz="2350" i="1" spc="175" dirty="0" smtClean="0">
                <a:solidFill>
                  <a:srgbClr val="232021"/>
                </a:solidFill>
                <a:latin typeface="Times New Roman"/>
                <a:cs typeface="Times New Roman"/>
              </a:rPr>
              <a:t>x</a:t>
            </a:r>
            <a:r>
              <a:rPr sz="2025" i="1" spc="135" baseline="43209" dirty="0" smtClean="0">
                <a:solidFill>
                  <a:srgbClr val="232021"/>
                </a:solidFill>
                <a:latin typeface="Times New Roman"/>
                <a:cs typeface="Times New Roman"/>
              </a:rPr>
              <a:t>m</a:t>
            </a:r>
            <a:r>
              <a:rPr sz="2025" spc="-120" baseline="43209" dirty="0" smtClean="0">
                <a:solidFill>
                  <a:srgbClr val="232021"/>
                </a:solidFill>
                <a:latin typeface="Symbol"/>
                <a:cs typeface="Symbol"/>
              </a:rPr>
              <a:t></a:t>
            </a:r>
            <a:r>
              <a:rPr sz="2025" spc="15" baseline="43209" dirty="0" smtClean="0">
                <a:solidFill>
                  <a:srgbClr val="232021"/>
                </a:solidFill>
                <a:latin typeface="Times New Roman"/>
                <a:cs typeface="Times New Roman"/>
              </a:rPr>
              <a:t>1</a:t>
            </a:r>
            <a:endParaRPr sz="2025" baseline="43209">
              <a:latin typeface="Times New Roman"/>
              <a:cs typeface="Times New Roman"/>
            </a:endParaRPr>
          </a:p>
          <a:p>
            <a:pPr marR="494030" algn="r">
              <a:lnSpc>
                <a:spcPts val="905"/>
              </a:lnSpc>
            </a:pPr>
            <a:r>
              <a:rPr sz="1350" i="1" spc="5" dirty="0" smtClean="0">
                <a:solidFill>
                  <a:srgbClr val="232021"/>
                </a:solidFill>
                <a:latin typeface="Times New Roman"/>
                <a:cs typeface="Times New Roman"/>
              </a:rPr>
              <a:t>l</a:t>
            </a:r>
            <a:r>
              <a:rPr sz="1350" i="1" spc="-175" dirty="0" smtClean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1350" spc="-80" dirty="0" smtClean="0">
                <a:solidFill>
                  <a:srgbClr val="232021"/>
                </a:solidFill>
                <a:latin typeface="Symbol"/>
                <a:cs typeface="Symbol"/>
              </a:rPr>
              <a:t></a:t>
            </a:r>
            <a:r>
              <a:rPr sz="1350" spc="10" dirty="0" smtClean="0">
                <a:solidFill>
                  <a:srgbClr val="232021"/>
                </a:solidFill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76637" y="1051559"/>
            <a:ext cx="4815836" cy="1030223"/>
          </a:xfrm>
          <a:custGeom>
            <a:avLst/>
            <a:gdLst/>
            <a:ahLst/>
            <a:cxnLst/>
            <a:rect l="l" t="t" r="r" b="b"/>
            <a:pathLst>
              <a:path w="4815836" h="1030223">
                <a:moveTo>
                  <a:pt x="4815836" y="1024127"/>
                </a:moveTo>
                <a:lnTo>
                  <a:pt x="4815836" y="6095"/>
                </a:lnTo>
                <a:lnTo>
                  <a:pt x="4809740" y="0"/>
                </a:lnTo>
                <a:lnTo>
                  <a:pt x="6095" y="0"/>
                </a:lnTo>
                <a:lnTo>
                  <a:pt x="0" y="6095"/>
                </a:lnTo>
                <a:lnTo>
                  <a:pt x="0" y="1024127"/>
                </a:lnTo>
                <a:lnTo>
                  <a:pt x="6095" y="1030223"/>
                </a:lnTo>
                <a:lnTo>
                  <a:pt x="15239" y="1030223"/>
                </a:lnTo>
                <a:lnTo>
                  <a:pt x="15239" y="30479"/>
                </a:lnTo>
                <a:lnTo>
                  <a:pt x="30479" y="15239"/>
                </a:lnTo>
                <a:lnTo>
                  <a:pt x="30479" y="30479"/>
                </a:lnTo>
                <a:lnTo>
                  <a:pt x="4785356" y="30479"/>
                </a:lnTo>
                <a:lnTo>
                  <a:pt x="4785356" y="15239"/>
                </a:lnTo>
                <a:lnTo>
                  <a:pt x="4800596" y="30479"/>
                </a:lnTo>
                <a:lnTo>
                  <a:pt x="4800596" y="1030223"/>
                </a:lnTo>
                <a:lnTo>
                  <a:pt x="4809740" y="1030223"/>
                </a:lnTo>
                <a:lnTo>
                  <a:pt x="4815836" y="1024127"/>
                </a:lnTo>
                <a:close/>
              </a:path>
              <a:path w="4815836" h="1030223">
                <a:moveTo>
                  <a:pt x="30479" y="30479"/>
                </a:moveTo>
                <a:lnTo>
                  <a:pt x="30479" y="15239"/>
                </a:lnTo>
                <a:lnTo>
                  <a:pt x="15239" y="30479"/>
                </a:lnTo>
                <a:lnTo>
                  <a:pt x="30479" y="30479"/>
                </a:lnTo>
                <a:close/>
              </a:path>
              <a:path w="4815836" h="1030223">
                <a:moveTo>
                  <a:pt x="30479" y="999743"/>
                </a:moveTo>
                <a:lnTo>
                  <a:pt x="30479" y="30479"/>
                </a:lnTo>
                <a:lnTo>
                  <a:pt x="15239" y="30479"/>
                </a:lnTo>
                <a:lnTo>
                  <a:pt x="15239" y="999743"/>
                </a:lnTo>
                <a:lnTo>
                  <a:pt x="30479" y="999743"/>
                </a:lnTo>
                <a:close/>
              </a:path>
              <a:path w="4815836" h="1030223">
                <a:moveTo>
                  <a:pt x="4800596" y="999743"/>
                </a:moveTo>
                <a:lnTo>
                  <a:pt x="15239" y="999743"/>
                </a:lnTo>
                <a:lnTo>
                  <a:pt x="30479" y="1014983"/>
                </a:lnTo>
                <a:lnTo>
                  <a:pt x="30479" y="1030223"/>
                </a:lnTo>
                <a:lnTo>
                  <a:pt x="4785356" y="1030223"/>
                </a:lnTo>
                <a:lnTo>
                  <a:pt x="4785356" y="1014983"/>
                </a:lnTo>
                <a:lnTo>
                  <a:pt x="4800596" y="999743"/>
                </a:lnTo>
                <a:close/>
              </a:path>
              <a:path w="4815836" h="1030223">
                <a:moveTo>
                  <a:pt x="30479" y="1030223"/>
                </a:moveTo>
                <a:lnTo>
                  <a:pt x="30479" y="1014983"/>
                </a:lnTo>
                <a:lnTo>
                  <a:pt x="15239" y="999743"/>
                </a:lnTo>
                <a:lnTo>
                  <a:pt x="15239" y="1030223"/>
                </a:lnTo>
                <a:lnTo>
                  <a:pt x="30479" y="1030223"/>
                </a:lnTo>
                <a:close/>
              </a:path>
              <a:path w="4815836" h="1030223">
                <a:moveTo>
                  <a:pt x="4800596" y="30479"/>
                </a:moveTo>
                <a:lnTo>
                  <a:pt x="4785356" y="15239"/>
                </a:lnTo>
                <a:lnTo>
                  <a:pt x="4785356" y="30479"/>
                </a:lnTo>
                <a:lnTo>
                  <a:pt x="4800596" y="30479"/>
                </a:lnTo>
                <a:close/>
              </a:path>
              <a:path w="4815836" h="1030223">
                <a:moveTo>
                  <a:pt x="4800596" y="999743"/>
                </a:moveTo>
                <a:lnTo>
                  <a:pt x="4800596" y="30479"/>
                </a:lnTo>
                <a:lnTo>
                  <a:pt x="4785356" y="30479"/>
                </a:lnTo>
                <a:lnTo>
                  <a:pt x="4785356" y="999743"/>
                </a:lnTo>
                <a:lnTo>
                  <a:pt x="4800596" y="999743"/>
                </a:lnTo>
                <a:close/>
              </a:path>
              <a:path w="4815836" h="1030223">
                <a:moveTo>
                  <a:pt x="4800596" y="1030223"/>
                </a:moveTo>
                <a:lnTo>
                  <a:pt x="4800596" y="999743"/>
                </a:lnTo>
                <a:lnTo>
                  <a:pt x="4785356" y="1014983"/>
                </a:lnTo>
                <a:lnTo>
                  <a:pt x="4785356" y="1030223"/>
                </a:lnTo>
                <a:lnTo>
                  <a:pt x="4800596" y="103022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22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7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23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7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tr-TR" sz="2800" b="1" spc="-15" dirty="0" smtClean="0">
                <a:solidFill>
                  <a:srgbClr val="232021"/>
                </a:solidFill>
                <a:latin typeface="Arial"/>
                <a:cs typeface="Arial"/>
              </a:rPr>
              <a:t>Ünite içeriği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2398" y="2176274"/>
            <a:ext cx="4615180" cy="27449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207645" algn="l"/>
              </a:tabLst>
            </a:pPr>
            <a:r>
              <a:rPr lang="tr-TR" sz="2000" dirty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lang="tr-TR" sz="2000" spc="-15" dirty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lang="tr-TR" sz="2000" spc="-5" dirty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lang="tr-TR" sz="2000" spc="-20" dirty="0">
                <a:solidFill>
                  <a:srgbClr val="232021"/>
                </a:solidFill>
                <a:latin typeface="Arial"/>
                <a:cs typeface="Arial"/>
              </a:rPr>
              <a:t>eam</a:t>
            </a:r>
            <a:r>
              <a:rPr lang="tr-TR" sz="2000" spc="-1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dirty="0">
                <a:solidFill>
                  <a:srgbClr val="232021"/>
                </a:solidFill>
                <a:latin typeface="Arial"/>
                <a:cs typeface="Arial"/>
              </a:rPr>
              <a:t>şifrelemeye giriş</a:t>
            </a:r>
            <a:endParaRPr lang="tr-TR" sz="2000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lang="tr-TR" sz="700" dirty="0"/>
          </a:p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207645" algn="l"/>
              </a:tabLst>
            </a:pPr>
            <a:r>
              <a:rPr lang="tr-TR" sz="2000" spc="-15" dirty="0">
                <a:solidFill>
                  <a:srgbClr val="232021"/>
                </a:solidFill>
                <a:latin typeface="Arial"/>
                <a:cs typeface="Arial"/>
              </a:rPr>
              <a:t>Rastgele sayı üreteci (</a:t>
            </a:r>
            <a:r>
              <a:rPr lang="tr-TR" sz="2000" spc="-15" dirty="0" err="1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lang="tr-TR" sz="2000" spc="-20" dirty="0" err="1">
                <a:solidFill>
                  <a:srgbClr val="232021"/>
                </a:solidFill>
                <a:latin typeface="Arial"/>
                <a:cs typeface="Arial"/>
              </a:rPr>
              <a:t>andom</a:t>
            </a:r>
            <a:r>
              <a:rPr lang="tr-TR" sz="2000" spc="1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spc="-20" dirty="0" err="1">
                <a:solidFill>
                  <a:srgbClr val="232021"/>
                </a:solidFill>
                <a:latin typeface="Arial"/>
                <a:cs typeface="Arial"/>
              </a:rPr>
              <a:t>nu</a:t>
            </a:r>
            <a:r>
              <a:rPr lang="tr-TR" sz="2000" spc="20" dirty="0" err="1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lang="tr-TR" sz="2000" spc="-20" dirty="0" err="1">
                <a:solidFill>
                  <a:srgbClr val="232021"/>
                </a:solidFill>
                <a:latin typeface="Arial"/>
                <a:cs typeface="Arial"/>
              </a:rPr>
              <a:t>be</a:t>
            </a:r>
            <a:r>
              <a:rPr lang="tr-TR" sz="2000" spc="-10" dirty="0" err="1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lang="tr-TR" sz="2000" spc="-2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spc="-20" dirty="0" err="1">
                <a:solidFill>
                  <a:srgbClr val="232021"/>
                </a:solidFill>
                <a:latin typeface="Arial"/>
                <a:cs typeface="Arial"/>
              </a:rPr>
              <a:t>gene</a:t>
            </a:r>
            <a:r>
              <a:rPr lang="tr-TR" sz="2000" spc="-5" dirty="0" err="1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lang="tr-TR" sz="2000" spc="-20" dirty="0" err="1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lang="tr-TR" sz="2000" spc="-15" dirty="0" err="1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lang="tr-TR" sz="2000" spc="-20" dirty="0" err="1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lang="tr-TR" sz="2000" spc="-5" dirty="0" err="1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lang="tr-TR" sz="2000" spc="-10" dirty="0" err="1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lang="tr-TR" sz="2000" spc="3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spc="-5" dirty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lang="tr-TR" sz="2000" spc="-15" dirty="0" err="1">
                <a:solidFill>
                  <a:srgbClr val="232021"/>
                </a:solidFill>
                <a:latin typeface="Arial"/>
                <a:cs typeface="Arial"/>
              </a:rPr>
              <a:t>RN</a:t>
            </a:r>
            <a:r>
              <a:rPr lang="tr-TR" sz="2000" spc="-10" dirty="0" err="1">
                <a:solidFill>
                  <a:srgbClr val="232021"/>
                </a:solidFill>
                <a:latin typeface="Arial"/>
                <a:cs typeface="Arial"/>
              </a:rPr>
              <a:t>G</a:t>
            </a:r>
            <a:r>
              <a:rPr lang="tr-TR" sz="2000" dirty="0" err="1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lang="tr-TR" sz="2000" spc="-10" dirty="0">
                <a:solidFill>
                  <a:srgbClr val="232021"/>
                </a:solidFill>
                <a:latin typeface="Arial"/>
                <a:cs typeface="Arial"/>
              </a:rPr>
              <a:t>))</a:t>
            </a:r>
            <a:endParaRPr lang="tr-TR" sz="2000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19"/>
              </a:spcBef>
              <a:buClr>
                <a:srgbClr val="5C83BE"/>
              </a:buClr>
              <a:buFont typeface="Arial"/>
              <a:buChar char="•"/>
            </a:pPr>
            <a:endParaRPr lang="tr-TR" sz="700" dirty="0"/>
          </a:p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207645" algn="l"/>
              </a:tabLst>
            </a:pPr>
            <a:r>
              <a:rPr lang="tr-TR" sz="2000" spc="-10" dirty="0">
                <a:solidFill>
                  <a:srgbClr val="232021"/>
                </a:solidFill>
                <a:latin typeface="Arial"/>
                <a:cs typeface="Arial"/>
              </a:rPr>
              <a:t>Tek kullanımlık blok notlar(</a:t>
            </a:r>
            <a:r>
              <a:rPr lang="tr-TR" sz="2000" spc="-10" dirty="0" err="1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lang="tr-TR" sz="2000" spc="-20" dirty="0" err="1">
                <a:solidFill>
                  <a:srgbClr val="232021"/>
                </a:solidFill>
                <a:latin typeface="Arial"/>
                <a:cs typeface="Arial"/>
              </a:rPr>
              <a:t>ne</a:t>
            </a:r>
            <a:r>
              <a:rPr lang="tr-TR" sz="2000" spc="-5" dirty="0">
                <a:solidFill>
                  <a:srgbClr val="232021"/>
                </a:solidFill>
                <a:latin typeface="Arial"/>
                <a:cs typeface="Arial"/>
              </a:rPr>
              <a:t>-</a:t>
            </a:r>
            <a:r>
              <a:rPr lang="tr-TR" sz="2000" spc="15" dirty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lang="tr-TR" sz="2000" spc="-20" dirty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lang="tr-TR" sz="2000" spc="20" dirty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lang="tr-TR" sz="2000" spc="-15" dirty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lang="tr-TR" sz="2000" spc="-8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spc="-25" dirty="0" err="1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lang="tr-TR" sz="2000" spc="-20" dirty="0" err="1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lang="tr-TR" sz="2000" spc="-15" dirty="0" err="1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lang="tr-TR" sz="2000" spc="4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spc="-5" dirty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lang="tr-TR" sz="2000" spc="-10" dirty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lang="tr-TR" sz="2000" spc="15" dirty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lang="tr-TR" sz="2000" spc="-25" dirty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lang="tr-TR" sz="2000" spc="-10" dirty="0">
                <a:solidFill>
                  <a:srgbClr val="232021"/>
                </a:solidFill>
                <a:latin typeface="Arial"/>
                <a:cs typeface="Arial"/>
              </a:rPr>
              <a:t>))</a:t>
            </a:r>
            <a:endParaRPr lang="tr-TR" sz="2000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lang="tr-TR" sz="700" dirty="0"/>
          </a:p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207645" algn="l"/>
              </a:tabLst>
            </a:pPr>
            <a:r>
              <a:rPr lang="tr-TR" sz="2000" spc="-20" dirty="0" err="1">
                <a:solidFill>
                  <a:srgbClr val="232021"/>
                </a:solidFill>
                <a:latin typeface="Arial"/>
                <a:cs typeface="Arial"/>
              </a:rPr>
              <a:t>Linea</a:t>
            </a:r>
            <a:r>
              <a:rPr lang="tr-TR" sz="2000" spc="-10" dirty="0" err="1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lang="tr-TR" sz="2000" spc="2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spc="10" dirty="0" err="1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lang="tr-TR" sz="2000" spc="-20" dirty="0" err="1">
                <a:solidFill>
                  <a:srgbClr val="232021"/>
                </a:solidFill>
                <a:latin typeface="Arial"/>
                <a:cs typeface="Arial"/>
              </a:rPr>
              <a:t>eedba</a:t>
            </a:r>
            <a:r>
              <a:rPr lang="tr-TR" sz="2000" dirty="0" err="1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lang="tr-TR" sz="2000" spc="-10" dirty="0" err="1">
                <a:solidFill>
                  <a:srgbClr val="232021"/>
                </a:solidFill>
                <a:latin typeface="Arial"/>
                <a:cs typeface="Arial"/>
              </a:rPr>
              <a:t>k</a:t>
            </a:r>
            <a:r>
              <a:rPr lang="tr-TR" sz="2000" spc="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dirty="0" err="1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lang="tr-TR" sz="2000" spc="-20" dirty="0" err="1">
                <a:solidFill>
                  <a:srgbClr val="232021"/>
                </a:solidFill>
                <a:latin typeface="Arial"/>
                <a:cs typeface="Arial"/>
              </a:rPr>
              <a:t>hi</a:t>
            </a:r>
            <a:r>
              <a:rPr lang="tr-TR" sz="2000" spc="10" dirty="0" err="1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lang="tr-TR" sz="2000" spc="-10" dirty="0" err="1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lang="tr-TR" sz="2000" spc="-3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spc="-5" dirty="0" err="1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lang="tr-TR" sz="2000" spc="-20" dirty="0" err="1">
                <a:solidFill>
                  <a:srgbClr val="232021"/>
                </a:solidFill>
                <a:latin typeface="Arial"/>
                <a:cs typeface="Arial"/>
              </a:rPr>
              <a:t>egi</a:t>
            </a:r>
            <a:r>
              <a:rPr lang="tr-TR" sz="2000" dirty="0" err="1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lang="tr-TR" sz="2000" spc="-15" dirty="0" err="1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lang="tr-TR" sz="2000" spc="-20" dirty="0" err="1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lang="tr-TR" sz="2000" spc="-5" dirty="0" err="1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lang="tr-TR" sz="2000" spc="-10" dirty="0" err="1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lang="tr-TR" sz="2000" spc="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spc="-5" dirty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lang="tr-TR" sz="2000" spc="-20" dirty="0" err="1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lang="tr-TR" sz="2000" spc="-10" dirty="0" err="1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lang="tr-TR" sz="2000" spc="-25" dirty="0" err="1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lang="tr-TR" sz="2000" spc="-15" dirty="0" err="1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lang="tr-TR" sz="2000" dirty="0" err="1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lang="tr-TR" sz="2000" spc="-10" dirty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endParaRPr lang="tr-TR" sz="2000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lang="tr-TR" sz="700" dirty="0"/>
          </a:p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207645" algn="l"/>
              </a:tabLst>
            </a:pPr>
            <a:r>
              <a:rPr lang="tr-TR" sz="2000" b="1" spc="15" dirty="0" err="1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lang="tr-TR" sz="2000" b="1" spc="-5" dirty="0" err="1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lang="tr-TR" sz="2000" b="1" spc="-20" dirty="0" err="1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lang="tr-TR" sz="2000" b="1" spc="-25" dirty="0" err="1">
                <a:solidFill>
                  <a:srgbClr val="232021"/>
                </a:solidFill>
                <a:latin typeface="Arial"/>
                <a:cs typeface="Arial"/>
              </a:rPr>
              <a:t>v</a:t>
            </a:r>
            <a:r>
              <a:rPr lang="tr-TR" sz="2000" b="1" spc="-20" dirty="0" err="1">
                <a:solidFill>
                  <a:srgbClr val="232021"/>
                </a:solidFill>
                <a:latin typeface="Arial"/>
                <a:cs typeface="Arial"/>
              </a:rPr>
              <a:t>iu</a:t>
            </a:r>
            <a:r>
              <a:rPr lang="tr-TR" sz="2000" b="1" spc="20" dirty="0" err="1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lang="tr-TR" sz="2000" b="1" spc="-10" dirty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r>
              <a:rPr lang="tr-TR" sz="2000" b="1" spc="-5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b="1" spc="-15" dirty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lang="tr-TR" sz="2000" b="1" spc="1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b="1" spc="20" dirty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lang="tr-TR" sz="2000" b="1" spc="-20" dirty="0">
                <a:solidFill>
                  <a:srgbClr val="232021"/>
                </a:solidFill>
                <a:latin typeface="Arial"/>
                <a:cs typeface="Arial"/>
              </a:rPr>
              <a:t>ode</a:t>
            </a:r>
            <a:r>
              <a:rPr lang="tr-TR" sz="2000" b="1" spc="-5" dirty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lang="tr-TR" sz="2000" b="1" spc="-15" dirty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lang="tr-TR" sz="2000" b="1" spc="-3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b="1" dirty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lang="tr-TR" sz="2000" b="1" spc="-15" dirty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lang="tr-TR" sz="2000" b="1" spc="-5" dirty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lang="tr-TR" sz="2000" b="1" spc="-20" dirty="0">
                <a:solidFill>
                  <a:srgbClr val="232021"/>
                </a:solidFill>
                <a:latin typeface="Arial"/>
                <a:cs typeface="Arial"/>
              </a:rPr>
              <a:t>eam</a:t>
            </a:r>
            <a:r>
              <a:rPr lang="tr-TR" sz="2000" b="1" spc="-1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b="1" dirty="0">
                <a:solidFill>
                  <a:srgbClr val="232021"/>
                </a:solidFill>
                <a:latin typeface="Arial"/>
                <a:cs typeface="Arial"/>
              </a:rPr>
              <a:t>şifre</a:t>
            </a:r>
            <a:endParaRPr lang="tr-TR" sz="2000" b="1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5337" y="622555"/>
            <a:ext cx="4318000" cy="356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3700" indent="-381000">
              <a:lnSpc>
                <a:spcPct val="100000"/>
              </a:lnSpc>
              <a:buClr>
                <a:srgbClr val="5C83BE"/>
              </a:buClr>
              <a:buSzPct val="118421"/>
              <a:buFont typeface="Arial"/>
              <a:buChar char="•"/>
              <a:tabLst>
                <a:tab pos="393700" algn="l"/>
              </a:tabLst>
            </a:pPr>
            <a:r>
              <a:rPr sz="1900" b="1" spc="-15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900" b="1" spc="-3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900" b="1" spc="5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900" b="1" spc="-25" dirty="0" smtClean="0">
                <a:solidFill>
                  <a:srgbClr val="232021"/>
                </a:solidFill>
                <a:latin typeface="Arial"/>
                <a:cs typeface="Arial"/>
              </a:rPr>
              <a:t>od</a:t>
            </a:r>
            <a:r>
              <a:rPr sz="1900" b="1" spc="-15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900" b="1" spc="-5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900" b="1" spc="-15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900" b="1" spc="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900" b="1" spc="-5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900" b="1" spc="-15" dirty="0" smtClean="0">
                <a:solidFill>
                  <a:srgbClr val="232021"/>
                </a:solidFill>
                <a:latin typeface="Arial"/>
                <a:cs typeface="Arial"/>
              </a:rPr>
              <a:t>eam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900" b="1" spc="-25" dirty="0" smtClean="0">
                <a:solidFill>
                  <a:srgbClr val="232021"/>
                </a:solidFill>
                <a:latin typeface="Arial"/>
                <a:cs typeface="Arial"/>
              </a:rPr>
              <a:t>ph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er</a:t>
            </a:r>
            <a:r>
              <a:rPr sz="1900" b="1" spc="3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- </a:t>
            </a:r>
            <a:r>
              <a:rPr sz="1900" b="1" spc="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900" b="1" spc="-5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900" b="1" spc="-40" dirty="0" smtClean="0">
                <a:solidFill>
                  <a:srgbClr val="232021"/>
                </a:solidFill>
                <a:latin typeface="Arial"/>
                <a:cs typeface="Arial"/>
              </a:rPr>
              <a:t>v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900" b="1" spc="-25" dirty="0" smtClean="0">
                <a:solidFill>
                  <a:srgbClr val="232021"/>
                </a:solidFill>
                <a:latin typeface="Arial"/>
                <a:cs typeface="Arial"/>
              </a:rPr>
              <a:t>u</a:t>
            </a:r>
            <a:r>
              <a:rPr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endParaRPr sz="1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19390" y="4623311"/>
            <a:ext cx="6581131" cy="21291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Üç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non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li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nea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600" i="1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(NL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r>
              <a:rPr sz="16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10" dirty="0" err="1" smtClean="0">
                <a:solidFill>
                  <a:srgbClr val="232021"/>
                </a:solidFill>
                <a:latin typeface="Arial"/>
                <a:cs typeface="Arial"/>
              </a:rPr>
              <a:t>nin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 uzunluğu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93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84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11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0"/>
              </a:spcBef>
              <a:buClr>
                <a:srgbClr val="5C83BE"/>
              </a:buClr>
              <a:buFont typeface="Arial"/>
              <a:buChar char="•"/>
            </a:pPr>
            <a:endParaRPr sz="600" dirty="0"/>
          </a:p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sz="1600" spc="-45" dirty="0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R-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toplama üç</a:t>
            </a: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NL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600" spc="-5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çıkışları</a:t>
            </a:r>
            <a:r>
              <a:rPr sz="16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rea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lang="tr-TR" sz="1600" spc="0" dirty="0" smtClean="0">
                <a:solidFill>
                  <a:srgbClr val="232021"/>
                </a:solidFill>
                <a:latin typeface="Arial"/>
                <a:cs typeface="Arial"/>
              </a:rPr>
              <a:t>anahtarı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10" dirty="0" err="1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575" i="1" spc="0" baseline="-21164" dirty="0" err="1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lang="tr-TR" sz="1575" baseline="-21164" dirty="0">
                <a:latin typeface="Arial"/>
                <a:cs typeface="Arial"/>
              </a:rPr>
              <a:t> </a:t>
            </a:r>
            <a:r>
              <a:rPr lang="tr-TR" sz="1575" baseline="-21164" dirty="0" smtClean="0">
                <a:latin typeface="Arial"/>
                <a:cs typeface="Arial"/>
              </a:rPr>
              <a:t> </a:t>
            </a: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Üretir.             Donanımda küçüklük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0"/>
              </a:spcBef>
              <a:buClr>
                <a:srgbClr val="5C83BE"/>
              </a:buClr>
              <a:buFont typeface="Arial"/>
              <a:buChar char="•"/>
            </a:pPr>
            <a:endParaRPr sz="600" dirty="0"/>
          </a:p>
          <a:p>
            <a:pPr marL="588645" lvl="1" indent="-192405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588645" algn="l"/>
              </a:tabLst>
            </a:pP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Toplam kaydedici sayısı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r>
              <a:rPr sz="1600" spc="-3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28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8</a:t>
            </a:r>
            <a:endParaRPr sz="1600" dirty="0">
              <a:latin typeface="Arial"/>
              <a:cs typeface="Arial"/>
            </a:endParaRPr>
          </a:p>
          <a:p>
            <a:pPr lvl="1">
              <a:lnSpc>
                <a:spcPts val="600"/>
              </a:lnSpc>
              <a:spcBef>
                <a:spcPts val="0"/>
              </a:spcBef>
              <a:buClr>
                <a:srgbClr val="5C83BE"/>
              </a:buClr>
              <a:buFont typeface="Arial"/>
              <a:buChar char="•"/>
            </a:pPr>
            <a:endParaRPr sz="600" dirty="0"/>
          </a:p>
          <a:p>
            <a:pPr marL="588645" lvl="1" indent="-192405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588645" algn="l"/>
              </a:tabLst>
            </a:pPr>
            <a:r>
              <a:rPr lang="tr-TR" sz="1600" spc="-10" dirty="0" err="1" smtClean="0">
                <a:solidFill>
                  <a:srgbClr val="232021"/>
                </a:solidFill>
                <a:latin typeface="Arial"/>
                <a:cs typeface="Arial"/>
              </a:rPr>
              <a:t>Liner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 olmayan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r>
              <a:rPr sz="1600" spc="-3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3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A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ND-</a:t>
            </a:r>
            <a:r>
              <a:rPr lang="tr-TR" sz="1600" spc="-5" dirty="0" smtClean="0">
                <a:solidFill>
                  <a:srgbClr val="232021"/>
                </a:solidFill>
                <a:latin typeface="Arial"/>
                <a:cs typeface="Arial"/>
              </a:rPr>
              <a:t>kapısı</a:t>
            </a:r>
            <a:endParaRPr sz="1600" dirty="0">
              <a:latin typeface="Arial"/>
              <a:cs typeface="Arial"/>
            </a:endParaRPr>
          </a:p>
          <a:p>
            <a:pPr lvl="1">
              <a:lnSpc>
                <a:spcPts val="600"/>
              </a:lnSpc>
              <a:spcBef>
                <a:spcPts val="0"/>
              </a:spcBef>
              <a:buClr>
                <a:srgbClr val="5C83BE"/>
              </a:buClr>
              <a:buFont typeface="Arial"/>
              <a:buChar char="•"/>
            </a:pPr>
            <a:endParaRPr sz="600" dirty="0"/>
          </a:p>
          <a:p>
            <a:pPr marL="588645" lvl="1" indent="-192405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588645" algn="l"/>
              </a:tabLst>
            </a:pP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7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45" dirty="0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R-</a:t>
            </a:r>
            <a:r>
              <a:rPr lang="tr-TR" sz="1600" spc="-5" dirty="0" smtClean="0">
                <a:solidFill>
                  <a:srgbClr val="232021"/>
                </a:solidFill>
                <a:latin typeface="Arial"/>
                <a:cs typeface="Arial"/>
              </a:rPr>
              <a:t>kapısı</a:t>
            </a:r>
            <a:r>
              <a:rPr sz="1600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4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35" dirty="0" smtClean="0">
                <a:solidFill>
                  <a:srgbClr val="232021"/>
                </a:solidFill>
                <a:latin typeface="Arial"/>
                <a:cs typeface="Arial"/>
              </a:rPr>
              <a:t>tanesi iç girişli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16202" y="1139952"/>
            <a:ext cx="2560320" cy="18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70426" y="115519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70426" y="11612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70426" y="116738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70426" y="117348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70426" y="117957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70426" y="118567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70426" y="11917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70426" y="119786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08157" y="120396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70426" y="120396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08157" y="12100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70426" y="12100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08157" y="121615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70426" y="121615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08157" y="122224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70426" y="122224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08157" y="12283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70426" y="12283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208157" y="123443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670426" y="123443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08157" y="124053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670426" y="124053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08157" y="12466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670426" y="12466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08157" y="125272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70426" y="125272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208157" y="125882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670426" y="125882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08157" y="126491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670426" y="126491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08157" y="127101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670426" y="127101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208157" y="127711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670426" y="127711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08157" y="128320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670426" y="128320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08157" y="140512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208157" y="141122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208157" y="141731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70426" y="141731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208157" y="142341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C454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670426" y="142341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C464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141101" y="1158239"/>
            <a:ext cx="3980688" cy="2926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208157" y="14478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208157" y="145389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208157" y="145999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208157" y="14660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208157" y="147218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208157" y="147828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208157" y="148437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208157" y="149047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208157" y="14965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208157" y="150266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073786" y="150266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B7E7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208157" y="150876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208157" y="15148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208157" y="152095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208157" y="152704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536314" y="1286255"/>
            <a:ext cx="274319" cy="2438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804538" y="152704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074045" y="15331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208157" y="15331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536314" y="15331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074045" y="153923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208157" y="153923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536314" y="153923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208157" y="154533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055497" y="154533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A6E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208157" y="15514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842141" y="15514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159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055497" y="15514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D282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91818" y="15514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5797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146682" y="15514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98B8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427097" y="15514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78A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469770" y="15514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B7E7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756026" y="15514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D807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774314" y="15514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E817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884042" y="15514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97C7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945002" y="15514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66B6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012058" y="15514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98B8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079114" y="15514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B7E7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067949" y="155752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208157" y="155752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348365" y="155752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842141" y="155752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D282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055497" y="155752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65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085721" y="155752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65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104009" y="155752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1756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128394" y="1444752"/>
            <a:ext cx="60959" cy="1158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158874" y="155752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D282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414906" y="155752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386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439290" y="155752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7232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488058" y="155752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E56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749930" y="155752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342E2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780409" y="155752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24C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810890" y="1444752"/>
            <a:ext cx="97535" cy="1158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877946" y="155752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3E393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908426" y="155752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D47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036442" y="155752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2766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060826" y="155752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A535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085209" y="155752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D47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067949" y="156362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208157" y="156362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348365" y="156362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842141" y="156362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D282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049402" y="156362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E63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079626" y="156362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2675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414906" y="156362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23C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749930" y="156362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C464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780409" y="156362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322C2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877946" y="156362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A25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908426" y="156362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04A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926714" y="156362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14B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951097" y="1444752"/>
            <a:ext cx="67055" cy="1219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005962" y="156362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4202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042538" y="156362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F57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060826" y="156362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97C7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085209" y="156362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530218" y="156362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067949" y="156971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208157" y="156971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348365" y="156971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842141" y="156971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D282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049402" y="156971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9242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079626" y="156971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414906" y="156971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C55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780409" y="156971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C454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877946" y="156971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B444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005962" y="156971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042538" y="156971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3B36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530218" y="156971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2842141" y="157581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D282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049402" y="157581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D55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079626" y="157581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4104009" y="157581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D55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719450" y="1444752"/>
            <a:ext cx="36575" cy="13411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749930" y="157581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43E3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877946" y="157581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7232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908426" y="1566672"/>
            <a:ext cx="85343" cy="121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951097" y="157581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14B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005962" y="157581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85E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2842141" y="158191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D282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043309" y="158191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65C5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079626" y="158191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104009" y="158191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083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122297" y="1554480"/>
            <a:ext cx="67055" cy="304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158874" y="158191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39343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378330" y="1444752"/>
            <a:ext cx="152400" cy="14020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439290" y="158191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D282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469770" y="158191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C8E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749930" y="158191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A535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877946" y="158191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A605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951097" y="158191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E817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6012058" y="158191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E63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708285" y="158800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D62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708285" y="1444752"/>
            <a:ext cx="1072895" cy="14630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2067949" y="158800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2208157" y="158800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2348365" y="158800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2842141" y="158800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D282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3043309" y="158800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522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079626" y="158800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110106" y="158800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F484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122297" y="1578863"/>
            <a:ext cx="67055" cy="1219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158874" y="158800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7232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439290" y="158800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9242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780409" y="158800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33D3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908426" y="158800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9535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6042538" y="158800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53F3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6085209" y="158800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6036442" y="1444752"/>
            <a:ext cx="1438656" cy="14630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6530218" y="158800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708285" y="159410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2067949" y="159410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2208157" y="159410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2348365" y="159410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2842141" y="159410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D282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3043309" y="159410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159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4079626" y="159410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E29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110106" y="159410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C454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128394" y="1584960"/>
            <a:ext cx="60959" cy="1219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158874" y="159410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378330" y="1584960"/>
            <a:ext cx="42671" cy="1219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414906" y="159410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C55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439290" y="159410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488058" y="159410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C615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780409" y="159410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522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5908426" y="159410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3B36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6060826" y="159410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751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6085209" y="159410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530218" y="159410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708285" y="16002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2067949" y="16002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2208157" y="16002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2348365" y="16002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2842141" y="16002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D282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4079626" y="16002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78A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104009" y="1591055"/>
            <a:ext cx="85343" cy="1219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158874" y="16002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39343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414906" y="16002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8424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439290" y="16002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E29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457577" y="1578863"/>
            <a:ext cx="73152" cy="2438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4488058" y="16002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F484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5749930" y="16002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23C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5780409" y="16002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A7E7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5877946" y="16002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37323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5908426" y="16002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95E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5932809" y="16002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377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6005962" y="16002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66B6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6036442" y="16002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D47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6060826" y="16002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083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6085209" y="16002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9242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708285" y="160629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2067949" y="160629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2208157" y="160629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2348365" y="160629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2842141" y="160629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D282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4079626" y="160629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78A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4104009" y="1597152"/>
            <a:ext cx="85343" cy="1219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4158874" y="160629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39343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4414906" y="160629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8424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4439290" y="160629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E29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4457577" y="1603247"/>
            <a:ext cx="12191" cy="609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4488058" y="160629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F484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5749930" y="160629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23C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5780409" y="160629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A7E7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5877946" y="160629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37323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5908426" y="160629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95E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5932809" y="160629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377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6005962" y="160629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66B6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6036442" y="160629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D47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6060826" y="160629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083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6085209" y="160629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9242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1708285" y="161239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1921645" y="1591055"/>
            <a:ext cx="85343" cy="2438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2208157" y="161239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2836045" y="1609344"/>
            <a:ext cx="18288" cy="609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3037213" y="161239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A25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4085721" y="161239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66B6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4104009" y="161239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2675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4140586" y="161239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C807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4152777" y="161239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75D5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4421002" y="161239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67A7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4433194" y="161239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95E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4481962" y="161239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75D5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5749930" y="161239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F83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5877946" y="161239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688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6079114" y="161239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E72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6383914" y="1591055"/>
            <a:ext cx="79247" cy="2438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708285" y="16184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1921645" y="16184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98B8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2208157" y="16184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3037213" y="16184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E63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1708285" y="162458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2208157" y="162458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3031117" y="162458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A535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6536314" y="162458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1708285" y="16306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2208157" y="16306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3031117" y="16306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302A2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6804538" y="16306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1708285" y="16367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2208157" y="16367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3031117" y="16367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A6E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1708285" y="164287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2080141" y="164287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2208157" y="164287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2336173" y="164287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1708285" y="16489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2208157" y="16489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1708285" y="16550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2208157" y="16550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3000637" y="1505711"/>
            <a:ext cx="146300" cy="15239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6792345" y="16550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1708285" y="166116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2208157" y="166116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1708285" y="16672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2208157" y="16672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1708285" y="167335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2208157" y="167335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1708285" y="167944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2208157" y="167944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1708285" y="16855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2208157" y="16855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1708285" y="169163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2208157" y="169163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1708285" y="169773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2208157" y="169773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1708285" y="17038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2208157" y="17038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1708285" y="170992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2208157" y="170992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1708285" y="171602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1708285" y="172212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2067949" y="1609344"/>
            <a:ext cx="286511" cy="11582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1708285" y="172821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1708285" y="173431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1708285" y="174040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6670426" y="174040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C615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1708285" y="174650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6670426" y="174650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3630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1708285" y="17526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1708285" y="175869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1708285" y="176479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1708285" y="17708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1708285" y="177698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1708285" y="17830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1708285" y="17891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1708285" y="179527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1708285" y="18013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1708285" y="18074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1708285" y="181356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1708285" y="18196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1708285" y="182575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1708285" y="183184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1708285" y="18379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1708285" y="184403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1708285" y="185013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1708285" y="18562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1708285" y="186232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1708285" y="186842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1708285" y="187452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1708285" y="188061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1708285" y="188671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1708285" y="189280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1708285" y="189890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1708285" y="19050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1708285" y="191109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1708285" y="191719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1708285" y="19232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1708285" y="192938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1708285" y="19354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1708285" y="19415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1708285" y="194767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1708285" y="19537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1708285" y="19598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1708285" y="196596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1708285" y="19720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1708285" y="197815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1708285" y="198424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1708285" y="19903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1708285" y="199643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1708285" y="200253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1708285" y="20086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1708285" y="201472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1708285" y="202082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1708285" y="202692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1708285" y="203301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1708285" y="203911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1708285" y="204520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2616589" y="1444752"/>
            <a:ext cx="4212332" cy="60350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1708285" y="205130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1708285" y="20574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1708285" y="206349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1708285" y="206959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1708285" y="20756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1708285" y="208178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1708285" y="20878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1708285" y="20939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1708285" y="210007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1708285" y="21061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1708285" y="21122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1708285" y="211836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1708285" y="21244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1708285" y="213055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1708285" y="213664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1708285" y="21427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1708285" y="214883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1708285" y="215493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1708285" y="21610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1708285" y="216712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1708285" y="217322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1708285" y="217932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1708285" y="218541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1708285" y="219151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1708285" y="219760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1708285" y="220370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1708285" y="22098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1708285" y="221589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1708285" y="222199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1708285" y="22280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1708285" y="223418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1708285" y="22402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1708285" y="22463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1708285" y="225247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1805821" y="1584960"/>
            <a:ext cx="5163308" cy="67055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6170553" y="225247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1708285" y="22585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6170553" y="22585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1708285" y="22646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6170553" y="22646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1708285" y="227076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6170553" y="227076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1708285" y="22768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6170553" y="22768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1708285" y="228295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6170553" y="228295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1708285" y="228904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6170553" y="228904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1708285" y="22951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6170553" y="22951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1708285" y="230123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6170553" y="230123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1708285" y="230733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2208157" y="230733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6170553" y="230733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1708285" y="23134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2208157" y="23134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6170553" y="23134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1708285" y="231952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2208157" y="231952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6170553" y="231952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1708285" y="232562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2208157" y="232562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6170553" y="232562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1708285" y="233172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2208157" y="233172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6170553" y="233172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1708285" y="233781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2208157" y="233781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6170553" y="233781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1708285" y="234391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2208157" y="234391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6170553" y="234391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1708285" y="235000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2208157" y="235000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6170553" y="235000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1708285" y="235610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2208157" y="235610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6170553" y="235610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1708285" y="23622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2208157" y="23622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6170553" y="23622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1708285" y="236829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2208157" y="236829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6170553" y="236829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1708285" y="237439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2208157" y="237439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6170553" y="237439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1708285" y="23804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2208157" y="23804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6170553" y="23804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1708285" y="238658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2208157" y="238658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6170553" y="238658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1708285" y="23926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1708285" y="23987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1708285" y="240487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1708285" y="24109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1708285" y="24170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1708285" y="242316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1708285" y="24292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1708285" y="243535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1708285" y="244144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1708285" y="24475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1708285" y="245363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1708285" y="245973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1708285" y="24658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1708285" y="247192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1708285" y="247802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1708285" y="248412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1708285" y="249021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1708285" y="249631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1708285" y="250240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1708285" y="250850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2208157" y="250850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1708285" y="25146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2208157" y="25146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1708285" y="252069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2208157" y="252069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6170553" y="252069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1708285" y="252679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2208157" y="252679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44E4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6170553" y="252679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9242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7456809" y="252679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86C6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1708285" y="25328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6170553" y="25328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688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1708285" y="253898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1708285" y="25450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1708285" y="25511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2141101" y="2255520"/>
            <a:ext cx="3468623" cy="29870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2208157" y="25511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6109594" y="2389632"/>
            <a:ext cx="121920" cy="16459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6170553" y="25511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1708285" y="255727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2208157" y="255727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6170553" y="255727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1708285" y="25633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2208157" y="25633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6170553" y="25633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1708285" y="25694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2208157" y="25694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6170553" y="25694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1708285" y="257556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2208157" y="257556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6170553" y="257556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1708285" y="25816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2208157" y="25816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6170553" y="25816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1708285" y="258775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2208157" y="258775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6170553" y="258775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1708285" y="259384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2208157" y="259384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6170553" y="259384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1708285" y="25999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2208157" y="25999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6170553" y="25999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1708285" y="260603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2208157" y="260603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6170553" y="260603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1708285" y="261213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2208157" y="261213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6170553" y="261213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1708285" y="26182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2208157" y="26182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6170553" y="26182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1708285" y="262432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2208157" y="262432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6170553" y="262432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8224905" y="2615183"/>
            <a:ext cx="42672" cy="1219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8267578" y="262432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14C4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1708285" y="263042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2208157" y="263042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6170553" y="263042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8273674" y="263042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3630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1708285" y="263652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2074045" y="263652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2208157" y="263652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6036442" y="263652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6170553" y="263652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1708285" y="264261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2208157" y="264261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6170553" y="264261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8218809" y="2627376"/>
            <a:ext cx="60959" cy="18287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8267578" y="264261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8525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8334633" y="264261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C8E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1708285" y="264871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2208157" y="264871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6170553" y="264871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8267578" y="264871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8525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8334633" y="264871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C8E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1708285" y="265480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2208157" y="265480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4427097" y="265480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78A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5298826" y="265480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18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6170553" y="265480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7316602" y="1584960"/>
            <a:ext cx="292608" cy="1072895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7603114" y="265480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1708285" y="266090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2067949" y="266090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2208157" y="266090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2348365" y="266090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4439290" y="266090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3E393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4488058" y="266090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A535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4957450" y="266090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1756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5317114" y="266090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23C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5396362" y="266090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C8E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5414650" y="266090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B7E7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5524377" y="266090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D807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6170553" y="266090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6310762" y="266090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1708285" y="26670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2067949" y="26670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2208157" y="26670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2348365" y="26670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4414906" y="26670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03B3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4933065" y="26670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66B6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4957450" y="26670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E72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5231770" y="26670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377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5268346" y="26670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D716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5286633" y="26670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54F4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5317114" y="26670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5396362" y="26670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3595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5414650" y="26670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C615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5493897" y="26670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159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6170553" y="26670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6310762" y="26670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1708285" y="267309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2067949" y="267309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2208157" y="267309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2348365" y="267309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4414906" y="267309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A535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4847721" y="2548127"/>
            <a:ext cx="146304" cy="128015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4957450" y="267309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2766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5262250" y="267309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C8E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5317114" y="267309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5365882" y="267309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A25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5396362" y="267309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D8F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5524377" y="267309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2675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6170553" y="267309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7170297" y="2651760"/>
            <a:ext cx="158495" cy="24383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7316602" y="267309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8" name="object 598"/>
          <p:cNvSpPr/>
          <p:nvPr/>
        </p:nvSpPr>
        <p:spPr>
          <a:xfrm>
            <a:off x="1708285" y="267919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9" name="object 599"/>
          <p:cNvSpPr/>
          <p:nvPr/>
        </p:nvSpPr>
        <p:spPr>
          <a:xfrm>
            <a:off x="4378330" y="2548127"/>
            <a:ext cx="152400" cy="134111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0" name="object 600"/>
          <p:cNvSpPr/>
          <p:nvPr/>
        </p:nvSpPr>
        <p:spPr>
          <a:xfrm>
            <a:off x="4433194" y="267919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386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1" name="object 601"/>
          <p:cNvSpPr/>
          <p:nvPr/>
        </p:nvSpPr>
        <p:spPr>
          <a:xfrm>
            <a:off x="4896490" y="267919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C807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2" name="object 602"/>
          <p:cNvSpPr/>
          <p:nvPr/>
        </p:nvSpPr>
        <p:spPr>
          <a:xfrm>
            <a:off x="5317114" y="267919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C454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3" name="object 603"/>
          <p:cNvSpPr/>
          <p:nvPr/>
        </p:nvSpPr>
        <p:spPr>
          <a:xfrm>
            <a:off x="5432938" y="267919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3595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4" name="object 604"/>
          <p:cNvSpPr/>
          <p:nvPr/>
        </p:nvSpPr>
        <p:spPr>
          <a:xfrm>
            <a:off x="1708285" y="26852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4378330" y="2676144"/>
            <a:ext cx="152400" cy="12191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6" name="object 606"/>
          <p:cNvSpPr/>
          <p:nvPr/>
        </p:nvSpPr>
        <p:spPr>
          <a:xfrm>
            <a:off x="4439290" y="26852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39343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7" name="object 607"/>
          <p:cNvSpPr/>
          <p:nvPr/>
        </p:nvSpPr>
        <p:spPr>
          <a:xfrm>
            <a:off x="4896490" y="26852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95E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8" name="object 608"/>
          <p:cNvSpPr/>
          <p:nvPr/>
        </p:nvSpPr>
        <p:spPr>
          <a:xfrm>
            <a:off x="8304154" y="26852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259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9" name="object 609"/>
          <p:cNvSpPr/>
          <p:nvPr/>
        </p:nvSpPr>
        <p:spPr>
          <a:xfrm>
            <a:off x="1708285" y="269138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0" name="object 610"/>
          <p:cNvSpPr/>
          <p:nvPr/>
        </p:nvSpPr>
        <p:spPr>
          <a:xfrm>
            <a:off x="1805821" y="2255520"/>
            <a:ext cx="975359" cy="438911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1" name="object 611"/>
          <p:cNvSpPr/>
          <p:nvPr/>
        </p:nvSpPr>
        <p:spPr>
          <a:xfrm>
            <a:off x="2067949" y="269138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2" name="object 612"/>
          <p:cNvSpPr/>
          <p:nvPr/>
        </p:nvSpPr>
        <p:spPr>
          <a:xfrm>
            <a:off x="2208157" y="269138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3" name="object 613"/>
          <p:cNvSpPr/>
          <p:nvPr/>
        </p:nvSpPr>
        <p:spPr>
          <a:xfrm>
            <a:off x="2348365" y="269138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4" name="object 614"/>
          <p:cNvSpPr/>
          <p:nvPr/>
        </p:nvSpPr>
        <p:spPr>
          <a:xfrm>
            <a:off x="4378330" y="2682239"/>
            <a:ext cx="152400" cy="12191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5" name="object 615"/>
          <p:cNvSpPr/>
          <p:nvPr/>
        </p:nvSpPr>
        <p:spPr>
          <a:xfrm>
            <a:off x="4439290" y="269138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4202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6" name="object 616"/>
          <p:cNvSpPr/>
          <p:nvPr/>
        </p:nvSpPr>
        <p:spPr>
          <a:xfrm>
            <a:off x="4890394" y="269138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A8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7" name="object 617"/>
          <p:cNvSpPr/>
          <p:nvPr/>
        </p:nvSpPr>
        <p:spPr>
          <a:xfrm>
            <a:off x="4933065" y="269138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C8E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8" name="object 618"/>
          <p:cNvSpPr/>
          <p:nvPr/>
        </p:nvSpPr>
        <p:spPr>
          <a:xfrm>
            <a:off x="4957450" y="269138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3B36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9" name="object 619"/>
          <p:cNvSpPr/>
          <p:nvPr/>
        </p:nvSpPr>
        <p:spPr>
          <a:xfrm>
            <a:off x="5207386" y="2548127"/>
            <a:ext cx="2871216" cy="146303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0" name="object 620"/>
          <p:cNvSpPr/>
          <p:nvPr/>
        </p:nvSpPr>
        <p:spPr>
          <a:xfrm>
            <a:off x="5231770" y="269138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18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1" name="object 621"/>
          <p:cNvSpPr/>
          <p:nvPr/>
        </p:nvSpPr>
        <p:spPr>
          <a:xfrm>
            <a:off x="5298826" y="269138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67A7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2" name="object 622"/>
          <p:cNvSpPr/>
          <p:nvPr/>
        </p:nvSpPr>
        <p:spPr>
          <a:xfrm>
            <a:off x="5396362" y="269138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3D373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3" name="object 623"/>
          <p:cNvSpPr/>
          <p:nvPr/>
        </p:nvSpPr>
        <p:spPr>
          <a:xfrm>
            <a:off x="5493897" y="269138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3686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4" name="object 624"/>
          <p:cNvSpPr/>
          <p:nvPr/>
        </p:nvSpPr>
        <p:spPr>
          <a:xfrm>
            <a:off x="5524377" y="269138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E474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5" name="object 625"/>
          <p:cNvSpPr/>
          <p:nvPr/>
        </p:nvSpPr>
        <p:spPr>
          <a:xfrm>
            <a:off x="6170553" y="269138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6" name="object 626"/>
          <p:cNvSpPr/>
          <p:nvPr/>
        </p:nvSpPr>
        <p:spPr>
          <a:xfrm>
            <a:off x="6310762" y="269138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7" name="object 627"/>
          <p:cNvSpPr/>
          <p:nvPr/>
        </p:nvSpPr>
        <p:spPr>
          <a:xfrm>
            <a:off x="7316602" y="269138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8" name="object 628"/>
          <p:cNvSpPr/>
          <p:nvPr/>
        </p:nvSpPr>
        <p:spPr>
          <a:xfrm>
            <a:off x="8298057" y="269138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B7E7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9" name="object 629"/>
          <p:cNvSpPr/>
          <p:nvPr/>
        </p:nvSpPr>
        <p:spPr>
          <a:xfrm>
            <a:off x="1708285" y="26974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0" name="object 630"/>
          <p:cNvSpPr/>
          <p:nvPr/>
        </p:nvSpPr>
        <p:spPr>
          <a:xfrm>
            <a:off x="2067949" y="26974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1" name="object 631"/>
          <p:cNvSpPr/>
          <p:nvPr/>
        </p:nvSpPr>
        <p:spPr>
          <a:xfrm>
            <a:off x="2208157" y="26974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2" name="object 632"/>
          <p:cNvSpPr/>
          <p:nvPr/>
        </p:nvSpPr>
        <p:spPr>
          <a:xfrm>
            <a:off x="2348365" y="26974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3" name="object 633"/>
          <p:cNvSpPr/>
          <p:nvPr/>
        </p:nvSpPr>
        <p:spPr>
          <a:xfrm>
            <a:off x="4414906" y="26974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F57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4" name="object 634"/>
          <p:cNvSpPr/>
          <p:nvPr/>
        </p:nvSpPr>
        <p:spPr>
          <a:xfrm>
            <a:off x="4439290" y="26974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5" name="object 635"/>
          <p:cNvSpPr/>
          <p:nvPr/>
        </p:nvSpPr>
        <p:spPr>
          <a:xfrm>
            <a:off x="4488058" y="26974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2675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6" name="object 636"/>
          <p:cNvSpPr/>
          <p:nvPr/>
        </p:nvSpPr>
        <p:spPr>
          <a:xfrm>
            <a:off x="4890394" y="26974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54F4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7" name="object 637"/>
          <p:cNvSpPr/>
          <p:nvPr/>
        </p:nvSpPr>
        <p:spPr>
          <a:xfrm>
            <a:off x="4926970" y="26974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688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8" name="object 638"/>
          <p:cNvSpPr/>
          <p:nvPr/>
        </p:nvSpPr>
        <p:spPr>
          <a:xfrm>
            <a:off x="5231770" y="26974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A605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9" name="object 639"/>
          <p:cNvSpPr/>
          <p:nvPr/>
        </p:nvSpPr>
        <p:spPr>
          <a:xfrm>
            <a:off x="5268346" y="26974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F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0" name="object 640"/>
          <p:cNvSpPr/>
          <p:nvPr/>
        </p:nvSpPr>
        <p:spPr>
          <a:xfrm>
            <a:off x="5359786" y="26974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85E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1" name="object 641"/>
          <p:cNvSpPr/>
          <p:nvPr/>
        </p:nvSpPr>
        <p:spPr>
          <a:xfrm>
            <a:off x="5396362" y="26974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B6F6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2" name="object 642"/>
          <p:cNvSpPr/>
          <p:nvPr/>
        </p:nvSpPr>
        <p:spPr>
          <a:xfrm>
            <a:off x="5414650" y="26974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C55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3" name="object 643"/>
          <p:cNvSpPr/>
          <p:nvPr/>
        </p:nvSpPr>
        <p:spPr>
          <a:xfrm>
            <a:off x="5530474" y="26974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B605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4" name="object 644"/>
          <p:cNvSpPr/>
          <p:nvPr/>
        </p:nvSpPr>
        <p:spPr>
          <a:xfrm>
            <a:off x="6170553" y="26974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5" name="object 645"/>
          <p:cNvSpPr/>
          <p:nvPr/>
        </p:nvSpPr>
        <p:spPr>
          <a:xfrm>
            <a:off x="6310762" y="26974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6" name="object 646"/>
          <p:cNvSpPr/>
          <p:nvPr/>
        </p:nvSpPr>
        <p:spPr>
          <a:xfrm>
            <a:off x="8200521" y="26974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522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7" name="object 647"/>
          <p:cNvSpPr/>
          <p:nvPr/>
        </p:nvSpPr>
        <p:spPr>
          <a:xfrm>
            <a:off x="8261481" y="26974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8" name="object 648"/>
          <p:cNvSpPr/>
          <p:nvPr/>
        </p:nvSpPr>
        <p:spPr>
          <a:xfrm>
            <a:off x="8298057" y="26974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34D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9" name="object 649"/>
          <p:cNvSpPr/>
          <p:nvPr/>
        </p:nvSpPr>
        <p:spPr>
          <a:xfrm>
            <a:off x="1708285" y="27035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0" name="object 650"/>
          <p:cNvSpPr/>
          <p:nvPr/>
        </p:nvSpPr>
        <p:spPr>
          <a:xfrm>
            <a:off x="2067949" y="27035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1" name="object 651"/>
          <p:cNvSpPr/>
          <p:nvPr/>
        </p:nvSpPr>
        <p:spPr>
          <a:xfrm>
            <a:off x="2208157" y="27035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2" name="object 652"/>
          <p:cNvSpPr/>
          <p:nvPr/>
        </p:nvSpPr>
        <p:spPr>
          <a:xfrm>
            <a:off x="2348365" y="27035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3" name="object 653"/>
          <p:cNvSpPr/>
          <p:nvPr/>
        </p:nvSpPr>
        <p:spPr>
          <a:xfrm>
            <a:off x="4414906" y="27035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8424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4" name="object 654"/>
          <p:cNvSpPr/>
          <p:nvPr/>
        </p:nvSpPr>
        <p:spPr>
          <a:xfrm>
            <a:off x="4439290" y="27035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5" name="object 655"/>
          <p:cNvSpPr/>
          <p:nvPr/>
        </p:nvSpPr>
        <p:spPr>
          <a:xfrm>
            <a:off x="4457577" y="2688335"/>
            <a:ext cx="73152" cy="18287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6" name="object 656"/>
          <p:cNvSpPr/>
          <p:nvPr/>
        </p:nvSpPr>
        <p:spPr>
          <a:xfrm>
            <a:off x="4488058" y="27035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A444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7" name="object 657"/>
          <p:cNvSpPr/>
          <p:nvPr/>
        </p:nvSpPr>
        <p:spPr>
          <a:xfrm>
            <a:off x="4890394" y="27035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B27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8" name="object 658"/>
          <p:cNvSpPr/>
          <p:nvPr/>
        </p:nvSpPr>
        <p:spPr>
          <a:xfrm>
            <a:off x="5231770" y="27035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C454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9" name="object 659"/>
          <p:cNvSpPr/>
          <p:nvPr/>
        </p:nvSpPr>
        <p:spPr>
          <a:xfrm>
            <a:off x="5268346" y="27035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C8E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0" name="object 660"/>
          <p:cNvSpPr/>
          <p:nvPr/>
        </p:nvSpPr>
        <p:spPr>
          <a:xfrm>
            <a:off x="5359786" y="27035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D62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1" name="object 661"/>
          <p:cNvSpPr/>
          <p:nvPr/>
        </p:nvSpPr>
        <p:spPr>
          <a:xfrm>
            <a:off x="5396362" y="27035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88A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2" name="object 662"/>
          <p:cNvSpPr/>
          <p:nvPr/>
        </p:nvSpPr>
        <p:spPr>
          <a:xfrm>
            <a:off x="5414650" y="27035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24C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3" name="object 663"/>
          <p:cNvSpPr/>
          <p:nvPr/>
        </p:nvSpPr>
        <p:spPr>
          <a:xfrm>
            <a:off x="5493897" y="27035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1665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4" name="object 664"/>
          <p:cNvSpPr/>
          <p:nvPr/>
        </p:nvSpPr>
        <p:spPr>
          <a:xfrm>
            <a:off x="6170553" y="27035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5" name="object 665"/>
          <p:cNvSpPr/>
          <p:nvPr/>
        </p:nvSpPr>
        <p:spPr>
          <a:xfrm>
            <a:off x="6310762" y="27035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6" name="object 666"/>
          <p:cNvSpPr/>
          <p:nvPr/>
        </p:nvSpPr>
        <p:spPr>
          <a:xfrm>
            <a:off x="7603114" y="27035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7" name="object 667"/>
          <p:cNvSpPr/>
          <p:nvPr/>
        </p:nvSpPr>
        <p:spPr>
          <a:xfrm>
            <a:off x="8200521" y="2645664"/>
            <a:ext cx="73152" cy="60959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8" name="object 668"/>
          <p:cNvSpPr/>
          <p:nvPr/>
        </p:nvSpPr>
        <p:spPr>
          <a:xfrm>
            <a:off x="8255386" y="27035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53F3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9" name="object 669"/>
          <p:cNvSpPr/>
          <p:nvPr/>
        </p:nvSpPr>
        <p:spPr>
          <a:xfrm>
            <a:off x="1708285" y="270967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0" name="object 670"/>
          <p:cNvSpPr/>
          <p:nvPr/>
        </p:nvSpPr>
        <p:spPr>
          <a:xfrm>
            <a:off x="2067949" y="270967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1" name="object 671"/>
          <p:cNvSpPr/>
          <p:nvPr/>
        </p:nvSpPr>
        <p:spPr>
          <a:xfrm>
            <a:off x="2208157" y="270967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2" name="object 672"/>
          <p:cNvSpPr/>
          <p:nvPr/>
        </p:nvSpPr>
        <p:spPr>
          <a:xfrm>
            <a:off x="2348365" y="270967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3" name="object 673"/>
          <p:cNvSpPr/>
          <p:nvPr/>
        </p:nvSpPr>
        <p:spPr>
          <a:xfrm>
            <a:off x="4414906" y="270967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8424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4" name="object 674"/>
          <p:cNvSpPr/>
          <p:nvPr/>
        </p:nvSpPr>
        <p:spPr>
          <a:xfrm>
            <a:off x="4439290" y="270967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5" name="object 675"/>
          <p:cNvSpPr/>
          <p:nvPr/>
        </p:nvSpPr>
        <p:spPr>
          <a:xfrm>
            <a:off x="4457577" y="2706623"/>
            <a:ext cx="12191" cy="6095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6" name="object 676"/>
          <p:cNvSpPr/>
          <p:nvPr/>
        </p:nvSpPr>
        <p:spPr>
          <a:xfrm>
            <a:off x="4488058" y="270967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A444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7" name="object 677"/>
          <p:cNvSpPr/>
          <p:nvPr/>
        </p:nvSpPr>
        <p:spPr>
          <a:xfrm>
            <a:off x="4890394" y="270967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B27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8" name="object 678"/>
          <p:cNvSpPr/>
          <p:nvPr/>
        </p:nvSpPr>
        <p:spPr>
          <a:xfrm>
            <a:off x="5231770" y="270967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C454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9" name="object 679"/>
          <p:cNvSpPr/>
          <p:nvPr/>
        </p:nvSpPr>
        <p:spPr>
          <a:xfrm>
            <a:off x="5268346" y="270967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C8E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0" name="object 680"/>
          <p:cNvSpPr/>
          <p:nvPr/>
        </p:nvSpPr>
        <p:spPr>
          <a:xfrm>
            <a:off x="5359786" y="270967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D62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1" name="object 681"/>
          <p:cNvSpPr/>
          <p:nvPr/>
        </p:nvSpPr>
        <p:spPr>
          <a:xfrm>
            <a:off x="5396362" y="270967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88A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2" name="object 682"/>
          <p:cNvSpPr/>
          <p:nvPr/>
        </p:nvSpPr>
        <p:spPr>
          <a:xfrm>
            <a:off x="5414650" y="270967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24C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3" name="object 683"/>
          <p:cNvSpPr/>
          <p:nvPr/>
        </p:nvSpPr>
        <p:spPr>
          <a:xfrm>
            <a:off x="5493897" y="270967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1665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4" name="object 684"/>
          <p:cNvSpPr/>
          <p:nvPr/>
        </p:nvSpPr>
        <p:spPr>
          <a:xfrm>
            <a:off x="6170553" y="270967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5" name="object 685"/>
          <p:cNvSpPr/>
          <p:nvPr/>
        </p:nvSpPr>
        <p:spPr>
          <a:xfrm>
            <a:off x="6310762" y="270967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6" name="object 686"/>
          <p:cNvSpPr/>
          <p:nvPr/>
        </p:nvSpPr>
        <p:spPr>
          <a:xfrm>
            <a:off x="7603114" y="270967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7" name="object 687"/>
          <p:cNvSpPr/>
          <p:nvPr/>
        </p:nvSpPr>
        <p:spPr>
          <a:xfrm>
            <a:off x="8255386" y="270967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53F3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8" name="object 688"/>
          <p:cNvSpPr/>
          <p:nvPr/>
        </p:nvSpPr>
        <p:spPr>
          <a:xfrm>
            <a:off x="1708285" y="27157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9" name="object 689"/>
          <p:cNvSpPr/>
          <p:nvPr/>
        </p:nvSpPr>
        <p:spPr>
          <a:xfrm>
            <a:off x="1921645" y="2694432"/>
            <a:ext cx="79247" cy="24383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0" name="object 690"/>
          <p:cNvSpPr/>
          <p:nvPr/>
        </p:nvSpPr>
        <p:spPr>
          <a:xfrm>
            <a:off x="2208157" y="27157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1" name="object 691"/>
          <p:cNvSpPr/>
          <p:nvPr/>
        </p:nvSpPr>
        <p:spPr>
          <a:xfrm>
            <a:off x="2836045" y="2657855"/>
            <a:ext cx="12191" cy="60959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2" name="object 692"/>
          <p:cNvSpPr/>
          <p:nvPr/>
        </p:nvSpPr>
        <p:spPr>
          <a:xfrm>
            <a:off x="4433194" y="27157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86C6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3" name="object 693"/>
          <p:cNvSpPr/>
          <p:nvPr/>
        </p:nvSpPr>
        <p:spPr>
          <a:xfrm>
            <a:off x="4481962" y="27157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95E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4" name="object 694"/>
          <p:cNvSpPr/>
          <p:nvPr/>
        </p:nvSpPr>
        <p:spPr>
          <a:xfrm>
            <a:off x="4890394" y="27157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5" name="object 695"/>
          <p:cNvSpPr/>
          <p:nvPr/>
        </p:nvSpPr>
        <p:spPr>
          <a:xfrm>
            <a:off x="4933065" y="27157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386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6" name="object 696"/>
          <p:cNvSpPr/>
          <p:nvPr/>
        </p:nvSpPr>
        <p:spPr>
          <a:xfrm>
            <a:off x="5365882" y="27157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1756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7" name="object 697"/>
          <p:cNvSpPr/>
          <p:nvPr/>
        </p:nvSpPr>
        <p:spPr>
          <a:xfrm>
            <a:off x="5493897" y="27157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C8E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8" name="object 698"/>
          <p:cNvSpPr/>
          <p:nvPr/>
        </p:nvSpPr>
        <p:spPr>
          <a:xfrm>
            <a:off x="6170553" y="27157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9" name="object 699"/>
          <p:cNvSpPr/>
          <p:nvPr/>
        </p:nvSpPr>
        <p:spPr>
          <a:xfrm>
            <a:off x="7603114" y="27157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0" name="object 700"/>
          <p:cNvSpPr/>
          <p:nvPr/>
        </p:nvSpPr>
        <p:spPr>
          <a:xfrm>
            <a:off x="7944490" y="2688335"/>
            <a:ext cx="103631" cy="30479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1" name="object 701"/>
          <p:cNvSpPr/>
          <p:nvPr/>
        </p:nvSpPr>
        <p:spPr>
          <a:xfrm>
            <a:off x="8200521" y="2706623"/>
            <a:ext cx="54863" cy="12191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2" name="object 702"/>
          <p:cNvSpPr/>
          <p:nvPr/>
        </p:nvSpPr>
        <p:spPr>
          <a:xfrm>
            <a:off x="1708285" y="27218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3" name="object 703"/>
          <p:cNvSpPr/>
          <p:nvPr/>
        </p:nvSpPr>
        <p:spPr>
          <a:xfrm>
            <a:off x="2208157" y="27218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4" name="object 704"/>
          <p:cNvSpPr/>
          <p:nvPr/>
        </p:nvSpPr>
        <p:spPr>
          <a:xfrm>
            <a:off x="6170553" y="27218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5" name="object 705"/>
          <p:cNvSpPr/>
          <p:nvPr/>
        </p:nvSpPr>
        <p:spPr>
          <a:xfrm>
            <a:off x="1708285" y="272796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6" name="object 706"/>
          <p:cNvSpPr/>
          <p:nvPr/>
        </p:nvSpPr>
        <p:spPr>
          <a:xfrm>
            <a:off x="2208157" y="272796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7" name="object 707"/>
          <p:cNvSpPr/>
          <p:nvPr/>
        </p:nvSpPr>
        <p:spPr>
          <a:xfrm>
            <a:off x="6170553" y="272796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8" name="object 708"/>
          <p:cNvSpPr/>
          <p:nvPr/>
        </p:nvSpPr>
        <p:spPr>
          <a:xfrm>
            <a:off x="7322697" y="272796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9" name="object 709"/>
          <p:cNvSpPr/>
          <p:nvPr/>
        </p:nvSpPr>
        <p:spPr>
          <a:xfrm>
            <a:off x="1708285" y="27340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0" name="object 710"/>
          <p:cNvSpPr/>
          <p:nvPr/>
        </p:nvSpPr>
        <p:spPr>
          <a:xfrm>
            <a:off x="2208157" y="27340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1" name="object 711"/>
          <p:cNvSpPr/>
          <p:nvPr/>
        </p:nvSpPr>
        <p:spPr>
          <a:xfrm>
            <a:off x="6170553" y="27340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2" name="object 712"/>
          <p:cNvSpPr/>
          <p:nvPr/>
        </p:nvSpPr>
        <p:spPr>
          <a:xfrm>
            <a:off x="8304154" y="2651760"/>
            <a:ext cx="36575" cy="85343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3" name="object 713"/>
          <p:cNvSpPr/>
          <p:nvPr/>
        </p:nvSpPr>
        <p:spPr>
          <a:xfrm>
            <a:off x="8334633" y="27340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D8F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4" name="object 714"/>
          <p:cNvSpPr/>
          <p:nvPr/>
        </p:nvSpPr>
        <p:spPr>
          <a:xfrm>
            <a:off x="1708285" y="274015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5" name="object 715"/>
          <p:cNvSpPr/>
          <p:nvPr/>
        </p:nvSpPr>
        <p:spPr>
          <a:xfrm>
            <a:off x="2208157" y="274015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6" name="object 716"/>
          <p:cNvSpPr/>
          <p:nvPr/>
        </p:nvSpPr>
        <p:spPr>
          <a:xfrm>
            <a:off x="6170553" y="274015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7" name="object 717"/>
          <p:cNvSpPr/>
          <p:nvPr/>
        </p:nvSpPr>
        <p:spPr>
          <a:xfrm>
            <a:off x="8334633" y="274015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A535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8" name="object 718"/>
          <p:cNvSpPr/>
          <p:nvPr/>
        </p:nvSpPr>
        <p:spPr>
          <a:xfrm>
            <a:off x="1708285" y="274624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9" name="object 719"/>
          <p:cNvSpPr/>
          <p:nvPr/>
        </p:nvSpPr>
        <p:spPr>
          <a:xfrm>
            <a:off x="2080141" y="274624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0" name="object 720"/>
          <p:cNvSpPr/>
          <p:nvPr/>
        </p:nvSpPr>
        <p:spPr>
          <a:xfrm>
            <a:off x="2208157" y="274624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1" name="object 721"/>
          <p:cNvSpPr/>
          <p:nvPr/>
        </p:nvSpPr>
        <p:spPr>
          <a:xfrm>
            <a:off x="2336173" y="274624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2" name="object 722"/>
          <p:cNvSpPr/>
          <p:nvPr/>
        </p:nvSpPr>
        <p:spPr>
          <a:xfrm>
            <a:off x="6042538" y="274624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3" name="object 723"/>
          <p:cNvSpPr/>
          <p:nvPr/>
        </p:nvSpPr>
        <p:spPr>
          <a:xfrm>
            <a:off x="6170553" y="274624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4" name="object 724"/>
          <p:cNvSpPr/>
          <p:nvPr/>
        </p:nvSpPr>
        <p:spPr>
          <a:xfrm>
            <a:off x="6298570" y="274624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5" name="object 725"/>
          <p:cNvSpPr/>
          <p:nvPr/>
        </p:nvSpPr>
        <p:spPr>
          <a:xfrm>
            <a:off x="8304154" y="2737104"/>
            <a:ext cx="30479" cy="12191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6" name="object 726"/>
          <p:cNvSpPr/>
          <p:nvPr/>
        </p:nvSpPr>
        <p:spPr>
          <a:xfrm>
            <a:off x="1708285" y="27523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7" name="object 727"/>
          <p:cNvSpPr/>
          <p:nvPr/>
        </p:nvSpPr>
        <p:spPr>
          <a:xfrm>
            <a:off x="2208157" y="27523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8" name="object 728"/>
          <p:cNvSpPr/>
          <p:nvPr/>
        </p:nvSpPr>
        <p:spPr>
          <a:xfrm>
            <a:off x="3006733" y="2609088"/>
            <a:ext cx="134108" cy="146303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9" name="object 729"/>
          <p:cNvSpPr/>
          <p:nvPr/>
        </p:nvSpPr>
        <p:spPr>
          <a:xfrm>
            <a:off x="6170553" y="27523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0" name="object 730"/>
          <p:cNvSpPr/>
          <p:nvPr/>
        </p:nvSpPr>
        <p:spPr>
          <a:xfrm>
            <a:off x="1708285" y="275843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1" name="object 731"/>
          <p:cNvSpPr/>
          <p:nvPr/>
        </p:nvSpPr>
        <p:spPr>
          <a:xfrm>
            <a:off x="2208157" y="275843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2" name="object 732"/>
          <p:cNvSpPr/>
          <p:nvPr/>
        </p:nvSpPr>
        <p:spPr>
          <a:xfrm>
            <a:off x="6170553" y="275843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3" name="object 733"/>
          <p:cNvSpPr/>
          <p:nvPr/>
        </p:nvSpPr>
        <p:spPr>
          <a:xfrm>
            <a:off x="1708285" y="276453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4" name="object 734"/>
          <p:cNvSpPr/>
          <p:nvPr/>
        </p:nvSpPr>
        <p:spPr>
          <a:xfrm>
            <a:off x="2208157" y="276453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5" name="object 735"/>
          <p:cNvSpPr/>
          <p:nvPr/>
        </p:nvSpPr>
        <p:spPr>
          <a:xfrm>
            <a:off x="6170553" y="276453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6" name="object 736"/>
          <p:cNvSpPr/>
          <p:nvPr/>
        </p:nvSpPr>
        <p:spPr>
          <a:xfrm>
            <a:off x="1708285" y="27706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7" name="object 737"/>
          <p:cNvSpPr/>
          <p:nvPr/>
        </p:nvSpPr>
        <p:spPr>
          <a:xfrm>
            <a:off x="2208157" y="27706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8" name="object 738"/>
          <p:cNvSpPr/>
          <p:nvPr/>
        </p:nvSpPr>
        <p:spPr>
          <a:xfrm>
            <a:off x="6170553" y="27706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9" name="object 739"/>
          <p:cNvSpPr/>
          <p:nvPr/>
        </p:nvSpPr>
        <p:spPr>
          <a:xfrm>
            <a:off x="1708285" y="277672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0" name="object 740"/>
          <p:cNvSpPr/>
          <p:nvPr/>
        </p:nvSpPr>
        <p:spPr>
          <a:xfrm>
            <a:off x="2208157" y="277672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1" name="object 741"/>
          <p:cNvSpPr/>
          <p:nvPr/>
        </p:nvSpPr>
        <p:spPr>
          <a:xfrm>
            <a:off x="6170553" y="277672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2" name="object 742"/>
          <p:cNvSpPr/>
          <p:nvPr/>
        </p:nvSpPr>
        <p:spPr>
          <a:xfrm>
            <a:off x="1708285" y="278282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3" name="object 743"/>
          <p:cNvSpPr/>
          <p:nvPr/>
        </p:nvSpPr>
        <p:spPr>
          <a:xfrm>
            <a:off x="2208157" y="278282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4" name="object 744"/>
          <p:cNvSpPr/>
          <p:nvPr/>
        </p:nvSpPr>
        <p:spPr>
          <a:xfrm>
            <a:off x="6170553" y="278282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5" name="object 745"/>
          <p:cNvSpPr/>
          <p:nvPr/>
        </p:nvSpPr>
        <p:spPr>
          <a:xfrm>
            <a:off x="1708285" y="278892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6" name="object 746"/>
          <p:cNvSpPr/>
          <p:nvPr/>
        </p:nvSpPr>
        <p:spPr>
          <a:xfrm>
            <a:off x="2208157" y="278892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7" name="object 747"/>
          <p:cNvSpPr/>
          <p:nvPr/>
        </p:nvSpPr>
        <p:spPr>
          <a:xfrm>
            <a:off x="6170553" y="278892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8" name="object 748"/>
          <p:cNvSpPr/>
          <p:nvPr/>
        </p:nvSpPr>
        <p:spPr>
          <a:xfrm>
            <a:off x="1708285" y="279501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9" name="object 749"/>
          <p:cNvSpPr/>
          <p:nvPr/>
        </p:nvSpPr>
        <p:spPr>
          <a:xfrm>
            <a:off x="2208157" y="279501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0" name="object 750"/>
          <p:cNvSpPr/>
          <p:nvPr/>
        </p:nvSpPr>
        <p:spPr>
          <a:xfrm>
            <a:off x="6170553" y="279501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1" name="object 751"/>
          <p:cNvSpPr/>
          <p:nvPr/>
        </p:nvSpPr>
        <p:spPr>
          <a:xfrm>
            <a:off x="1708285" y="280111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2" name="object 752"/>
          <p:cNvSpPr/>
          <p:nvPr/>
        </p:nvSpPr>
        <p:spPr>
          <a:xfrm>
            <a:off x="2208157" y="280111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3" name="object 753"/>
          <p:cNvSpPr/>
          <p:nvPr/>
        </p:nvSpPr>
        <p:spPr>
          <a:xfrm>
            <a:off x="6170553" y="280111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4" name="object 754"/>
          <p:cNvSpPr/>
          <p:nvPr/>
        </p:nvSpPr>
        <p:spPr>
          <a:xfrm>
            <a:off x="1708285" y="280720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5" name="object 755"/>
          <p:cNvSpPr/>
          <p:nvPr/>
        </p:nvSpPr>
        <p:spPr>
          <a:xfrm>
            <a:off x="2208157" y="280720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6" name="object 756"/>
          <p:cNvSpPr/>
          <p:nvPr/>
        </p:nvSpPr>
        <p:spPr>
          <a:xfrm>
            <a:off x="6170553" y="280720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7" name="object 757"/>
          <p:cNvSpPr/>
          <p:nvPr/>
        </p:nvSpPr>
        <p:spPr>
          <a:xfrm>
            <a:off x="1708285" y="281330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8" name="object 758"/>
          <p:cNvSpPr/>
          <p:nvPr/>
        </p:nvSpPr>
        <p:spPr>
          <a:xfrm>
            <a:off x="2208157" y="281330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9" name="object 759"/>
          <p:cNvSpPr/>
          <p:nvPr/>
        </p:nvSpPr>
        <p:spPr>
          <a:xfrm>
            <a:off x="6170553" y="281330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0" name="object 760"/>
          <p:cNvSpPr/>
          <p:nvPr/>
        </p:nvSpPr>
        <p:spPr>
          <a:xfrm>
            <a:off x="1708285" y="28194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1" name="object 761"/>
          <p:cNvSpPr/>
          <p:nvPr/>
        </p:nvSpPr>
        <p:spPr>
          <a:xfrm>
            <a:off x="1708285" y="282549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2" name="object 762"/>
          <p:cNvSpPr/>
          <p:nvPr/>
        </p:nvSpPr>
        <p:spPr>
          <a:xfrm>
            <a:off x="2067949" y="2712720"/>
            <a:ext cx="286511" cy="115823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3" name="object 763"/>
          <p:cNvSpPr/>
          <p:nvPr/>
        </p:nvSpPr>
        <p:spPr>
          <a:xfrm>
            <a:off x="1708285" y="283159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4" name="object 764"/>
          <p:cNvSpPr/>
          <p:nvPr/>
        </p:nvSpPr>
        <p:spPr>
          <a:xfrm>
            <a:off x="6170553" y="283159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B8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5" name="object 765"/>
          <p:cNvSpPr/>
          <p:nvPr/>
        </p:nvSpPr>
        <p:spPr>
          <a:xfrm>
            <a:off x="1708285" y="28376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6" name="object 766"/>
          <p:cNvSpPr/>
          <p:nvPr/>
        </p:nvSpPr>
        <p:spPr>
          <a:xfrm>
            <a:off x="6170553" y="28376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03A3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7" name="object 767"/>
          <p:cNvSpPr/>
          <p:nvPr/>
        </p:nvSpPr>
        <p:spPr>
          <a:xfrm>
            <a:off x="7456809" y="28376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97C7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8" name="object 768"/>
          <p:cNvSpPr/>
          <p:nvPr/>
        </p:nvSpPr>
        <p:spPr>
          <a:xfrm>
            <a:off x="1708285" y="284378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9" name="object 769"/>
          <p:cNvSpPr/>
          <p:nvPr/>
        </p:nvSpPr>
        <p:spPr>
          <a:xfrm>
            <a:off x="6170553" y="284378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03A3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0" name="object 770"/>
          <p:cNvSpPr/>
          <p:nvPr/>
        </p:nvSpPr>
        <p:spPr>
          <a:xfrm>
            <a:off x="7456809" y="284378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97C7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1" name="object 771"/>
          <p:cNvSpPr/>
          <p:nvPr/>
        </p:nvSpPr>
        <p:spPr>
          <a:xfrm>
            <a:off x="1708285" y="28498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2" name="object 772"/>
          <p:cNvSpPr/>
          <p:nvPr/>
        </p:nvSpPr>
        <p:spPr>
          <a:xfrm>
            <a:off x="6170553" y="28498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3" name="object 773"/>
          <p:cNvSpPr/>
          <p:nvPr/>
        </p:nvSpPr>
        <p:spPr>
          <a:xfrm>
            <a:off x="1708285" y="28559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4" name="object 774"/>
          <p:cNvSpPr/>
          <p:nvPr/>
        </p:nvSpPr>
        <p:spPr>
          <a:xfrm>
            <a:off x="6170553" y="28559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5" name="object 775"/>
          <p:cNvSpPr/>
          <p:nvPr/>
        </p:nvSpPr>
        <p:spPr>
          <a:xfrm>
            <a:off x="1708285" y="286207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6" name="object 776"/>
          <p:cNvSpPr/>
          <p:nvPr/>
        </p:nvSpPr>
        <p:spPr>
          <a:xfrm>
            <a:off x="1708285" y="28681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7" name="object 777"/>
          <p:cNvSpPr/>
          <p:nvPr/>
        </p:nvSpPr>
        <p:spPr>
          <a:xfrm>
            <a:off x="1708285" y="28742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8" name="object 778"/>
          <p:cNvSpPr/>
          <p:nvPr/>
        </p:nvSpPr>
        <p:spPr>
          <a:xfrm>
            <a:off x="1708285" y="288036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9" name="object 779"/>
          <p:cNvSpPr/>
          <p:nvPr/>
        </p:nvSpPr>
        <p:spPr>
          <a:xfrm>
            <a:off x="1708285" y="28864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0" name="object 780"/>
          <p:cNvSpPr/>
          <p:nvPr/>
        </p:nvSpPr>
        <p:spPr>
          <a:xfrm>
            <a:off x="8267578" y="28864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E90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1" name="object 781"/>
          <p:cNvSpPr/>
          <p:nvPr/>
        </p:nvSpPr>
        <p:spPr>
          <a:xfrm>
            <a:off x="1708285" y="289255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2" name="object 782"/>
          <p:cNvSpPr/>
          <p:nvPr/>
        </p:nvSpPr>
        <p:spPr>
          <a:xfrm>
            <a:off x="1708285" y="289864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3" name="object 783"/>
          <p:cNvSpPr/>
          <p:nvPr/>
        </p:nvSpPr>
        <p:spPr>
          <a:xfrm>
            <a:off x="1708285" y="29047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4" name="object 784"/>
          <p:cNvSpPr/>
          <p:nvPr/>
        </p:nvSpPr>
        <p:spPr>
          <a:xfrm>
            <a:off x="1708285" y="291083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5" name="object 785"/>
          <p:cNvSpPr/>
          <p:nvPr/>
        </p:nvSpPr>
        <p:spPr>
          <a:xfrm>
            <a:off x="1708285" y="291693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6" name="object 786"/>
          <p:cNvSpPr/>
          <p:nvPr/>
        </p:nvSpPr>
        <p:spPr>
          <a:xfrm>
            <a:off x="1708285" y="29230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7" name="object 787"/>
          <p:cNvSpPr/>
          <p:nvPr/>
        </p:nvSpPr>
        <p:spPr>
          <a:xfrm>
            <a:off x="8212714" y="29230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377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8" name="object 788"/>
          <p:cNvSpPr/>
          <p:nvPr/>
        </p:nvSpPr>
        <p:spPr>
          <a:xfrm>
            <a:off x="1708285" y="292912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9" name="object 789"/>
          <p:cNvSpPr/>
          <p:nvPr/>
        </p:nvSpPr>
        <p:spPr>
          <a:xfrm>
            <a:off x="8157850" y="292912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302A2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0" name="object 790"/>
          <p:cNvSpPr/>
          <p:nvPr/>
        </p:nvSpPr>
        <p:spPr>
          <a:xfrm>
            <a:off x="8163945" y="2889504"/>
            <a:ext cx="225552" cy="42671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1" name="object 791"/>
          <p:cNvSpPr/>
          <p:nvPr/>
        </p:nvSpPr>
        <p:spPr>
          <a:xfrm>
            <a:off x="8365114" y="292912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377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2" name="object 792"/>
          <p:cNvSpPr/>
          <p:nvPr/>
        </p:nvSpPr>
        <p:spPr>
          <a:xfrm>
            <a:off x="8432169" y="292912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3" name="object 793"/>
          <p:cNvSpPr/>
          <p:nvPr/>
        </p:nvSpPr>
        <p:spPr>
          <a:xfrm>
            <a:off x="8529705" y="292912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8424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4" name="object 794"/>
          <p:cNvSpPr/>
          <p:nvPr/>
        </p:nvSpPr>
        <p:spPr>
          <a:xfrm>
            <a:off x="8535802" y="2919983"/>
            <a:ext cx="225551" cy="12191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5" name="object 795"/>
          <p:cNvSpPr/>
          <p:nvPr/>
        </p:nvSpPr>
        <p:spPr>
          <a:xfrm>
            <a:off x="8730874" y="292912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56A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6" name="object 796"/>
          <p:cNvSpPr/>
          <p:nvPr/>
        </p:nvSpPr>
        <p:spPr>
          <a:xfrm>
            <a:off x="1708285" y="293522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7" name="object 797"/>
          <p:cNvSpPr/>
          <p:nvPr/>
        </p:nvSpPr>
        <p:spPr>
          <a:xfrm>
            <a:off x="8340730" y="2926079"/>
            <a:ext cx="54864" cy="12191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8" name="object 798"/>
          <p:cNvSpPr/>
          <p:nvPr/>
        </p:nvSpPr>
        <p:spPr>
          <a:xfrm>
            <a:off x="8359018" y="293522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D716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9" name="object 799"/>
          <p:cNvSpPr/>
          <p:nvPr/>
        </p:nvSpPr>
        <p:spPr>
          <a:xfrm>
            <a:off x="1708285" y="294132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0" name="object 800"/>
          <p:cNvSpPr/>
          <p:nvPr/>
        </p:nvSpPr>
        <p:spPr>
          <a:xfrm>
            <a:off x="7749418" y="2865120"/>
            <a:ext cx="316992" cy="79247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1" name="object 801"/>
          <p:cNvSpPr/>
          <p:nvPr/>
        </p:nvSpPr>
        <p:spPr>
          <a:xfrm>
            <a:off x="8035930" y="294132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64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2" name="object 802"/>
          <p:cNvSpPr/>
          <p:nvPr/>
        </p:nvSpPr>
        <p:spPr>
          <a:xfrm>
            <a:off x="8151754" y="294132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3" name="object 803"/>
          <p:cNvSpPr/>
          <p:nvPr/>
        </p:nvSpPr>
        <p:spPr>
          <a:xfrm>
            <a:off x="8212714" y="294132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65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4" name="object 804"/>
          <p:cNvSpPr/>
          <p:nvPr/>
        </p:nvSpPr>
        <p:spPr>
          <a:xfrm>
            <a:off x="8340730" y="2919983"/>
            <a:ext cx="249936" cy="24383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5" name="object 805"/>
          <p:cNvSpPr/>
          <p:nvPr/>
        </p:nvSpPr>
        <p:spPr>
          <a:xfrm>
            <a:off x="8389497" y="294132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B7E7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6" name="object 806"/>
          <p:cNvSpPr/>
          <p:nvPr/>
        </p:nvSpPr>
        <p:spPr>
          <a:xfrm>
            <a:off x="1708285" y="294741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7" name="object 807"/>
          <p:cNvSpPr/>
          <p:nvPr/>
        </p:nvSpPr>
        <p:spPr>
          <a:xfrm>
            <a:off x="7804281" y="294741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E56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8" name="object 808"/>
          <p:cNvSpPr/>
          <p:nvPr/>
        </p:nvSpPr>
        <p:spPr>
          <a:xfrm>
            <a:off x="8212714" y="294741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66B6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9" name="object 809"/>
          <p:cNvSpPr/>
          <p:nvPr/>
        </p:nvSpPr>
        <p:spPr>
          <a:xfrm>
            <a:off x="1708285" y="295351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0" name="object 810"/>
          <p:cNvSpPr/>
          <p:nvPr/>
        </p:nvSpPr>
        <p:spPr>
          <a:xfrm>
            <a:off x="7798186" y="295351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E474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1" name="object 811"/>
          <p:cNvSpPr/>
          <p:nvPr/>
        </p:nvSpPr>
        <p:spPr>
          <a:xfrm>
            <a:off x="8029833" y="295351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54F4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2" name="object 812"/>
          <p:cNvSpPr/>
          <p:nvPr/>
        </p:nvSpPr>
        <p:spPr>
          <a:xfrm>
            <a:off x="1708285" y="295960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3" name="object 813"/>
          <p:cNvSpPr/>
          <p:nvPr/>
        </p:nvSpPr>
        <p:spPr>
          <a:xfrm>
            <a:off x="8029833" y="295960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D62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4" name="object 814"/>
          <p:cNvSpPr/>
          <p:nvPr/>
        </p:nvSpPr>
        <p:spPr>
          <a:xfrm>
            <a:off x="1708285" y="296570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5" name="object 815"/>
          <p:cNvSpPr/>
          <p:nvPr/>
        </p:nvSpPr>
        <p:spPr>
          <a:xfrm>
            <a:off x="8023738" y="296570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B6F6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6" name="object 816"/>
          <p:cNvSpPr/>
          <p:nvPr/>
        </p:nvSpPr>
        <p:spPr>
          <a:xfrm>
            <a:off x="1708285" y="29718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7" name="object 817"/>
          <p:cNvSpPr/>
          <p:nvPr/>
        </p:nvSpPr>
        <p:spPr>
          <a:xfrm>
            <a:off x="8023738" y="29718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B6F6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8" name="object 818"/>
          <p:cNvSpPr/>
          <p:nvPr/>
        </p:nvSpPr>
        <p:spPr>
          <a:xfrm>
            <a:off x="1708285" y="297789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9" name="object 819"/>
          <p:cNvSpPr/>
          <p:nvPr/>
        </p:nvSpPr>
        <p:spPr>
          <a:xfrm>
            <a:off x="5877946" y="2688335"/>
            <a:ext cx="438911" cy="292607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0" name="object 820"/>
          <p:cNvSpPr/>
          <p:nvPr/>
        </p:nvSpPr>
        <p:spPr>
          <a:xfrm>
            <a:off x="8023738" y="297789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44E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1" name="object 821"/>
          <p:cNvSpPr/>
          <p:nvPr/>
        </p:nvSpPr>
        <p:spPr>
          <a:xfrm>
            <a:off x="1708285" y="298399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2" name="object 822"/>
          <p:cNvSpPr/>
          <p:nvPr/>
        </p:nvSpPr>
        <p:spPr>
          <a:xfrm>
            <a:off x="6170553" y="298399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3" name="object 823"/>
          <p:cNvSpPr/>
          <p:nvPr/>
        </p:nvSpPr>
        <p:spPr>
          <a:xfrm>
            <a:off x="8298057" y="298399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C55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4" name="object 824"/>
          <p:cNvSpPr/>
          <p:nvPr/>
        </p:nvSpPr>
        <p:spPr>
          <a:xfrm>
            <a:off x="1708285" y="29900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5" name="object 825"/>
          <p:cNvSpPr/>
          <p:nvPr/>
        </p:nvSpPr>
        <p:spPr>
          <a:xfrm>
            <a:off x="6170553" y="29900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6" name="object 826"/>
          <p:cNvSpPr/>
          <p:nvPr/>
        </p:nvSpPr>
        <p:spPr>
          <a:xfrm>
            <a:off x="8017642" y="29900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44E4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7" name="object 827"/>
          <p:cNvSpPr/>
          <p:nvPr/>
        </p:nvSpPr>
        <p:spPr>
          <a:xfrm>
            <a:off x="8151754" y="29900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A444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8" name="object 828"/>
          <p:cNvSpPr/>
          <p:nvPr/>
        </p:nvSpPr>
        <p:spPr>
          <a:xfrm>
            <a:off x="8298057" y="29900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E56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9" name="object 829"/>
          <p:cNvSpPr/>
          <p:nvPr/>
        </p:nvSpPr>
        <p:spPr>
          <a:xfrm>
            <a:off x="8413881" y="2926079"/>
            <a:ext cx="365760" cy="67055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0" name="object 830"/>
          <p:cNvSpPr/>
          <p:nvPr/>
        </p:nvSpPr>
        <p:spPr>
          <a:xfrm>
            <a:off x="8608954" y="29900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C555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1" name="object 831"/>
          <p:cNvSpPr/>
          <p:nvPr/>
        </p:nvSpPr>
        <p:spPr>
          <a:xfrm>
            <a:off x="1708285" y="299618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2" name="object 832"/>
          <p:cNvSpPr/>
          <p:nvPr/>
        </p:nvSpPr>
        <p:spPr>
          <a:xfrm>
            <a:off x="6170553" y="299618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3" name="object 833"/>
          <p:cNvSpPr/>
          <p:nvPr/>
        </p:nvSpPr>
        <p:spPr>
          <a:xfrm>
            <a:off x="7761609" y="2944367"/>
            <a:ext cx="249935" cy="54863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4" name="object 834"/>
          <p:cNvSpPr/>
          <p:nvPr/>
        </p:nvSpPr>
        <p:spPr>
          <a:xfrm>
            <a:off x="7938393" y="299618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D55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5" name="object 835"/>
          <p:cNvSpPr/>
          <p:nvPr/>
        </p:nvSpPr>
        <p:spPr>
          <a:xfrm>
            <a:off x="8151754" y="299618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6" name="object 836"/>
          <p:cNvSpPr/>
          <p:nvPr/>
        </p:nvSpPr>
        <p:spPr>
          <a:xfrm>
            <a:off x="8212714" y="299618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7" name="object 837"/>
          <p:cNvSpPr/>
          <p:nvPr/>
        </p:nvSpPr>
        <p:spPr>
          <a:xfrm>
            <a:off x="8298057" y="299618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E817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8" name="object 838"/>
          <p:cNvSpPr/>
          <p:nvPr/>
        </p:nvSpPr>
        <p:spPr>
          <a:xfrm>
            <a:off x="8487033" y="299618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65C5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9" name="object 839"/>
          <p:cNvSpPr/>
          <p:nvPr/>
        </p:nvSpPr>
        <p:spPr>
          <a:xfrm>
            <a:off x="8608954" y="299618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751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0" name="object 840"/>
          <p:cNvSpPr/>
          <p:nvPr/>
        </p:nvSpPr>
        <p:spPr>
          <a:xfrm>
            <a:off x="1708285" y="30022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1" name="object 841"/>
          <p:cNvSpPr/>
          <p:nvPr/>
        </p:nvSpPr>
        <p:spPr>
          <a:xfrm>
            <a:off x="6170553" y="30022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2" name="object 842"/>
          <p:cNvSpPr/>
          <p:nvPr/>
        </p:nvSpPr>
        <p:spPr>
          <a:xfrm>
            <a:off x="7932297" y="30022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D62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3" name="object 843"/>
          <p:cNvSpPr/>
          <p:nvPr/>
        </p:nvSpPr>
        <p:spPr>
          <a:xfrm>
            <a:off x="8151754" y="2932176"/>
            <a:ext cx="121920" cy="73151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4" name="object 844"/>
          <p:cNvSpPr/>
          <p:nvPr/>
        </p:nvSpPr>
        <p:spPr>
          <a:xfrm>
            <a:off x="8212714" y="30022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5" name="object 845"/>
          <p:cNvSpPr/>
          <p:nvPr/>
        </p:nvSpPr>
        <p:spPr>
          <a:xfrm>
            <a:off x="8487033" y="30022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F736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6" name="object 846"/>
          <p:cNvSpPr/>
          <p:nvPr/>
        </p:nvSpPr>
        <p:spPr>
          <a:xfrm>
            <a:off x="8608954" y="30022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0655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7" name="object 847"/>
          <p:cNvSpPr/>
          <p:nvPr/>
        </p:nvSpPr>
        <p:spPr>
          <a:xfrm>
            <a:off x="1708285" y="30083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8" name="object 848"/>
          <p:cNvSpPr/>
          <p:nvPr/>
        </p:nvSpPr>
        <p:spPr>
          <a:xfrm>
            <a:off x="6170553" y="30083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9" name="object 849"/>
          <p:cNvSpPr/>
          <p:nvPr/>
        </p:nvSpPr>
        <p:spPr>
          <a:xfrm>
            <a:off x="8291962" y="30083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44E4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0" name="object 850"/>
          <p:cNvSpPr/>
          <p:nvPr/>
        </p:nvSpPr>
        <p:spPr>
          <a:xfrm>
            <a:off x="8480938" y="30083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B545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1" name="object 851"/>
          <p:cNvSpPr/>
          <p:nvPr/>
        </p:nvSpPr>
        <p:spPr>
          <a:xfrm>
            <a:off x="8517514" y="2993135"/>
            <a:ext cx="79247" cy="18287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2" name="object 852"/>
          <p:cNvSpPr/>
          <p:nvPr/>
        </p:nvSpPr>
        <p:spPr>
          <a:xfrm>
            <a:off x="8566281" y="30083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98B8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3" name="object 853"/>
          <p:cNvSpPr/>
          <p:nvPr/>
        </p:nvSpPr>
        <p:spPr>
          <a:xfrm>
            <a:off x="8602857" y="30083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E817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4" name="object 854"/>
          <p:cNvSpPr/>
          <p:nvPr/>
        </p:nvSpPr>
        <p:spPr>
          <a:xfrm>
            <a:off x="1708285" y="301447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5" name="object 855"/>
          <p:cNvSpPr/>
          <p:nvPr/>
        </p:nvSpPr>
        <p:spPr>
          <a:xfrm>
            <a:off x="6170553" y="301447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6" name="object 856"/>
          <p:cNvSpPr/>
          <p:nvPr/>
        </p:nvSpPr>
        <p:spPr>
          <a:xfrm>
            <a:off x="8005450" y="301447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04A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7" name="object 857"/>
          <p:cNvSpPr/>
          <p:nvPr/>
        </p:nvSpPr>
        <p:spPr>
          <a:xfrm>
            <a:off x="8151754" y="301447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B444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8" name="object 858"/>
          <p:cNvSpPr/>
          <p:nvPr/>
        </p:nvSpPr>
        <p:spPr>
          <a:xfrm>
            <a:off x="8151754" y="3005327"/>
            <a:ext cx="67055" cy="12191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9" name="object 859"/>
          <p:cNvSpPr/>
          <p:nvPr/>
        </p:nvSpPr>
        <p:spPr>
          <a:xfrm>
            <a:off x="8261481" y="2944367"/>
            <a:ext cx="109727" cy="73151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0" name="object 860"/>
          <p:cNvSpPr/>
          <p:nvPr/>
        </p:nvSpPr>
        <p:spPr>
          <a:xfrm>
            <a:off x="8419978" y="2993135"/>
            <a:ext cx="60959" cy="24383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1" name="object 861"/>
          <p:cNvSpPr/>
          <p:nvPr/>
        </p:nvSpPr>
        <p:spPr>
          <a:xfrm>
            <a:off x="8529705" y="2987039"/>
            <a:ext cx="268223" cy="30479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2" name="object 862"/>
          <p:cNvSpPr/>
          <p:nvPr/>
        </p:nvSpPr>
        <p:spPr>
          <a:xfrm>
            <a:off x="1708285" y="30205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3" name="object 863"/>
          <p:cNvSpPr/>
          <p:nvPr/>
        </p:nvSpPr>
        <p:spPr>
          <a:xfrm>
            <a:off x="6170553" y="30205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4" name="object 864"/>
          <p:cNvSpPr/>
          <p:nvPr/>
        </p:nvSpPr>
        <p:spPr>
          <a:xfrm>
            <a:off x="8005450" y="30205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04A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5" name="object 865"/>
          <p:cNvSpPr/>
          <p:nvPr/>
        </p:nvSpPr>
        <p:spPr>
          <a:xfrm>
            <a:off x="1708285" y="30266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6" name="object 866"/>
          <p:cNvSpPr/>
          <p:nvPr/>
        </p:nvSpPr>
        <p:spPr>
          <a:xfrm>
            <a:off x="6170553" y="30266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7" name="object 867"/>
          <p:cNvSpPr/>
          <p:nvPr/>
        </p:nvSpPr>
        <p:spPr>
          <a:xfrm>
            <a:off x="8005450" y="30266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688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8" name="object 868"/>
          <p:cNvSpPr/>
          <p:nvPr/>
        </p:nvSpPr>
        <p:spPr>
          <a:xfrm>
            <a:off x="1708285" y="303276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9" name="object 869"/>
          <p:cNvSpPr/>
          <p:nvPr/>
        </p:nvSpPr>
        <p:spPr>
          <a:xfrm>
            <a:off x="6170553" y="303276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0" name="object 870"/>
          <p:cNvSpPr/>
          <p:nvPr/>
        </p:nvSpPr>
        <p:spPr>
          <a:xfrm>
            <a:off x="7999354" y="303276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65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1" name="object 871"/>
          <p:cNvSpPr/>
          <p:nvPr/>
        </p:nvSpPr>
        <p:spPr>
          <a:xfrm>
            <a:off x="1708285" y="30388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2" name="object 872"/>
          <p:cNvSpPr/>
          <p:nvPr/>
        </p:nvSpPr>
        <p:spPr>
          <a:xfrm>
            <a:off x="6170553" y="30388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3" name="object 873"/>
          <p:cNvSpPr/>
          <p:nvPr/>
        </p:nvSpPr>
        <p:spPr>
          <a:xfrm>
            <a:off x="7999354" y="30388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65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4" name="object 874"/>
          <p:cNvSpPr/>
          <p:nvPr/>
        </p:nvSpPr>
        <p:spPr>
          <a:xfrm>
            <a:off x="1708285" y="304495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5" name="object 875"/>
          <p:cNvSpPr/>
          <p:nvPr/>
        </p:nvSpPr>
        <p:spPr>
          <a:xfrm>
            <a:off x="6170553" y="304495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6" name="object 876"/>
          <p:cNvSpPr/>
          <p:nvPr/>
        </p:nvSpPr>
        <p:spPr>
          <a:xfrm>
            <a:off x="7749418" y="2993135"/>
            <a:ext cx="274319" cy="54863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7" name="object 877"/>
          <p:cNvSpPr/>
          <p:nvPr/>
        </p:nvSpPr>
        <p:spPr>
          <a:xfrm>
            <a:off x="7999354" y="304495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B7E7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8" name="object 878"/>
          <p:cNvSpPr/>
          <p:nvPr/>
        </p:nvSpPr>
        <p:spPr>
          <a:xfrm>
            <a:off x="1708285" y="305104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9" name="object 879"/>
          <p:cNvSpPr/>
          <p:nvPr/>
        </p:nvSpPr>
        <p:spPr>
          <a:xfrm>
            <a:off x="6170553" y="305104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0" name="object 880"/>
          <p:cNvSpPr/>
          <p:nvPr/>
        </p:nvSpPr>
        <p:spPr>
          <a:xfrm>
            <a:off x="1708285" y="30571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1" name="object 881"/>
          <p:cNvSpPr/>
          <p:nvPr/>
        </p:nvSpPr>
        <p:spPr>
          <a:xfrm>
            <a:off x="6170553" y="30571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2" name="object 882"/>
          <p:cNvSpPr/>
          <p:nvPr/>
        </p:nvSpPr>
        <p:spPr>
          <a:xfrm>
            <a:off x="7956681" y="3048000"/>
            <a:ext cx="42671" cy="12191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3" name="object 883"/>
          <p:cNvSpPr/>
          <p:nvPr/>
        </p:nvSpPr>
        <p:spPr>
          <a:xfrm>
            <a:off x="7981066" y="30571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E56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4" name="object 884"/>
          <p:cNvSpPr/>
          <p:nvPr/>
        </p:nvSpPr>
        <p:spPr>
          <a:xfrm>
            <a:off x="1708285" y="306323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5" name="object 885"/>
          <p:cNvSpPr/>
          <p:nvPr/>
        </p:nvSpPr>
        <p:spPr>
          <a:xfrm>
            <a:off x="6170553" y="306323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6" name="object 886"/>
          <p:cNvSpPr/>
          <p:nvPr/>
        </p:nvSpPr>
        <p:spPr>
          <a:xfrm>
            <a:off x="7968874" y="306323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18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7" name="object 887"/>
          <p:cNvSpPr/>
          <p:nvPr/>
        </p:nvSpPr>
        <p:spPr>
          <a:xfrm>
            <a:off x="1708285" y="306933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8" name="object 888"/>
          <p:cNvSpPr/>
          <p:nvPr/>
        </p:nvSpPr>
        <p:spPr>
          <a:xfrm>
            <a:off x="6170553" y="306933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9" name="object 889"/>
          <p:cNvSpPr/>
          <p:nvPr/>
        </p:nvSpPr>
        <p:spPr>
          <a:xfrm>
            <a:off x="1708285" y="30754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0" name="object 890"/>
          <p:cNvSpPr/>
          <p:nvPr/>
        </p:nvSpPr>
        <p:spPr>
          <a:xfrm>
            <a:off x="6170553" y="30754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1" name="object 891"/>
          <p:cNvSpPr/>
          <p:nvPr/>
        </p:nvSpPr>
        <p:spPr>
          <a:xfrm>
            <a:off x="1708285" y="308152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2" name="object 892"/>
          <p:cNvSpPr/>
          <p:nvPr/>
        </p:nvSpPr>
        <p:spPr>
          <a:xfrm>
            <a:off x="6170553" y="308152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3" name="object 893"/>
          <p:cNvSpPr/>
          <p:nvPr/>
        </p:nvSpPr>
        <p:spPr>
          <a:xfrm>
            <a:off x="1708285" y="308762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4" name="object 894"/>
          <p:cNvSpPr/>
          <p:nvPr/>
        </p:nvSpPr>
        <p:spPr>
          <a:xfrm>
            <a:off x="6170553" y="308762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5" name="object 895"/>
          <p:cNvSpPr/>
          <p:nvPr/>
        </p:nvSpPr>
        <p:spPr>
          <a:xfrm>
            <a:off x="1708285" y="309372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6" name="object 896"/>
          <p:cNvSpPr/>
          <p:nvPr/>
        </p:nvSpPr>
        <p:spPr>
          <a:xfrm>
            <a:off x="6170553" y="309372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7" name="object 897"/>
          <p:cNvSpPr/>
          <p:nvPr/>
        </p:nvSpPr>
        <p:spPr>
          <a:xfrm>
            <a:off x="1708285" y="309981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8" name="object 898"/>
          <p:cNvSpPr/>
          <p:nvPr/>
        </p:nvSpPr>
        <p:spPr>
          <a:xfrm>
            <a:off x="6170553" y="309981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9" name="object 899"/>
          <p:cNvSpPr/>
          <p:nvPr/>
        </p:nvSpPr>
        <p:spPr>
          <a:xfrm>
            <a:off x="1708285" y="310591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0" name="object 900"/>
          <p:cNvSpPr/>
          <p:nvPr/>
        </p:nvSpPr>
        <p:spPr>
          <a:xfrm>
            <a:off x="6170553" y="310591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1" name="object 901"/>
          <p:cNvSpPr/>
          <p:nvPr/>
        </p:nvSpPr>
        <p:spPr>
          <a:xfrm>
            <a:off x="1708285" y="311200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2" name="object 902"/>
          <p:cNvSpPr/>
          <p:nvPr/>
        </p:nvSpPr>
        <p:spPr>
          <a:xfrm>
            <a:off x="6170553" y="311200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3" name="object 903"/>
          <p:cNvSpPr/>
          <p:nvPr/>
        </p:nvSpPr>
        <p:spPr>
          <a:xfrm>
            <a:off x="1708285" y="311810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4" name="object 904"/>
          <p:cNvSpPr/>
          <p:nvPr/>
        </p:nvSpPr>
        <p:spPr>
          <a:xfrm>
            <a:off x="6170553" y="311810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5" name="object 905"/>
          <p:cNvSpPr/>
          <p:nvPr/>
        </p:nvSpPr>
        <p:spPr>
          <a:xfrm>
            <a:off x="1708285" y="31242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6" name="object 906"/>
          <p:cNvSpPr/>
          <p:nvPr/>
        </p:nvSpPr>
        <p:spPr>
          <a:xfrm>
            <a:off x="6170553" y="31242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7" name="object 907"/>
          <p:cNvSpPr/>
          <p:nvPr/>
        </p:nvSpPr>
        <p:spPr>
          <a:xfrm>
            <a:off x="1708285" y="313029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8" name="object 908"/>
          <p:cNvSpPr/>
          <p:nvPr/>
        </p:nvSpPr>
        <p:spPr>
          <a:xfrm>
            <a:off x="6170553" y="313029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9" name="object 909"/>
          <p:cNvSpPr/>
          <p:nvPr/>
        </p:nvSpPr>
        <p:spPr>
          <a:xfrm>
            <a:off x="1708285" y="313639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0" name="object 910"/>
          <p:cNvSpPr/>
          <p:nvPr/>
        </p:nvSpPr>
        <p:spPr>
          <a:xfrm>
            <a:off x="6170553" y="313639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1" name="object 911"/>
          <p:cNvSpPr/>
          <p:nvPr/>
        </p:nvSpPr>
        <p:spPr>
          <a:xfrm>
            <a:off x="1708285" y="31424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2" name="object 912"/>
          <p:cNvSpPr/>
          <p:nvPr/>
        </p:nvSpPr>
        <p:spPr>
          <a:xfrm>
            <a:off x="1708285" y="314858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3" name="object 913"/>
          <p:cNvSpPr/>
          <p:nvPr/>
        </p:nvSpPr>
        <p:spPr>
          <a:xfrm>
            <a:off x="2622685" y="2548127"/>
            <a:ext cx="3553964" cy="603503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4" name="object 914"/>
          <p:cNvSpPr/>
          <p:nvPr/>
        </p:nvSpPr>
        <p:spPr>
          <a:xfrm>
            <a:off x="1708285" y="31546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5" name="object 915"/>
          <p:cNvSpPr/>
          <p:nvPr/>
        </p:nvSpPr>
        <p:spPr>
          <a:xfrm>
            <a:off x="1708285" y="31607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6" name="object 916"/>
          <p:cNvSpPr/>
          <p:nvPr/>
        </p:nvSpPr>
        <p:spPr>
          <a:xfrm>
            <a:off x="1708285" y="316687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7" name="object 917"/>
          <p:cNvSpPr/>
          <p:nvPr/>
        </p:nvSpPr>
        <p:spPr>
          <a:xfrm>
            <a:off x="1708285" y="31729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8" name="object 918"/>
          <p:cNvSpPr/>
          <p:nvPr/>
        </p:nvSpPr>
        <p:spPr>
          <a:xfrm>
            <a:off x="1708285" y="31790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9" name="object 919"/>
          <p:cNvSpPr/>
          <p:nvPr/>
        </p:nvSpPr>
        <p:spPr>
          <a:xfrm>
            <a:off x="1708285" y="318516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0" name="object 920"/>
          <p:cNvSpPr/>
          <p:nvPr/>
        </p:nvSpPr>
        <p:spPr>
          <a:xfrm>
            <a:off x="1708285" y="31912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1" name="object 921"/>
          <p:cNvSpPr/>
          <p:nvPr/>
        </p:nvSpPr>
        <p:spPr>
          <a:xfrm>
            <a:off x="1708285" y="319735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2" name="object 922"/>
          <p:cNvSpPr/>
          <p:nvPr/>
        </p:nvSpPr>
        <p:spPr>
          <a:xfrm>
            <a:off x="1708285" y="320344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3" name="object 923"/>
          <p:cNvSpPr/>
          <p:nvPr/>
        </p:nvSpPr>
        <p:spPr>
          <a:xfrm>
            <a:off x="1708285" y="32095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4" name="object 924"/>
          <p:cNvSpPr/>
          <p:nvPr/>
        </p:nvSpPr>
        <p:spPr>
          <a:xfrm>
            <a:off x="1708285" y="321563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5" name="object 925"/>
          <p:cNvSpPr/>
          <p:nvPr/>
        </p:nvSpPr>
        <p:spPr>
          <a:xfrm>
            <a:off x="1708285" y="322173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6" name="object 926"/>
          <p:cNvSpPr/>
          <p:nvPr/>
        </p:nvSpPr>
        <p:spPr>
          <a:xfrm>
            <a:off x="1708285" y="32278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7" name="object 927"/>
          <p:cNvSpPr/>
          <p:nvPr/>
        </p:nvSpPr>
        <p:spPr>
          <a:xfrm>
            <a:off x="1708285" y="323392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8" name="object 928"/>
          <p:cNvSpPr/>
          <p:nvPr/>
        </p:nvSpPr>
        <p:spPr>
          <a:xfrm>
            <a:off x="1708285" y="324002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9" name="object 929"/>
          <p:cNvSpPr/>
          <p:nvPr/>
        </p:nvSpPr>
        <p:spPr>
          <a:xfrm>
            <a:off x="1708285" y="324612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0" name="object 930"/>
          <p:cNvSpPr/>
          <p:nvPr/>
        </p:nvSpPr>
        <p:spPr>
          <a:xfrm>
            <a:off x="1708285" y="325221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1" name="object 931"/>
          <p:cNvSpPr/>
          <p:nvPr/>
        </p:nvSpPr>
        <p:spPr>
          <a:xfrm>
            <a:off x="1708285" y="325831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2" name="object 932"/>
          <p:cNvSpPr/>
          <p:nvPr/>
        </p:nvSpPr>
        <p:spPr>
          <a:xfrm>
            <a:off x="1708285" y="326440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3" name="object 933"/>
          <p:cNvSpPr/>
          <p:nvPr/>
        </p:nvSpPr>
        <p:spPr>
          <a:xfrm>
            <a:off x="1708285" y="327050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4" name="object 934"/>
          <p:cNvSpPr/>
          <p:nvPr/>
        </p:nvSpPr>
        <p:spPr>
          <a:xfrm>
            <a:off x="1708285" y="32766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5" name="object 935"/>
          <p:cNvSpPr/>
          <p:nvPr/>
        </p:nvSpPr>
        <p:spPr>
          <a:xfrm>
            <a:off x="1708285" y="328269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6" name="object 936"/>
          <p:cNvSpPr/>
          <p:nvPr/>
        </p:nvSpPr>
        <p:spPr>
          <a:xfrm>
            <a:off x="1708285" y="328879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7" name="object 937"/>
          <p:cNvSpPr/>
          <p:nvPr/>
        </p:nvSpPr>
        <p:spPr>
          <a:xfrm>
            <a:off x="1708285" y="32948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8" name="object 938"/>
          <p:cNvSpPr/>
          <p:nvPr/>
        </p:nvSpPr>
        <p:spPr>
          <a:xfrm>
            <a:off x="1708285" y="330098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9" name="object 939"/>
          <p:cNvSpPr/>
          <p:nvPr/>
        </p:nvSpPr>
        <p:spPr>
          <a:xfrm>
            <a:off x="1708285" y="33070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0" name="object 940"/>
          <p:cNvSpPr/>
          <p:nvPr/>
        </p:nvSpPr>
        <p:spPr>
          <a:xfrm>
            <a:off x="1708285" y="33131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1" name="object 941"/>
          <p:cNvSpPr/>
          <p:nvPr/>
        </p:nvSpPr>
        <p:spPr>
          <a:xfrm>
            <a:off x="1708285" y="331927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2" name="object 942"/>
          <p:cNvSpPr/>
          <p:nvPr/>
        </p:nvSpPr>
        <p:spPr>
          <a:xfrm>
            <a:off x="1708285" y="33253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3" name="object 943"/>
          <p:cNvSpPr/>
          <p:nvPr/>
        </p:nvSpPr>
        <p:spPr>
          <a:xfrm>
            <a:off x="1708285" y="33314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4" name="object 944"/>
          <p:cNvSpPr/>
          <p:nvPr/>
        </p:nvSpPr>
        <p:spPr>
          <a:xfrm>
            <a:off x="1708285" y="333755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5" name="object 945"/>
          <p:cNvSpPr/>
          <p:nvPr/>
        </p:nvSpPr>
        <p:spPr>
          <a:xfrm>
            <a:off x="1708285" y="33436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6" name="object 946"/>
          <p:cNvSpPr/>
          <p:nvPr/>
        </p:nvSpPr>
        <p:spPr>
          <a:xfrm>
            <a:off x="1708285" y="334975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7" name="object 947"/>
          <p:cNvSpPr/>
          <p:nvPr/>
        </p:nvSpPr>
        <p:spPr>
          <a:xfrm>
            <a:off x="1708285" y="335584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8" name="object 948"/>
          <p:cNvSpPr/>
          <p:nvPr/>
        </p:nvSpPr>
        <p:spPr>
          <a:xfrm>
            <a:off x="1708285" y="33619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9" name="object 949"/>
          <p:cNvSpPr/>
          <p:nvPr/>
        </p:nvSpPr>
        <p:spPr>
          <a:xfrm>
            <a:off x="1708285" y="336804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0" name="object 950"/>
          <p:cNvSpPr/>
          <p:nvPr/>
        </p:nvSpPr>
        <p:spPr>
          <a:xfrm>
            <a:off x="1708285" y="337413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1" name="object 951"/>
          <p:cNvSpPr/>
          <p:nvPr/>
        </p:nvSpPr>
        <p:spPr>
          <a:xfrm>
            <a:off x="1708285" y="33802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2" name="object 952"/>
          <p:cNvSpPr/>
          <p:nvPr/>
        </p:nvSpPr>
        <p:spPr>
          <a:xfrm>
            <a:off x="1708285" y="338632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3" name="object 953"/>
          <p:cNvSpPr/>
          <p:nvPr/>
        </p:nvSpPr>
        <p:spPr>
          <a:xfrm>
            <a:off x="1708285" y="339242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4" name="object 954"/>
          <p:cNvSpPr/>
          <p:nvPr/>
        </p:nvSpPr>
        <p:spPr>
          <a:xfrm>
            <a:off x="1708285" y="339852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5" name="object 955"/>
          <p:cNvSpPr/>
          <p:nvPr/>
        </p:nvSpPr>
        <p:spPr>
          <a:xfrm>
            <a:off x="1708285" y="340461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6" name="object 956"/>
          <p:cNvSpPr/>
          <p:nvPr/>
        </p:nvSpPr>
        <p:spPr>
          <a:xfrm>
            <a:off x="1708285" y="341071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7" name="object 957"/>
          <p:cNvSpPr/>
          <p:nvPr/>
        </p:nvSpPr>
        <p:spPr>
          <a:xfrm>
            <a:off x="1805821" y="2688335"/>
            <a:ext cx="5809484" cy="725423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8" name="object 958"/>
          <p:cNvSpPr/>
          <p:nvPr/>
        </p:nvSpPr>
        <p:spPr>
          <a:xfrm>
            <a:off x="2208157" y="341071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9" name="object 959"/>
          <p:cNvSpPr/>
          <p:nvPr/>
        </p:nvSpPr>
        <p:spPr>
          <a:xfrm>
            <a:off x="5884042" y="341071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0" name="object 960"/>
          <p:cNvSpPr/>
          <p:nvPr/>
        </p:nvSpPr>
        <p:spPr>
          <a:xfrm>
            <a:off x="1708285" y="341680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1" name="object 961"/>
          <p:cNvSpPr/>
          <p:nvPr/>
        </p:nvSpPr>
        <p:spPr>
          <a:xfrm>
            <a:off x="2208157" y="341680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2" name="object 962"/>
          <p:cNvSpPr/>
          <p:nvPr/>
        </p:nvSpPr>
        <p:spPr>
          <a:xfrm>
            <a:off x="5884042" y="341680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3" name="object 963"/>
          <p:cNvSpPr/>
          <p:nvPr/>
        </p:nvSpPr>
        <p:spPr>
          <a:xfrm>
            <a:off x="1708285" y="342290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4" name="object 964"/>
          <p:cNvSpPr/>
          <p:nvPr/>
        </p:nvSpPr>
        <p:spPr>
          <a:xfrm>
            <a:off x="2208157" y="342290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5" name="object 965"/>
          <p:cNvSpPr/>
          <p:nvPr/>
        </p:nvSpPr>
        <p:spPr>
          <a:xfrm>
            <a:off x="5884042" y="342290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6" name="object 966"/>
          <p:cNvSpPr/>
          <p:nvPr/>
        </p:nvSpPr>
        <p:spPr>
          <a:xfrm>
            <a:off x="1708285" y="34290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7" name="object 967"/>
          <p:cNvSpPr/>
          <p:nvPr/>
        </p:nvSpPr>
        <p:spPr>
          <a:xfrm>
            <a:off x="2208157" y="34290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8" name="object 968"/>
          <p:cNvSpPr/>
          <p:nvPr/>
        </p:nvSpPr>
        <p:spPr>
          <a:xfrm>
            <a:off x="5884042" y="34290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9" name="object 969"/>
          <p:cNvSpPr/>
          <p:nvPr/>
        </p:nvSpPr>
        <p:spPr>
          <a:xfrm>
            <a:off x="1708285" y="343509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0" name="object 970"/>
          <p:cNvSpPr/>
          <p:nvPr/>
        </p:nvSpPr>
        <p:spPr>
          <a:xfrm>
            <a:off x="2208157" y="343509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1" name="object 971"/>
          <p:cNvSpPr/>
          <p:nvPr/>
        </p:nvSpPr>
        <p:spPr>
          <a:xfrm>
            <a:off x="5884042" y="343509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2" name="object 972"/>
          <p:cNvSpPr/>
          <p:nvPr/>
        </p:nvSpPr>
        <p:spPr>
          <a:xfrm>
            <a:off x="1708285" y="344119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3" name="object 973"/>
          <p:cNvSpPr/>
          <p:nvPr/>
        </p:nvSpPr>
        <p:spPr>
          <a:xfrm>
            <a:off x="2208157" y="344119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4" name="object 974"/>
          <p:cNvSpPr/>
          <p:nvPr/>
        </p:nvSpPr>
        <p:spPr>
          <a:xfrm>
            <a:off x="5884042" y="344119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5" name="object 975"/>
          <p:cNvSpPr/>
          <p:nvPr/>
        </p:nvSpPr>
        <p:spPr>
          <a:xfrm>
            <a:off x="1708285" y="34472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6" name="object 976"/>
          <p:cNvSpPr/>
          <p:nvPr/>
        </p:nvSpPr>
        <p:spPr>
          <a:xfrm>
            <a:off x="2208157" y="34472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7" name="object 977"/>
          <p:cNvSpPr/>
          <p:nvPr/>
        </p:nvSpPr>
        <p:spPr>
          <a:xfrm>
            <a:off x="5884042" y="34472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8" name="object 978"/>
          <p:cNvSpPr/>
          <p:nvPr/>
        </p:nvSpPr>
        <p:spPr>
          <a:xfrm>
            <a:off x="1708285" y="345338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9" name="object 979"/>
          <p:cNvSpPr/>
          <p:nvPr/>
        </p:nvSpPr>
        <p:spPr>
          <a:xfrm>
            <a:off x="2208157" y="345338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0" name="object 980"/>
          <p:cNvSpPr/>
          <p:nvPr/>
        </p:nvSpPr>
        <p:spPr>
          <a:xfrm>
            <a:off x="5884042" y="345338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1" name="object 981"/>
          <p:cNvSpPr/>
          <p:nvPr/>
        </p:nvSpPr>
        <p:spPr>
          <a:xfrm>
            <a:off x="1708285" y="34594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2" name="object 982"/>
          <p:cNvSpPr/>
          <p:nvPr/>
        </p:nvSpPr>
        <p:spPr>
          <a:xfrm>
            <a:off x="2208157" y="34594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3" name="object 983"/>
          <p:cNvSpPr/>
          <p:nvPr/>
        </p:nvSpPr>
        <p:spPr>
          <a:xfrm>
            <a:off x="5884042" y="34594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4" name="object 984"/>
          <p:cNvSpPr/>
          <p:nvPr/>
        </p:nvSpPr>
        <p:spPr>
          <a:xfrm>
            <a:off x="1708285" y="34655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5" name="object 985"/>
          <p:cNvSpPr/>
          <p:nvPr/>
        </p:nvSpPr>
        <p:spPr>
          <a:xfrm>
            <a:off x="2208157" y="34655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6" name="object 986"/>
          <p:cNvSpPr/>
          <p:nvPr/>
        </p:nvSpPr>
        <p:spPr>
          <a:xfrm>
            <a:off x="5884042" y="34655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7" name="object 987"/>
          <p:cNvSpPr/>
          <p:nvPr/>
        </p:nvSpPr>
        <p:spPr>
          <a:xfrm>
            <a:off x="1708285" y="347167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8" name="object 988"/>
          <p:cNvSpPr/>
          <p:nvPr/>
        </p:nvSpPr>
        <p:spPr>
          <a:xfrm>
            <a:off x="2208157" y="347167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9" name="object 989"/>
          <p:cNvSpPr/>
          <p:nvPr/>
        </p:nvSpPr>
        <p:spPr>
          <a:xfrm>
            <a:off x="5884042" y="347167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0" name="object 990"/>
          <p:cNvSpPr/>
          <p:nvPr/>
        </p:nvSpPr>
        <p:spPr>
          <a:xfrm>
            <a:off x="1708285" y="34777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1" name="object 991"/>
          <p:cNvSpPr/>
          <p:nvPr/>
        </p:nvSpPr>
        <p:spPr>
          <a:xfrm>
            <a:off x="2208157" y="34777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2" name="object 992"/>
          <p:cNvSpPr/>
          <p:nvPr/>
        </p:nvSpPr>
        <p:spPr>
          <a:xfrm>
            <a:off x="5884042" y="34777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3" name="object 993"/>
          <p:cNvSpPr/>
          <p:nvPr/>
        </p:nvSpPr>
        <p:spPr>
          <a:xfrm>
            <a:off x="1708285" y="34838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4" name="object 994"/>
          <p:cNvSpPr/>
          <p:nvPr/>
        </p:nvSpPr>
        <p:spPr>
          <a:xfrm>
            <a:off x="2208157" y="34838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5" name="object 995"/>
          <p:cNvSpPr/>
          <p:nvPr/>
        </p:nvSpPr>
        <p:spPr>
          <a:xfrm>
            <a:off x="5884042" y="34838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6" name="object 996"/>
          <p:cNvSpPr/>
          <p:nvPr/>
        </p:nvSpPr>
        <p:spPr>
          <a:xfrm>
            <a:off x="1708285" y="348995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7" name="object 997"/>
          <p:cNvSpPr/>
          <p:nvPr/>
        </p:nvSpPr>
        <p:spPr>
          <a:xfrm>
            <a:off x="5884042" y="348995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8" name="object 998"/>
          <p:cNvSpPr/>
          <p:nvPr/>
        </p:nvSpPr>
        <p:spPr>
          <a:xfrm>
            <a:off x="1708285" y="34960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9" name="object 999"/>
          <p:cNvSpPr/>
          <p:nvPr/>
        </p:nvSpPr>
        <p:spPr>
          <a:xfrm>
            <a:off x="5884042" y="34960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0" name="object 1000"/>
          <p:cNvSpPr/>
          <p:nvPr/>
        </p:nvSpPr>
        <p:spPr>
          <a:xfrm>
            <a:off x="1708285" y="350215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1" name="object 1001"/>
          <p:cNvSpPr/>
          <p:nvPr/>
        </p:nvSpPr>
        <p:spPr>
          <a:xfrm>
            <a:off x="5884042" y="350215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2" name="object 1002"/>
          <p:cNvSpPr/>
          <p:nvPr/>
        </p:nvSpPr>
        <p:spPr>
          <a:xfrm>
            <a:off x="1708285" y="350824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3" name="object 1003"/>
          <p:cNvSpPr/>
          <p:nvPr/>
        </p:nvSpPr>
        <p:spPr>
          <a:xfrm>
            <a:off x="5884042" y="350824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4" name="object 1004"/>
          <p:cNvSpPr/>
          <p:nvPr/>
        </p:nvSpPr>
        <p:spPr>
          <a:xfrm>
            <a:off x="1708285" y="35143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5" name="object 1005"/>
          <p:cNvSpPr/>
          <p:nvPr/>
        </p:nvSpPr>
        <p:spPr>
          <a:xfrm>
            <a:off x="5884042" y="35143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6" name="object 1006"/>
          <p:cNvSpPr/>
          <p:nvPr/>
        </p:nvSpPr>
        <p:spPr>
          <a:xfrm>
            <a:off x="1708285" y="352044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7" name="object 1007"/>
          <p:cNvSpPr/>
          <p:nvPr/>
        </p:nvSpPr>
        <p:spPr>
          <a:xfrm>
            <a:off x="5884042" y="352044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8" name="object 1008"/>
          <p:cNvSpPr/>
          <p:nvPr/>
        </p:nvSpPr>
        <p:spPr>
          <a:xfrm>
            <a:off x="1708285" y="352653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9" name="object 1009"/>
          <p:cNvSpPr/>
          <p:nvPr/>
        </p:nvSpPr>
        <p:spPr>
          <a:xfrm>
            <a:off x="5884042" y="352653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0" name="object 1010"/>
          <p:cNvSpPr/>
          <p:nvPr/>
        </p:nvSpPr>
        <p:spPr>
          <a:xfrm>
            <a:off x="1708285" y="35326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1" name="object 1011"/>
          <p:cNvSpPr/>
          <p:nvPr/>
        </p:nvSpPr>
        <p:spPr>
          <a:xfrm>
            <a:off x="5884042" y="35326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2" name="object 1012"/>
          <p:cNvSpPr/>
          <p:nvPr/>
        </p:nvSpPr>
        <p:spPr>
          <a:xfrm>
            <a:off x="1708285" y="353872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3" name="object 1013"/>
          <p:cNvSpPr/>
          <p:nvPr/>
        </p:nvSpPr>
        <p:spPr>
          <a:xfrm>
            <a:off x="5884042" y="353872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4" name="object 1014"/>
          <p:cNvSpPr/>
          <p:nvPr/>
        </p:nvSpPr>
        <p:spPr>
          <a:xfrm>
            <a:off x="1708285" y="354482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5" name="object 1015"/>
          <p:cNvSpPr/>
          <p:nvPr/>
        </p:nvSpPr>
        <p:spPr>
          <a:xfrm>
            <a:off x="5884042" y="354482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6" name="object 1016"/>
          <p:cNvSpPr/>
          <p:nvPr/>
        </p:nvSpPr>
        <p:spPr>
          <a:xfrm>
            <a:off x="1708285" y="355092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7" name="object 1017"/>
          <p:cNvSpPr/>
          <p:nvPr/>
        </p:nvSpPr>
        <p:spPr>
          <a:xfrm>
            <a:off x="5884042" y="355092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8" name="object 1018"/>
          <p:cNvSpPr/>
          <p:nvPr/>
        </p:nvSpPr>
        <p:spPr>
          <a:xfrm>
            <a:off x="1708285" y="355701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9" name="object 1019"/>
          <p:cNvSpPr/>
          <p:nvPr/>
        </p:nvSpPr>
        <p:spPr>
          <a:xfrm>
            <a:off x="5884042" y="355701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0" name="object 1020"/>
          <p:cNvSpPr/>
          <p:nvPr/>
        </p:nvSpPr>
        <p:spPr>
          <a:xfrm>
            <a:off x="1708285" y="356311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1" name="object 1021"/>
          <p:cNvSpPr/>
          <p:nvPr/>
        </p:nvSpPr>
        <p:spPr>
          <a:xfrm>
            <a:off x="5884042" y="356311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2" name="object 1022"/>
          <p:cNvSpPr/>
          <p:nvPr/>
        </p:nvSpPr>
        <p:spPr>
          <a:xfrm>
            <a:off x="1708285" y="356920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3" name="object 1023"/>
          <p:cNvSpPr/>
          <p:nvPr/>
        </p:nvSpPr>
        <p:spPr>
          <a:xfrm>
            <a:off x="5884042" y="356920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4" name="object 1024"/>
          <p:cNvSpPr/>
          <p:nvPr/>
        </p:nvSpPr>
        <p:spPr>
          <a:xfrm>
            <a:off x="1708285" y="357530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5" name="object 1025"/>
          <p:cNvSpPr/>
          <p:nvPr/>
        </p:nvSpPr>
        <p:spPr>
          <a:xfrm>
            <a:off x="5884042" y="357530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6" name="object 1026"/>
          <p:cNvSpPr/>
          <p:nvPr/>
        </p:nvSpPr>
        <p:spPr>
          <a:xfrm>
            <a:off x="1708285" y="35814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7" name="object 1027"/>
          <p:cNvSpPr/>
          <p:nvPr/>
        </p:nvSpPr>
        <p:spPr>
          <a:xfrm>
            <a:off x="5884042" y="35814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8" name="object 1028"/>
          <p:cNvSpPr/>
          <p:nvPr/>
        </p:nvSpPr>
        <p:spPr>
          <a:xfrm>
            <a:off x="1708285" y="358749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9" name="object 1029"/>
          <p:cNvSpPr/>
          <p:nvPr/>
        </p:nvSpPr>
        <p:spPr>
          <a:xfrm>
            <a:off x="5884042" y="358749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0" name="object 1030"/>
          <p:cNvSpPr/>
          <p:nvPr/>
        </p:nvSpPr>
        <p:spPr>
          <a:xfrm>
            <a:off x="1708285" y="359359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1" name="object 1031"/>
          <p:cNvSpPr/>
          <p:nvPr/>
        </p:nvSpPr>
        <p:spPr>
          <a:xfrm>
            <a:off x="5884042" y="359359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2" name="object 1032"/>
          <p:cNvSpPr/>
          <p:nvPr/>
        </p:nvSpPr>
        <p:spPr>
          <a:xfrm>
            <a:off x="1708285" y="35996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3" name="object 1033"/>
          <p:cNvSpPr/>
          <p:nvPr/>
        </p:nvSpPr>
        <p:spPr>
          <a:xfrm>
            <a:off x="5884042" y="35996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4" name="object 1034"/>
          <p:cNvSpPr/>
          <p:nvPr/>
        </p:nvSpPr>
        <p:spPr>
          <a:xfrm>
            <a:off x="1708285" y="360578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5" name="object 1035"/>
          <p:cNvSpPr/>
          <p:nvPr/>
        </p:nvSpPr>
        <p:spPr>
          <a:xfrm>
            <a:off x="5884042" y="360578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6" name="object 1036"/>
          <p:cNvSpPr/>
          <p:nvPr/>
        </p:nvSpPr>
        <p:spPr>
          <a:xfrm>
            <a:off x="1708285" y="36118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7" name="object 1037"/>
          <p:cNvSpPr/>
          <p:nvPr/>
        </p:nvSpPr>
        <p:spPr>
          <a:xfrm>
            <a:off x="2208157" y="36118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8" name="object 1038"/>
          <p:cNvSpPr/>
          <p:nvPr/>
        </p:nvSpPr>
        <p:spPr>
          <a:xfrm>
            <a:off x="1708285" y="36179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9" name="object 1039"/>
          <p:cNvSpPr/>
          <p:nvPr/>
        </p:nvSpPr>
        <p:spPr>
          <a:xfrm>
            <a:off x="2208157" y="36179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0" name="object 1040"/>
          <p:cNvSpPr/>
          <p:nvPr/>
        </p:nvSpPr>
        <p:spPr>
          <a:xfrm>
            <a:off x="7164202" y="36179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1" name="object 1041"/>
          <p:cNvSpPr/>
          <p:nvPr/>
        </p:nvSpPr>
        <p:spPr>
          <a:xfrm>
            <a:off x="1708285" y="362407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2" name="object 1042"/>
          <p:cNvSpPr/>
          <p:nvPr/>
        </p:nvSpPr>
        <p:spPr>
          <a:xfrm>
            <a:off x="2208157" y="362407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3" name="object 1043"/>
          <p:cNvSpPr/>
          <p:nvPr/>
        </p:nvSpPr>
        <p:spPr>
          <a:xfrm>
            <a:off x="7164202" y="362407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4" name="object 1044"/>
          <p:cNvSpPr/>
          <p:nvPr/>
        </p:nvSpPr>
        <p:spPr>
          <a:xfrm>
            <a:off x="1708285" y="36301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5" name="object 1045"/>
          <p:cNvSpPr/>
          <p:nvPr/>
        </p:nvSpPr>
        <p:spPr>
          <a:xfrm>
            <a:off x="2208157" y="36301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D47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6" name="object 1046"/>
          <p:cNvSpPr/>
          <p:nvPr/>
        </p:nvSpPr>
        <p:spPr>
          <a:xfrm>
            <a:off x="7164202" y="36301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9535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7" name="object 1047"/>
          <p:cNvSpPr/>
          <p:nvPr/>
        </p:nvSpPr>
        <p:spPr>
          <a:xfrm>
            <a:off x="1708285" y="36362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8" name="object 1048"/>
          <p:cNvSpPr/>
          <p:nvPr/>
        </p:nvSpPr>
        <p:spPr>
          <a:xfrm>
            <a:off x="1708285" y="364235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9" name="object 1049"/>
          <p:cNvSpPr/>
          <p:nvPr/>
        </p:nvSpPr>
        <p:spPr>
          <a:xfrm>
            <a:off x="1708285" y="36484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0" name="object 1050"/>
          <p:cNvSpPr/>
          <p:nvPr/>
        </p:nvSpPr>
        <p:spPr>
          <a:xfrm>
            <a:off x="1708285" y="365455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1" name="object 1051"/>
          <p:cNvSpPr/>
          <p:nvPr/>
        </p:nvSpPr>
        <p:spPr>
          <a:xfrm>
            <a:off x="2141101" y="3486911"/>
            <a:ext cx="121919" cy="170687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2" name="object 1052"/>
          <p:cNvSpPr/>
          <p:nvPr/>
        </p:nvSpPr>
        <p:spPr>
          <a:xfrm>
            <a:off x="2208157" y="365455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3" name="object 1053"/>
          <p:cNvSpPr/>
          <p:nvPr/>
        </p:nvSpPr>
        <p:spPr>
          <a:xfrm>
            <a:off x="7097145" y="3407664"/>
            <a:ext cx="121919" cy="249935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4" name="object 1054"/>
          <p:cNvSpPr/>
          <p:nvPr/>
        </p:nvSpPr>
        <p:spPr>
          <a:xfrm>
            <a:off x="7164202" y="365455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5" name="object 1055"/>
          <p:cNvSpPr/>
          <p:nvPr/>
        </p:nvSpPr>
        <p:spPr>
          <a:xfrm>
            <a:off x="1708285" y="366064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6" name="object 1056"/>
          <p:cNvSpPr/>
          <p:nvPr/>
        </p:nvSpPr>
        <p:spPr>
          <a:xfrm>
            <a:off x="2208157" y="366064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7" name="object 1057"/>
          <p:cNvSpPr/>
          <p:nvPr/>
        </p:nvSpPr>
        <p:spPr>
          <a:xfrm>
            <a:off x="7164202" y="366064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8" name="object 1058"/>
          <p:cNvSpPr/>
          <p:nvPr/>
        </p:nvSpPr>
        <p:spPr>
          <a:xfrm>
            <a:off x="1708285" y="36667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9" name="object 1059"/>
          <p:cNvSpPr/>
          <p:nvPr/>
        </p:nvSpPr>
        <p:spPr>
          <a:xfrm>
            <a:off x="2208157" y="36667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0" name="object 1060"/>
          <p:cNvSpPr/>
          <p:nvPr/>
        </p:nvSpPr>
        <p:spPr>
          <a:xfrm>
            <a:off x="7164202" y="36667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1" name="object 1061"/>
          <p:cNvSpPr/>
          <p:nvPr/>
        </p:nvSpPr>
        <p:spPr>
          <a:xfrm>
            <a:off x="1708285" y="367284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2" name="object 1062"/>
          <p:cNvSpPr/>
          <p:nvPr/>
        </p:nvSpPr>
        <p:spPr>
          <a:xfrm>
            <a:off x="2208157" y="367284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3" name="object 1063"/>
          <p:cNvSpPr/>
          <p:nvPr/>
        </p:nvSpPr>
        <p:spPr>
          <a:xfrm>
            <a:off x="7164202" y="367284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4" name="object 1064"/>
          <p:cNvSpPr/>
          <p:nvPr/>
        </p:nvSpPr>
        <p:spPr>
          <a:xfrm>
            <a:off x="1708285" y="367893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5" name="object 1065"/>
          <p:cNvSpPr/>
          <p:nvPr/>
        </p:nvSpPr>
        <p:spPr>
          <a:xfrm>
            <a:off x="2208157" y="367893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6" name="object 1066"/>
          <p:cNvSpPr/>
          <p:nvPr/>
        </p:nvSpPr>
        <p:spPr>
          <a:xfrm>
            <a:off x="7164202" y="367893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7" name="object 1067"/>
          <p:cNvSpPr/>
          <p:nvPr/>
        </p:nvSpPr>
        <p:spPr>
          <a:xfrm>
            <a:off x="1708285" y="36850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8" name="object 1068"/>
          <p:cNvSpPr/>
          <p:nvPr/>
        </p:nvSpPr>
        <p:spPr>
          <a:xfrm>
            <a:off x="2208157" y="36850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9" name="object 1069"/>
          <p:cNvSpPr/>
          <p:nvPr/>
        </p:nvSpPr>
        <p:spPr>
          <a:xfrm>
            <a:off x="7164202" y="36850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0" name="object 1070"/>
          <p:cNvSpPr/>
          <p:nvPr/>
        </p:nvSpPr>
        <p:spPr>
          <a:xfrm>
            <a:off x="1708285" y="369112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1" name="object 1071"/>
          <p:cNvSpPr/>
          <p:nvPr/>
        </p:nvSpPr>
        <p:spPr>
          <a:xfrm>
            <a:off x="2208157" y="369112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2" name="object 1072"/>
          <p:cNvSpPr/>
          <p:nvPr/>
        </p:nvSpPr>
        <p:spPr>
          <a:xfrm>
            <a:off x="7164202" y="369112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3" name="object 1073"/>
          <p:cNvSpPr/>
          <p:nvPr/>
        </p:nvSpPr>
        <p:spPr>
          <a:xfrm>
            <a:off x="1708285" y="369722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4" name="object 1074"/>
          <p:cNvSpPr/>
          <p:nvPr/>
        </p:nvSpPr>
        <p:spPr>
          <a:xfrm>
            <a:off x="2208157" y="369722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5" name="object 1075"/>
          <p:cNvSpPr/>
          <p:nvPr/>
        </p:nvSpPr>
        <p:spPr>
          <a:xfrm>
            <a:off x="7164202" y="369722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6" name="object 1076"/>
          <p:cNvSpPr/>
          <p:nvPr/>
        </p:nvSpPr>
        <p:spPr>
          <a:xfrm>
            <a:off x="1708285" y="370332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7" name="object 1077"/>
          <p:cNvSpPr/>
          <p:nvPr/>
        </p:nvSpPr>
        <p:spPr>
          <a:xfrm>
            <a:off x="2208157" y="370332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8" name="object 1078"/>
          <p:cNvSpPr/>
          <p:nvPr/>
        </p:nvSpPr>
        <p:spPr>
          <a:xfrm>
            <a:off x="7164202" y="370332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9" name="object 1079"/>
          <p:cNvSpPr/>
          <p:nvPr/>
        </p:nvSpPr>
        <p:spPr>
          <a:xfrm>
            <a:off x="1708285" y="370941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0" name="object 1080"/>
          <p:cNvSpPr/>
          <p:nvPr/>
        </p:nvSpPr>
        <p:spPr>
          <a:xfrm>
            <a:off x="2208157" y="370941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1" name="object 1081"/>
          <p:cNvSpPr/>
          <p:nvPr/>
        </p:nvSpPr>
        <p:spPr>
          <a:xfrm>
            <a:off x="7164202" y="370941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2" name="object 1082"/>
          <p:cNvSpPr/>
          <p:nvPr/>
        </p:nvSpPr>
        <p:spPr>
          <a:xfrm>
            <a:off x="1708285" y="371551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3" name="object 1083"/>
          <p:cNvSpPr/>
          <p:nvPr/>
        </p:nvSpPr>
        <p:spPr>
          <a:xfrm>
            <a:off x="2208157" y="371551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4" name="object 1084"/>
          <p:cNvSpPr/>
          <p:nvPr/>
        </p:nvSpPr>
        <p:spPr>
          <a:xfrm>
            <a:off x="2768989" y="3407664"/>
            <a:ext cx="3840479" cy="310895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5" name="object 1085"/>
          <p:cNvSpPr/>
          <p:nvPr/>
        </p:nvSpPr>
        <p:spPr>
          <a:xfrm>
            <a:off x="3122554" y="371551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6" name="object 1086"/>
          <p:cNvSpPr/>
          <p:nvPr/>
        </p:nvSpPr>
        <p:spPr>
          <a:xfrm>
            <a:off x="7164202" y="371551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7" name="object 1087"/>
          <p:cNvSpPr/>
          <p:nvPr/>
        </p:nvSpPr>
        <p:spPr>
          <a:xfrm>
            <a:off x="1708285" y="372160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8" name="object 1088"/>
          <p:cNvSpPr/>
          <p:nvPr/>
        </p:nvSpPr>
        <p:spPr>
          <a:xfrm>
            <a:off x="2208157" y="372160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9" name="object 1089"/>
          <p:cNvSpPr/>
          <p:nvPr/>
        </p:nvSpPr>
        <p:spPr>
          <a:xfrm>
            <a:off x="3104266" y="372160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F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0" name="object 1090"/>
          <p:cNvSpPr/>
          <p:nvPr/>
        </p:nvSpPr>
        <p:spPr>
          <a:xfrm>
            <a:off x="7036186" y="372160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1" name="object 1091"/>
          <p:cNvSpPr/>
          <p:nvPr/>
        </p:nvSpPr>
        <p:spPr>
          <a:xfrm>
            <a:off x="7164202" y="372160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2" name="object 1092"/>
          <p:cNvSpPr/>
          <p:nvPr/>
        </p:nvSpPr>
        <p:spPr>
          <a:xfrm>
            <a:off x="1708285" y="372770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3" name="object 1093"/>
          <p:cNvSpPr/>
          <p:nvPr/>
        </p:nvSpPr>
        <p:spPr>
          <a:xfrm>
            <a:off x="2208157" y="372770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4" name="object 1094"/>
          <p:cNvSpPr/>
          <p:nvPr/>
        </p:nvSpPr>
        <p:spPr>
          <a:xfrm>
            <a:off x="7164202" y="372770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5" name="object 1095"/>
          <p:cNvSpPr/>
          <p:nvPr/>
        </p:nvSpPr>
        <p:spPr>
          <a:xfrm>
            <a:off x="1708285" y="37338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6" name="object 1096"/>
          <p:cNvSpPr/>
          <p:nvPr/>
        </p:nvSpPr>
        <p:spPr>
          <a:xfrm>
            <a:off x="2208157" y="37338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7" name="object 1097"/>
          <p:cNvSpPr/>
          <p:nvPr/>
        </p:nvSpPr>
        <p:spPr>
          <a:xfrm>
            <a:off x="7164202" y="37338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8" name="object 1098"/>
          <p:cNvSpPr/>
          <p:nvPr/>
        </p:nvSpPr>
        <p:spPr>
          <a:xfrm>
            <a:off x="1708285" y="373989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9" name="object 1099"/>
          <p:cNvSpPr/>
          <p:nvPr/>
        </p:nvSpPr>
        <p:spPr>
          <a:xfrm>
            <a:off x="2074045" y="373989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0" name="object 1100"/>
          <p:cNvSpPr/>
          <p:nvPr/>
        </p:nvSpPr>
        <p:spPr>
          <a:xfrm>
            <a:off x="2208157" y="373989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1" name="object 1101"/>
          <p:cNvSpPr/>
          <p:nvPr/>
        </p:nvSpPr>
        <p:spPr>
          <a:xfrm>
            <a:off x="3110362" y="3718559"/>
            <a:ext cx="18288" cy="24383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2" name="object 1102"/>
          <p:cNvSpPr/>
          <p:nvPr/>
        </p:nvSpPr>
        <p:spPr>
          <a:xfrm>
            <a:off x="7164202" y="373989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3" name="object 1103"/>
          <p:cNvSpPr/>
          <p:nvPr/>
        </p:nvSpPr>
        <p:spPr>
          <a:xfrm>
            <a:off x="7298314" y="373989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4" name="object 1104"/>
          <p:cNvSpPr/>
          <p:nvPr/>
        </p:nvSpPr>
        <p:spPr>
          <a:xfrm>
            <a:off x="1708285" y="374599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5" name="object 1105"/>
          <p:cNvSpPr/>
          <p:nvPr/>
        </p:nvSpPr>
        <p:spPr>
          <a:xfrm>
            <a:off x="2208157" y="374599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6" name="object 1106"/>
          <p:cNvSpPr/>
          <p:nvPr/>
        </p:nvSpPr>
        <p:spPr>
          <a:xfrm>
            <a:off x="3122554" y="374599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7" name="object 1107"/>
          <p:cNvSpPr/>
          <p:nvPr/>
        </p:nvSpPr>
        <p:spPr>
          <a:xfrm>
            <a:off x="7164202" y="374599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8" name="object 1108"/>
          <p:cNvSpPr/>
          <p:nvPr/>
        </p:nvSpPr>
        <p:spPr>
          <a:xfrm>
            <a:off x="1708285" y="37520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9" name="object 1109"/>
          <p:cNvSpPr/>
          <p:nvPr/>
        </p:nvSpPr>
        <p:spPr>
          <a:xfrm>
            <a:off x="2208157" y="37520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0" name="object 1110"/>
          <p:cNvSpPr/>
          <p:nvPr/>
        </p:nvSpPr>
        <p:spPr>
          <a:xfrm>
            <a:off x="3122554" y="37520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7232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1" name="object 1111"/>
          <p:cNvSpPr/>
          <p:nvPr/>
        </p:nvSpPr>
        <p:spPr>
          <a:xfrm>
            <a:off x="4091818" y="37520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D716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2" name="object 1112"/>
          <p:cNvSpPr/>
          <p:nvPr/>
        </p:nvSpPr>
        <p:spPr>
          <a:xfrm>
            <a:off x="4146682" y="37520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688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3" name="object 1113"/>
          <p:cNvSpPr/>
          <p:nvPr/>
        </p:nvSpPr>
        <p:spPr>
          <a:xfrm>
            <a:off x="7164202" y="37520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4" name="object 1114"/>
          <p:cNvSpPr/>
          <p:nvPr/>
        </p:nvSpPr>
        <p:spPr>
          <a:xfrm>
            <a:off x="1708285" y="375818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5" name="object 1115"/>
          <p:cNvSpPr/>
          <p:nvPr/>
        </p:nvSpPr>
        <p:spPr>
          <a:xfrm>
            <a:off x="2208157" y="375818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6" name="object 1116"/>
          <p:cNvSpPr/>
          <p:nvPr/>
        </p:nvSpPr>
        <p:spPr>
          <a:xfrm>
            <a:off x="3122554" y="375818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7232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7" name="object 1117"/>
          <p:cNvSpPr/>
          <p:nvPr/>
        </p:nvSpPr>
        <p:spPr>
          <a:xfrm>
            <a:off x="4091818" y="375818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D716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8" name="object 1118"/>
          <p:cNvSpPr/>
          <p:nvPr/>
        </p:nvSpPr>
        <p:spPr>
          <a:xfrm>
            <a:off x="4146682" y="375818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688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9" name="object 1119"/>
          <p:cNvSpPr/>
          <p:nvPr/>
        </p:nvSpPr>
        <p:spPr>
          <a:xfrm>
            <a:off x="7164202" y="375818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0" name="object 1120"/>
          <p:cNvSpPr/>
          <p:nvPr/>
        </p:nvSpPr>
        <p:spPr>
          <a:xfrm>
            <a:off x="1708285" y="37642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1" name="object 1121"/>
          <p:cNvSpPr/>
          <p:nvPr/>
        </p:nvSpPr>
        <p:spPr>
          <a:xfrm>
            <a:off x="2067949" y="37642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2" name="object 1122"/>
          <p:cNvSpPr/>
          <p:nvPr/>
        </p:nvSpPr>
        <p:spPr>
          <a:xfrm>
            <a:off x="2208157" y="37642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3" name="object 1123"/>
          <p:cNvSpPr/>
          <p:nvPr/>
        </p:nvSpPr>
        <p:spPr>
          <a:xfrm>
            <a:off x="2348365" y="37642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4" name="object 1124"/>
          <p:cNvSpPr/>
          <p:nvPr/>
        </p:nvSpPr>
        <p:spPr>
          <a:xfrm>
            <a:off x="3122554" y="37642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45A5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5" name="object 1125"/>
          <p:cNvSpPr/>
          <p:nvPr/>
        </p:nvSpPr>
        <p:spPr>
          <a:xfrm>
            <a:off x="4085721" y="37642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34D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6" name="object 1126"/>
          <p:cNvSpPr/>
          <p:nvPr/>
        </p:nvSpPr>
        <p:spPr>
          <a:xfrm>
            <a:off x="4104009" y="37642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1756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7" name="object 1127"/>
          <p:cNvSpPr/>
          <p:nvPr/>
        </p:nvSpPr>
        <p:spPr>
          <a:xfrm>
            <a:off x="4128394" y="3712464"/>
            <a:ext cx="60959" cy="54863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8" name="object 1128"/>
          <p:cNvSpPr/>
          <p:nvPr/>
        </p:nvSpPr>
        <p:spPr>
          <a:xfrm>
            <a:off x="4158874" y="37642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D282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9" name="object 1129"/>
          <p:cNvSpPr/>
          <p:nvPr/>
        </p:nvSpPr>
        <p:spPr>
          <a:xfrm>
            <a:off x="5871850" y="37642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67A7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0" name="object 1130"/>
          <p:cNvSpPr/>
          <p:nvPr/>
        </p:nvSpPr>
        <p:spPr>
          <a:xfrm>
            <a:off x="6213226" y="37642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E56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1" name="object 1131"/>
          <p:cNvSpPr/>
          <p:nvPr/>
        </p:nvSpPr>
        <p:spPr>
          <a:xfrm>
            <a:off x="6249802" y="37642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083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2" name="object 1132"/>
          <p:cNvSpPr/>
          <p:nvPr/>
        </p:nvSpPr>
        <p:spPr>
          <a:xfrm>
            <a:off x="6286377" y="3712464"/>
            <a:ext cx="48767" cy="54863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3" name="object 1133"/>
          <p:cNvSpPr/>
          <p:nvPr/>
        </p:nvSpPr>
        <p:spPr>
          <a:xfrm>
            <a:off x="6310762" y="37642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386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4" name="object 1134"/>
          <p:cNvSpPr/>
          <p:nvPr/>
        </p:nvSpPr>
        <p:spPr>
          <a:xfrm>
            <a:off x="6444874" y="37642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A7E7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5" name="object 1135"/>
          <p:cNvSpPr/>
          <p:nvPr/>
        </p:nvSpPr>
        <p:spPr>
          <a:xfrm>
            <a:off x="6493642" y="37642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159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6" name="object 1136"/>
          <p:cNvSpPr/>
          <p:nvPr/>
        </p:nvSpPr>
        <p:spPr>
          <a:xfrm>
            <a:off x="6530218" y="37642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7" name="object 1137"/>
          <p:cNvSpPr/>
          <p:nvPr/>
        </p:nvSpPr>
        <p:spPr>
          <a:xfrm>
            <a:off x="7023993" y="37642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8" name="object 1138"/>
          <p:cNvSpPr/>
          <p:nvPr/>
        </p:nvSpPr>
        <p:spPr>
          <a:xfrm>
            <a:off x="7164202" y="37642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9" name="object 1139"/>
          <p:cNvSpPr/>
          <p:nvPr/>
        </p:nvSpPr>
        <p:spPr>
          <a:xfrm>
            <a:off x="1708285" y="37703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0" name="object 1140"/>
          <p:cNvSpPr/>
          <p:nvPr/>
        </p:nvSpPr>
        <p:spPr>
          <a:xfrm>
            <a:off x="2067949" y="37703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1" name="object 1141"/>
          <p:cNvSpPr/>
          <p:nvPr/>
        </p:nvSpPr>
        <p:spPr>
          <a:xfrm>
            <a:off x="2208157" y="37703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2" name="object 1142"/>
          <p:cNvSpPr/>
          <p:nvPr/>
        </p:nvSpPr>
        <p:spPr>
          <a:xfrm>
            <a:off x="2348365" y="37703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3" name="object 1143"/>
          <p:cNvSpPr/>
          <p:nvPr/>
        </p:nvSpPr>
        <p:spPr>
          <a:xfrm>
            <a:off x="4079626" y="37703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1665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4" name="object 1144"/>
          <p:cNvSpPr/>
          <p:nvPr/>
        </p:nvSpPr>
        <p:spPr>
          <a:xfrm>
            <a:off x="5847465" y="37703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C807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5" name="object 1145"/>
          <p:cNvSpPr/>
          <p:nvPr/>
        </p:nvSpPr>
        <p:spPr>
          <a:xfrm>
            <a:off x="5871850" y="37703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D62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6" name="object 1146"/>
          <p:cNvSpPr/>
          <p:nvPr/>
        </p:nvSpPr>
        <p:spPr>
          <a:xfrm>
            <a:off x="6213226" y="37703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78A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7" name="object 1147"/>
          <p:cNvSpPr/>
          <p:nvPr/>
        </p:nvSpPr>
        <p:spPr>
          <a:xfrm>
            <a:off x="6249802" y="37703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688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8" name="object 1148"/>
          <p:cNvSpPr/>
          <p:nvPr/>
        </p:nvSpPr>
        <p:spPr>
          <a:xfrm>
            <a:off x="6268090" y="37703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0655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9" name="object 1149"/>
          <p:cNvSpPr/>
          <p:nvPr/>
        </p:nvSpPr>
        <p:spPr>
          <a:xfrm>
            <a:off x="6286377" y="3761232"/>
            <a:ext cx="115823" cy="12191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0" name="object 1150"/>
          <p:cNvSpPr/>
          <p:nvPr/>
        </p:nvSpPr>
        <p:spPr>
          <a:xfrm>
            <a:off x="6310762" y="37703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D62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1" name="object 1151"/>
          <p:cNvSpPr/>
          <p:nvPr/>
        </p:nvSpPr>
        <p:spPr>
          <a:xfrm>
            <a:off x="6396106" y="37703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2" name="object 1152"/>
          <p:cNvSpPr/>
          <p:nvPr/>
        </p:nvSpPr>
        <p:spPr>
          <a:xfrm>
            <a:off x="6426586" y="37703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B545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3" name="object 1153"/>
          <p:cNvSpPr/>
          <p:nvPr/>
        </p:nvSpPr>
        <p:spPr>
          <a:xfrm>
            <a:off x="6493642" y="37703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5797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4" name="object 1154"/>
          <p:cNvSpPr/>
          <p:nvPr/>
        </p:nvSpPr>
        <p:spPr>
          <a:xfrm>
            <a:off x="6530218" y="37703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E90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5" name="object 1155"/>
          <p:cNvSpPr/>
          <p:nvPr/>
        </p:nvSpPr>
        <p:spPr>
          <a:xfrm>
            <a:off x="6578986" y="37703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78A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6" name="object 1156"/>
          <p:cNvSpPr/>
          <p:nvPr/>
        </p:nvSpPr>
        <p:spPr>
          <a:xfrm>
            <a:off x="7023993" y="37703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7" name="object 1157"/>
          <p:cNvSpPr/>
          <p:nvPr/>
        </p:nvSpPr>
        <p:spPr>
          <a:xfrm>
            <a:off x="7164202" y="37703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8" name="object 1158"/>
          <p:cNvSpPr/>
          <p:nvPr/>
        </p:nvSpPr>
        <p:spPr>
          <a:xfrm>
            <a:off x="7304409" y="37703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9" name="object 1159"/>
          <p:cNvSpPr/>
          <p:nvPr/>
        </p:nvSpPr>
        <p:spPr>
          <a:xfrm>
            <a:off x="1708285" y="377647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0" name="object 1160"/>
          <p:cNvSpPr/>
          <p:nvPr/>
        </p:nvSpPr>
        <p:spPr>
          <a:xfrm>
            <a:off x="2067949" y="377647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1" name="object 1161"/>
          <p:cNvSpPr/>
          <p:nvPr/>
        </p:nvSpPr>
        <p:spPr>
          <a:xfrm>
            <a:off x="2208157" y="377647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2" name="object 1162"/>
          <p:cNvSpPr/>
          <p:nvPr/>
        </p:nvSpPr>
        <p:spPr>
          <a:xfrm>
            <a:off x="2348365" y="377647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3" name="object 1163"/>
          <p:cNvSpPr/>
          <p:nvPr/>
        </p:nvSpPr>
        <p:spPr>
          <a:xfrm>
            <a:off x="4079626" y="377647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4" name="object 1164"/>
          <p:cNvSpPr/>
          <p:nvPr/>
        </p:nvSpPr>
        <p:spPr>
          <a:xfrm>
            <a:off x="5816986" y="3712464"/>
            <a:ext cx="140207" cy="67055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5" name="object 1165"/>
          <p:cNvSpPr/>
          <p:nvPr/>
        </p:nvSpPr>
        <p:spPr>
          <a:xfrm>
            <a:off x="5871850" y="377647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386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6" name="object 1166"/>
          <p:cNvSpPr/>
          <p:nvPr/>
        </p:nvSpPr>
        <p:spPr>
          <a:xfrm>
            <a:off x="6213226" y="377647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78A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7" name="object 1167"/>
          <p:cNvSpPr/>
          <p:nvPr/>
        </p:nvSpPr>
        <p:spPr>
          <a:xfrm>
            <a:off x="6268090" y="377647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5878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8" name="object 1168"/>
          <p:cNvSpPr/>
          <p:nvPr/>
        </p:nvSpPr>
        <p:spPr>
          <a:xfrm>
            <a:off x="6280282" y="3767328"/>
            <a:ext cx="85343" cy="12191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9" name="object 1169"/>
          <p:cNvSpPr/>
          <p:nvPr/>
        </p:nvSpPr>
        <p:spPr>
          <a:xfrm>
            <a:off x="6310762" y="377647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386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0" name="object 1170"/>
          <p:cNvSpPr/>
          <p:nvPr/>
        </p:nvSpPr>
        <p:spPr>
          <a:xfrm>
            <a:off x="6396106" y="377647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1" name="object 1171"/>
          <p:cNvSpPr/>
          <p:nvPr/>
        </p:nvSpPr>
        <p:spPr>
          <a:xfrm>
            <a:off x="6426586" y="377647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56A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2" name="object 1172"/>
          <p:cNvSpPr/>
          <p:nvPr/>
        </p:nvSpPr>
        <p:spPr>
          <a:xfrm>
            <a:off x="6493642" y="377647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5797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3" name="object 1173"/>
          <p:cNvSpPr/>
          <p:nvPr/>
        </p:nvSpPr>
        <p:spPr>
          <a:xfrm>
            <a:off x="6530218" y="377647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E90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4" name="object 1174"/>
          <p:cNvSpPr/>
          <p:nvPr/>
        </p:nvSpPr>
        <p:spPr>
          <a:xfrm>
            <a:off x="6578986" y="377647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78A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5" name="object 1175"/>
          <p:cNvSpPr/>
          <p:nvPr/>
        </p:nvSpPr>
        <p:spPr>
          <a:xfrm>
            <a:off x="7023993" y="377647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6" name="object 1176"/>
          <p:cNvSpPr/>
          <p:nvPr/>
        </p:nvSpPr>
        <p:spPr>
          <a:xfrm>
            <a:off x="7164202" y="377647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7" name="object 1177"/>
          <p:cNvSpPr/>
          <p:nvPr/>
        </p:nvSpPr>
        <p:spPr>
          <a:xfrm>
            <a:off x="7304409" y="377647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8" name="object 1178"/>
          <p:cNvSpPr/>
          <p:nvPr/>
        </p:nvSpPr>
        <p:spPr>
          <a:xfrm>
            <a:off x="1708285" y="37825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9" name="object 1179"/>
          <p:cNvSpPr/>
          <p:nvPr/>
        </p:nvSpPr>
        <p:spPr>
          <a:xfrm>
            <a:off x="4079626" y="37825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0" name="object 1180"/>
          <p:cNvSpPr/>
          <p:nvPr/>
        </p:nvSpPr>
        <p:spPr>
          <a:xfrm>
            <a:off x="4104009" y="37825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C55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1" name="object 1181"/>
          <p:cNvSpPr/>
          <p:nvPr/>
        </p:nvSpPr>
        <p:spPr>
          <a:xfrm>
            <a:off x="5914521" y="37825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A6E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2" name="object 1182"/>
          <p:cNvSpPr/>
          <p:nvPr/>
        </p:nvSpPr>
        <p:spPr>
          <a:xfrm>
            <a:off x="6213226" y="37825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78A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3" name="object 1183"/>
          <p:cNvSpPr/>
          <p:nvPr/>
        </p:nvSpPr>
        <p:spPr>
          <a:xfrm>
            <a:off x="6243706" y="37825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D716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4" name="object 1184"/>
          <p:cNvSpPr/>
          <p:nvPr/>
        </p:nvSpPr>
        <p:spPr>
          <a:xfrm>
            <a:off x="6274186" y="37825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B7E7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5" name="object 1185"/>
          <p:cNvSpPr/>
          <p:nvPr/>
        </p:nvSpPr>
        <p:spPr>
          <a:xfrm>
            <a:off x="6396106" y="37825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6" name="object 1186"/>
          <p:cNvSpPr/>
          <p:nvPr/>
        </p:nvSpPr>
        <p:spPr>
          <a:xfrm>
            <a:off x="6426586" y="37825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77B7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7" name="object 1187"/>
          <p:cNvSpPr/>
          <p:nvPr/>
        </p:nvSpPr>
        <p:spPr>
          <a:xfrm>
            <a:off x="6493642" y="37825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5797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8" name="object 1188"/>
          <p:cNvSpPr/>
          <p:nvPr/>
        </p:nvSpPr>
        <p:spPr>
          <a:xfrm>
            <a:off x="6530218" y="37825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E90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9" name="object 1189"/>
          <p:cNvSpPr/>
          <p:nvPr/>
        </p:nvSpPr>
        <p:spPr>
          <a:xfrm>
            <a:off x="6578986" y="37825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78A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0" name="object 1190"/>
          <p:cNvSpPr/>
          <p:nvPr/>
        </p:nvSpPr>
        <p:spPr>
          <a:xfrm>
            <a:off x="1708285" y="37886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1" name="object 1191"/>
          <p:cNvSpPr/>
          <p:nvPr/>
        </p:nvSpPr>
        <p:spPr>
          <a:xfrm>
            <a:off x="4079626" y="37886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2" name="object 1192"/>
          <p:cNvSpPr/>
          <p:nvPr/>
        </p:nvSpPr>
        <p:spPr>
          <a:xfrm>
            <a:off x="4104009" y="37886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083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3" name="object 1193"/>
          <p:cNvSpPr/>
          <p:nvPr/>
        </p:nvSpPr>
        <p:spPr>
          <a:xfrm>
            <a:off x="4122297" y="3761232"/>
            <a:ext cx="67055" cy="30479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4" name="object 1194"/>
          <p:cNvSpPr/>
          <p:nvPr/>
        </p:nvSpPr>
        <p:spPr>
          <a:xfrm>
            <a:off x="4158874" y="37886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39343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5" name="object 1195"/>
          <p:cNvSpPr/>
          <p:nvPr/>
        </p:nvSpPr>
        <p:spPr>
          <a:xfrm>
            <a:off x="5914521" y="37886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18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6" name="object 1196"/>
          <p:cNvSpPr/>
          <p:nvPr/>
        </p:nvSpPr>
        <p:spPr>
          <a:xfrm>
            <a:off x="6213226" y="37886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78A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7" name="object 1197"/>
          <p:cNvSpPr/>
          <p:nvPr/>
        </p:nvSpPr>
        <p:spPr>
          <a:xfrm>
            <a:off x="6243706" y="37886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3686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8" name="object 1198"/>
          <p:cNvSpPr/>
          <p:nvPr/>
        </p:nvSpPr>
        <p:spPr>
          <a:xfrm>
            <a:off x="6274186" y="37886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98B8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9" name="object 1199"/>
          <p:cNvSpPr/>
          <p:nvPr/>
        </p:nvSpPr>
        <p:spPr>
          <a:xfrm>
            <a:off x="6396106" y="37886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0" name="object 1200"/>
          <p:cNvSpPr/>
          <p:nvPr/>
        </p:nvSpPr>
        <p:spPr>
          <a:xfrm>
            <a:off x="6426586" y="37886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5797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1" name="object 1201"/>
          <p:cNvSpPr/>
          <p:nvPr/>
        </p:nvSpPr>
        <p:spPr>
          <a:xfrm>
            <a:off x="6493642" y="37886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5797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2" name="object 1202"/>
          <p:cNvSpPr/>
          <p:nvPr/>
        </p:nvSpPr>
        <p:spPr>
          <a:xfrm>
            <a:off x="6530218" y="37886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E90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3" name="object 1203"/>
          <p:cNvSpPr/>
          <p:nvPr/>
        </p:nvSpPr>
        <p:spPr>
          <a:xfrm>
            <a:off x="6578986" y="37886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78A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4" name="object 1204"/>
          <p:cNvSpPr/>
          <p:nvPr/>
        </p:nvSpPr>
        <p:spPr>
          <a:xfrm>
            <a:off x="1708285" y="379475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5" name="object 1205"/>
          <p:cNvSpPr/>
          <p:nvPr/>
        </p:nvSpPr>
        <p:spPr>
          <a:xfrm>
            <a:off x="1805821" y="3413759"/>
            <a:ext cx="975359" cy="384047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6" name="object 1206"/>
          <p:cNvSpPr/>
          <p:nvPr/>
        </p:nvSpPr>
        <p:spPr>
          <a:xfrm>
            <a:off x="2067949" y="379475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7" name="object 1207"/>
          <p:cNvSpPr/>
          <p:nvPr/>
        </p:nvSpPr>
        <p:spPr>
          <a:xfrm>
            <a:off x="2208157" y="379475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8" name="object 1208"/>
          <p:cNvSpPr/>
          <p:nvPr/>
        </p:nvSpPr>
        <p:spPr>
          <a:xfrm>
            <a:off x="2348365" y="379475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9" name="object 1209"/>
          <p:cNvSpPr/>
          <p:nvPr/>
        </p:nvSpPr>
        <p:spPr>
          <a:xfrm>
            <a:off x="4079626" y="379475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0" name="object 1210"/>
          <p:cNvSpPr/>
          <p:nvPr/>
        </p:nvSpPr>
        <p:spPr>
          <a:xfrm>
            <a:off x="4110106" y="379475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F484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1" name="object 1211"/>
          <p:cNvSpPr/>
          <p:nvPr/>
        </p:nvSpPr>
        <p:spPr>
          <a:xfrm>
            <a:off x="4122297" y="3785615"/>
            <a:ext cx="67055" cy="12191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2" name="object 1212"/>
          <p:cNvSpPr/>
          <p:nvPr/>
        </p:nvSpPr>
        <p:spPr>
          <a:xfrm>
            <a:off x="4158874" y="379475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7232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3" name="object 1213"/>
          <p:cNvSpPr/>
          <p:nvPr/>
        </p:nvSpPr>
        <p:spPr>
          <a:xfrm>
            <a:off x="5816986" y="3779520"/>
            <a:ext cx="60960" cy="18287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4" name="object 1214"/>
          <p:cNvSpPr/>
          <p:nvPr/>
        </p:nvSpPr>
        <p:spPr>
          <a:xfrm>
            <a:off x="5871850" y="379475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3630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5" name="object 1215"/>
          <p:cNvSpPr/>
          <p:nvPr/>
        </p:nvSpPr>
        <p:spPr>
          <a:xfrm>
            <a:off x="5908426" y="379475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B605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6" name="object 1216"/>
          <p:cNvSpPr/>
          <p:nvPr/>
        </p:nvSpPr>
        <p:spPr>
          <a:xfrm>
            <a:off x="6213226" y="379475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78A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7" name="object 1217"/>
          <p:cNvSpPr/>
          <p:nvPr/>
        </p:nvSpPr>
        <p:spPr>
          <a:xfrm>
            <a:off x="6268090" y="379475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386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8" name="object 1218"/>
          <p:cNvSpPr/>
          <p:nvPr/>
        </p:nvSpPr>
        <p:spPr>
          <a:xfrm>
            <a:off x="6310762" y="379475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E72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9" name="object 1219"/>
          <p:cNvSpPr/>
          <p:nvPr/>
        </p:nvSpPr>
        <p:spPr>
          <a:xfrm>
            <a:off x="6396106" y="379475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0" name="object 1220"/>
          <p:cNvSpPr/>
          <p:nvPr/>
        </p:nvSpPr>
        <p:spPr>
          <a:xfrm>
            <a:off x="6426586" y="379475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0655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1" name="object 1221"/>
          <p:cNvSpPr/>
          <p:nvPr/>
        </p:nvSpPr>
        <p:spPr>
          <a:xfrm>
            <a:off x="6493642" y="379475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5797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2" name="object 1222"/>
          <p:cNvSpPr/>
          <p:nvPr/>
        </p:nvSpPr>
        <p:spPr>
          <a:xfrm>
            <a:off x="6530218" y="379475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E90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3" name="object 1223"/>
          <p:cNvSpPr/>
          <p:nvPr/>
        </p:nvSpPr>
        <p:spPr>
          <a:xfrm>
            <a:off x="6578986" y="379475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78A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4" name="object 1224"/>
          <p:cNvSpPr/>
          <p:nvPr/>
        </p:nvSpPr>
        <p:spPr>
          <a:xfrm>
            <a:off x="6572890" y="3407664"/>
            <a:ext cx="920495" cy="390143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5" name="object 1225"/>
          <p:cNvSpPr/>
          <p:nvPr/>
        </p:nvSpPr>
        <p:spPr>
          <a:xfrm>
            <a:off x="7164202" y="379475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6" name="object 1226"/>
          <p:cNvSpPr/>
          <p:nvPr/>
        </p:nvSpPr>
        <p:spPr>
          <a:xfrm>
            <a:off x="7304409" y="379475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7" name="object 1227"/>
          <p:cNvSpPr/>
          <p:nvPr/>
        </p:nvSpPr>
        <p:spPr>
          <a:xfrm>
            <a:off x="1708285" y="38008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8" name="object 1228"/>
          <p:cNvSpPr/>
          <p:nvPr/>
        </p:nvSpPr>
        <p:spPr>
          <a:xfrm>
            <a:off x="2067949" y="38008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9" name="object 1229"/>
          <p:cNvSpPr/>
          <p:nvPr/>
        </p:nvSpPr>
        <p:spPr>
          <a:xfrm>
            <a:off x="2208157" y="38008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0" name="object 1230"/>
          <p:cNvSpPr/>
          <p:nvPr/>
        </p:nvSpPr>
        <p:spPr>
          <a:xfrm>
            <a:off x="2348365" y="38008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1" name="object 1231"/>
          <p:cNvSpPr/>
          <p:nvPr/>
        </p:nvSpPr>
        <p:spPr>
          <a:xfrm>
            <a:off x="4079626" y="38008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322C2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2" name="object 1232"/>
          <p:cNvSpPr/>
          <p:nvPr/>
        </p:nvSpPr>
        <p:spPr>
          <a:xfrm>
            <a:off x="4110106" y="38008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C464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3" name="object 1233"/>
          <p:cNvSpPr/>
          <p:nvPr/>
        </p:nvSpPr>
        <p:spPr>
          <a:xfrm>
            <a:off x="4128394" y="3791711"/>
            <a:ext cx="60959" cy="12191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4" name="object 1234"/>
          <p:cNvSpPr/>
          <p:nvPr/>
        </p:nvSpPr>
        <p:spPr>
          <a:xfrm>
            <a:off x="4158874" y="38008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5" name="object 1235"/>
          <p:cNvSpPr/>
          <p:nvPr/>
        </p:nvSpPr>
        <p:spPr>
          <a:xfrm>
            <a:off x="5841370" y="38008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1756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6" name="object 1236"/>
          <p:cNvSpPr/>
          <p:nvPr/>
        </p:nvSpPr>
        <p:spPr>
          <a:xfrm>
            <a:off x="5908426" y="38008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B27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7" name="object 1237"/>
          <p:cNvSpPr/>
          <p:nvPr/>
        </p:nvSpPr>
        <p:spPr>
          <a:xfrm>
            <a:off x="6213226" y="38008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78A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8" name="object 1238"/>
          <p:cNvSpPr/>
          <p:nvPr/>
        </p:nvSpPr>
        <p:spPr>
          <a:xfrm>
            <a:off x="6268090" y="38008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86C6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9" name="object 1239"/>
          <p:cNvSpPr/>
          <p:nvPr/>
        </p:nvSpPr>
        <p:spPr>
          <a:xfrm>
            <a:off x="6310762" y="38008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8525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0" name="object 1240"/>
          <p:cNvSpPr/>
          <p:nvPr/>
        </p:nvSpPr>
        <p:spPr>
          <a:xfrm>
            <a:off x="6396106" y="38008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1" name="object 1241"/>
          <p:cNvSpPr/>
          <p:nvPr/>
        </p:nvSpPr>
        <p:spPr>
          <a:xfrm>
            <a:off x="6426586" y="38008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057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2" name="object 1242"/>
          <p:cNvSpPr/>
          <p:nvPr/>
        </p:nvSpPr>
        <p:spPr>
          <a:xfrm>
            <a:off x="6493642" y="38008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5797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3" name="object 1243"/>
          <p:cNvSpPr/>
          <p:nvPr/>
        </p:nvSpPr>
        <p:spPr>
          <a:xfrm>
            <a:off x="6530218" y="38008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E90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4" name="object 1244"/>
          <p:cNvSpPr/>
          <p:nvPr/>
        </p:nvSpPr>
        <p:spPr>
          <a:xfrm>
            <a:off x="6578986" y="38008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78A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5" name="object 1245"/>
          <p:cNvSpPr/>
          <p:nvPr/>
        </p:nvSpPr>
        <p:spPr>
          <a:xfrm>
            <a:off x="7023993" y="38008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6" name="object 1246"/>
          <p:cNvSpPr/>
          <p:nvPr/>
        </p:nvSpPr>
        <p:spPr>
          <a:xfrm>
            <a:off x="7164202" y="38008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7" name="object 1247"/>
          <p:cNvSpPr/>
          <p:nvPr/>
        </p:nvSpPr>
        <p:spPr>
          <a:xfrm>
            <a:off x="7304409" y="38008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8" name="object 1248"/>
          <p:cNvSpPr/>
          <p:nvPr/>
        </p:nvSpPr>
        <p:spPr>
          <a:xfrm>
            <a:off x="1708285" y="380695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9" name="object 1249"/>
          <p:cNvSpPr/>
          <p:nvPr/>
        </p:nvSpPr>
        <p:spPr>
          <a:xfrm>
            <a:off x="2067949" y="380695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0" name="object 1250"/>
          <p:cNvSpPr/>
          <p:nvPr/>
        </p:nvSpPr>
        <p:spPr>
          <a:xfrm>
            <a:off x="2208157" y="380695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1" name="object 1251"/>
          <p:cNvSpPr/>
          <p:nvPr/>
        </p:nvSpPr>
        <p:spPr>
          <a:xfrm>
            <a:off x="2348365" y="380695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2" name="object 1252"/>
          <p:cNvSpPr/>
          <p:nvPr/>
        </p:nvSpPr>
        <p:spPr>
          <a:xfrm>
            <a:off x="4079626" y="380695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B8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3" name="object 1253"/>
          <p:cNvSpPr/>
          <p:nvPr/>
        </p:nvSpPr>
        <p:spPr>
          <a:xfrm>
            <a:off x="4104009" y="3797808"/>
            <a:ext cx="85343" cy="12191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4" name="object 1254"/>
          <p:cNvSpPr/>
          <p:nvPr/>
        </p:nvSpPr>
        <p:spPr>
          <a:xfrm>
            <a:off x="4158874" y="380695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3B36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5" name="object 1255"/>
          <p:cNvSpPr/>
          <p:nvPr/>
        </p:nvSpPr>
        <p:spPr>
          <a:xfrm>
            <a:off x="5841370" y="380695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B8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6" name="object 1256"/>
          <p:cNvSpPr/>
          <p:nvPr/>
        </p:nvSpPr>
        <p:spPr>
          <a:xfrm>
            <a:off x="5908426" y="380695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7" name="object 1257"/>
          <p:cNvSpPr/>
          <p:nvPr/>
        </p:nvSpPr>
        <p:spPr>
          <a:xfrm>
            <a:off x="6249802" y="380695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1665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8" name="object 1258"/>
          <p:cNvSpPr/>
          <p:nvPr/>
        </p:nvSpPr>
        <p:spPr>
          <a:xfrm>
            <a:off x="6268090" y="380695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B7E7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9" name="object 1259"/>
          <p:cNvSpPr/>
          <p:nvPr/>
        </p:nvSpPr>
        <p:spPr>
          <a:xfrm>
            <a:off x="6426586" y="380695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386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0" name="object 1260"/>
          <p:cNvSpPr/>
          <p:nvPr/>
        </p:nvSpPr>
        <p:spPr>
          <a:xfrm>
            <a:off x="6444874" y="380695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1756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1" name="object 1261"/>
          <p:cNvSpPr/>
          <p:nvPr/>
        </p:nvSpPr>
        <p:spPr>
          <a:xfrm>
            <a:off x="7023993" y="380695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2" name="object 1262"/>
          <p:cNvSpPr/>
          <p:nvPr/>
        </p:nvSpPr>
        <p:spPr>
          <a:xfrm>
            <a:off x="7164202" y="380695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3" name="object 1263"/>
          <p:cNvSpPr/>
          <p:nvPr/>
        </p:nvSpPr>
        <p:spPr>
          <a:xfrm>
            <a:off x="1708285" y="381304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4" name="object 1264"/>
          <p:cNvSpPr/>
          <p:nvPr/>
        </p:nvSpPr>
        <p:spPr>
          <a:xfrm>
            <a:off x="2208157" y="381304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5" name="object 1265"/>
          <p:cNvSpPr/>
          <p:nvPr/>
        </p:nvSpPr>
        <p:spPr>
          <a:xfrm>
            <a:off x="3122554" y="381304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B7E7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6" name="object 1266"/>
          <p:cNvSpPr/>
          <p:nvPr/>
        </p:nvSpPr>
        <p:spPr>
          <a:xfrm>
            <a:off x="4085721" y="381304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66B6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7" name="object 1267"/>
          <p:cNvSpPr/>
          <p:nvPr/>
        </p:nvSpPr>
        <p:spPr>
          <a:xfrm>
            <a:off x="4104009" y="381304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66B6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8" name="object 1268"/>
          <p:cNvSpPr/>
          <p:nvPr/>
        </p:nvSpPr>
        <p:spPr>
          <a:xfrm>
            <a:off x="4140586" y="381304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67A7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9" name="object 1269"/>
          <p:cNvSpPr/>
          <p:nvPr/>
        </p:nvSpPr>
        <p:spPr>
          <a:xfrm>
            <a:off x="4152777" y="381304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85E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0" name="object 1270"/>
          <p:cNvSpPr/>
          <p:nvPr/>
        </p:nvSpPr>
        <p:spPr>
          <a:xfrm>
            <a:off x="5847465" y="381304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386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1" name="object 1271"/>
          <p:cNvSpPr/>
          <p:nvPr/>
        </p:nvSpPr>
        <p:spPr>
          <a:xfrm>
            <a:off x="5908426" y="381304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2" name="object 1272"/>
          <p:cNvSpPr/>
          <p:nvPr/>
        </p:nvSpPr>
        <p:spPr>
          <a:xfrm>
            <a:off x="7164202" y="381304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3" name="object 1273"/>
          <p:cNvSpPr/>
          <p:nvPr/>
        </p:nvSpPr>
        <p:spPr>
          <a:xfrm>
            <a:off x="1708285" y="38191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4" name="object 1274"/>
          <p:cNvSpPr/>
          <p:nvPr/>
        </p:nvSpPr>
        <p:spPr>
          <a:xfrm>
            <a:off x="1921645" y="3797808"/>
            <a:ext cx="85343" cy="24383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5" name="object 1275"/>
          <p:cNvSpPr/>
          <p:nvPr/>
        </p:nvSpPr>
        <p:spPr>
          <a:xfrm>
            <a:off x="2208157" y="38191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6" name="object 1276"/>
          <p:cNvSpPr/>
          <p:nvPr/>
        </p:nvSpPr>
        <p:spPr>
          <a:xfrm>
            <a:off x="3122554" y="38191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B7E7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7" name="object 1277"/>
          <p:cNvSpPr/>
          <p:nvPr/>
        </p:nvSpPr>
        <p:spPr>
          <a:xfrm>
            <a:off x="4085721" y="38191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66B6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8" name="object 1278"/>
          <p:cNvSpPr/>
          <p:nvPr/>
        </p:nvSpPr>
        <p:spPr>
          <a:xfrm>
            <a:off x="4104009" y="38191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66B6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9" name="object 1279"/>
          <p:cNvSpPr/>
          <p:nvPr/>
        </p:nvSpPr>
        <p:spPr>
          <a:xfrm>
            <a:off x="4140586" y="38191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67A7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0" name="object 1280"/>
          <p:cNvSpPr/>
          <p:nvPr/>
        </p:nvSpPr>
        <p:spPr>
          <a:xfrm>
            <a:off x="4152777" y="38191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85E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1" name="object 1281"/>
          <p:cNvSpPr/>
          <p:nvPr/>
        </p:nvSpPr>
        <p:spPr>
          <a:xfrm>
            <a:off x="5847465" y="38191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386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2" name="object 1282"/>
          <p:cNvSpPr/>
          <p:nvPr/>
        </p:nvSpPr>
        <p:spPr>
          <a:xfrm>
            <a:off x="5908426" y="38191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3" name="object 1283"/>
          <p:cNvSpPr/>
          <p:nvPr/>
        </p:nvSpPr>
        <p:spPr>
          <a:xfrm>
            <a:off x="6871593" y="3797808"/>
            <a:ext cx="85343" cy="24383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4" name="object 1284"/>
          <p:cNvSpPr/>
          <p:nvPr/>
        </p:nvSpPr>
        <p:spPr>
          <a:xfrm>
            <a:off x="7164202" y="38191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5" name="object 1285"/>
          <p:cNvSpPr/>
          <p:nvPr/>
        </p:nvSpPr>
        <p:spPr>
          <a:xfrm>
            <a:off x="1708285" y="382524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6" name="object 1286"/>
          <p:cNvSpPr/>
          <p:nvPr/>
        </p:nvSpPr>
        <p:spPr>
          <a:xfrm>
            <a:off x="1921645" y="382524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78A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7" name="object 1287"/>
          <p:cNvSpPr/>
          <p:nvPr/>
        </p:nvSpPr>
        <p:spPr>
          <a:xfrm>
            <a:off x="2208157" y="382524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8" name="object 1288"/>
          <p:cNvSpPr/>
          <p:nvPr/>
        </p:nvSpPr>
        <p:spPr>
          <a:xfrm>
            <a:off x="3122554" y="382524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14B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9" name="object 1289"/>
          <p:cNvSpPr/>
          <p:nvPr/>
        </p:nvSpPr>
        <p:spPr>
          <a:xfrm>
            <a:off x="7164202" y="382524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0" name="object 1290"/>
          <p:cNvSpPr/>
          <p:nvPr/>
        </p:nvSpPr>
        <p:spPr>
          <a:xfrm>
            <a:off x="1708285" y="383133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1" name="object 1291"/>
          <p:cNvSpPr/>
          <p:nvPr/>
        </p:nvSpPr>
        <p:spPr>
          <a:xfrm>
            <a:off x="2208157" y="383133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2" name="object 1292"/>
          <p:cNvSpPr/>
          <p:nvPr/>
        </p:nvSpPr>
        <p:spPr>
          <a:xfrm>
            <a:off x="3122554" y="383133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8424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3" name="object 1293"/>
          <p:cNvSpPr/>
          <p:nvPr/>
        </p:nvSpPr>
        <p:spPr>
          <a:xfrm>
            <a:off x="7164202" y="383133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4" name="object 1294"/>
          <p:cNvSpPr/>
          <p:nvPr/>
        </p:nvSpPr>
        <p:spPr>
          <a:xfrm>
            <a:off x="7298314" y="383133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5" name="object 1295"/>
          <p:cNvSpPr/>
          <p:nvPr/>
        </p:nvSpPr>
        <p:spPr>
          <a:xfrm>
            <a:off x="1708285" y="38374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6" name="object 1296"/>
          <p:cNvSpPr/>
          <p:nvPr/>
        </p:nvSpPr>
        <p:spPr>
          <a:xfrm>
            <a:off x="2208157" y="38374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7" name="object 1297"/>
          <p:cNvSpPr/>
          <p:nvPr/>
        </p:nvSpPr>
        <p:spPr>
          <a:xfrm>
            <a:off x="3116458" y="38374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86C6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8" name="object 1298"/>
          <p:cNvSpPr/>
          <p:nvPr/>
        </p:nvSpPr>
        <p:spPr>
          <a:xfrm>
            <a:off x="7030090" y="38374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9" name="object 1299"/>
          <p:cNvSpPr/>
          <p:nvPr/>
        </p:nvSpPr>
        <p:spPr>
          <a:xfrm>
            <a:off x="7164202" y="38374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0" name="object 1300"/>
          <p:cNvSpPr/>
          <p:nvPr/>
        </p:nvSpPr>
        <p:spPr>
          <a:xfrm>
            <a:off x="1708285" y="384352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1" name="object 1301"/>
          <p:cNvSpPr/>
          <p:nvPr/>
        </p:nvSpPr>
        <p:spPr>
          <a:xfrm>
            <a:off x="2208157" y="384352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2" name="object 1302"/>
          <p:cNvSpPr/>
          <p:nvPr/>
        </p:nvSpPr>
        <p:spPr>
          <a:xfrm>
            <a:off x="3116458" y="384352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45B5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3" name="object 1303"/>
          <p:cNvSpPr/>
          <p:nvPr/>
        </p:nvSpPr>
        <p:spPr>
          <a:xfrm>
            <a:off x="7164202" y="384352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4" name="object 1304"/>
          <p:cNvSpPr/>
          <p:nvPr/>
        </p:nvSpPr>
        <p:spPr>
          <a:xfrm>
            <a:off x="1708285" y="384962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5" name="object 1305"/>
          <p:cNvSpPr/>
          <p:nvPr/>
        </p:nvSpPr>
        <p:spPr>
          <a:xfrm>
            <a:off x="2080141" y="384962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6" name="object 1306"/>
          <p:cNvSpPr/>
          <p:nvPr/>
        </p:nvSpPr>
        <p:spPr>
          <a:xfrm>
            <a:off x="2208157" y="384962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7" name="object 1307"/>
          <p:cNvSpPr/>
          <p:nvPr/>
        </p:nvSpPr>
        <p:spPr>
          <a:xfrm>
            <a:off x="2336173" y="384962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8" name="object 1308"/>
          <p:cNvSpPr/>
          <p:nvPr/>
        </p:nvSpPr>
        <p:spPr>
          <a:xfrm>
            <a:off x="3110362" y="384962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65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9" name="object 1309"/>
          <p:cNvSpPr/>
          <p:nvPr/>
        </p:nvSpPr>
        <p:spPr>
          <a:xfrm>
            <a:off x="7036186" y="384962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0" name="object 1310"/>
          <p:cNvSpPr/>
          <p:nvPr/>
        </p:nvSpPr>
        <p:spPr>
          <a:xfrm>
            <a:off x="7164202" y="384962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1" name="object 1311"/>
          <p:cNvSpPr/>
          <p:nvPr/>
        </p:nvSpPr>
        <p:spPr>
          <a:xfrm>
            <a:off x="1708285" y="385572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2" name="object 1312"/>
          <p:cNvSpPr/>
          <p:nvPr/>
        </p:nvSpPr>
        <p:spPr>
          <a:xfrm>
            <a:off x="2208157" y="385572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3" name="object 1313"/>
          <p:cNvSpPr/>
          <p:nvPr/>
        </p:nvSpPr>
        <p:spPr>
          <a:xfrm>
            <a:off x="7164202" y="385572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4" name="object 1314"/>
          <p:cNvSpPr/>
          <p:nvPr/>
        </p:nvSpPr>
        <p:spPr>
          <a:xfrm>
            <a:off x="1708285" y="386181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5" name="object 1315"/>
          <p:cNvSpPr/>
          <p:nvPr/>
        </p:nvSpPr>
        <p:spPr>
          <a:xfrm>
            <a:off x="2208157" y="386181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6" name="object 1316"/>
          <p:cNvSpPr/>
          <p:nvPr/>
        </p:nvSpPr>
        <p:spPr>
          <a:xfrm>
            <a:off x="2994541" y="3718559"/>
            <a:ext cx="115820" cy="146303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7" name="object 1317"/>
          <p:cNvSpPr/>
          <p:nvPr/>
        </p:nvSpPr>
        <p:spPr>
          <a:xfrm>
            <a:off x="7164202" y="386181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8" name="object 1318"/>
          <p:cNvSpPr/>
          <p:nvPr/>
        </p:nvSpPr>
        <p:spPr>
          <a:xfrm>
            <a:off x="1708285" y="386791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9" name="object 1319"/>
          <p:cNvSpPr/>
          <p:nvPr/>
        </p:nvSpPr>
        <p:spPr>
          <a:xfrm>
            <a:off x="2208157" y="386791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0" name="object 1320"/>
          <p:cNvSpPr/>
          <p:nvPr/>
        </p:nvSpPr>
        <p:spPr>
          <a:xfrm>
            <a:off x="7164202" y="386791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1" name="object 1321"/>
          <p:cNvSpPr/>
          <p:nvPr/>
        </p:nvSpPr>
        <p:spPr>
          <a:xfrm>
            <a:off x="1708285" y="387400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2" name="object 1322"/>
          <p:cNvSpPr/>
          <p:nvPr/>
        </p:nvSpPr>
        <p:spPr>
          <a:xfrm>
            <a:off x="2208157" y="387400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3" name="object 1323"/>
          <p:cNvSpPr/>
          <p:nvPr/>
        </p:nvSpPr>
        <p:spPr>
          <a:xfrm>
            <a:off x="7164202" y="387400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4" name="object 1324"/>
          <p:cNvSpPr/>
          <p:nvPr/>
        </p:nvSpPr>
        <p:spPr>
          <a:xfrm>
            <a:off x="1708285" y="388010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5" name="object 1325"/>
          <p:cNvSpPr/>
          <p:nvPr/>
        </p:nvSpPr>
        <p:spPr>
          <a:xfrm>
            <a:off x="2208157" y="388010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6" name="object 1326"/>
          <p:cNvSpPr/>
          <p:nvPr/>
        </p:nvSpPr>
        <p:spPr>
          <a:xfrm>
            <a:off x="7164202" y="388010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7" name="object 1327"/>
          <p:cNvSpPr/>
          <p:nvPr/>
        </p:nvSpPr>
        <p:spPr>
          <a:xfrm>
            <a:off x="1708285" y="38862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8" name="object 1328"/>
          <p:cNvSpPr/>
          <p:nvPr/>
        </p:nvSpPr>
        <p:spPr>
          <a:xfrm>
            <a:off x="2208157" y="38862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9" name="object 1329"/>
          <p:cNvSpPr/>
          <p:nvPr/>
        </p:nvSpPr>
        <p:spPr>
          <a:xfrm>
            <a:off x="7164202" y="38862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0" name="object 1330"/>
          <p:cNvSpPr/>
          <p:nvPr/>
        </p:nvSpPr>
        <p:spPr>
          <a:xfrm>
            <a:off x="1708285" y="389229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1" name="object 1331"/>
          <p:cNvSpPr/>
          <p:nvPr/>
        </p:nvSpPr>
        <p:spPr>
          <a:xfrm>
            <a:off x="2208157" y="389229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2" name="object 1332"/>
          <p:cNvSpPr/>
          <p:nvPr/>
        </p:nvSpPr>
        <p:spPr>
          <a:xfrm>
            <a:off x="7164202" y="389229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3" name="object 1333"/>
          <p:cNvSpPr/>
          <p:nvPr/>
        </p:nvSpPr>
        <p:spPr>
          <a:xfrm>
            <a:off x="1708285" y="389839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4" name="object 1334"/>
          <p:cNvSpPr/>
          <p:nvPr/>
        </p:nvSpPr>
        <p:spPr>
          <a:xfrm>
            <a:off x="2208157" y="389839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5" name="object 1335"/>
          <p:cNvSpPr/>
          <p:nvPr/>
        </p:nvSpPr>
        <p:spPr>
          <a:xfrm>
            <a:off x="7164202" y="389839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6" name="object 1336"/>
          <p:cNvSpPr/>
          <p:nvPr/>
        </p:nvSpPr>
        <p:spPr>
          <a:xfrm>
            <a:off x="1708285" y="39044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7" name="object 1337"/>
          <p:cNvSpPr/>
          <p:nvPr/>
        </p:nvSpPr>
        <p:spPr>
          <a:xfrm>
            <a:off x="2208157" y="39044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8" name="object 1338"/>
          <p:cNvSpPr/>
          <p:nvPr/>
        </p:nvSpPr>
        <p:spPr>
          <a:xfrm>
            <a:off x="7164202" y="39044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9" name="object 1339"/>
          <p:cNvSpPr/>
          <p:nvPr/>
        </p:nvSpPr>
        <p:spPr>
          <a:xfrm>
            <a:off x="1708285" y="391058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0" name="object 1340"/>
          <p:cNvSpPr/>
          <p:nvPr/>
        </p:nvSpPr>
        <p:spPr>
          <a:xfrm>
            <a:off x="2208157" y="391058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1" name="object 1341"/>
          <p:cNvSpPr/>
          <p:nvPr/>
        </p:nvSpPr>
        <p:spPr>
          <a:xfrm>
            <a:off x="7164202" y="391058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2" name="object 1342"/>
          <p:cNvSpPr/>
          <p:nvPr/>
        </p:nvSpPr>
        <p:spPr>
          <a:xfrm>
            <a:off x="1708285" y="39166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3" name="object 1343"/>
          <p:cNvSpPr/>
          <p:nvPr/>
        </p:nvSpPr>
        <p:spPr>
          <a:xfrm>
            <a:off x="2208157" y="39166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4" name="object 1344"/>
          <p:cNvSpPr/>
          <p:nvPr/>
        </p:nvSpPr>
        <p:spPr>
          <a:xfrm>
            <a:off x="7164202" y="39166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5" name="object 1345"/>
          <p:cNvSpPr/>
          <p:nvPr/>
        </p:nvSpPr>
        <p:spPr>
          <a:xfrm>
            <a:off x="1708285" y="39227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6" name="object 1346"/>
          <p:cNvSpPr/>
          <p:nvPr/>
        </p:nvSpPr>
        <p:spPr>
          <a:xfrm>
            <a:off x="1708285" y="392887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7" name="object 1347"/>
          <p:cNvSpPr/>
          <p:nvPr/>
        </p:nvSpPr>
        <p:spPr>
          <a:xfrm>
            <a:off x="2067949" y="3810000"/>
            <a:ext cx="286511" cy="121919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8" name="object 1348"/>
          <p:cNvSpPr/>
          <p:nvPr/>
        </p:nvSpPr>
        <p:spPr>
          <a:xfrm>
            <a:off x="1708285" y="39349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9" name="object 1349"/>
          <p:cNvSpPr/>
          <p:nvPr/>
        </p:nvSpPr>
        <p:spPr>
          <a:xfrm>
            <a:off x="1708285" y="39410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0" name="object 1350"/>
          <p:cNvSpPr/>
          <p:nvPr/>
        </p:nvSpPr>
        <p:spPr>
          <a:xfrm>
            <a:off x="7164202" y="39410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44E4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1" name="object 1351"/>
          <p:cNvSpPr/>
          <p:nvPr/>
        </p:nvSpPr>
        <p:spPr>
          <a:xfrm>
            <a:off x="1708285" y="394715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2" name="object 1352"/>
          <p:cNvSpPr/>
          <p:nvPr/>
        </p:nvSpPr>
        <p:spPr>
          <a:xfrm>
            <a:off x="7164202" y="394715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3" name="object 1353"/>
          <p:cNvSpPr/>
          <p:nvPr/>
        </p:nvSpPr>
        <p:spPr>
          <a:xfrm>
            <a:off x="1708285" y="39532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4" name="object 1354"/>
          <p:cNvSpPr/>
          <p:nvPr/>
        </p:nvSpPr>
        <p:spPr>
          <a:xfrm>
            <a:off x="7164202" y="39532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5" name="object 1355"/>
          <p:cNvSpPr/>
          <p:nvPr/>
        </p:nvSpPr>
        <p:spPr>
          <a:xfrm>
            <a:off x="1708285" y="395935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6" name="object 1356"/>
          <p:cNvSpPr/>
          <p:nvPr/>
        </p:nvSpPr>
        <p:spPr>
          <a:xfrm>
            <a:off x="7164202" y="395935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7" name="object 1357"/>
          <p:cNvSpPr/>
          <p:nvPr/>
        </p:nvSpPr>
        <p:spPr>
          <a:xfrm>
            <a:off x="1708285" y="396544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8" name="object 1358"/>
          <p:cNvSpPr/>
          <p:nvPr/>
        </p:nvSpPr>
        <p:spPr>
          <a:xfrm>
            <a:off x="1708285" y="39715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9" name="object 1359"/>
          <p:cNvSpPr/>
          <p:nvPr/>
        </p:nvSpPr>
        <p:spPr>
          <a:xfrm>
            <a:off x="1708285" y="397764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0" name="object 1360"/>
          <p:cNvSpPr/>
          <p:nvPr/>
        </p:nvSpPr>
        <p:spPr>
          <a:xfrm>
            <a:off x="1708285" y="398373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1" name="object 1361"/>
          <p:cNvSpPr/>
          <p:nvPr/>
        </p:nvSpPr>
        <p:spPr>
          <a:xfrm>
            <a:off x="1708285" y="39898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2" name="object 1362"/>
          <p:cNvSpPr/>
          <p:nvPr/>
        </p:nvSpPr>
        <p:spPr>
          <a:xfrm>
            <a:off x="1708285" y="399592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3" name="object 1363"/>
          <p:cNvSpPr/>
          <p:nvPr/>
        </p:nvSpPr>
        <p:spPr>
          <a:xfrm>
            <a:off x="1708285" y="400202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4" name="object 1364"/>
          <p:cNvSpPr/>
          <p:nvPr/>
        </p:nvSpPr>
        <p:spPr>
          <a:xfrm>
            <a:off x="1708285" y="400812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5" name="object 1365"/>
          <p:cNvSpPr/>
          <p:nvPr/>
        </p:nvSpPr>
        <p:spPr>
          <a:xfrm>
            <a:off x="1708285" y="401421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6" name="object 1366"/>
          <p:cNvSpPr/>
          <p:nvPr/>
        </p:nvSpPr>
        <p:spPr>
          <a:xfrm>
            <a:off x="1708285" y="402031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7" name="object 1367"/>
          <p:cNvSpPr/>
          <p:nvPr/>
        </p:nvSpPr>
        <p:spPr>
          <a:xfrm>
            <a:off x="1708285" y="402640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8" name="object 1368"/>
          <p:cNvSpPr/>
          <p:nvPr/>
        </p:nvSpPr>
        <p:spPr>
          <a:xfrm>
            <a:off x="1708285" y="403250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9" name="object 1369"/>
          <p:cNvSpPr/>
          <p:nvPr/>
        </p:nvSpPr>
        <p:spPr>
          <a:xfrm>
            <a:off x="1708285" y="40386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0" name="object 1370"/>
          <p:cNvSpPr/>
          <p:nvPr/>
        </p:nvSpPr>
        <p:spPr>
          <a:xfrm>
            <a:off x="1708285" y="404469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1" name="object 1371"/>
          <p:cNvSpPr/>
          <p:nvPr/>
        </p:nvSpPr>
        <p:spPr>
          <a:xfrm>
            <a:off x="1708285" y="405079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2" name="object 1372"/>
          <p:cNvSpPr/>
          <p:nvPr/>
        </p:nvSpPr>
        <p:spPr>
          <a:xfrm>
            <a:off x="1708285" y="40568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3" name="object 1373"/>
          <p:cNvSpPr/>
          <p:nvPr/>
        </p:nvSpPr>
        <p:spPr>
          <a:xfrm>
            <a:off x="1708285" y="406298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4" name="object 1374"/>
          <p:cNvSpPr/>
          <p:nvPr/>
        </p:nvSpPr>
        <p:spPr>
          <a:xfrm>
            <a:off x="1708285" y="40690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5" name="object 1375"/>
          <p:cNvSpPr/>
          <p:nvPr/>
        </p:nvSpPr>
        <p:spPr>
          <a:xfrm>
            <a:off x="1708285" y="40751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6" name="object 1376"/>
          <p:cNvSpPr/>
          <p:nvPr/>
        </p:nvSpPr>
        <p:spPr>
          <a:xfrm>
            <a:off x="1708285" y="408127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7" name="object 1377"/>
          <p:cNvSpPr/>
          <p:nvPr/>
        </p:nvSpPr>
        <p:spPr>
          <a:xfrm>
            <a:off x="7023993" y="3803903"/>
            <a:ext cx="286511" cy="280415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8" name="object 1378"/>
          <p:cNvSpPr/>
          <p:nvPr/>
        </p:nvSpPr>
        <p:spPr>
          <a:xfrm>
            <a:off x="1708285" y="40873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9" name="object 1379"/>
          <p:cNvSpPr/>
          <p:nvPr/>
        </p:nvSpPr>
        <p:spPr>
          <a:xfrm>
            <a:off x="7164202" y="40873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0" name="object 1380"/>
          <p:cNvSpPr/>
          <p:nvPr/>
        </p:nvSpPr>
        <p:spPr>
          <a:xfrm>
            <a:off x="1708285" y="40934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1" name="object 1381"/>
          <p:cNvSpPr/>
          <p:nvPr/>
        </p:nvSpPr>
        <p:spPr>
          <a:xfrm>
            <a:off x="7164202" y="40934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2" name="object 1382"/>
          <p:cNvSpPr/>
          <p:nvPr/>
        </p:nvSpPr>
        <p:spPr>
          <a:xfrm>
            <a:off x="1708285" y="409955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3" name="object 1383"/>
          <p:cNvSpPr/>
          <p:nvPr/>
        </p:nvSpPr>
        <p:spPr>
          <a:xfrm>
            <a:off x="7164202" y="409955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4" name="object 1384"/>
          <p:cNvSpPr/>
          <p:nvPr/>
        </p:nvSpPr>
        <p:spPr>
          <a:xfrm>
            <a:off x="1708285" y="41056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5" name="object 1385"/>
          <p:cNvSpPr/>
          <p:nvPr/>
        </p:nvSpPr>
        <p:spPr>
          <a:xfrm>
            <a:off x="7164202" y="41056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6" name="object 1386"/>
          <p:cNvSpPr/>
          <p:nvPr/>
        </p:nvSpPr>
        <p:spPr>
          <a:xfrm>
            <a:off x="1708285" y="411175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7" name="object 1387"/>
          <p:cNvSpPr/>
          <p:nvPr/>
        </p:nvSpPr>
        <p:spPr>
          <a:xfrm>
            <a:off x="7164202" y="411175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8" name="object 1388"/>
          <p:cNvSpPr/>
          <p:nvPr/>
        </p:nvSpPr>
        <p:spPr>
          <a:xfrm>
            <a:off x="1708285" y="411784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9" name="object 1389"/>
          <p:cNvSpPr/>
          <p:nvPr/>
        </p:nvSpPr>
        <p:spPr>
          <a:xfrm>
            <a:off x="7164202" y="411784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0" name="object 1390"/>
          <p:cNvSpPr/>
          <p:nvPr/>
        </p:nvSpPr>
        <p:spPr>
          <a:xfrm>
            <a:off x="1708285" y="41239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1" name="object 1391"/>
          <p:cNvSpPr/>
          <p:nvPr/>
        </p:nvSpPr>
        <p:spPr>
          <a:xfrm>
            <a:off x="7164202" y="41239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2" name="object 1392"/>
          <p:cNvSpPr/>
          <p:nvPr/>
        </p:nvSpPr>
        <p:spPr>
          <a:xfrm>
            <a:off x="1708285" y="413004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3" name="object 1393"/>
          <p:cNvSpPr/>
          <p:nvPr/>
        </p:nvSpPr>
        <p:spPr>
          <a:xfrm>
            <a:off x="7164202" y="413004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4" name="object 1394"/>
          <p:cNvSpPr/>
          <p:nvPr/>
        </p:nvSpPr>
        <p:spPr>
          <a:xfrm>
            <a:off x="1708285" y="413613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5" name="object 1395"/>
          <p:cNvSpPr/>
          <p:nvPr/>
        </p:nvSpPr>
        <p:spPr>
          <a:xfrm>
            <a:off x="7164202" y="413613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6" name="object 1396"/>
          <p:cNvSpPr/>
          <p:nvPr/>
        </p:nvSpPr>
        <p:spPr>
          <a:xfrm>
            <a:off x="1708285" y="41422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7" name="object 1397"/>
          <p:cNvSpPr/>
          <p:nvPr/>
        </p:nvSpPr>
        <p:spPr>
          <a:xfrm>
            <a:off x="7164202" y="41422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8" name="object 1398"/>
          <p:cNvSpPr/>
          <p:nvPr/>
        </p:nvSpPr>
        <p:spPr>
          <a:xfrm>
            <a:off x="1708285" y="414832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9" name="object 1399"/>
          <p:cNvSpPr/>
          <p:nvPr/>
        </p:nvSpPr>
        <p:spPr>
          <a:xfrm>
            <a:off x="7164202" y="414832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0" name="object 1400"/>
          <p:cNvSpPr/>
          <p:nvPr/>
        </p:nvSpPr>
        <p:spPr>
          <a:xfrm>
            <a:off x="1708285" y="415442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1" name="object 1401"/>
          <p:cNvSpPr/>
          <p:nvPr/>
        </p:nvSpPr>
        <p:spPr>
          <a:xfrm>
            <a:off x="7164202" y="415442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2" name="object 1402"/>
          <p:cNvSpPr/>
          <p:nvPr/>
        </p:nvSpPr>
        <p:spPr>
          <a:xfrm>
            <a:off x="1708285" y="416052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3" name="object 1403"/>
          <p:cNvSpPr/>
          <p:nvPr/>
        </p:nvSpPr>
        <p:spPr>
          <a:xfrm>
            <a:off x="7164202" y="416052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4" name="object 1404"/>
          <p:cNvSpPr/>
          <p:nvPr/>
        </p:nvSpPr>
        <p:spPr>
          <a:xfrm>
            <a:off x="1708285" y="416661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5" name="object 1405"/>
          <p:cNvSpPr/>
          <p:nvPr/>
        </p:nvSpPr>
        <p:spPr>
          <a:xfrm>
            <a:off x="7164202" y="416661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6" name="object 1406"/>
          <p:cNvSpPr/>
          <p:nvPr/>
        </p:nvSpPr>
        <p:spPr>
          <a:xfrm>
            <a:off x="1708285" y="417271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7" name="object 1407"/>
          <p:cNvSpPr/>
          <p:nvPr/>
        </p:nvSpPr>
        <p:spPr>
          <a:xfrm>
            <a:off x="7164202" y="417271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8" name="object 1408"/>
          <p:cNvSpPr/>
          <p:nvPr/>
        </p:nvSpPr>
        <p:spPr>
          <a:xfrm>
            <a:off x="1708285" y="417880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9" name="object 1409"/>
          <p:cNvSpPr/>
          <p:nvPr/>
        </p:nvSpPr>
        <p:spPr>
          <a:xfrm>
            <a:off x="7164202" y="417880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0" name="object 1410"/>
          <p:cNvSpPr/>
          <p:nvPr/>
        </p:nvSpPr>
        <p:spPr>
          <a:xfrm>
            <a:off x="1708285" y="418490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1" name="object 1411"/>
          <p:cNvSpPr/>
          <p:nvPr/>
        </p:nvSpPr>
        <p:spPr>
          <a:xfrm>
            <a:off x="7164202" y="418490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2" name="object 1412"/>
          <p:cNvSpPr/>
          <p:nvPr/>
        </p:nvSpPr>
        <p:spPr>
          <a:xfrm>
            <a:off x="1708285" y="41910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3" name="object 1413"/>
          <p:cNvSpPr/>
          <p:nvPr/>
        </p:nvSpPr>
        <p:spPr>
          <a:xfrm>
            <a:off x="2616589" y="3712464"/>
            <a:ext cx="3992879" cy="481583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4" name="object 1414"/>
          <p:cNvSpPr/>
          <p:nvPr/>
        </p:nvSpPr>
        <p:spPr>
          <a:xfrm>
            <a:off x="7164202" y="41910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5" name="object 1415"/>
          <p:cNvSpPr/>
          <p:nvPr/>
        </p:nvSpPr>
        <p:spPr>
          <a:xfrm>
            <a:off x="1708285" y="419709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6" name="object 1416"/>
          <p:cNvSpPr/>
          <p:nvPr/>
        </p:nvSpPr>
        <p:spPr>
          <a:xfrm>
            <a:off x="6329050" y="419709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7" name="object 1417"/>
          <p:cNvSpPr/>
          <p:nvPr/>
        </p:nvSpPr>
        <p:spPr>
          <a:xfrm>
            <a:off x="7164202" y="419709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8" name="object 1418"/>
          <p:cNvSpPr/>
          <p:nvPr/>
        </p:nvSpPr>
        <p:spPr>
          <a:xfrm>
            <a:off x="1708285" y="420319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9" name="object 1419"/>
          <p:cNvSpPr/>
          <p:nvPr/>
        </p:nvSpPr>
        <p:spPr>
          <a:xfrm>
            <a:off x="6329050" y="420319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0" name="object 1420"/>
          <p:cNvSpPr/>
          <p:nvPr/>
        </p:nvSpPr>
        <p:spPr>
          <a:xfrm>
            <a:off x="7164202" y="420319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1" name="object 1421"/>
          <p:cNvSpPr/>
          <p:nvPr/>
        </p:nvSpPr>
        <p:spPr>
          <a:xfrm>
            <a:off x="1708285" y="42092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2" name="object 1422"/>
          <p:cNvSpPr/>
          <p:nvPr/>
        </p:nvSpPr>
        <p:spPr>
          <a:xfrm>
            <a:off x="6329050" y="42092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3" name="object 1423"/>
          <p:cNvSpPr/>
          <p:nvPr/>
        </p:nvSpPr>
        <p:spPr>
          <a:xfrm>
            <a:off x="7164202" y="42092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4" name="object 1424"/>
          <p:cNvSpPr/>
          <p:nvPr/>
        </p:nvSpPr>
        <p:spPr>
          <a:xfrm>
            <a:off x="1708285" y="421538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5" name="object 1425"/>
          <p:cNvSpPr/>
          <p:nvPr/>
        </p:nvSpPr>
        <p:spPr>
          <a:xfrm>
            <a:off x="6329050" y="421538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6" name="object 1426"/>
          <p:cNvSpPr/>
          <p:nvPr/>
        </p:nvSpPr>
        <p:spPr>
          <a:xfrm>
            <a:off x="7164202" y="421538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7" name="object 1427"/>
          <p:cNvSpPr/>
          <p:nvPr/>
        </p:nvSpPr>
        <p:spPr>
          <a:xfrm>
            <a:off x="1708285" y="42214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8" name="object 1428"/>
          <p:cNvSpPr/>
          <p:nvPr/>
        </p:nvSpPr>
        <p:spPr>
          <a:xfrm>
            <a:off x="6329050" y="42214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9" name="object 1429"/>
          <p:cNvSpPr/>
          <p:nvPr/>
        </p:nvSpPr>
        <p:spPr>
          <a:xfrm>
            <a:off x="7164202" y="42214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0" name="object 1430"/>
          <p:cNvSpPr/>
          <p:nvPr/>
        </p:nvSpPr>
        <p:spPr>
          <a:xfrm>
            <a:off x="1708285" y="42275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1" name="object 1431"/>
          <p:cNvSpPr/>
          <p:nvPr/>
        </p:nvSpPr>
        <p:spPr>
          <a:xfrm>
            <a:off x="6329050" y="42275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2" name="object 1432"/>
          <p:cNvSpPr/>
          <p:nvPr/>
        </p:nvSpPr>
        <p:spPr>
          <a:xfrm>
            <a:off x="7164202" y="42275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3" name="object 1433"/>
          <p:cNvSpPr/>
          <p:nvPr/>
        </p:nvSpPr>
        <p:spPr>
          <a:xfrm>
            <a:off x="1708285" y="423367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4" name="object 1434"/>
          <p:cNvSpPr/>
          <p:nvPr/>
        </p:nvSpPr>
        <p:spPr>
          <a:xfrm>
            <a:off x="6329050" y="423367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5" name="object 1435"/>
          <p:cNvSpPr/>
          <p:nvPr/>
        </p:nvSpPr>
        <p:spPr>
          <a:xfrm>
            <a:off x="7164202" y="423367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6" name="object 1436"/>
          <p:cNvSpPr/>
          <p:nvPr/>
        </p:nvSpPr>
        <p:spPr>
          <a:xfrm>
            <a:off x="1708285" y="42397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7" name="object 1437"/>
          <p:cNvSpPr/>
          <p:nvPr/>
        </p:nvSpPr>
        <p:spPr>
          <a:xfrm>
            <a:off x="6329050" y="42397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8" name="object 1438"/>
          <p:cNvSpPr/>
          <p:nvPr/>
        </p:nvSpPr>
        <p:spPr>
          <a:xfrm>
            <a:off x="7164202" y="42397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9" name="object 1439"/>
          <p:cNvSpPr/>
          <p:nvPr/>
        </p:nvSpPr>
        <p:spPr>
          <a:xfrm>
            <a:off x="1708285" y="42458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0" name="object 1440"/>
          <p:cNvSpPr/>
          <p:nvPr/>
        </p:nvSpPr>
        <p:spPr>
          <a:xfrm>
            <a:off x="6329050" y="42458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1" name="object 1441"/>
          <p:cNvSpPr/>
          <p:nvPr/>
        </p:nvSpPr>
        <p:spPr>
          <a:xfrm>
            <a:off x="7164202" y="42458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2" name="object 1442"/>
          <p:cNvSpPr/>
          <p:nvPr/>
        </p:nvSpPr>
        <p:spPr>
          <a:xfrm>
            <a:off x="1708285" y="425195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3" name="object 1443"/>
          <p:cNvSpPr/>
          <p:nvPr/>
        </p:nvSpPr>
        <p:spPr>
          <a:xfrm>
            <a:off x="1708285" y="42580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4" name="object 1444"/>
          <p:cNvSpPr/>
          <p:nvPr/>
        </p:nvSpPr>
        <p:spPr>
          <a:xfrm>
            <a:off x="6329050" y="4248911"/>
            <a:ext cx="841247" cy="12191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5" name="object 1445"/>
          <p:cNvSpPr/>
          <p:nvPr/>
        </p:nvSpPr>
        <p:spPr>
          <a:xfrm>
            <a:off x="1708285" y="426415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6" name="object 1446"/>
          <p:cNvSpPr/>
          <p:nvPr/>
        </p:nvSpPr>
        <p:spPr>
          <a:xfrm>
            <a:off x="1708285" y="427024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7" name="object 1447"/>
          <p:cNvSpPr/>
          <p:nvPr/>
        </p:nvSpPr>
        <p:spPr>
          <a:xfrm>
            <a:off x="1708285" y="42763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8" name="object 1448"/>
          <p:cNvSpPr/>
          <p:nvPr/>
        </p:nvSpPr>
        <p:spPr>
          <a:xfrm>
            <a:off x="1708285" y="428244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9" name="object 1449"/>
          <p:cNvSpPr/>
          <p:nvPr/>
        </p:nvSpPr>
        <p:spPr>
          <a:xfrm>
            <a:off x="1708285" y="428853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0" name="object 1450"/>
          <p:cNvSpPr/>
          <p:nvPr/>
        </p:nvSpPr>
        <p:spPr>
          <a:xfrm>
            <a:off x="1708285" y="42946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1" name="object 1451"/>
          <p:cNvSpPr/>
          <p:nvPr/>
        </p:nvSpPr>
        <p:spPr>
          <a:xfrm>
            <a:off x="1708285" y="430072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2" name="object 1452"/>
          <p:cNvSpPr/>
          <p:nvPr/>
        </p:nvSpPr>
        <p:spPr>
          <a:xfrm>
            <a:off x="1708285" y="430682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3" name="object 1453"/>
          <p:cNvSpPr/>
          <p:nvPr/>
        </p:nvSpPr>
        <p:spPr>
          <a:xfrm>
            <a:off x="1708285" y="431292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4" name="object 1454"/>
          <p:cNvSpPr/>
          <p:nvPr/>
        </p:nvSpPr>
        <p:spPr>
          <a:xfrm>
            <a:off x="1708285" y="431901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5" name="object 1455"/>
          <p:cNvSpPr/>
          <p:nvPr/>
        </p:nvSpPr>
        <p:spPr>
          <a:xfrm>
            <a:off x="1708285" y="432511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6" name="object 1456"/>
          <p:cNvSpPr/>
          <p:nvPr/>
        </p:nvSpPr>
        <p:spPr>
          <a:xfrm>
            <a:off x="1708285" y="433120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7" name="object 1457"/>
          <p:cNvSpPr/>
          <p:nvPr/>
        </p:nvSpPr>
        <p:spPr>
          <a:xfrm>
            <a:off x="1708285" y="433730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8" name="object 1458"/>
          <p:cNvSpPr/>
          <p:nvPr/>
        </p:nvSpPr>
        <p:spPr>
          <a:xfrm>
            <a:off x="1708285" y="43434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9" name="object 1459"/>
          <p:cNvSpPr/>
          <p:nvPr/>
        </p:nvSpPr>
        <p:spPr>
          <a:xfrm>
            <a:off x="1708285" y="434949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0" name="object 1460"/>
          <p:cNvSpPr/>
          <p:nvPr/>
        </p:nvSpPr>
        <p:spPr>
          <a:xfrm>
            <a:off x="1708285" y="435559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1" name="object 1461"/>
          <p:cNvSpPr/>
          <p:nvPr/>
        </p:nvSpPr>
        <p:spPr>
          <a:xfrm>
            <a:off x="1708285" y="43616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2" name="object 1462"/>
          <p:cNvSpPr/>
          <p:nvPr/>
        </p:nvSpPr>
        <p:spPr>
          <a:xfrm>
            <a:off x="1708285" y="436778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3" name="object 1463"/>
          <p:cNvSpPr/>
          <p:nvPr/>
        </p:nvSpPr>
        <p:spPr>
          <a:xfrm>
            <a:off x="1708285" y="43738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4" name="object 1464"/>
          <p:cNvSpPr/>
          <p:nvPr/>
        </p:nvSpPr>
        <p:spPr>
          <a:xfrm>
            <a:off x="1708285" y="43799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5" name="object 1465"/>
          <p:cNvSpPr/>
          <p:nvPr/>
        </p:nvSpPr>
        <p:spPr>
          <a:xfrm>
            <a:off x="1708285" y="438607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6" name="object 1466"/>
          <p:cNvSpPr/>
          <p:nvPr/>
        </p:nvSpPr>
        <p:spPr>
          <a:xfrm>
            <a:off x="1708285" y="43921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7" name="object 1467"/>
          <p:cNvSpPr/>
          <p:nvPr/>
        </p:nvSpPr>
        <p:spPr>
          <a:xfrm>
            <a:off x="1708285" y="43982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8" name="object 1468"/>
          <p:cNvSpPr/>
          <p:nvPr/>
        </p:nvSpPr>
        <p:spPr>
          <a:xfrm>
            <a:off x="1708285" y="440435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9" name="object 1469"/>
          <p:cNvSpPr/>
          <p:nvPr/>
        </p:nvSpPr>
        <p:spPr>
          <a:xfrm>
            <a:off x="1708285" y="44104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0" name="object 1470"/>
          <p:cNvSpPr/>
          <p:nvPr/>
        </p:nvSpPr>
        <p:spPr>
          <a:xfrm>
            <a:off x="1708285" y="441655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1" name="object 1471"/>
          <p:cNvSpPr/>
          <p:nvPr/>
        </p:nvSpPr>
        <p:spPr>
          <a:xfrm>
            <a:off x="1708285" y="442264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2" name="object 1472"/>
          <p:cNvSpPr/>
          <p:nvPr/>
        </p:nvSpPr>
        <p:spPr>
          <a:xfrm>
            <a:off x="1708285" y="3791711"/>
            <a:ext cx="5779004" cy="646175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4" name="object 147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24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7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5337" y="622555"/>
            <a:ext cx="1276350" cy="356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3700" indent="-381000">
              <a:lnSpc>
                <a:spcPct val="100000"/>
              </a:lnSpc>
              <a:buClr>
                <a:srgbClr val="5C83BE"/>
              </a:buClr>
              <a:buSzPct val="118421"/>
              <a:buFont typeface="Arial"/>
              <a:buChar char="•"/>
              <a:tabLst>
                <a:tab pos="393700" algn="l"/>
              </a:tabLst>
            </a:pPr>
            <a:r>
              <a:rPr sz="1900" b="1" spc="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900" b="1" spc="-5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900" b="1" spc="-40" dirty="0" smtClean="0">
                <a:solidFill>
                  <a:srgbClr val="232021"/>
                </a:solidFill>
                <a:latin typeface="Arial"/>
                <a:cs typeface="Arial"/>
              </a:rPr>
              <a:t>v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900" b="1" spc="-25" dirty="0" smtClean="0">
                <a:solidFill>
                  <a:srgbClr val="232021"/>
                </a:solidFill>
                <a:latin typeface="Arial"/>
                <a:cs typeface="Arial"/>
              </a:rPr>
              <a:t>u</a:t>
            </a:r>
            <a:r>
              <a:rPr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13295" y="1506729"/>
            <a:ext cx="6826250" cy="3546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tr-TR" sz="1600" b="1" spc="5" dirty="0" smtClean="0">
                <a:solidFill>
                  <a:srgbClr val="232021"/>
                </a:solidFill>
                <a:latin typeface="Arial"/>
                <a:cs typeface="Arial"/>
              </a:rPr>
              <a:t>Atama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10"/>
              </a:spcBef>
            </a:pPr>
            <a:endParaRPr sz="650" dirty="0"/>
          </a:p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Loa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80-b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it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V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0"/>
              </a:spcBef>
              <a:buClr>
                <a:srgbClr val="5C83BE"/>
              </a:buClr>
              <a:buFont typeface="Arial"/>
              <a:buChar char="•"/>
            </a:pPr>
            <a:endParaRPr sz="600" dirty="0"/>
          </a:p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Loa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80-b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it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k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6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500"/>
              </a:lnSpc>
              <a:spcBef>
                <a:spcPts val="31"/>
              </a:spcBef>
              <a:buClr>
                <a:srgbClr val="5C83BE"/>
              </a:buClr>
              <a:buFont typeface="Arial"/>
              <a:buChar char="•"/>
            </a:pPr>
            <a:endParaRPr sz="500" dirty="0"/>
          </a:p>
          <a:p>
            <a:pPr marL="4828540">
              <a:lnSpc>
                <a:spcPct val="100000"/>
              </a:lnSpc>
              <a:buClr>
                <a:srgbClr val="5C83BE"/>
              </a:buClr>
              <a:buFont typeface="Arial"/>
              <a:buChar char="•"/>
            </a:pPr>
            <a:endParaRPr sz="100" dirty="0">
              <a:latin typeface="Times New Roman"/>
              <a:cs typeface="Times New Roman"/>
            </a:endParaRPr>
          </a:p>
          <a:p>
            <a:pPr marL="207645" indent="-195580">
              <a:lnSpc>
                <a:spcPct val="100000"/>
              </a:lnSpc>
              <a:spcBef>
                <a:spcPts val="20"/>
              </a:spcBef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-3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575" i="1" spc="-22" baseline="-21164" dirty="0" smtClean="0">
                <a:solidFill>
                  <a:srgbClr val="232021"/>
                </a:solidFill>
                <a:latin typeface="Arial"/>
                <a:cs typeface="Arial"/>
              </a:rPr>
              <a:t>10</a:t>
            </a:r>
            <a:r>
              <a:rPr sz="1575" i="1" spc="0" baseline="-21164" dirty="0" smtClean="0">
                <a:solidFill>
                  <a:srgbClr val="232021"/>
                </a:solidFill>
                <a:latin typeface="Arial"/>
                <a:cs typeface="Arial"/>
              </a:rPr>
              <a:t>9 </a:t>
            </a:r>
            <a:r>
              <a:rPr sz="1575" i="1" spc="-209" baseline="-21164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575" i="1" spc="-22" baseline="-21164" dirty="0" smtClean="0">
                <a:solidFill>
                  <a:srgbClr val="232021"/>
                </a:solidFill>
                <a:latin typeface="Arial"/>
                <a:cs typeface="Arial"/>
              </a:rPr>
              <a:t>11</a:t>
            </a:r>
            <a:r>
              <a:rPr sz="1575" i="1" spc="0" baseline="-21164" dirty="0" smtClean="0">
                <a:solidFill>
                  <a:srgbClr val="232021"/>
                </a:solidFill>
                <a:latin typeface="Arial"/>
                <a:cs typeface="Arial"/>
              </a:rPr>
              <a:t>0 </a:t>
            </a:r>
            <a:r>
              <a:rPr sz="1575" i="1" spc="-209" baseline="-21164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575" i="1" spc="-22" baseline="-21164" dirty="0" smtClean="0">
                <a:solidFill>
                  <a:srgbClr val="232021"/>
                </a:solidFill>
                <a:latin typeface="Arial"/>
                <a:cs typeface="Arial"/>
              </a:rPr>
              <a:t>11</a:t>
            </a:r>
            <a:r>
              <a:rPr sz="1575" i="1" spc="0" baseline="-21164" dirty="0" smtClean="0">
                <a:solidFill>
                  <a:srgbClr val="232021"/>
                </a:solidFill>
                <a:latin typeface="Arial"/>
                <a:cs typeface="Arial"/>
              </a:rPr>
              <a:t>1 </a:t>
            </a:r>
            <a:r>
              <a:rPr sz="1575" i="1" spc="-209" baseline="-21164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=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ll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 o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he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r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900"/>
              </a:lnSpc>
              <a:spcBef>
                <a:spcPts val="0"/>
              </a:spcBef>
              <a:buClr>
                <a:srgbClr val="5C83BE"/>
              </a:buClr>
            </a:pPr>
            <a:endParaRPr sz="900" dirty="0"/>
          </a:p>
          <a:p>
            <a:pPr marL="12700">
              <a:lnSpc>
                <a:spcPct val="100000"/>
              </a:lnSpc>
            </a:pPr>
            <a:r>
              <a:rPr lang="tr-TR" sz="1600" b="1" spc="5" dirty="0" smtClean="0">
                <a:solidFill>
                  <a:srgbClr val="232021"/>
                </a:solidFill>
                <a:latin typeface="Arial"/>
                <a:cs typeface="Arial"/>
              </a:rPr>
              <a:t>Şifreleme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10"/>
              </a:spcBef>
            </a:pPr>
            <a:endParaRPr sz="650" dirty="0"/>
          </a:p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sz="1600" spc="-45" dirty="0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R-</a:t>
            </a: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Toplama her üç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NL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600" spc="-5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çıkışı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rea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lang="tr-TR" sz="1600" spc="0" dirty="0" smtClean="0">
                <a:solidFill>
                  <a:srgbClr val="232021"/>
                </a:solidFill>
                <a:latin typeface="Arial"/>
                <a:cs typeface="Arial"/>
              </a:rPr>
              <a:t> anahtarı</a:t>
            </a:r>
            <a:r>
              <a:rPr lang="tr-TR"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i="1" spc="10" dirty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lang="tr-TR" sz="1575" i="1" baseline="-21164" dirty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lang="tr-TR" sz="1600" spc="0" dirty="0" smtClean="0">
                <a:solidFill>
                  <a:srgbClr val="232021"/>
                </a:solidFill>
                <a:latin typeface="Arial"/>
                <a:cs typeface="Arial"/>
              </a:rPr>
              <a:t>  üretir.</a:t>
            </a:r>
            <a:endParaRPr sz="1575" baseline="-21164" dirty="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30"/>
              </a:spcBef>
            </a:pPr>
            <a:endParaRPr sz="75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Her saat darbesinde 64 biti paralel üretmek için düzenlenebilir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00193" y="1005839"/>
            <a:ext cx="1542288" cy="9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39433" y="101346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39433" y="1016508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639433" y="101955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39433" y="102260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39433" y="102565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39433" y="102870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39433" y="103174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39433" y="103479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39433" y="103784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39433" y="1040891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48050" y="1043939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639433" y="1043939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48050" y="1046988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39433" y="1046988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48050" y="105003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639433" y="105003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948050" y="105308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39433" y="105308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48050" y="105613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39433" y="105613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48050" y="105918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639433" y="105918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48050" y="106222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39433" y="106222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948050" y="106527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39433" y="106527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948050" y="106832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39433" y="106832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948050" y="107137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39433" y="107137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48050" y="1074419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639433" y="1074419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48050" y="107746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639433" y="107746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948050" y="108051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639433" y="108051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948050" y="108356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639433" y="108356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948050" y="1086611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639433" y="1086611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948050" y="108966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639433" y="108966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48050" y="116586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948050" y="1168908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639433" y="1168908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948050" y="117195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639433" y="117195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948050" y="117500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4C454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639433" y="117500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4C464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908426" y="1014983"/>
            <a:ext cx="2398776" cy="1767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948050" y="119024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948050" y="1193291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948050" y="1196339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948050" y="1199388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948050" y="120243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948050" y="120548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948050" y="120853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948050" y="121158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948050" y="121462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948050" y="121767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948050" y="122072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948050" y="122377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948050" y="1226819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948050" y="122986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948050" y="123291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948050" y="123596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948050" y="1239011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948050" y="124206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557138" y="124206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948050" y="1245108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557138" y="1245108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948050" y="124815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948050" y="125120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329050" y="125120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6159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115433" y="125120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998B8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286121" y="125120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978A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310505" y="125120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8B7E7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087745" y="125120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8D807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096890" y="125120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8E817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173090" y="125120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9083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200521" y="125120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766B6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282818" y="125120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8B7E7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554090" y="1091183"/>
            <a:ext cx="173736" cy="1615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724778" y="125120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862706" y="125425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948050" y="125425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033394" y="125425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329050" y="125425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D282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057521" y="1188719"/>
            <a:ext cx="30479" cy="670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078857" y="125425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565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091050" y="125425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81756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276978" y="125425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9386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255642" y="1188719"/>
            <a:ext cx="91440" cy="670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322697" y="125425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5E56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084697" y="125425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342E2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099938" y="125425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524C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121274" y="1188719"/>
            <a:ext cx="48767" cy="670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160897" y="125425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3E393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176138" y="125425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4D47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270626" y="125425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5A535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285866" y="125425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4D47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724778" y="125425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862706" y="125730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948050" y="125730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033394" y="125730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329050" y="125730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D282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078857" y="125730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565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091050" y="125730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81756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276978" y="125730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9386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255642" y="1252727"/>
            <a:ext cx="91440" cy="60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322697" y="125730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5E56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8084697" y="125730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342E2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099938" y="125730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524C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160897" y="125730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3E393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176138" y="125730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4D47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270626" y="125730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5A535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285866" y="125730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4D47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724778" y="125730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862706" y="126034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948050" y="126034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033394" y="126034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329050" y="126034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D282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454018" y="126034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6E63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075809" y="126034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72675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276978" y="126034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423C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084697" y="126034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4C464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099938" y="126034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322C2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8160897" y="126034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A25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8176138" y="126034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504A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8188330" y="126034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514B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209666" y="126034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A25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8203569" y="1188719"/>
            <a:ext cx="54863" cy="731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8237097" y="126034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4202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258433" y="126034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5F57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8270626" y="126034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897C7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8285866" y="126034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8554090" y="126034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774314" y="1191767"/>
            <a:ext cx="140207" cy="7315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862706" y="126339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948050" y="126339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033394" y="126339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329050" y="126339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D282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454018" y="126339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9242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075809" y="126339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276978" y="126339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5C55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8063362" y="1188719"/>
            <a:ext cx="88391" cy="761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099938" y="126339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4C454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160897" y="126339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4B444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237097" y="126339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8258433" y="126339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3B36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465697" y="1249680"/>
            <a:ext cx="94487" cy="152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8554090" y="126339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6329050" y="126644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D282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6454018" y="126644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5D55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7057521" y="1188719"/>
            <a:ext cx="85344" cy="7924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7075809" y="126644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7091050" y="126644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5D55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8084697" y="126644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443E3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8063362" y="1261872"/>
            <a:ext cx="164591" cy="609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8160897" y="126644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7232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237097" y="126644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685E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6329050" y="1269491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D282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6454018" y="1269491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5D55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7057521" y="1264919"/>
            <a:ext cx="85344" cy="609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7075809" y="1269491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7091050" y="1269491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5D55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084697" y="1269491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443E3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8063362" y="1188719"/>
            <a:ext cx="1054608" cy="8229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8160897" y="1269491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7232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8237097" y="1269491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685E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6329050" y="1272539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D282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6450970" y="1272539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665C5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057521" y="1267967"/>
            <a:ext cx="85344" cy="609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7075809" y="1272539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7091050" y="1272539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9083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7255642" y="1255775"/>
            <a:ext cx="91440" cy="1828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7310505" y="1272539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9C8E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8084697" y="1272539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5A535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8063362" y="1267967"/>
            <a:ext cx="1054608" cy="609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8160897" y="1272539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6A605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5646297" y="1188719"/>
            <a:ext cx="646176" cy="8839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862706" y="1275588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5948050" y="1275588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6033394" y="1275588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6329050" y="1275588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D282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6450970" y="1275588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522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7057521" y="1271016"/>
            <a:ext cx="85344" cy="609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7075809" y="1275588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8099938" y="1275588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433D3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8121274" y="1271016"/>
            <a:ext cx="999743" cy="609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8176138" y="1275588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59535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8258433" y="1275588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453F3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8285866" y="1275588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8554090" y="1275588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5862706" y="127863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5948050" y="127863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6033394" y="127863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6329050" y="127863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D282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6450970" y="127863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6159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7057521" y="1274063"/>
            <a:ext cx="85344" cy="609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7075809" y="127863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E29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7255642" y="1271016"/>
            <a:ext cx="91440" cy="914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7276978" y="127863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5C55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7322697" y="127863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6C615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8099938" y="127863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522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8176138" y="127863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3B36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8221857" y="1274063"/>
            <a:ext cx="85344" cy="609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8270626" y="127863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5751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8285866" y="127863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8554090" y="127863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5862706" y="128168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5948050" y="128168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6033394" y="128168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6329050" y="128168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D282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6450970" y="128168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6159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7057521" y="1277111"/>
            <a:ext cx="85344" cy="609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7075809" y="128168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E29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7255642" y="1277111"/>
            <a:ext cx="42671" cy="609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7276978" y="128168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5C55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7322697" y="128168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6C615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8099938" y="128168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522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8176138" y="128168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3B36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8221857" y="1277111"/>
            <a:ext cx="85344" cy="609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8270626" y="128168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5751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8285866" y="128168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8554090" y="128168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5862706" y="128473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5948050" y="128473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6033394" y="128473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6329050" y="128473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D282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7057521" y="1280160"/>
            <a:ext cx="85344" cy="6095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7075809" y="128473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978A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7255642" y="1280160"/>
            <a:ext cx="42671" cy="609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7276978" y="128473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48424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7292218" y="1277111"/>
            <a:ext cx="54864" cy="914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7322697" y="128473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4F484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8084697" y="128473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423C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8099938" y="128473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8A7E7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8160897" y="128473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37323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8176138" y="128473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695E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8209666" y="128473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85797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8237097" y="128473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766B6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8270626" y="128473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9083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8285866" y="128473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9242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8724778" y="128473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8788786" y="1274063"/>
            <a:ext cx="27432" cy="12191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5948050" y="128778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7057521" y="1283208"/>
            <a:ext cx="85344" cy="6095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7078857" y="128778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766B6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7091050" y="128778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72675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7112386" y="128778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8C807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7118481" y="128778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675D5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7289169" y="128778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695E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8084697" y="128778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8F83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8160897" y="128778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9688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8173090" y="128778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766B6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8063362" y="1274063"/>
            <a:ext cx="195071" cy="15239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8249290" y="128778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675C5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8282818" y="128778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7E72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8724778" y="128778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8800978" y="128778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5774314" y="129082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998B8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5948050" y="129082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8800978" y="129082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5774314" y="129387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998B8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5948050" y="129387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8800978" y="129387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5948050" y="129692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6441826" y="129692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5A535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8557138" y="129692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8800978" y="129692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5948050" y="129997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6441826" y="129997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302A2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8800978" y="129997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5948050" y="1303019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6441826" y="1303019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7A6E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8800978" y="1303019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5948050" y="130606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6441826" y="130606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7A6E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8800978" y="130606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5871850" y="130911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5948050" y="130911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8800978" y="130911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5948050" y="131216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8800978" y="131216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5948050" y="1315211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8712586" y="1315211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8800978" y="1315211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5948050" y="131826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6426586" y="1222247"/>
            <a:ext cx="88392" cy="97535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8712586" y="131826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8800978" y="131826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5948050" y="1321308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8800978" y="1321308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5948050" y="132435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8800978" y="132435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5948050" y="132740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8800978" y="132740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5948050" y="133045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8800978" y="133045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5948050" y="133350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8800978" y="133350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5948050" y="133654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8800978" y="133654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5948050" y="133959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8800978" y="133959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5948050" y="134264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8800978" y="134264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5948050" y="1345691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8800978" y="1345691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5948050" y="1348739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8800978" y="1348739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8800978" y="1351788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8800978" y="135483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5774314" y="1277111"/>
            <a:ext cx="262127" cy="82295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8800978" y="135788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8800978" y="136093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8639433" y="136398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6C615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8800978" y="136398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8639433" y="136702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6C615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8800978" y="136702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8639433" y="137007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3630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8800978" y="137007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8800978" y="137312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8800978" y="137617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8800978" y="1379219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8800978" y="138226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8800978" y="138531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8800978" y="138836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8800978" y="1391411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8800978" y="139446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8800978" y="1397508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8800978" y="140055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8800978" y="140360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8800978" y="140665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8800978" y="140970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8800978" y="141274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8800978" y="141579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8800978" y="141884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8800978" y="1421891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8800978" y="1424939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8800978" y="1427988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8800978" y="143103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8800978" y="143408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8800978" y="143713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8800978" y="144018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8800978" y="144322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8800978" y="144627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8800978" y="144932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8800978" y="145237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8800978" y="1455419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8800978" y="145846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8800978" y="146151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8800978" y="146456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8800978" y="1467611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8800978" y="147066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8800978" y="1473708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8800978" y="147675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8800978" y="147980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8800978" y="148285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8800978" y="148590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8800978" y="148894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8800978" y="149199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8800978" y="149504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8800978" y="1498091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8800978" y="1501139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8800978" y="1504188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8800978" y="150723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8800978" y="151028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8800978" y="151333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8800978" y="151638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8800978" y="151942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8800978" y="152247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8800978" y="152552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8800978" y="152857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8800978" y="1531619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8800978" y="153466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8800978" y="153771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8800978" y="154076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8800978" y="1543811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8800978" y="154686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8800978" y="1549908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6194938" y="1188719"/>
            <a:ext cx="2535935" cy="365759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8800978" y="155295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8800978" y="155600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8800978" y="155905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8800978" y="156210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8800978" y="156514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8800978" y="156819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8800978" y="157124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8800978" y="1574291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8800978" y="1577339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8800978" y="1580388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8800978" y="158343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8800978" y="158648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8800978" y="158953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8800978" y="159258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8800978" y="159562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8800978" y="159867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8800978" y="160172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8800978" y="160477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5704209" y="1606296"/>
            <a:ext cx="3099816" cy="73151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8334633" y="167792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8334633" y="168097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8334633" y="168402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8334633" y="168706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8334633" y="169011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8334633" y="169316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8334633" y="1696211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8334633" y="169926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8334633" y="170230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8334633" y="170535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5948050" y="170840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8334633" y="170840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5948050" y="1711451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8334633" y="1711451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5948050" y="171450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8334633" y="171450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5948050" y="1717548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8334633" y="1717548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5948050" y="172059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8334633" y="172059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5948050" y="172364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8334633" y="172364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5948050" y="172669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8334633" y="172669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5948050" y="1729739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8334633" y="1729739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5948050" y="1732788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8334633" y="1732788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5948050" y="173583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8334633" y="173583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5948050" y="173888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8334633" y="173888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5948050" y="174193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8334633" y="174193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5948050" y="1744979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8334633" y="1744979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5948050" y="174802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8334633" y="174802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5948050" y="175107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8334633" y="175107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5948050" y="175412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8334633" y="175412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5948050" y="183032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5948050" y="183337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5948050" y="183642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8334633" y="183642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5948050" y="183946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544E4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8334633" y="183946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9242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8334633" y="184251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9688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8334633" y="184556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9688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5908426" y="1679448"/>
            <a:ext cx="2090928" cy="176783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5948050" y="185470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8298057" y="1755648"/>
            <a:ext cx="73151" cy="100583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8334633" y="185470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5948050" y="185775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8334633" y="185775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5948050" y="186080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8334633" y="186080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5948050" y="1863851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8334633" y="1863851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5948050" y="186690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8334633" y="186690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5948050" y="1869948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8334633" y="1869948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5948050" y="187299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8334633" y="187299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5948050" y="187604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8334633" y="187604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5948050" y="187909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8334633" y="187909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5948050" y="1882139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8334633" y="1882139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5948050" y="1885188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8334633" y="1885188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5948050" y="188823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8334633" y="188823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5948050" y="189128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8334633" y="189128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5948050" y="189433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8334633" y="189433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5948050" y="1897379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8334633" y="1897379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5948050" y="190042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8334633" y="190042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9575169" y="1895855"/>
            <a:ext cx="24384" cy="6095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9599554" y="190042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514C4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5948050" y="190347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8334633" y="190347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9032626" y="1274063"/>
            <a:ext cx="164591" cy="630935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9194169" y="190347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9602602" y="190347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3630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5948050" y="190652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8334633" y="190652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9194169" y="190652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9602602" y="190652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3630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5948050" y="190957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8334633" y="190957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5948050" y="191262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8334633" y="191262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9572121" y="1901951"/>
            <a:ext cx="33527" cy="12191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9599554" y="191262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58525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9639178" y="191262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9C8E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5948050" y="191566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7286121" y="191566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978A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7813426" y="191566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918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7974969" y="191566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5A535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8334633" y="191566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5948050" y="191871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7286121" y="191871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978A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7813426" y="191871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918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7974969" y="191871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5A535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8334633" y="191871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5862706" y="192176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5948050" y="192176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6033394" y="192176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7255642" y="1853183"/>
            <a:ext cx="91440" cy="70103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7322697" y="192176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5A535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7539105" y="1853183"/>
            <a:ext cx="85343" cy="70103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7606162" y="192176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81756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7819521" y="192176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423C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7868290" y="192176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9C8E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7880481" y="192176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8B7E7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7974969" y="192176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8249290" y="192176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8334633" y="192176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8419978" y="192176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8800978" y="192176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675D5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5862706" y="1924811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5948050" y="1924811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6033394" y="1924811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7276978" y="1924811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403B3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7587874" y="1920239"/>
            <a:ext cx="36575" cy="6095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7606162" y="1924811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7E72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7792090" y="1924811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7D716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7804281" y="1924811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554F4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7819521" y="1924811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7868290" y="1924811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63595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7880481" y="1924811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6C615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7895721" y="1853183"/>
            <a:ext cx="54863" cy="73151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7929250" y="1924811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6159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7974969" y="1924811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8249290" y="1924811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8334633" y="1924811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8419978" y="1924811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5774314" y="1856232"/>
            <a:ext cx="152400" cy="73151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5862706" y="192786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5948050" y="192786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6033394" y="192786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7276978" y="192786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5A535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7587874" y="1923288"/>
            <a:ext cx="36575" cy="6095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7606162" y="192786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82766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7776850" y="192786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453F3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7789042" y="192786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9C8E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7819521" y="192786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7853050" y="192786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A25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7868290" y="192786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9D8F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7974969" y="192786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8160897" y="1856232"/>
            <a:ext cx="152400" cy="73151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8249290" y="192786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8334633" y="192786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5862706" y="193090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5948050" y="193090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6033394" y="193090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7276978" y="193090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5A535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7587874" y="1926335"/>
            <a:ext cx="36575" cy="6095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7606162" y="193090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82766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7776850" y="193090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453F3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7789042" y="193090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9C8E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7819521" y="193090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7853050" y="193090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A25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7868290" y="193090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9D8F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7974969" y="193090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8249290" y="193090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8334633" y="193090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7255642" y="1920239"/>
            <a:ext cx="91440" cy="15239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7289169" y="193395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9386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7569586" y="193395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8C807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7819521" y="193395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4C454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7831714" y="1853183"/>
            <a:ext cx="118871" cy="82295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7892674" y="193395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63595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7974969" y="193395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7569586" y="193700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695E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7816474" y="193700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534D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7974969" y="193700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9559930" y="1914144"/>
            <a:ext cx="82295" cy="24383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9623938" y="193700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6259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5704209" y="1679448"/>
            <a:ext cx="664463" cy="262127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5862706" y="1940051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5948050" y="1940051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6033394" y="1940051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7539105" y="1923288"/>
            <a:ext cx="85343" cy="18287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8" name="object 598"/>
          <p:cNvSpPr/>
          <p:nvPr/>
        </p:nvSpPr>
        <p:spPr>
          <a:xfrm>
            <a:off x="7606162" y="1940051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3B36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9" name="object 599"/>
          <p:cNvSpPr/>
          <p:nvPr/>
        </p:nvSpPr>
        <p:spPr>
          <a:xfrm>
            <a:off x="7755514" y="1853183"/>
            <a:ext cx="195072" cy="88391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0" name="object 600"/>
          <p:cNvSpPr/>
          <p:nvPr/>
        </p:nvSpPr>
        <p:spPr>
          <a:xfrm>
            <a:off x="7813426" y="1940051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867A7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1" name="object 601"/>
          <p:cNvSpPr/>
          <p:nvPr/>
        </p:nvSpPr>
        <p:spPr>
          <a:xfrm>
            <a:off x="7868290" y="1940051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3D373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2" name="object 602"/>
          <p:cNvSpPr/>
          <p:nvPr/>
        </p:nvSpPr>
        <p:spPr>
          <a:xfrm>
            <a:off x="7929250" y="1940051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73686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3" name="object 603"/>
          <p:cNvSpPr/>
          <p:nvPr/>
        </p:nvSpPr>
        <p:spPr>
          <a:xfrm>
            <a:off x="7974969" y="1940051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4" name="object 604"/>
          <p:cNvSpPr/>
          <p:nvPr/>
        </p:nvSpPr>
        <p:spPr>
          <a:xfrm>
            <a:off x="7990209" y="1853183"/>
            <a:ext cx="1496568" cy="88391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8249290" y="1940051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6" name="object 606"/>
          <p:cNvSpPr/>
          <p:nvPr/>
        </p:nvSpPr>
        <p:spPr>
          <a:xfrm>
            <a:off x="8334633" y="1940051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7" name="object 607"/>
          <p:cNvSpPr/>
          <p:nvPr/>
        </p:nvSpPr>
        <p:spPr>
          <a:xfrm>
            <a:off x="8419978" y="1940051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8" name="object 608"/>
          <p:cNvSpPr/>
          <p:nvPr/>
        </p:nvSpPr>
        <p:spPr>
          <a:xfrm>
            <a:off x="5862706" y="194310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9" name="object 609"/>
          <p:cNvSpPr/>
          <p:nvPr/>
        </p:nvSpPr>
        <p:spPr>
          <a:xfrm>
            <a:off x="5948050" y="194310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0" name="object 610"/>
          <p:cNvSpPr/>
          <p:nvPr/>
        </p:nvSpPr>
        <p:spPr>
          <a:xfrm>
            <a:off x="6033394" y="194310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1" name="object 611"/>
          <p:cNvSpPr/>
          <p:nvPr/>
        </p:nvSpPr>
        <p:spPr>
          <a:xfrm>
            <a:off x="7539105" y="1938527"/>
            <a:ext cx="85343" cy="6095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2" name="object 612"/>
          <p:cNvSpPr/>
          <p:nvPr/>
        </p:nvSpPr>
        <p:spPr>
          <a:xfrm>
            <a:off x="7606162" y="194310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3B36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3" name="object 613"/>
          <p:cNvSpPr/>
          <p:nvPr/>
        </p:nvSpPr>
        <p:spPr>
          <a:xfrm>
            <a:off x="7755514" y="1938527"/>
            <a:ext cx="85344" cy="6095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4" name="object 614"/>
          <p:cNvSpPr/>
          <p:nvPr/>
        </p:nvSpPr>
        <p:spPr>
          <a:xfrm>
            <a:off x="7813426" y="194310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867A7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5" name="object 615"/>
          <p:cNvSpPr/>
          <p:nvPr/>
        </p:nvSpPr>
        <p:spPr>
          <a:xfrm>
            <a:off x="7868290" y="194310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3D373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6" name="object 616"/>
          <p:cNvSpPr/>
          <p:nvPr/>
        </p:nvSpPr>
        <p:spPr>
          <a:xfrm>
            <a:off x="7895721" y="1938527"/>
            <a:ext cx="54863" cy="6095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7" name="object 617"/>
          <p:cNvSpPr/>
          <p:nvPr/>
        </p:nvSpPr>
        <p:spPr>
          <a:xfrm>
            <a:off x="7929250" y="194310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73686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8" name="object 618"/>
          <p:cNvSpPr/>
          <p:nvPr/>
        </p:nvSpPr>
        <p:spPr>
          <a:xfrm>
            <a:off x="7974969" y="194310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9" name="object 619"/>
          <p:cNvSpPr/>
          <p:nvPr/>
        </p:nvSpPr>
        <p:spPr>
          <a:xfrm>
            <a:off x="8249290" y="194310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0" name="object 620"/>
          <p:cNvSpPr/>
          <p:nvPr/>
        </p:nvSpPr>
        <p:spPr>
          <a:xfrm>
            <a:off x="8334633" y="194310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1" name="object 621"/>
          <p:cNvSpPr/>
          <p:nvPr/>
        </p:nvSpPr>
        <p:spPr>
          <a:xfrm>
            <a:off x="8419978" y="194310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2" name="object 622"/>
          <p:cNvSpPr/>
          <p:nvPr/>
        </p:nvSpPr>
        <p:spPr>
          <a:xfrm>
            <a:off x="5862706" y="1946148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3" name="object 623"/>
          <p:cNvSpPr/>
          <p:nvPr/>
        </p:nvSpPr>
        <p:spPr>
          <a:xfrm>
            <a:off x="5948050" y="1946148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4" name="object 624"/>
          <p:cNvSpPr/>
          <p:nvPr/>
        </p:nvSpPr>
        <p:spPr>
          <a:xfrm>
            <a:off x="6033394" y="1946148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5" name="object 625"/>
          <p:cNvSpPr/>
          <p:nvPr/>
        </p:nvSpPr>
        <p:spPr>
          <a:xfrm>
            <a:off x="7255642" y="1932432"/>
            <a:ext cx="91440" cy="15239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6" name="object 626"/>
          <p:cNvSpPr/>
          <p:nvPr/>
        </p:nvSpPr>
        <p:spPr>
          <a:xfrm>
            <a:off x="7276978" y="1946148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5F57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7" name="object 627"/>
          <p:cNvSpPr/>
          <p:nvPr/>
        </p:nvSpPr>
        <p:spPr>
          <a:xfrm>
            <a:off x="7322697" y="1946148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72675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8" name="object 628"/>
          <p:cNvSpPr/>
          <p:nvPr/>
        </p:nvSpPr>
        <p:spPr>
          <a:xfrm>
            <a:off x="7584826" y="1946148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9688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9" name="object 629"/>
          <p:cNvSpPr/>
          <p:nvPr/>
        </p:nvSpPr>
        <p:spPr>
          <a:xfrm>
            <a:off x="7792090" y="1946148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4F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0" name="object 630"/>
          <p:cNvSpPr/>
          <p:nvPr/>
        </p:nvSpPr>
        <p:spPr>
          <a:xfrm>
            <a:off x="7868290" y="1946148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7B6F6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1" name="object 631"/>
          <p:cNvSpPr/>
          <p:nvPr/>
        </p:nvSpPr>
        <p:spPr>
          <a:xfrm>
            <a:off x="7880481" y="1946148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5C55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2" name="object 632"/>
          <p:cNvSpPr/>
          <p:nvPr/>
        </p:nvSpPr>
        <p:spPr>
          <a:xfrm>
            <a:off x="7950586" y="1946148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6B605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3" name="object 633"/>
          <p:cNvSpPr/>
          <p:nvPr/>
        </p:nvSpPr>
        <p:spPr>
          <a:xfrm>
            <a:off x="8249290" y="1946148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4" name="object 634"/>
          <p:cNvSpPr/>
          <p:nvPr/>
        </p:nvSpPr>
        <p:spPr>
          <a:xfrm>
            <a:off x="8334633" y="1946148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5" name="object 635"/>
          <p:cNvSpPr/>
          <p:nvPr/>
        </p:nvSpPr>
        <p:spPr>
          <a:xfrm>
            <a:off x="8419978" y="1946148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6" name="object 636"/>
          <p:cNvSpPr/>
          <p:nvPr/>
        </p:nvSpPr>
        <p:spPr>
          <a:xfrm>
            <a:off x="9559930" y="1946148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522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7" name="object 637"/>
          <p:cNvSpPr/>
          <p:nvPr/>
        </p:nvSpPr>
        <p:spPr>
          <a:xfrm>
            <a:off x="5862706" y="194919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8" name="object 638"/>
          <p:cNvSpPr/>
          <p:nvPr/>
        </p:nvSpPr>
        <p:spPr>
          <a:xfrm>
            <a:off x="5948050" y="194919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9" name="object 639"/>
          <p:cNvSpPr/>
          <p:nvPr/>
        </p:nvSpPr>
        <p:spPr>
          <a:xfrm>
            <a:off x="6033394" y="194919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0" name="object 640"/>
          <p:cNvSpPr/>
          <p:nvPr/>
        </p:nvSpPr>
        <p:spPr>
          <a:xfrm>
            <a:off x="7255642" y="1944623"/>
            <a:ext cx="42671" cy="609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1" name="object 641"/>
          <p:cNvSpPr/>
          <p:nvPr/>
        </p:nvSpPr>
        <p:spPr>
          <a:xfrm>
            <a:off x="7276978" y="194919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48424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2" name="object 642"/>
          <p:cNvSpPr/>
          <p:nvPr/>
        </p:nvSpPr>
        <p:spPr>
          <a:xfrm>
            <a:off x="7292218" y="1944623"/>
            <a:ext cx="54864" cy="6095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3" name="object 643"/>
          <p:cNvSpPr/>
          <p:nvPr/>
        </p:nvSpPr>
        <p:spPr>
          <a:xfrm>
            <a:off x="7322697" y="194919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4A444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4" name="object 644"/>
          <p:cNvSpPr/>
          <p:nvPr/>
        </p:nvSpPr>
        <p:spPr>
          <a:xfrm>
            <a:off x="7792090" y="194919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9C8E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5" name="object 645"/>
          <p:cNvSpPr/>
          <p:nvPr/>
        </p:nvSpPr>
        <p:spPr>
          <a:xfrm>
            <a:off x="7868290" y="194919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988A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6" name="object 646"/>
          <p:cNvSpPr/>
          <p:nvPr/>
        </p:nvSpPr>
        <p:spPr>
          <a:xfrm>
            <a:off x="7880481" y="194919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524C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7" name="object 647"/>
          <p:cNvSpPr/>
          <p:nvPr/>
        </p:nvSpPr>
        <p:spPr>
          <a:xfrm>
            <a:off x="7895721" y="1941576"/>
            <a:ext cx="103632" cy="9143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8" name="object 648"/>
          <p:cNvSpPr/>
          <p:nvPr/>
        </p:nvSpPr>
        <p:spPr>
          <a:xfrm>
            <a:off x="7929250" y="194919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71665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9" name="object 649"/>
          <p:cNvSpPr/>
          <p:nvPr/>
        </p:nvSpPr>
        <p:spPr>
          <a:xfrm>
            <a:off x="7974969" y="194919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0" name="object 650"/>
          <p:cNvSpPr/>
          <p:nvPr/>
        </p:nvSpPr>
        <p:spPr>
          <a:xfrm>
            <a:off x="8249290" y="194919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1" name="object 651"/>
          <p:cNvSpPr/>
          <p:nvPr/>
        </p:nvSpPr>
        <p:spPr>
          <a:xfrm>
            <a:off x="8334633" y="194919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2" name="object 652"/>
          <p:cNvSpPr/>
          <p:nvPr/>
        </p:nvSpPr>
        <p:spPr>
          <a:xfrm>
            <a:off x="8419978" y="194919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3" name="object 653"/>
          <p:cNvSpPr/>
          <p:nvPr/>
        </p:nvSpPr>
        <p:spPr>
          <a:xfrm>
            <a:off x="8788786" y="1938527"/>
            <a:ext cx="27432" cy="12191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4" name="object 654"/>
          <p:cNvSpPr/>
          <p:nvPr/>
        </p:nvSpPr>
        <p:spPr>
          <a:xfrm>
            <a:off x="9559930" y="1935479"/>
            <a:ext cx="79248" cy="15239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5" name="object 655"/>
          <p:cNvSpPr/>
          <p:nvPr/>
        </p:nvSpPr>
        <p:spPr>
          <a:xfrm>
            <a:off x="9590409" y="194919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453F3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6" name="object 656"/>
          <p:cNvSpPr/>
          <p:nvPr/>
        </p:nvSpPr>
        <p:spPr>
          <a:xfrm>
            <a:off x="5948050" y="195224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7" name="object 657"/>
          <p:cNvSpPr/>
          <p:nvPr/>
        </p:nvSpPr>
        <p:spPr>
          <a:xfrm>
            <a:off x="7289169" y="195224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786C6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8" name="object 658"/>
          <p:cNvSpPr/>
          <p:nvPr/>
        </p:nvSpPr>
        <p:spPr>
          <a:xfrm>
            <a:off x="7776850" y="195224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9386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9" name="object 659"/>
          <p:cNvSpPr/>
          <p:nvPr/>
        </p:nvSpPr>
        <p:spPr>
          <a:xfrm>
            <a:off x="7853050" y="195224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81756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0" name="object 660"/>
          <p:cNvSpPr/>
          <p:nvPr/>
        </p:nvSpPr>
        <p:spPr>
          <a:xfrm>
            <a:off x="7929250" y="195224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9C8E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1" name="object 661"/>
          <p:cNvSpPr/>
          <p:nvPr/>
        </p:nvSpPr>
        <p:spPr>
          <a:xfrm>
            <a:off x="8334633" y="195224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2" name="object 662"/>
          <p:cNvSpPr/>
          <p:nvPr/>
        </p:nvSpPr>
        <p:spPr>
          <a:xfrm>
            <a:off x="8800978" y="195224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3" name="object 663"/>
          <p:cNvSpPr/>
          <p:nvPr/>
        </p:nvSpPr>
        <p:spPr>
          <a:xfrm>
            <a:off x="9404481" y="1938527"/>
            <a:ext cx="64007" cy="15239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4" name="object 664"/>
          <p:cNvSpPr/>
          <p:nvPr/>
        </p:nvSpPr>
        <p:spPr>
          <a:xfrm>
            <a:off x="5948050" y="195529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5" name="object 665"/>
          <p:cNvSpPr/>
          <p:nvPr/>
        </p:nvSpPr>
        <p:spPr>
          <a:xfrm>
            <a:off x="8334633" y="195529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6" name="object 666"/>
          <p:cNvSpPr/>
          <p:nvPr/>
        </p:nvSpPr>
        <p:spPr>
          <a:xfrm>
            <a:off x="8800978" y="195529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7" name="object 667"/>
          <p:cNvSpPr/>
          <p:nvPr/>
        </p:nvSpPr>
        <p:spPr>
          <a:xfrm>
            <a:off x="5948050" y="1958339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8" name="object 668"/>
          <p:cNvSpPr/>
          <p:nvPr/>
        </p:nvSpPr>
        <p:spPr>
          <a:xfrm>
            <a:off x="8334633" y="1958339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9" name="object 669"/>
          <p:cNvSpPr/>
          <p:nvPr/>
        </p:nvSpPr>
        <p:spPr>
          <a:xfrm>
            <a:off x="8800978" y="1958339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0" name="object 670"/>
          <p:cNvSpPr/>
          <p:nvPr/>
        </p:nvSpPr>
        <p:spPr>
          <a:xfrm>
            <a:off x="5948050" y="1961388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1" name="object 671"/>
          <p:cNvSpPr/>
          <p:nvPr/>
        </p:nvSpPr>
        <p:spPr>
          <a:xfrm>
            <a:off x="8334633" y="1961388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2" name="object 672"/>
          <p:cNvSpPr/>
          <p:nvPr/>
        </p:nvSpPr>
        <p:spPr>
          <a:xfrm>
            <a:off x="8800978" y="1961388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3" name="object 673"/>
          <p:cNvSpPr/>
          <p:nvPr/>
        </p:nvSpPr>
        <p:spPr>
          <a:xfrm>
            <a:off x="9032626" y="1961388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4" name="object 674"/>
          <p:cNvSpPr/>
          <p:nvPr/>
        </p:nvSpPr>
        <p:spPr>
          <a:xfrm>
            <a:off x="5948050" y="196443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5" name="object 675"/>
          <p:cNvSpPr/>
          <p:nvPr/>
        </p:nvSpPr>
        <p:spPr>
          <a:xfrm>
            <a:off x="8334633" y="196443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6" name="object 676"/>
          <p:cNvSpPr/>
          <p:nvPr/>
        </p:nvSpPr>
        <p:spPr>
          <a:xfrm>
            <a:off x="8800978" y="196443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7" name="object 677"/>
          <p:cNvSpPr/>
          <p:nvPr/>
        </p:nvSpPr>
        <p:spPr>
          <a:xfrm>
            <a:off x="9194169" y="196443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8" name="object 678"/>
          <p:cNvSpPr/>
          <p:nvPr/>
        </p:nvSpPr>
        <p:spPr>
          <a:xfrm>
            <a:off x="9566026" y="1947672"/>
            <a:ext cx="73152" cy="18287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9" name="object 679"/>
          <p:cNvSpPr/>
          <p:nvPr/>
        </p:nvSpPr>
        <p:spPr>
          <a:xfrm>
            <a:off x="9639178" y="196443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9D8F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0" name="object 680"/>
          <p:cNvSpPr/>
          <p:nvPr/>
        </p:nvSpPr>
        <p:spPr>
          <a:xfrm>
            <a:off x="5948050" y="196748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1" name="object 681"/>
          <p:cNvSpPr/>
          <p:nvPr/>
        </p:nvSpPr>
        <p:spPr>
          <a:xfrm>
            <a:off x="8334633" y="196748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2" name="object 682"/>
          <p:cNvSpPr/>
          <p:nvPr/>
        </p:nvSpPr>
        <p:spPr>
          <a:xfrm>
            <a:off x="8800978" y="196748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3" name="object 683"/>
          <p:cNvSpPr/>
          <p:nvPr/>
        </p:nvSpPr>
        <p:spPr>
          <a:xfrm>
            <a:off x="9639178" y="196748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5A535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4" name="object 684"/>
          <p:cNvSpPr/>
          <p:nvPr/>
        </p:nvSpPr>
        <p:spPr>
          <a:xfrm>
            <a:off x="5948050" y="197053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5" name="object 685"/>
          <p:cNvSpPr/>
          <p:nvPr/>
        </p:nvSpPr>
        <p:spPr>
          <a:xfrm>
            <a:off x="8334633" y="197053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6" name="object 686"/>
          <p:cNvSpPr/>
          <p:nvPr/>
        </p:nvSpPr>
        <p:spPr>
          <a:xfrm>
            <a:off x="8800978" y="197053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7" name="object 687"/>
          <p:cNvSpPr/>
          <p:nvPr/>
        </p:nvSpPr>
        <p:spPr>
          <a:xfrm>
            <a:off x="9639178" y="197053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5A535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8" name="object 688"/>
          <p:cNvSpPr/>
          <p:nvPr/>
        </p:nvSpPr>
        <p:spPr>
          <a:xfrm>
            <a:off x="5871850" y="1973579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9" name="object 689"/>
          <p:cNvSpPr/>
          <p:nvPr/>
        </p:nvSpPr>
        <p:spPr>
          <a:xfrm>
            <a:off x="5948050" y="1973579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0" name="object 690"/>
          <p:cNvSpPr/>
          <p:nvPr/>
        </p:nvSpPr>
        <p:spPr>
          <a:xfrm>
            <a:off x="8258433" y="1973579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1" name="object 691"/>
          <p:cNvSpPr/>
          <p:nvPr/>
        </p:nvSpPr>
        <p:spPr>
          <a:xfrm>
            <a:off x="8334633" y="1973579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2" name="object 692"/>
          <p:cNvSpPr/>
          <p:nvPr/>
        </p:nvSpPr>
        <p:spPr>
          <a:xfrm>
            <a:off x="8800978" y="1973579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3" name="object 693"/>
          <p:cNvSpPr/>
          <p:nvPr/>
        </p:nvSpPr>
        <p:spPr>
          <a:xfrm>
            <a:off x="9623938" y="1965960"/>
            <a:ext cx="15239" cy="9143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4" name="object 694"/>
          <p:cNvSpPr/>
          <p:nvPr/>
        </p:nvSpPr>
        <p:spPr>
          <a:xfrm>
            <a:off x="5948050" y="197662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5" name="object 695"/>
          <p:cNvSpPr/>
          <p:nvPr/>
        </p:nvSpPr>
        <p:spPr>
          <a:xfrm>
            <a:off x="6429633" y="1889760"/>
            <a:ext cx="82296" cy="88391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6" name="object 696"/>
          <p:cNvSpPr/>
          <p:nvPr/>
        </p:nvSpPr>
        <p:spPr>
          <a:xfrm>
            <a:off x="8334633" y="197662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7" name="object 697"/>
          <p:cNvSpPr/>
          <p:nvPr/>
        </p:nvSpPr>
        <p:spPr>
          <a:xfrm>
            <a:off x="8800978" y="197662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8" name="object 698"/>
          <p:cNvSpPr/>
          <p:nvPr/>
        </p:nvSpPr>
        <p:spPr>
          <a:xfrm>
            <a:off x="5948050" y="197967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9" name="object 699"/>
          <p:cNvSpPr/>
          <p:nvPr/>
        </p:nvSpPr>
        <p:spPr>
          <a:xfrm>
            <a:off x="8334633" y="197967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0" name="object 700"/>
          <p:cNvSpPr/>
          <p:nvPr/>
        </p:nvSpPr>
        <p:spPr>
          <a:xfrm>
            <a:off x="8800978" y="197967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1" name="object 701"/>
          <p:cNvSpPr/>
          <p:nvPr/>
        </p:nvSpPr>
        <p:spPr>
          <a:xfrm>
            <a:off x="5948050" y="198272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2" name="object 702"/>
          <p:cNvSpPr/>
          <p:nvPr/>
        </p:nvSpPr>
        <p:spPr>
          <a:xfrm>
            <a:off x="8334633" y="198272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3" name="object 703"/>
          <p:cNvSpPr/>
          <p:nvPr/>
        </p:nvSpPr>
        <p:spPr>
          <a:xfrm>
            <a:off x="8800978" y="198272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4" name="object 704"/>
          <p:cNvSpPr/>
          <p:nvPr/>
        </p:nvSpPr>
        <p:spPr>
          <a:xfrm>
            <a:off x="5948050" y="198577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5" name="object 705"/>
          <p:cNvSpPr/>
          <p:nvPr/>
        </p:nvSpPr>
        <p:spPr>
          <a:xfrm>
            <a:off x="8334633" y="198577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6" name="object 706"/>
          <p:cNvSpPr/>
          <p:nvPr/>
        </p:nvSpPr>
        <p:spPr>
          <a:xfrm>
            <a:off x="8800978" y="198577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7" name="object 707"/>
          <p:cNvSpPr/>
          <p:nvPr/>
        </p:nvSpPr>
        <p:spPr>
          <a:xfrm>
            <a:off x="5948050" y="198882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8" name="object 708"/>
          <p:cNvSpPr/>
          <p:nvPr/>
        </p:nvSpPr>
        <p:spPr>
          <a:xfrm>
            <a:off x="8334633" y="198882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9" name="object 709"/>
          <p:cNvSpPr/>
          <p:nvPr/>
        </p:nvSpPr>
        <p:spPr>
          <a:xfrm>
            <a:off x="8800978" y="198882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0" name="object 710"/>
          <p:cNvSpPr/>
          <p:nvPr/>
        </p:nvSpPr>
        <p:spPr>
          <a:xfrm>
            <a:off x="5948050" y="199186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1" name="object 711"/>
          <p:cNvSpPr/>
          <p:nvPr/>
        </p:nvSpPr>
        <p:spPr>
          <a:xfrm>
            <a:off x="8334633" y="199186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2" name="object 712"/>
          <p:cNvSpPr/>
          <p:nvPr/>
        </p:nvSpPr>
        <p:spPr>
          <a:xfrm>
            <a:off x="8800978" y="199186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3" name="object 713"/>
          <p:cNvSpPr/>
          <p:nvPr/>
        </p:nvSpPr>
        <p:spPr>
          <a:xfrm>
            <a:off x="5948050" y="199491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4" name="object 714"/>
          <p:cNvSpPr/>
          <p:nvPr/>
        </p:nvSpPr>
        <p:spPr>
          <a:xfrm>
            <a:off x="8334633" y="199491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5" name="object 715"/>
          <p:cNvSpPr/>
          <p:nvPr/>
        </p:nvSpPr>
        <p:spPr>
          <a:xfrm>
            <a:off x="8800978" y="199491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6" name="object 716"/>
          <p:cNvSpPr/>
          <p:nvPr/>
        </p:nvSpPr>
        <p:spPr>
          <a:xfrm>
            <a:off x="5948050" y="199796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7" name="object 717"/>
          <p:cNvSpPr/>
          <p:nvPr/>
        </p:nvSpPr>
        <p:spPr>
          <a:xfrm>
            <a:off x="8334633" y="199796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8" name="object 718"/>
          <p:cNvSpPr/>
          <p:nvPr/>
        </p:nvSpPr>
        <p:spPr>
          <a:xfrm>
            <a:off x="8800978" y="199796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9" name="object 719"/>
          <p:cNvSpPr/>
          <p:nvPr/>
        </p:nvSpPr>
        <p:spPr>
          <a:xfrm>
            <a:off x="5948050" y="2001011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0" name="object 720"/>
          <p:cNvSpPr/>
          <p:nvPr/>
        </p:nvSpPr>
        <p:spPr>
          <a:xfrm>
            <a:off x="8334633" y="2001011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1" name="object 721"/>
          <p:cNvSpPr/>
          <p:nvPr/>
        </p:nvSpPr>
        <p:spPr>
          <a:xfrm>
            <a:off x="8800978" y="2001011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2" name="object 722"/>
          <p:cNvSpPr/>
          <p:nvPr/>
        </p:nvSpPr>
        <p:spPr>
          <a:xfrm>
            <a:off x="5948050" y="200406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3" name="object 723"/>
          <p:cNvSpPr/>
          <p:nvPr/>
        </p:nvSpPr>
        <p:spPr>
          <a:xfrm>
            <a:off x="8334633" y="200406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4" name="object 724"/>
          <p:cNvSpPr/>
          <p:nvPr/>
        </p:nvSpPr>
        <p:spPr>
          <a:xfrm>
            <a:off x="8800978" y="200406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5" name="object 725"/>
          <p:cNvSpPr/>
          <p:nvPr/>
        </p:nvSpPr>
        <p:spPr>
          <a:xfrm>
            <a:off x="5948050" y="200710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6" name="object 726"/>
          <p:cNvSpPr/>
          <p:nvPr/>
        </p:nvSpPr>
        <p:spPr>
          <a:xfrm>
            <a:off x="8334633" y="200710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7" name="object 727"/>
          <p:cNvSpPr/>
          <p:nvPr/>
        </p:nvSpPr>
        <p:spPr>
          <a:xfrm>
            <a:off x="8800978" y="200710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8" name="object 728"/>
          <p:cNvSpPr/>
          <p:nvPr/>
        </p:nvSpPr>
        <p:spPr>
          <a:xfrm>
            <a:off x="5948050" y="201015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9" name="object 729"/>
          <p:cNvSpPr/>
          <p:nvPr/>
        </p:nvSpPr>
        <p:spPr>
          <a:xfrm>
            <a:off x="8334633" y="201015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0" name="object 730"/>
          <p:cNvSpPr/>
          <p:nvPr/>
        </p:nvSpPr>
        <p:spPr>
          <a:xfrm>
            <a:off x="8800978" y="201015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1" name="object 731"/>
          <p:cNvSpPr/>
          <p:nvPr/>
        </p:nvSpPr>
        <p:spPr>
          <a:xfrm>
            <a:off x="5948050" y="201320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2" name="object 732"/>
          <p:cNvSpPr/>
          <p:nvPr/>
        </p:nvSpPr>
        <p:spPr>
          <a:xfrm>
            <a:off x="8334633" y="201320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3" name="object 733"/>
          <p:cNvSpPr/>
          <p:nvPr/>
        </p:nvSpPr>
        <p:spPr>
          <a:xfrm>
            <a:off x="8800978" y="201320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4" name="object 734"/>
          <p:cNvSpPr/>
          <p:nvPr/>
        </p:nvSpPr>
        <p:spPr>
          <a:xfrm>
            <a:off x="8800978" y="2016251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5" name="object 735"/>
          <p:cNvSpPr/>
          <p:nvPr/>
        </p:nvSpPr>
        <p:spPr>
          <a:xfrm>
            <a:off x="8800978" y="201930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6" name="object 736"/>
          <p:cNvSpPr/>
          <p:nvPr/>
        </p:nvSpPr>
        <p:spPr>
          <a:xfrm>
            <a:off x="5774314" y="1941576"/>
            <a:ext cx="262127" cy="82295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7" name="object 737"/>
          <p:cNvSpPr/>
          <p:nvPr/>
        </p:nvSpPr>
        <p:spPr>
          <a:xfrm>
            <a:off x="8800978" y="2022348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8" name="object 738"/>
          <p:cNvSpPr/>
          <p:nvPr/>
        </p:nvSpPr>
        <p:spPr>
          <a:xfrm>
            <a:off x="8334633" y="202539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9B8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9" name="object 739"/>
          <p:cNvSpPr/>
          <p:nvPr/>
        </p:nvSpPr>
        <p:spPr>
          <a:xfrm>
            <a:off x="8800978" y="202539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0" name="object 740"/>
          <p:cNvSpPr/>
          <p:nvPr/>
        </p:nvSpPr>
        <p:spPr>
          <a:xfrm>
            <a:off x="8334633" y="202844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403A3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1" name="object 741"/>
          <p:cNvSpPr/>
          <p:nvPr/>
        </p:nvSpPr>
        <p:spPr>
          <a:xfrm>
            <a:off x="8800978" y="202844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2" name="object 742"/>
          <p:cNvSpPr/>
          <p:nvPr/>
        </p:nvSpPr>
        <p:spPr>
          <a:xfrm>
            <a:off x="8334633" y="203149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403A3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3" name="object 743"/>
          <p:cNvSpPr/>
          <p:nvPr/>
        </p:nvSpPr>
        <p:spPr>
          <a:xfrm>
            <a:off x="8800978" y="203149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4" name="object 744"/>
          <p:cNvSpPr/>
          <p:nvPr/>
        </p:nvSpPr>
        <p:spPr>
          <a:xfrm>
            <a:off x="8334633" y="2034539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5" name="object 745"/>
          <p:cNvSpPr/>
          <p:nvPr/>
        </p:nvSpPr>
        <p:spPr>
          <a:xfrm>
            <a:off x="8800978" y="2034539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6" name="object 746"/>
          <p:cNvSpPr/>
          <p:nvPr/>
        </p:nvSpPr>
        <p:spPr>
          <a:xfrm>
            <a:off x="8334633" y="2037588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7" name="object 747"/>
          <p:cNvSpPr/>
          <p:nvPr/>
        </p:nvSpPr>
        <p:spPr>
          <a:xfrm>
            <a:off x="8800978" y="2037588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8" name="object 748"/>
          <p:cNvSpPr/>
          <p:nvPr/>
        </p:nvSpPr>
        <p:spPr>
          <a:xfrm>
            <a:off x="8800978" y="204063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9" name="object 749"/>
          <p:cNvSpPr/>
          <p:nvPr/>
        </p:nvSpPr>
        <p:spPr>
          <a:xfrm>
            <a:off x="8800978" y="204368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0" name="object 750"/>
          <p:cNvSpPr/>
          <p:nvPr/>
        </p:nvSpPr>
        <p:spPr>
          <a:xfrm>
            <a:off x="8800978" y="204673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1" name="object 751"/>
          <p:cNvSpPr/>
          <p:nvPr/>
        </p:nvSpPr>
        <p:spPr>
          <a:xfrm>
            <a:off x="8800978" y="2049779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2" name="object 752"/>
          <p:cNvSpPr/>
          <p:nvPr/>
        </p:nvSpPr>
        <p:spPr>
          <a:xfrm>
            <a:off x="8800978" y="205282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3" name="object 753"/>
          <p:cNvSpPr/>
          <p:nvPr/>
        </p:nvSpPr>
        <p:spPr>
          <a:xfrm>
            <a:off x="8800978" y="205587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4" name="object 754"/>
          <p:cNvSpPr/>
          <p:nvPr/>
        </p:nvSpPr>
        <p:spPr>
          <a:xfrm>
            <a:off x="8800978" y="205892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5" name="object 755"/>
          <p:cNvSpPr/>
          <p:nvPr/>
        </p:nvSpPr>
        <p:spPr>
          <a:xfrm>
            <a:off x="9599554" y="205892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9E90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6" name="object 756"/>
          <p:cNvSpPr/>
          <p:nvPr/>
        </p:nvSpPr>
        <p:spPr>
          <a:xfrm>
            <a:off x="8800978" y="206197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7" name="object 757"/>
          <p:cNvSpPr/>
          <p:nvPr/>
        </p:nvSpPr>
        <p:spPr>
          <a:xfrm>
            <a:off x="8800978" y="206502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8" name="object 758"/>
          <p:cNvSpPr/>
          <p:nvPr/>
        </p:nvSpPr>
        <p:spPr>
          <a:xfrm>
            <a:off x="8800978" y="206806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9" name="object 759"/>
          <p:cNvSpPr/>
          <p:nvPr/>
        </p:nvSpPr>
        <p:spPr>
          <a:xfrm>
            <a:off x="8800978" y="207111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0" name="object 760"/>
          <p:cNvSpPr/>
          <p:nvPr/>
        </p:nvSpPr>
        <p:spPr>
          <a:xfrm>
            <a:off x="8800978" y="207416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1" name="object 761"/>
          <p:cNvSpPr/>
          <p:nvPr/>
        </p:nvSpPr>
        <p:spPr>
          <a:xfrm>
            <a:off x="8800978" y="2077211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2" name="object 762"/>
          <p:cNvSpPr/>
          <p:nvPr/>
        </p:nvSpPr>
        <p:spPr>
          <a:xfrm>
            <a:off x="8800978" y="208026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3" name="object 763"/>
          <p:cNvSpPr/>
          <p:nvPr/>
        </p:nvSpPr>
        <p:spPr>
          <a:xfrm>
            <a:off x="8800978" y="208330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4" name="object 764"/>
          <p:cNvSpPr/>
          <p:nvPr/>
        </p:nvSpPr>
        <p:spPr>
          <a:xfrm>
            <a:off x="9535545" y="208330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302A2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5" name="object 765"/>
          <p:cNvSpPr/>
          <p:nvPr/>
        </p:nvSpPr>
        <p:spPr>
          <a:xfrm>
            <a:off x="9538593" y="2060448"/>
            <a:ext cx="359664" cy="24383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6" name="object 766"/>
          <p:cNvSpPr/>
          <p:nvPr/>
        </p:nvSpPr>
        <p:spPr>
          <a:xfrm>
            <a:off x="9660514" y="208330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8377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7" name="object 767"/>
          <p:cNvSpPr/>
          <p:nvPr/>
        </p:nvSpPr>
        <p:spPr>
          <a:xfrm>
            <a:off x="9700138" y="208330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8" name="object 768"/>
          <p:cNvSpPr/>
          <p:nvPr/>
        </p:nvSpPr>
        <p:spPr>
          <a:xfrm>
            <a:off x="9758050" y="208330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48424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9" name="object 769"/>
          <p:cNvSpPr/>
          <p:nvPr/>
        </p:nvSpPr>
        <p:spPr>
          <a:xfrm>
            <a:off x="9879969" y="208330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756A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0" name="object 770"/>
          <p:cNvSpPr/>
          <p:nvPr/>
        </p:nvSpPr>
        <p:spPr>
          <a:xfrm>
            <a:off x="8800978" y="208635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1" name="object 771"/>
          <p:cNvSpPr/>
          <p:nvPr/>
        </p:nvSpPr>
        <p:spPr>
          <a:xfrm>
            <a:off x="8800978" y="208940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2" name="object 772"/>
          <p:cNvSpPr/>
          <p:nvPr/>
        </p:nvSpPr>
        <p:spPr>
          <a:xfrm>
            <a:off x="9285609" y="2045207"/>
            <a:ext cx="192023" cy="45719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3" name="object 773"/>
          <p:cNvSpPr/>
          <p:nvPr/>
        </p:nvSpPr>
        <p:spPr>
          <a:xfrm>
            <a:off x="9462393" y="208940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464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4" name="object 774"/>
          <p:cNvSpPr/>
          <p:nvPr/>
        </p:nvSpPr>
        <p:spPr>
          <a:xfrm>
            <a:off x="9642226" y="2081783"/>
            <a:ext cx="265176" cy="9143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5" name="object 775"/>
          <p:cNvSpPr/>
          <p:nvPr/>
        </p:nvSpPr>
        <p:spPr>
          <a:xfrm>
            <a:off x="9672705" y="208940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8B7E7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6" name="object 776"/>
          <p:cNvSpPr/>
          <p:nvPr/>
        </p:nvSpPr>
        <p:spPr>
          <a:xfrm>
            <a:off x="8800978" y="2092451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7" name="object 777"/>
          <p:cNvSpPr/>
          <p:nvPr/>
        </p:nvSpPr>
        <p:spPr>
          <a:xfrm>
            <a:off x="9462393" y="2092451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464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8" name="object 778"/>
          <p:cNvSpPr/>
          <p:nvPr/>
        </p:nvSpPr>
        <p:spPr>
          <a:xfrm>
            <a:off x="9642226" y="2087879"/>
            <a:ext cx="265176" cy="6095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9" name="object 779"/>
          <p:cNvSpPr/>
          <p:nvPr/>
        </p:nvSpPr>
        <p:spPr>
          <a:xfrm>
            <a:off x="9672705" y="2092451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8B7E7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0" name="object 780"/>
          <p:cNvSpPr/>
          <p:nvPr/>
        </p:nvSpPr>
        <p:spPr>
          <a:xfrm>
            <a:off x="8800978" y="209550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1" name="object 781"/>
          <p:cNvSpPr/>
          <p:nvPr/>
        </p:nvSpPr>
        <p:spPr>
          <a:xfrm>
            <a:off x="9294754" y="2090927"/>
            <a:ext cx="137159" cy="6095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2" name="object 782"/>
          <p:cNvSpPr/>
          <p:nvPr/>
        </p:nvSpPr>
        <p:spPr>
          <a:xfrm>
            <a:off x="9319138" y="209550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5E56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3" name="object 783"/>
          <p:cNvSpPr/>
          <p:nvPr/>
        </p:nvSpPr>
        <p:spPr>
          <a:xfrm>
            <a:off x="8800978" y="2098548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4" name="object 784"/>
          <p:cNvSpPr/>
          <p:nvPr/>
        </p:nvSpPr>
        <p:spPr>
          <a:xfrm>
            <a:off x="9316090" y="2098548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4E474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5" name="object 785"/>
          <p:cNvSpPr/>
          <p:nvPr/>
        </p:nvSpPr>
        <p:spPr>
          <a:xfrm>
            <a:off x="8800978" y="210159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6" name="object 786"/>
          <p:cNvSpPr/>
          <p:nvPr/>
        </p:nvSpPr>
        <p:spPr>
          <a:xfrm>
            <a:off x="8800978" y="210464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7" name="object 787"/>
          <p:cNvSpPr/>
          <p:nvPr/>
        </p:nvSpPr>
        <p:spPr>
          <a:xfrm>
            <a:off x="8800978" y="210769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8" name="object 788"/>
          <p:cNvSpPr/>
          <p:nvPr/>
        </p:nvSpPr>
        <p:spPr>
          <a:xfrm>
            <a:off x="9294754" y="2093976"/>
            <a:ext cx="167639" cy="15239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9" name="object 789"/>
          <p:cNvSpPr/>
          <p:nvPr/>
        </p:nvSpPr>
        <p:spPr>
          <a:xfrm>
            <a:off x="9453250" y="210769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7B6F6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0" name="object 790"/>
          <p:cNvSpPr/>
          <p:nvPr/>
        </p:nvSpPr>
        <p:spPr>
          <a:xfrm>
            <a:off x="8160897" y="1941576"/>
            <a:ext cx="262127" cy="170687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1" name="object 791"/>
          <p:cNvSpPr/>
          <p:nvPr/>
        </p:nvSpPr>
        <p:spPr>
          <a:xfrm>
            <a:off x="8800978" y="2110739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2" name="object 792"/>
          <p:cNvSpPr/>
          <p:nvPr/>
        </p:nvSpPr>
        <p:spPr>
          <a:xfrm>
            <a:off x="9453250" y="2110739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544E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3" name="object 793"/>
          <p:cNvSpPr/>
          <p:nvPr/>
        </p:nvSpPr>
        <p:spPr>
          <a:xfrm>
            <a:off x="8334633" y="2113788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4" name="object 794"/>
          <p:cNvSpPr/>
          <p:nvPr/>
        </p:nvSpPr>
        <p:spPr>
          <a:xfrm>
            <a:off x="8800978" y="2113788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5" name="object 795"/>
          <p:cNvSpPr/>
          <p:nvPr/>
        </p:nvSpPr>
        <p:spPr>
          <a:xfrm>
            <a:off x="8334633" y="211683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6" name="object 796"/>
          <p:cNvSpPr/>
          <p:nvPr/>
        </p:nvSpPr>
        <p:spPr>
          <a:xfrm>
            <a:off x="8800978" y="211683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7" name="object 797"/>
          <p:cNvSpPr/>
          <p:nvPr/>
        </p:nvSpPr>
        <p:spPr>
          <a:xfrm>
            <a:off x="8334633" y="211988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8" name="object 798"/>
          <p:cNvSpPr/>
          <p:nvPr/>
        </p:nvSpPr>
        <p:spPr>
          <a:xfrm>
            <a:off x="8800978" y="211988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9" name="object 799"/>
          <p:cNvSpPr/>
          <p:nvPr/>
        </p:nvSpPr>
        <p:spPr>
          <a:xfrm>
            <a:off x="9450202" y="211988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544E4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0" name="object 800"/>
          <p:cNvSpPr/>
          <p:nvPr/>
        </p:nvSpPr>
        <p:spPr>
          <a:xfrm>
            <a:off x="9529450" y="2084832"/>
            <a:ext cx="377952" cy="36575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1" name="object 801"/>
          <p:cNvSpPr/>
          <p:nvPr/>
        </p:nvSpPr>
        <p:spPr>
          <a:xfrm>
            <a:off x="9806818" y="211988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5C555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2" name="object 802"/>
          <p:cNvSpPr/>
          <p:nvPr/>
        </p:nvSpPr>
        <p:spPr>
          <a:xfrm>
            <a:off x="8334633" y="212293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3" name="object 803"/>
          <p:cNvSpPr/>
          <p:nvPr/>
        </p:nvSpPr>
        <p:spPr>
          <a:xfrm>
            <a:off x="8800978" y="212293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4" name="object 804"/>
          <p:cNvSpPr/>
          <p:nvPr/>
        </p:nvSpPr>
        <p:spPr>
          <a:xfrm>
            <a:off x="9401433" y="212293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5D55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5" name="object 805"/>
          <p:cNvSpPr/>
          <p:nvPr/>
        </p:nvSpPr>
        <p:spPr>
          <a:xfrm>
            <a:off x="9733666" y="212293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665C5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6" name="object 806"/>
          <p:cNvSpPr/>
          <p:nvPr/>
        </p:nvSpPr>
        <p:spPr>
          <a:xfrm>
            <a:off x="9748905" y="2118360"/>
            <a:ext cx="158496" cy="6095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7" name="object 807"/>
          <p:cNvSpPr/>
          <p:nvPr/>
        </p:nvSpPr>
        <p:spPr>
          <a:xfrm>
            <a:off x="9806818" y="212293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5751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8" name="object 808"/>
          <p:cNvSpPr/>
          <p:nvPr/>
        </p:nvSpPr>
        <p:spPr>
          <a:xfrm>
            <a:off x="8334633" y="2125979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9" name="object 809"/>
          <p:cNvSpPr/>
          <p:nvPr/>
        </p:nvSpPr>
        <p:spPr>
          <a:xfrm>
            <a:off x="8800978" y="2125979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0" name="object 810"/>
          <p:cNvSpPr/>
          <p:nvPr/>
        </p:nvSpPr>
        <p:spPr>
          <a:xfrm>
            <a:off x="9733666" y="2125979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7F736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1" name="object 811"/>
          <p:cNvSpPr/>
          <p:nvPr/>
        </p:nvSpPr>
        <p:spPr>
          <a:xfrm>
            <a:off x="9748905" y="2121407"/>
            <a:ext cx="158496" cy="6095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2" name="object 812"/>
          <p:cNvSpPr/>
          <p:nvPr/>
        </p:nvSpPr>
        <p:spPr>
          <a:xfrm>
            <a:off x="9806818" y="2125979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70655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3" name="object 813"/>
          <p:cNvSpPr/>
          <p:nvPr/>
        </p:nvSpPr>
        <p:spPr>
          <a:xfrm>
            <a:off x="8334633" y="212902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4" name="object 814"/>
          <p:cNvSpPr/>
          <p:nvPr/>
        </p:nvSpPr>
        <p:spPr>
          <a:xfrm>
            <a:off x="8800978" y="212902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5" name="object 815"/>
          <p:cNvSpPr/>
          <p:nvPr/>
        </p:nvSpPr>
        <p:spPr>
          <a:xfrm>
            <a:off x="9733666" y="212902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7F736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6" name="object 816"/>
          <p:cNvSpPr/>
          <p:nvPr/>
        </p:nvSpPr>
        <p:spPr>
          <a:xfrm>
            <a:off x="9748905" y="2124455"/>
            <a:ext cx="158496" cy="6095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7" name="object 817"/>
          <p:cNvSpPr/>
          <p:nvPr/>
        </p:nvSpPr>
        <p:spPr>
          <a:xfrm>
            <a:off x="9806818" y="212902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70655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8" name="object 818"/>
          <p:cNvSpPr/>
          <p:nvPr/>
        </p:nvSpPr>
        <p:spPr>
          <a:xfrm>
            <a:off x="8334633" y="213207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9" name="object 819"/>
          <p:cNvSpPr/>
          <p:nvPr/>
        </p:nvSpPr>
        <p:spPr>
          <a:xfrm>
            <a:off x="8800978" y="213207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0" name="object 820"/>
          <p:cNvSpPr/>
          <p:nvPr/>
        </p:nvSpPr>
        <p:spPr>
          <a:xfrm>
            <a:off x="9529450" y="2121407"/>
            <a:ext cx="121920" cy="12191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1" name="object 821"/>
          <p:cNvSpPr/>
          <p:nvPr/>
        </p:nvSpPr>
        <p:spPr>
          <a:xfrm>
            <a:off x="9614793" y="213207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544E4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2" name="object 822"/>
          <p:cNvSpPr/>
          <p:nvPr/>
        </p:nvSpPr>
        <p:spPr>
          <a:xfrm>
            <a:off x="9782433" y="213207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998B8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3" name="object 823"/>
          <p:cNvSpPr/>
          <p:nvPr/>
        </p:nvSpPr>
        <p:spPr>
          <a:xfrm>
            <a:off x="8334633" y="213512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4" name="object 824"/>
          <p:cNvSpPr/>
          <p:nvPr/>
        </p:nvSpPr>
        <p:spPr>
          <a:xfrm>
            <a:off x="8800978" y="213512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5" name="object 825"/>
          <p:cNvSpPr/>
          <p:nvPr/>
        </p:nvSpPr>
        <p:spPr>
          <a:xfrm>
            <a:off x="9285609" y="2109216"/>
            <a:ext cx="167640" cy="27431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6" name="object 826"/>
          <p:cNvSpPr/>
          <p:nvPr/>
        </p:nvSpPr>
        <p:spPr>
          <a:xfrm>
            <a:off x="9441057" y="213512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504A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7" name="object 827"/>
          <p:cNvSpPr/>
          <p:nvPr/>
        </p:nvSpPr>
        <p:spPr>
          <a:xfrm>
            <a:off x="9529450" y="2121407"/>
            <a:ext cx="390143" cy="15239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8" name="object 828"/>
          <p:cNvSpPr/>
          <p:nvPr/>
        </p:nvSpPr>
        <p:spPr>
          <a:xfrm>
            <a:off x="8334633" y="213817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9" name="object 829"/>
          <p:cNvSpPr/>
          <p:nvPr/>
        </p:nvSpPr>
        <p:spPr>
          <a:xfrm>
            <a:off x="8800978" y="213817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0" name="object 830"/>
          <p:cNvSpPr/>
          <p:nvPr/>
        </p:nvSpPr>
        <p:spPr>
          <a:xfrm>
            <a:off x="9441057" y="213817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504A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1" name="object 831"/>
          <p:cNvSpPr/>
          <p:nvPr/>
        </p:nvSpPr>
        <p:spPr>
          <a:xfrm>
            <a:off x="8334633" y="214122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2" name="object 832"/>
          <p:cNvSpPr/>
          <p:nvPr/>
        </p:nvSpPr>
        <p:spPr>
          <a:xfrm>
            <a:off x="8800978" y="214122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3" name="object 833"/>
          <p:cNvSpPr/>
          <p:nvPr/>
        </p:nvSpPr>
        <p:spPr>
          <a:xfrm>
            <a:off x="9441057" y="214122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504A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4" name="object 834"/>
          <p:cNvSpPr/>
          <p:nvPr/>
        </p:nvSpPr>
        <p:spPr>
          <a:xfrm>
            <a:off x="8334633" y="214426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5" name="object 835"/>
          <p:cNvSpPr/>
          <p:nvPr/>
        </p:nvSpPr>
        <p:spPr>
          <a:xfrm>
            <a:off x="8800978" y="214426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6" name="object 836"/>
          <p:cNvSpPr/>
          <p:nvPr/>
        </p:nvSpPr>
        <p:spPr>
          <a:xfrm>
            <a:off x="9441057" y="214426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9688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7" name="object 837"/>
          <p:cNvSpPr/>
          <p:nvPr/>
        </p:nvSpPr>
        <p:spPr>
          <a:xfrm>
            <a:off x="8334633" y="214731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8" name="object 838"/>
          <p:cNvSpPr/>
          <p:nvPr/>
        </p:nvSpPr>
        <p:spPr>
          <a:xfrm>
            <a:off x="8800978" y="214731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9" name="object 839"/>
          <p:cNvSpPr/>
          <p:nvPr/>
        </p:nvSpPr>
        <p:spPr>
          <a:xfrm>
            <a:off x="9438009" y="214731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565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0" name="object 840"/>
          <p:cNvSpPr/>
          <p:nvPr/>
        </p:nvSpPr>
        <p:spPr>
          <a:xfrm>
            <a:off x="8334633" y="215036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1" name="object 841"/>
          <p:cNvSpPr/>
          <p:nvPr/>
        </p:nvSpPr>
        <p:spPr>
          <a:xfrm>
            <a:off x="8800978" y="215036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2" name="object 842"/>
          <p:cNvSpPr/>
          <p:nvPr/>
        </p:nvSpPr>
        <p:spPr>
          <a:xfrm>
            <a:off x="9438009" y="215036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8B7E7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3" name="object 843"/>
          <p:cNvSpPr/>
          <p:nvPr/>
        </p:nvSpPr>
        <p:spPr>
          <a:xfrm>
            <a:off x="8334633" y="2153411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4" name="object 844"/>
          <p:cNvSpPr/>
          <p:nvPr/>
        </p:nvSpPr>
        <p:spPr>
          <a:xfrm>
            <a:off x="8800978" y="2153411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5" name="object 845"/>
          <p:cNvSpPr/>
          <p:nvPr/>
        </p:nvSpPr>
        <p:spPr>
          <a:xfrm>
            <a:off x="9438009" y="2153411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8B7E7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6" name="object 846"/>
          <p:cNvSpPr/>
          <p:nvPr/>
        </p:nvSpPr>
        <p:spPr>
          <a:xfrm>
            <a:off x="8334633" y="215646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7" name="object 847"/>
          <p:cNvSpPr/>
          <p:nvPr/>
        </p:nvSpPr>
        <p:spPr>
          <a:xfrm>
            <a:off x="8800978" y="215646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8" name="object 848"/>
          <p:cNvSpPr/>
          <p:nvPr/>
        </p:nvSpPr>
        <p:spPr>
          <a:xfrm>
            <a:off x="8334633" y="215950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9" name="object 849"/>
          <p:cNvSpPr/>
          <p:nvPr/>
        </p:nvSpPr>
        <p:spPr>
          <a:xfrm>
            <a:off x="8800978" y="215950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0" name="object 850"/>
          <p:cNvSpPr/>
          <p:nvPr/>
        </p:nvSpPr>
        <p:spPr>
          <a:xfrm>
            <a:off x="9413626" y="2148839"/>
            <a:ext cx="24383" cy="12191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1" name="object 851"/>
          <p:cNvSpPr/>
          <p:nvPr/>
        </p:nvSpPr>
        <p:spPr>
          <a:xfrm>
            <a:off x="9428866" y="215950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5E56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2" name="object 852"/>
          <p:cNvSpPr/>
          <p:nvPr/>
        </p:nvSpPr>
        <p:spPr>
          <a:xfrm>
            <a:off x="8334633" y="216255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3" name="object 853"/>
          <p:cNvSpPr/>
          <p:nvPr/>
        </p:nvSpPr>
        <p:spPr>
          <a:xfrm>
            <a:off x="8800978" y="216255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4" name="object 854"/>
          <p:cNvSpPr/>
          <p:nvPr/>
        </p:nvSpPr>
        <p:spPr>
          <a:xfrm>
            <a:off x="8334633" y="216560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5" name="object 855"/>
          <p:cNvSpPr/>
          <p:nvPr/>
        </p:nvSpPr>
        <p:spPr>
          <a:xfrm>
            <a:off x="8800978" y="216560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6" name="object 856"/>
          <p:cNvSpPr/>
          <p:nvPr/>
        </p:nvSpPr>
        <p:spPr>
          <a:xfrm>
            <a:off x="9419721" y="2161032"/>
            <a:ext cx="6095" cy="6095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7" name="object 857"/>
          <p:cNvSpPr/>
          <p:nvPr/>
        </p:nvSpPr>
        <p:spPr>
          <a:xfrm>
            <a:off x="8334633" y="2168651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8" name="object 858"/>
          <p:cNvSpPr/>
          <p:nvPr/>
        </p:nvSpPr>
        <p:spPr>
          <a:xfrm>
            <a:off x="8800978" y="2168651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9" name="object 859"/>
          <p:cNvSpPr/>
          <p:nvPr/>
        </p:nvSpPr>
        <p:spPr>
          <a:xfrm>
            <a:off x="8334633" y="217170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0" name="object 860"/>
          <p:cNvSpPr/>
          <p:nvPr/>
        </p:nvSpPr>
        <p:spPr>
          <a:xfrm>
            <a:off x="8800978" y="217170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1" name="object 861"/>
          <p:cNvSpPr/>
          <p:nvPr/>
        </p:nvSpPr>
        <p:spPr>
          <a:xfrm>
            <a:off x="8334633" y="2174748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2" name="object 862"/>
          <p:cNvSpPr/>
          <p:nvPr/>
        </p:nvSpPr>
        <p:spPr>
          <a:xfrm>
            <a:off x="8800978" y="2174748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3" name="object 863"/>
          <p:cNvSpPr/>
          <p:nvPr/>
        </p:nvSpPr>
        <p:spPr>
          <a:xfrm>
            <a:off x="8334633" y="217779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4" name="object 864"/>
          <p:cNvSpPr/>
          <p:nvPr/>
        </p:nvSpPr>
        <p:spPr>
          <a:xfrm>
            <a:off x="8800978" y="217779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5" name="object 865"/>
          <p:cNvSpPr/>
          <p:nvPr/>
        </p:nvSpPr>
        <p:spPr>
          <a:xfrm>
            <a:off x="8334633" y="218084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6" name="object 866"/>
          <p:cNvSpPr/>
          <p:nvPr/>
        </p:nvSpPr>
        <p:spPr>
          <a:xfrm>
            <a:off x="8800978" y="218084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7" name="object 867"/>
          <p:cNvSpPr/>
          <p:nvPr/>
        </p:nvSpPr>
        <p:spPr>
          <a:xfrm>
            <a:off x="8334633" y="218389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8" name="object 868"/>
          <p:cNvSpPr/>
          <p:nvPr/>
        </p:nvSpPr>
        <p:spPr>
          <a:xfrm>
            <a:off x="8800978" y="218389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9" name="object 869"/>
          <p:cNvSpPr/>
          <p:nvPr/>
        </p:nvSpPr>
        <p:spPr>
          <a:xfrm>
            <a:off x="8334633" y="2186939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0" name="object 870"/>
          <p:cNvSpPr/>
          <p:nvPr/>
        </p:nvSpPr>
        <p:spPr>
          <a:xfrm>
            <a:off x="8800978" y="2186939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1" name="object 871"/>
          <p:cNvSpPr/>
          <p:nvPr/>
        </p:nvSpPr>
        <p:spPr>
          <a:xfrm>
            <a:off x="8334633" y="2189988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2" name="object 872"/>
          <p:cNvSpPr/>
          <p:nvPr/>
        </p:nvSpPr>
        <p:spPr>
          <a:xfrm>
            <a:off x="8800978" y="2189988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3" name="object 873"/>
          <p:cNvSpPr/>
          <p:nvPr/>
        </p:nvSpPr>
        <p:spPr>
          <a:xfrm>
            <a:off x="8334633" y="219303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4" name="object 874"/>
          <p:cNvSpPr/>
          <p:nvPr/>
        </p:nvSpPr>
        <p:spPr>
          <a:xfrm>
            <a:off x="8800978" y="219303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5" name="object 875"/>
          <p:cNvSpPr/>
          <p:nvPr/>
        </p:nvSpPr>
        <p:spPr>
          <a:xfrm>
            <a:off x="8334633" y="219608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6" name="object 876"/>
          <p:cNvSpPr/>
          <p:nvPr/>
        </p:nvSpPr>
        <p:spPr>
          <a:xfrm>
            <a:off x="8800978" y="219608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7" name="object 877"/>
          <p:cNvSpPr/>
          <p:nvPr/>
        </p:nvSpPr>
        <p:spPr>
          <a:xfrm>
            <a:off x="8334633" y="219913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8" name="object 878"/>
          <p:cNvSpPr/>
          <p:nvPr/>
        </p:nvSpPr>
        <p:spPr>
          <a:xfrm>
            <a:off x="8800978" y="219913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9" name="object 879"/>
          <p:cNvSpPr/>
          <p:nvPr/>
        </p:nvSpPr>
        <p:spPr>
          <a:xfrm>
            <a:off x="8334633" y="2202179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0" name="object 880"/>
          <p:cNvSpPr/>
          <p:nvPr/>
        </p:nvSpPr>
        <p:spPr>
          <a:xfrm>
            <a:off x="8800978" y="2202179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1" name="object 881"/>
          <p:cNvSpPr/>
          <p:nvPr/>
        </p:nvSpPr>
        <p:spPr>
          <a:xfrm>
            <a:off x="8334633" y="220522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2" name="object 882"/>
          <p:cNvSpPr/>
          <p:nvPr/>
        </p:nvSpPr>
        <p:spPr>
          <a:xfrm>
            <a:off x="8800978" y="220522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3" name="object 883"/>
          <p:cNvSpPr/>
          <p:nvPr/>
        </p:nvSpPr>
        <p:spPr>
          <a:xfrm>
            <a:off x="8334633" y="220827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4" name="object 884"/>
          <p:cNvSpPr/>
          <p:nvPr/>
        </p:nvSpPr>
        <p:spPr>
          <a:xfrm>
            <a:off x="8800978" y="220827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5" name="object 885"/>
          <p:cNvSpPr/>
          <p:nvPr/>
        </p:nvSpPr>
        <p:spPr>
          <a:xfrm>
            <a:off x="8800978" y="221132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6" name="object 886"/>
          <p:cNvSpPr/>
          <p:nvPr/>
        </p:nvSpPr>
        <p:spPr>
          <a:xfrm>
            <a:off x="8800978" y="221437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7" name="object 887"/>
          <p:cNvSpPr/>
          <p:nvPr/>
        </p:nvSpPr>
        <p:spPr>
          <a:xfrm>
            <a:off x="6197986" y="1938527"/>
            <a:ext cx="2139696" cy="280415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8" name="object 888"/>
          <p:cNvSpPr/>
          <p:nvPr/>
        </p:nvSpPr>
        <p:spPr>
          <a:xfrm>
            <a:off x="8800978" y="221742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9" name="object 889"/>
          <p:cNvSpPr/>
          <p:nvPr/>
        </p:nvSpPr>
        <p:spPr>
          <a:xfrm>
            <a:off x="8800978" y="222046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0" name="object 890"/>
          <p:cNvSpPr/>
          <p:nvPr/>
        </p:nvSpPr>
        <p:spPr>
          <a:xfrm>
            <a:off x="8800978" y="222351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1" name="object 891"/>
          <p:cNvSpPr/>
          <p:nvPr/>
        </p:nvSpPr>
        <p:spPr>
          <a:xfrm>
            <a:off x="8800978" y="222656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2" name="object 892"/>
          <p:cNvSpPr/>
          <p:nvPr/>
        </p:nvSpPr>
        <p:spPr>
          <a:xfrm>
            <a:off x="8800978" y="2229611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3" name="object 893"/>
          <p:cNvSpPr/>
          <p:nvPr/>
        </p:nvSpPr>
        <p:spPr>
          <a:xfrm>
            <a:off x="8800978" y="223266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4" name="object 894"/>
          <p:cNvSpPr/>
          <p:nvPr/>
        </p:nvSpPr>
        <p:spPr>
          <a:xfrm>
            <a:off x="8800978" y="223570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5" name="object 895"/>
          <p:cNvSpPr/>
          <p:nvPr/>
        </p:nvSpPr>
        <p:spPr>
          <a:xfrm>
            <a:off x="8800978" y="223875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6" name="object 896"/>
          <p:cNvSpPr/>
          <p:nvPr/>
        </p:nvSpPr>
        <p:spPr>
          <a:xfrm>
            <a:off x="8800978" y="224180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7" name="object 897"/>
          <p:cNvSpPr/>
          <p:nvPr/>
        </p:nvSpPr>
        <p:spPr>
          <a:xfrm>
            <a:off x="8800978" y="2244851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8" name="object 898"/>
          <p:cNvSpPr/>
          <p:nvPr/>
        </p:nvSpPr>
        <p:spPr>
          <a:xfrm>
            <a:off x="8800978" y="224790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9" name="object 899"/>
          <p:cNvSpPr/>
          <p:nvPr/>
        </p:nvSpPr>
        <p:spPr>
          <a:xfrm>
            <a:off x="8800978" y="2250948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0" name="object 900"/>
          <p:cNvSpPr/>
          <p:nvPr/>
        </p:nvSpPr>
        <p:spPr>
          <a:xfrm>
            <a:off x="8800978" y="225399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1" name="object 901"/>
          <p:cNvSpPr/>
          <p:nvPr/>
        </p:nvSpPr>
        <p:spPr>
          <a:xfrm>
            <a:off x="8800978" y="225704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2" name="object 902"/>
          <p:cNvSpPr/>
          <p:nvPr/>
        </p:nvSpPr>
        <p:spPr>
          <a:xfrm>
            <a:off x="8800978" y="226009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3" name="object 903"/>
          <p:cNvSpPr/>
          <p:nvPr/>
        </p:nvSpPr>
        <p:spPr>
          <a:xfrm>
            <a:off x="8800978" y="2263139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4" name="object 904"/>
          <p:cNvSpPr/>
          <p:nvPr/>
        </p:nvSpPr>
        <p:spPr>
          <a:xfrm>
            <a:off x="8800978" y="2266188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5" name="object 905"/>
          <p:cNvSpPr/>
          <p:nvPr/>
        </p:nvSpPr>
        <p:spPr>
          <a:xfrm>
            <a:off x="8800978" y="226923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6" name="object 906"/>
          <p:cNvSpPr/>
          <p:nvPr/>
        </p:nvSpPr>
        <p:spPr>
          <a:xfrm>
            <a:off x="5704209" y="1938527"/>
            <a:ext cx="3502152" cy="438911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7" name="object 907"/>
          <p:cNvSpPr/>
          <p:nvPr/>
        </p:nvSpPr>
        <p:spPr>
          <a:xfrm>
            <a:off x="5948050" y="237591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8" name="object 908"/>
          <p:cNvSpPr/>
          <p:nvPr/>
        </p:nvSpPr>
        <p:spPr>
          <a:xfrm>
            <a:off x="5948050" y="237896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9" name="object 909"/>
          <p:cNvSpPr/>
          <p:nvPr/>
        </p:nvSpPr>
        <p:spPr>
          <a:xfrm>
            <a:off x="5948050" y="2382011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0" name="object 910"/>
          <p:cNvSpPr/>
          <p:nvPr/>
        </p:nvSpPr>
        <p:spPr>
          <a:xfrm>
            <a:off x="5948050" y="238506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1" name="object 911"/>
          <p:cNvSpPr/>
          <p:nvPr/>
        </p:nvSpPr>
        <p:spPr>
          <a:xfrm>
            <a:off x="5948050" y="238810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2" name="object 912"/>
          <p:cNvSpPr/>
          <p:nvPr/>
        </p:nvSpPr>
        <p:spPr>
          <a:xfrm>
            <a:off x="5948050" y="239115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3" name="object 913"/>
          <p:cNvSpPr/>
          <p:nvPr/>
        </p:nvSpPr>
        <p:spPr>
          <a:xfrm>
            <a:off x="5948050" y="239420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4" name="object 914"/>
          <p:cNvSpPr/>
          <p:nvPr/>
        </p:nvSpPr>
        <p:spPr>
          <a:xfrm>
            <a:off x="5948050" y="2397251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5" name="object 915"/>
          <p:cNvSpPr/>
          <p:nvPr/>
        </p:nvSpPr>
        <p:spPr>
          <a:xfrm>
            <a:off x="5948050" y="240030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6" name="object 916"/>
          <p:cNvSpPr/>
          <p:nvPr/>
        </p:nvSpPr>
        <p:spPr>
          <a:xfrm>
            <a:off x="5948050" y="2403348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7" name="object 917"/>
          <p:cNvSpPr/>
          <p:nvPr/>
        </p:nvSpPr>
        <p:spPr>
          <a:xfrm>
            <a:off x="5948050" y="240639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8" name="object 918"/>
          <p:cNvSpPr/>
          <p:nvPr/>
        </p:nvSpPr>
        <p:spPr>
          <a:xfrm>
            <a:off x="5948050" y="240944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9" name="object 919"/>
          <p:cNvSpPr/>
          <p:nvPr/>
        </p:nvSpPr>
        <p:spPr>
          <a:xfrm>
            <a:off x="5948050" y="241249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0" name="object 920"/>
          <p:cNvSpPr/>
          <p:nvPr/>
        </p:nvSpPr>
        <p:spPr>
          <a:xfrm>
            <a:off x="5948050" y="2415539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1" name="object 921"/>
          <p:cNvSpPr/>
          <p:nvPr/>
        </p:nvSpPr>
        <p:spPr>
          <a:xfrm>
            <a:off x="5948050" y="2418588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2" name="object 922"/>
          <p:cNvSpPr/>
          <p:nvPr/>
        </p:nvSpPr>
        <p:spPr>
          <a:xfrm>
            <a:off x="5948050" y="2494788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3" name="object 923"/>
          <p:cNvSpPr/>
          <p:nvPr/>
        </p:nvSpPr>
        <p:spPr>
          <a:xfrm>
            <a:off x="5948050" y="249783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4" name="object 924"/>
          <p:cNvSpPr/>
          <p:nvPr/>
        </p:nvSpPr>
        <p:spPr>
          <a:xfrm>
            <a:off x="5948050" y="250088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5" name="object 925"/>
          <p:cNvSpPr/>
          <p:nvPr/>
        </p:nvSpPr>
        <p:spPr>
          <a:xfrm>
            <a:off x="8935090" y="250088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6" name="object 926"/>
          <p:cNvSpPr/>
          <p:nvPr/>
        </p:nvSpPr>
        <p:spPr>
          <a:xfrm>
            <a:off x="5948050" y="250393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4D47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7" name="object 927"/>
          <p:cNvSpPr/>
          <p:nvPr/>
        </p:nvSpPr>
        <p:spPr>
          <a:xfrm>
            <a:off x="8935090" y="250393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59535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8" name="object 928"/>
          <p:cNvSpPr/>
          <p:nvPr/>
        </p:nvSpPr>
        <p:spPr>
          <a:xfrm>
            <a:off x="5908426" y="2420111"/>
            <a:ext cx="73152" cy="100583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9" name="object 929"/>
          <p:cNvSpPr/>
          <p:nvPr/>
        </p:nvSpPr>
        <p:spPr>
          <a:xfrm>
            <a:off x="5948050" y="251917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0" name="object 930"/>
          <p:cNvSpPr/>
          <p:nvPr/>
        </p:nvSpPr>
        <p:spPr>
          <a:xfrm>
            <a:off x="8892418" y="2374392"/>
            <a:ext cx="73152" cy="146303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1" name="object 931"/>
          <p:cNvSpPr/>
          <p:nvPr/>
        </p:nvSpPr>
        <p:spPr>
          <a:xfrm>
            <a:off x="8935090" y="251917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2" name="object 932"/>
          <p:cNvSpPr/>
          <p:nvPr/>
        </p:nvSpPr>
        <p:spPr>
          <a:xfrm>
            <a:off x="5948050" y="252222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3" name="object 933"/>
          <p:cNvSpPr/>
          <p:nvPr/>
        </p:nvSpPr>
        <p:spPr>
          <a:xfrm>
            <a:off x="8935090" y="252222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4" name="object 934"/>
          <p:cNvSpPr/>
          <p:nvPr/>
        </p:nvSpPr>
        <p:spPr>
          <a:xfrm>
            <a:off x="5948050" y="252526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5" name="object 935"/>
          <p:cNvSpPr/>
          <p:nvPr/>
        </p:nvSpPr>
        <p:spPr>
          <a:xfrm>
            <a:off x="8935090" y="252526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6" name="object 936"/>
          <p:cNvSpPr/>
          <p:nvPr/>
        </p:nvSpPr>
        <p:spPr>
          <a:xfrm>
            <a:off x="5948050" y="252831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7" name="object 937"/>
          <p:cNvSpPr/>
          <p:nvPr/>
        </p:nvSpPr>
        <p:spPr>
          <a:xfrm>
            <a:off x="8935090" y="252831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8" name="object 938"/>
          <p:cNvSpPr/>
          <p:nvPr/>
        </p:nvSpPr>
        <p:spPr>
          <a:xfrm>
            <a:off x="5948050" y="253136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9" name="object 939"/>
          <p:cNvSpPr/>
          <p:nvPr/>
        </p:nvSpPr>
        <p:spPr>
          <a:xfrm>
            <a:off x="8935090" y="253136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0" name="object 940"/>
          <p:cNvSpPr/>
          <p:nvPr/>
        </p:nvSpPr>
        <p:spPr>
          <a:xfrm>
            <a:off x="5948050" y="2534411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1" name="object 941"/>
          <p:cNvSpPr/>
          <p:nvPr/>
        </p:nvSpPr>
        <p:spPr>
          <a:xfrm>
            <a:off x="8935090" y="2534411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2" name="object 942"/>
          <p:cNvSpPr/>
          <p:nvPr/>
        </p:nvSpPr>
        <p:spPr>
          <a:xfrm>
            <a:off x="5948050" y="253746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3" name="object 943"/>
          <p:cNvSpPr/>
          <p:nvPr/>
        </p:nvSpPr>
        <p:spPr>
          <a:xfrm>
            <a:off x="8935090" y="253746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4" name="object 944"/>
          <p:cNvSpPr/>
          <p:nvPr/>
        </p:nvSpPr>
        <p:spPr>
          <a:xfrm>
            <a:off x="5948050" y="254050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5" name="object 945"/>
          <p:cNvSpPr/>
          <p:nvPr/>
        </p:nvSpPr>
        <p:spPr>
          <a:xfrm>
            <a:off x="8935090" y="254050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6" name="object 946"/>
          <p:cNvSpPr/>
          <p:nvPr/>
        </p:nvSpPr>
        <p:spPr>
          <a:xfrm>
            <a:off x="5948050" y="254355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7" name="object 947"/>
          <p:cNvSpPr/>
          <p:nvPr/>
        </p:nvSpPr>
        <p:spPr>
          <a:xfrm>
            <a:off x="8935090" y="254355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8" name="object 948"/>
          <p:cNvSpPr/>
          <p:nvPr/>
        </p:nvSpPr>
        <p:spPr>
          <a:xfrm>
            <a:off x="5948050" y="254660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9" name="object 949"/>
          <p:cNvSpPr/>
          <p:nvPr/>
        </p:nvSpPr>
        <p:spPr>
          <a:xfrm>
            <a:off x="8935090" y="254660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0" name="object 950"/>
          <p:cNvSpPr/>
          <p:nvPr/>
        </p:nvSpPr>
        <p:spPr>
          <a:xfrm>
            <a:off x="5948050" y="2549651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1" name="object 951"/>
          <p:cNvSpPr/>
          <p:nvPr/>
        </p:nvSpPr>
        <p:spPr>
          <a:xfrm>
            <a:off x="8935090" y="2549651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2" name="object 952"/>
          <p:cNvSpPr/>
          <p:nvPr/>
        </p:nvSpPr>
        <p:spPr>
          <a:xfrm>
            <a:off x="5948050" y="255270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3" name="object 953"/>
          <p:cNvSpPr/>
          <p:nvPr/>
        </p:nvSpPr>
        <p:spPr>
          <a:xfrm>
            <a:off x="8935090" y="255270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4" name="object 954"/>
          <p:cNvSpPr/>
          <p:nvPr/>
        </p:nvSpPr>
        <p:spPr>
          <a:xfrm>
            <a:off x="5948050" y="2555748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5" name="object 955"/>
          <p:cNvSpPr/>
          <p:nvPr/>
        </p:nvSpPr>
        <p:spPr>
          <a:xfrm>
            <a:off x="6283330" y="2374392"/>
            <a:ext cx="2319528" cy="182879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6" name="object 956"/>
          <p:cNvSpPr/>
          <p:nvPr/>
        </p:nvSpPr>
        <p:spPr>
          <a:xfrm>
            <a:off x="6499738" y="2555748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7" name="object 957"/>
          <p:cNvSpPr/>
          <p:nvPr/>
        </p:nvSpPr>
        <p:spPr>
          <a:xfrm>
            <a:off x="8935090" y="2555748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8" name="object 958"/>
          <p:cNvSpPr/>
          <p:nvPr/>
        </p:nvSpPr>
        <p:spPr>
          <a:xfrm>
            <a:off x="5948050" y="255879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9" name="object 959"/>
          <p:cNvSpPr/>
          <p:nvPr/>
        </p:nvSpPr>
        <p:spPr>
          <a:xfrm>
            <a:off x="6499738" y="255879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0" name="object 960"/>
          <p:cNvSpPr/>
          <p:nvPr/>
        </p:nvSpPr>
        <p:spPr>
          <a:xfrm>
            <a:off x="8935090" y="255879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1" name="object 961"/>
          <p:cNvSpPr/>
          <p:nvPr/>
        </p:nvSpPr>
        <p:spPr>
          <a:xfrm>
            <a:off x="5948050" y="256184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2" name="object 962"/>
          <p:cNvSpPr/>
          <p:nvPr/>
        </p:nvSpPr>
        <p:spPr>
          <a:xfrm>
            <a:off x="6487546" y="256184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4F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3" name="object 963"/>
          <p:cNvSpPr/>
          <p:nvPr/>
        </p:nvSpPr>
        <p:spPr>
          <a:xfrm>
            <a:off x="8858890" y="256184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4" name="object 964"/>
          <p:cNvSpPr/>
          <p:nvPr/>
        </p:nvSpPr>
        <p:spPr>
          <a:xfrm>
            <a:off x="8935090" y="256184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5" name="object 965"/>
          <p:cNvSpPr/>
          <p:nvPr/>
        </p:nvSpPr>
        <p:spPr>
          <a:xfrm>
            <a:off x="5948050" y="256489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6" name="object 966"/>
          <p:cNvSpPr/>
          <p:nvPr/>
        </p:nvSpPr>
        <p:spPr>
          <a:xfrm>
            <a:off x="8935090" y="256489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7" name="object 967"/>
          <p:cNvSpPr/>
          <p:nvPr/>
        </p:nvSpPr>
        <p:spPr>
          <a:xfrm>
            <a:off x="5948050" y="2567939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8" name="object 968"/>
          <p:cNvSpPr/>
          <p:nvPr/>
        </p:nvSpPr>
        <p:spPr>
          <a:xfrm>
            <a:off x="8935090" y="2567939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9" name="object 969"/>
          <p:cNvSpPr/>
          <p:nvPr/>
        </p:nvSpPr>
        <p:spPr>
          <a:xfrm>
            <a:off x="5948050" y="2570988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0" name="object 970"/>
          <p:cNvSpPr/>
          <p:nvPr/>
        </p:nvSpPr>
        <p:spPr>
          <a:xfrm>
            <a:off x="8935090" y="2570988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1" name="object 971"/>
          <p:cNvSpPr/>
          <p:nvPr/>
        </p:nvSpPr>
        <p:spPr>
          <a:xfrm>
            <a:off x="5948050" y="257403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2" name="object 972"/>
          <p:cNvSpPr/>
          <p:nvPr/>
        </p:nvSpPr>
        <p:spPr>
          <a:xfrm>
            <a:off x="6490594" y="2560320"/>
            <a:ext cx="11811" cy="14763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3" name="object 973"/>
          <p:cNvSpPr/>
          <p:nvPr/>
        </p:nvSpPr>
        <p:spPr>
          <a:xfrm>
            <a:off x="8935090" y="257403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4" name="object 974"/>
          <p:cNvSpPr/>
          <p:nvPr/>
        </p:nvSpPr>
        <p:spPr>
          <a:xfrm>
            <a:off x="5948050" y="257708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5" name="object 975"/>
          <p:cNvSpPr/>
          <p:nvPr/>
        </p:nvSpPr>
        <p:spPr>
          <a:xfrm>
            <a:off x="6499738" y="257708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6" name="object 976"/>
          <p:cNvSpPr/>
          <p:nvPr/>
        </p:nvSpPr>
        <p:spPr>
          <a:xfrm>
            <a:off x="8935090" y="257708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7" name="object 977"/>
          <p:cNvSpPr/>
          <p:nvPr/>
        </p:nvSpPr>
        <p:spPr>
          <a:xfrm>
            <a:off x="5948050" y="258013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8" name="object 978"/>
          <p:cNvSpPr/>
          <p:nvPr/>
        </p:nvSpPr>
        <p:spPr>
          <a:xfrm>
            <a:off x="6499738" y="258013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7232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9" name="object 979"/>
          <p:cNvSpPr/>
          <p:nvPr/>
        </p:nvSpPr>
        <p:spPr>
          <a:xfrm>
            <a:off x="7115433" y="258013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9688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0" name="object 980"/>
          <p:cNvSpPr/>
          <p:nvPr/>
        </p:nvSpPr>
        <p:spPr>
          <a:xfrm>
            <a:off x="8935090" y="258013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1" name="object 981"/>
          <p:cNvSpPr/>
          <p:nvPr/>
        </p:nvSpPr>
        <p:spPr>
          <a:xfrm>
            <a:off x="5948050" y="2583179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2" name="object 982"/>
          <p:cNvSpPr/>
          <p:nvPr/>
        </p:nvSpPr>
        <p:spPr>
          <a:xfrm>
            <a:off x="6499738" y="2583179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7232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3" name="object 983"/>
          <p:cNvSpPr/>
          <p:nvPr/>
        </p:nvSpPr>
        <p:spPr>
          <a:xfrm>
            <a:off x="7115433" y="2583179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9688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4" name="object 984"/>
          <p:cNvSpPr/>
          <p:nvPr/>
        </p:nvSpPr>
        <p:spPr>
          <a:xfrm>
            <a:off x="8935090" y="2583179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5" name="object 985"/>
          <p:cNvSpPr/>
          <p:nvPr/>
        </p:nvSpPr>
        <p:spPr>
          <a:xfrm>
            <a:off x="5862706" y="258622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6" name="object 986"/>
          <p:cNvSpPr/>
          <p:nvPr/>
        </p:nvSpPr>
        <p:spPr>
          <a:xfrm>
            <a:off x="5948050" y="258622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7" name="object 987"/>
          <p:cNvSpPr/>
          <p:nvPr/>
        </p:nvSpPr>
        <p:spPr>
          <a:xfrm>
            <a:off x="6033394" y="258622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8" name="object 988"/>
          <p:cNvSpPr/>
          <p:nvPr/>
        </p:nvSpPr>
        <p:spPr>
          <a:xfrm>
            <a:off x="6499738" y="258622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645A5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9" name="object 989"/>
          <p:cNvSpPr/>
          <p:nvPr/>
        </p:nvSpPr>
        <p:spPr>
          <a:xfrm>
            <a:off x="7057521" y="2554223"/>
            <a:ext cx="30479" cy="33527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0" name="object 990"/>
          <p:cNvSpPr/>
          <p:nvPr/>
        </p:nvSpPr>
        <p:spPr>
          <a:xfrm>
            <a:off x="7078857" y="258622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534D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1" name="object 991"/>
          <p:cNvSpPr/>
          <p:nvPr/>
        </p:nvSpPr>
        <p:spPr>
          <a:xfrm>
            <a:off x="7091050" y="258622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81756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2" name="object 992"/>
          <p:cNvSpPr/>
          <p:nvPr/>
        </p:nvSpPr>
        <p:spPr>
          <a:xfrm>
            <a:off x="8124321" y="2554223"/>
            <a:ext cx="85344" cy="33527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3" name="object 993"/>
          <p:cNvSpPr/>
          <p:nvPr/>
        </p:nvSpPr>
        <p:spPr>
          <a:xfrm>
            <a:off x="8157850" y="258622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867A7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4" name="object 994"/>
          <p:cNvSpPr/>
          <p:nvPr/>
        </p:nvSpPr>
        <p:spPr>
          <a:xfrm>
            <a:off x="8383402" y="258622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9083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5" name="object 995"/>
          <p:cNvSpPr/>
          <p:nvPr/>
        </p:nvSpPr>
        <p:spPr>
          <a:xfrm>
            <a:off x="8407786" y="258622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9C8E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6" name="object 996"/>
          <p:cNvSpPr/>
          <p:nvPr/>
        </p:nvSpPr>
        <p:spPr>
          <a:xfrm>
            <a:off x="8419978" y="258622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9386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7" name="object 997"/>
          <p:cNvSpPr/>
          <p:nvPr/>
        </p:nvSpPr>
        <p:spPr>
          <a:xfrm>
            <a:off x="8429121" y="2554223"/>
            <a:ext cx="88392" cy="33527"/>
          </a:xfrm>
          <a:prstGeom prst="rect">
            <a:avLst/>
          </a:prstGeom>
          <a:blipFill>
            <a:blip r:embed="rId9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8" name="object 998"/>
          <p:cNvSpPr/>
          <p:nvPr/>
        </p:nvSpPr>
        <p:spPr>
          <a:xfrm>
            <a:off x="8502274" y="258622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8A7E7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9" name="object 999"/>
          <p:cNvSpPr/>
          <p:nvPr/>
        </p:nvSpPr>
        <p:spPr>
          <a:xfrm>
            <a:off x="8529705" y="258622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6159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0" name="object 1000"/>
          <p:cNvSpPr/>
          <p:nvPr/>
        </p:nvSpPr>
        <p:spPr>
          <a:xfrm>
            <a:off x="8554090" y="258622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1" name="object 1001"/>
          <p:cNvSpPr/>
          <p:nvPr/>
        </p:nvSpPr>
        <p:spPr>
          <a:xfrm>
            <a:off x="8849745" y="258622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2" name="object 1002"/>
          <p:cNvSpPr/>
          <p:nvPr/>
        </p:nvSpPr>
        <p:spPr>
          <a:xfrm>
            <a:off x="8935090" y="258622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3" name="object 1003"/>
          <p:cNvSpPr/>
          <p:nvPr/>
        </p:nvSpPr>
        <p:spPr>
          <a:xfrm>
            <a:off x="5862706" y="258927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4" name="object 1004"/>
          <p:cNvSpPr/>
          <p:nvPr/>
        </p:nvSpPr>
        <p:spPr>
          <a:xfrm>
            <a:off x="5948050" y="258927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5" name="object 1005"/>
          <p:cNvSpPr/>
          <p:nvPr/>
        </p:nvSpPr>
        <p:spPr>
          <a:xfrm>
            <a:off x="6033394" y="258927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6" name="object 1006"/>
          <p:cNvSpPr/>
          <p:nvPr/>
        </p:nvSpPr>
        <p:spPr>
          <a:xfrm>
            <a:off x="7075809" y="258927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71665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7" name="object 1007"/>
          <p:cNvSpPr/>
          <p:nvPr/>
        </p:nvSpPr>
        <p:spPr>
          <a:xfrm>
            <a:off x="8124321" y="2584704"/>
            <a:ext cx="85344" cy="6095"/>
          </a:xfrm>
          <a:prstGeom prst="rect">
            <a:avLst/>
          </a:prstGeom>
          <a:blipFill>
            <a:blip r:embed="rId9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8" name="object 1008"/>
          <p:cNvSpPr/>
          <p:nvPr/>
        </p:nvSpPr>
        <p:spPr>
          <a:xfrm>
            <a:off x="8157850" y="258927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6D62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9" name="object 1009"/>
          <p:cNvSpPr/>
          <p:nvPr/>
        </p:nvSpPr>
        <p:spPr>
          <a:xfrm>
            <a:off x="8383402" y="258927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9688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0" name="object 1010"/>
          <p:cNvSpPr/>
          <p:nvPr/>
        </p:nvSpPr>
        <p:spPr>
          <a:xfrm>
            <a:off x="8395593" y="258927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70655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1" name="object 1011"/>
          <p:cNvSpPr/>
          <p:nvPr/>
        </p:nvSpPr>
        <p:spPr>
          <a:xfrm>
            <a:off x="8407786" y="258927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6158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2" name="object 1012"/>
          <p:cNvSpPr/>
          <p:nvPr/>
        </p:nvSpPr>
        <p:spPr>
          <a:xfrm>
            <a:off x="8419978" y="258927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6D62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3" name="object 1013"/>
          <p:cNvSpPr/>
          <p:nvPr/>
        </p:nvSpPr>
        <p:spPr>
          <a:xfrm>
            <a:off x="8429121" y="2584704"/>
            <a:ext cx="88392" cy="6095"/>
          </a:xfrm>
          <a:prstGeom prst="rect">
            <a:avLst/>
          </a:prstGeom>
          <a:blipFill>
            <a:blip r:embed="rId9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4" name="object 1014"/>
          <p:cNvSpPr/>
          <p:nvPr/>
        </p:nvSpPr>
        <p:spPr>
          <a:xfrm>
            <a:off x="8490081" y="258927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5B545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5" name="object 1015"/>
          <p:cNvSpPr/>
          <p:nvPr/>
        </p:nvSpPr>
        <p:spPr>
          <a:xfrm>
            <a:off x="8529705" y="258927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85797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6" name="object 1016"/>
          <p:cNvSpPr/>
          <p:nvPr/>
        </p:nvSpPr>
        <p:spPr>
          <a:xfrm>
            <a:off x="8554090" y="258927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9E90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7" name="object 1017"/>
          <p:cNvSpPr/>
          <p:nvPr/>
        </p:nvSpPr>
        <p:spPr>
          <a:xfrm>
            <a:off x="8581521" y="258927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978A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8" name="object 1018"/>
          <p:cNvSpPr/>
          <p:nvPr/>
        </p:nvSpPr>
        <p:spPr>
          <a:xfrm>
            <a:off x="8849745" y="258927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9" name="object 1019"/>
          <p:cNvSpPr/>
          <p:nvPr/>
        </p:nvSpPr>
        <p:spPr>
          <a:xfrm>
            <a:off x="8935090" y="258927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0" name="object 1020"/>
          <p:cNvSpPr/>
          <p:nvPr/>
        </p:nvSpPr>
        <p:spPr>
          <a:xfrm>
            <a:off x="9020433" y="258927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1" name="object 1021"/>
          <p:cNvSpPr/>
          <p:nvPr/>
        </p:nvSpPr>
        <p:spPr>
          <a:xfrm>
            <a:off x="5774314" y="2520695"/>
            <a:ext cx="152400" cy="73151"/>
          </a:xfrm>
          <a:prstGeom prst="rect">
            <a:avLst/>
          </a:prstGeom>
          <a:blipFill>
            <a:blip r:embed="rId9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2" name="object 1022"/>
          <p:cNvSpPr/>
          <p:nvPr/>
        </p:nvSpPr>
        <p:spPr>
          <a:xfrm>
            <a:off x="5862706" y="259232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3" name="object 1023"/>
          <p:cNvSpPr/>
          <p:nvPr/>
        </p:nvSpPr>
        <p:spPr>
          <a:xfrm>
            <a:off x="5948050" y="259232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4" name="object 1024"/>
          <p:cNvSpPr/>
          <p:nvPr/>
        </p:nvSpPr>
        <p:spPr>
          <a:xfrm>
            <a:off x="6033394" y="259232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5" name="object 1025"/>
          <p:cNvSpPr/>
          <p:nvPr/>
        </p:nvSpPr>
        <p:spPr>
          <a:xfrm>
            <a:off x="7075809" y="259232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6" name="object 1026"/>
          <p:cNvSpPr/>
          <p:nvPr/>
        </p:nvSpPr>
        <p:spPr>
          <a:xfrm>
            <a:off x="8157850" y="259232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9386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7" name="object 1027"/>
          <p:cNvSpPr/>
          <p:nvPr/>
        </p:nvSpPr>
        <p:spPr>
          <a:xfrm>
            <a:off x="8395593" y="259232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95878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8" name="object 1028"/>
          <p:cNvSpPr/>
          <p:nvPr/>
        </p:nvSpPr>
        <p:spPr>
          <a:xfrm>
            <a:off x="8419978" y="259232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9386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9" name="object 1029"/>
          <p:cNvSpPr/>
          <p:nvPr/>
        </p:nvSpPr>
        <p:spPr>
          <a:xfrm>
            <a:off x="8346826" y="2554223"/>
            <a:ext cx="170688" cy="39623"/>
          </a:xfrm>
          <a:prstGeom prst="rect">
            <a:avLst/>
          </a:prstGeom>
          <a:blipFill>
            <a:blip r:embed="rId9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0" name="object 1030"/>
          <p:cNvSpPr/>
          <p:nvPr/>
        </p:nvSpPr>
        <p:spPr>
          <a:xfrm>
            <a:off x="8490081" y="259232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756A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1" name="object 1031"/>
          <p:cNvSpPr/>
          <p:nvPr/>
        </p:nvSpPr>
        <p:spPr>
          <a:xfrm>
            <a:off x="8529705" y="259232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85797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2" name="object 1032"/>
          <p:cNvSpPr/>
          <p:nvPr/>
        </p:nvSpPr>
        <p:spPr>
          <a:xfrm>
            <a:off x="8554090" y="259232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9E90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3" name="object 1033"/>
          <p:cNvSpPr/>
          <p:nvPr/>
        </p:nvSpPr>
        <p:spPr>
          <a:xfrm>
            <a:off x="8581521" y="259232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978A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4" name="object 1034"/>
          <p:cNvSpPr/>
          <p:nvPr/>
        </p:nvSpPr>
        <p:spPr>
          <a:xfrm>
            <a:off x="8761354" y="2520695"/>
            <a:ext cx="152399" cy="73151"/>
          </a:xfrm>
          <a:prstGeom prst="rect">
            <a:avLst/>
          </a:prstGeom>
          <a:blipFill>
            <a:blip r:embed="rId9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5" name="object 1035"/>
          <p:cNvSpPr/>
          <p:nvPr/>
        </p:nvSpPr>
        <p:spPr>
          <a:xfrm>
            <a:off x="8849745" y="259232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6" name="object 1036"/>
          <p:cNvSpPr/>
          <p:nvPr/>
        </p:nvSpPr>
        <p:spPr>
          <a:xfrm>
            <a:off x="8935090" y="259232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7" name="object 1037"/>
          <p:cNvSpPr/>
          <p:nvPr/>
        </p:nvSpPr>
        <p:spPr>
          <a:xfrm>
            <a:off x="9020433" y="259232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8" name="object 1038"/>
          <p:cNvSpPr/>
          <p:nvPr/>
        </p:nvSpPr>
        <p:spPr>
          <a:xfrm>
            <a:off x="5862706" y="259537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9" name="object 1039"/>
          <p:cNvSpPr/>
          <p:nvPr/>
        </p:nvSpPr>
        <p:spPr>
          <a:xfrm>
            <a:off x="5948050" y="259537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0" name="object 1040"/>
          <p:cNvSpPr/>
          <p:nvPr/>
        </p:nvSpPr>
        <p:spPr>
          <a:xfrm>
            <a:off x="6033394" y="259537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1" name="object 1041"/>
          <p:cNvSpPr/>
          <p:nvPr/>
        </p:nvSpPr>
        <p:spPr>
          <a:xfrm>
            <a:off x="7057521" y="2554223"/>
            <a:ext cx="85344" cy="42671"/>
          </a:xfrm>
          <a:prstGeom prst="rect">
            <a:avLst/>
          </a:prstGeom>
          <a:blipFill>
            <a:blip r:embed="rId9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2" name="object 1042"/>
          <p:cNvSpPr/>
          <p:nvPr/>
        </p:nvSpPr>
        <p:spPr>
          <a:xfrm>
            <a:off x="7075809" y="259537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3" name="object 1043"/>
          <p:cNvSpPr/>
          <p:nvPr/>
        </p:nvSpPr>
        <p:spPr>
          <a:xfrm>
            <a:off x="8157850" y="259537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9386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4" name="object 1044"/>
          <p:cNvSpPr/>
          <p:nvPr/>
        </p:nvSpPr>
        <p:spPr>
          <a:xfrm>
            <a:off x="8395593" y="259537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95878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5" name="object 1045"/>
          <p:cNvSpPr/>
          <p:nvPr/>
        </p:nvSpPr>
        <p:spPr>
          <a:xfrm>
            <a:off x="8419978" y="259537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9386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6" name="object 1046"/>
          <p:cNvSpPr/>
          <p:nvPr/>
        </p:nvSpPr>
        <p:spPr>
          <a:xfrm>
            <a:off x="8346826" y="2590800"/>
            <a:ext cx="170687" cy="6095"/>
          </a:xfrm>
          <a:prstGeom prst="rect">
            <a:avLst/>
          </a:prstGeom>
          <a:blipFill>
            <a:blip r:embed="rId10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7" name="object 1047"/>
          <p:cNvSpPr/>
          <p:nvPr/>
        </p:nvSpPr>
        <p:spPr>
          <a:xfrm>
            <a:off x="8490081" y="259537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756A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8" name="object 1048"/>
          <p:cNvSpPr/>
          <p:nvPr/>
        </p:nvSpPr>
        <p:spPr>
          <a:xfrm>
            <a:off x="8529705" y="259537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85797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9" name="object 1049"/>
          <p:cNvSpPr/>
          <p:nvPr/>
        </p:nvSpPr>
        <p:spPr>
          <a:xfrm>
            <a:off x="8554090" y="259537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9E90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0" name="object 1050"/>
          <p:cNvSpPr/>
          <p:nvPr/>
        </p:nvSpPr>
        <p:spPr>
          <a:xfrm>
            <a:off x="8581521" y="259537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978A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1" name="object 1051"/>
          <p:cNvSpPr/>
          <p:nvPr/>
        </p:nvSpPr>
        <p:spPr>
          <a:xfrm>
            <a:off x="8849745" y="259537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2" name="object 1052"/>
          <p:cNvSpPr/>
          <p:nvPr/>
        </p:nvSpPr>
        <p:spPr>
          <a:xfrm>
            <a:off x="8935090" y="259537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3" name="object 1053"/>
          <p:cNvSpPr/>
          <p:nvPr/>
        </p:nvSpPr>
        <p:spPr>
          <a:xfrm>
            <a:off x="9020433" y="259537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4" name="object 1054"/>
          <p:cNvSpPr/>
          <p:nvPr/>
        </p:nvSpPr>
        <p:spPr>
          <a:xfrm>
            <a:off x="7057521" y="2593848"/>
            <a:ext cx="85344" cy="6095"/>
          </a:xfrm>
          <a:prstGeom prst="rect">
            <a:avLst/>
          </a:prstGeom>
          <a:blipFill>
            <a:blip r:embed="rId10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5" name="object 1055"/>
          <p:cNvSpPr/>
          <p:nvPr/>
        </p:nvSpPr>
        <p:spPr>
          <a:xfrm>
            <a:off x="7075809" y="259842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6" name="object 1056"/>
          <p:cNvSpPr/>
          <p:nvPr/>
        </p:nvSpPr>
        <p:spPr>
          <a:xfrm>
            <a:off x="7091050" y="259842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5C55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7" name="object 1057"/>
          <p:cNvSpPr/>
          <p:nvPr/>
        </p:nvSpPr>
        <p:spPr>
          <a:xfrm>
            <a:off x="8380354" y="259842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7D716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8" name="object 1058"/>
          <p:cNvSpPr/>
          <p:nvPr/>
        </p:nvSpPr>
        <p:spPr>
          <a:xfrm>
            <a:off x="8407786" y="259842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6A605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9" name="object 1059"/>
          <p:cNvSpPr/>
          <p:nvPr/>
        </p:nvSpPr>
        <p:spPr>
          <a:xfrm>
            <a:off x="8346826" y="2593848"/>
            <a:ext cx="170687" cy="6095"/>
          </a:xfrm>
          <a:prstGeom prst="rect">
            <a:avLst/>
          </a:prstGeom>
          <a:blipFill>
            <a:blip r:embed="rId10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0" name="object 1060"/>
          <p:cNvSpPr/>
          <p:nvPr/>
        </p:nvSpPr>
        <p:spPr>
          <a:xfrm>
            <a:off x="8490081" y="259842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877B7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1" name="object 1061"/>
          <p:cNvSpPr/>
          <p:nvPr/>
        </p:nvSpPr>
        <p:spPr>
          <a:xfrm>
            <a:off x="8529705" y="259842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85797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2" name="object 1062"/>
          <p:cNvSpPr/>
          <p:nvPr/>
        </p:nvSpPr>
        <p:spPr>
          <a:xfrm>
            <a:off x="8554090" y="259842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9E90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3" name="object 1063"/>
          <p:cNvSpPr/>
          <p:nvPr/>
        </p:nvSpPr>
        <p:spPr>
          <a:xfrm>
            <a:off x="8581521" y="259842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978A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4" name="object 1064"/>
          <p:cNvSpPr/>
          <p:nvPr/>
        </p:nvSpPr>
        <p:spPr>
          <a:xfrm>
            <a:off x="7057521" y="2596895"/>
            <a:ext cx="85344" cy="6095"/>
          </a:xfrm>
          <a:prstGeom prst="rect">
            <a:avLst/>
          </a:prstGeom>
          <a:blipFill>
            <a:blip r:embed="rId10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5" name="object 1065"/>
          <p:cNvSpPr/>
          <p:nvPr/>
        </p:nvSpPr>
        <p:spPr>
          <a:xfrm>
            <a:off x="7075809" y="260146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6" name="object 1066"/>
          <p:cNvSpPr/>
          <p:nvPr/>
        </p:nvSpPr>
        <p:spPr>
          <a:xfrm>
            <a:off x="7091050" y="260146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9083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7" name="object 1067"/>
          <p:cNvSpPr/>
          <p:nvPr/>
        </p:nvSpPr>
        <p:spPr>
          <a:xfrm>
            <a:off x="8380354" y="260146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73686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8" name="object 1068"/>
          <p:cNvSpPr/>
          <p:nvPr/>
        </p:nvSpPr>
        <p:spPr>
          <a:xfrm>
            <a:off x="8407786" y="260146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8377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9" name="object 1069"/>
          <p:cNvSpPr/>
          <p:nvPr/>
        </p:nvSpPr>
        <p:spPr>
          <a:xfrm>
            <a:off x="8346826" y="2596895"/>
            <a:ext cx="170687" cy="6095"/>
          </a:xfrm>
          <a:prstGeom prst="rect">
            <a:avLst/>
          </a:prstGeom>
          <a:blipFill>
            <a:blip r:embed="rId10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0" name="object 1070"/>
          <p:cNvSpPr/>
          <p:nvPr/>
        </p:nvSpPr>
        <p:spPr>
          <a:xfrm>
            <a:off x="8490081" y="260146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85797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1" name="object 1071"/>
          <p:cNvSpPr/>
          <p:nvPr/>
        </p:nvSpPr>
        <p:spPr>
          <a:xfrm>
            <a:off x="8529705" y="260146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85797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2" name="object 1072"/>
          <p:cNvSpPr/>
          <p:nvPr/>
        </p:nvSpPr>
        <p:spPr>
          <a:xfrm>
            <a:off x="8554090" y="260146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9E90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3" name="object 1073"/>
          <p:cNvSpPr/>
          <p:nvPr/>
        </p:nvSpPr>
        <p:spPr>
          <a:xfrm>
            <a:off x="8581521" y="260146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978A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4" name="object 1074"/>
          <p:cNvSpPr/>
          <p:nvPr/>
        </p:nvSpPr>
        <p:spPr>
          <a:xfrm>
            <a:off x="5704209" y="2377439"/>
            <a:ext cx="664463" cy="228599"/>
          </a:xfrm>
          <a:prstGeom prst="rect">
            <a:avLst/>
          </a:prstGeom>
          <a:blipFill>
            <a:blip r:embed="rId10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5" name="object 1075"/>
          <p:cNvSpPr/>
          <p:nvPr/>
        </p:nvSpPr>
        <p:spPr>
          <a:xfrm>
            <a:off x="5862706" y="260451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6" name="object 1076"/>
          <p:cNvSpPr/>
          <p:nvPr/>
        </p:nvSpPr>
        <p:spPr>
          <a:xfrm>
            <a:off x="5948050" y="260451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7" name="object 1077"/>
          <p:cNvSpPr/>
          <p:nvPr/>
        </p:nvSpPr>
        <p:spPr>
          <a:xfrm>
            <a:off x="6033394" y="260451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8" name="object 1078"/>
          <p:cNvSpPr/>
          <p:nvPr/>
        </p:nvSpPr>
        <p:spPr>
          <a:xfrm>
            <a:off x="7057521" y="2599944"/>
            <a:ext cx="85344" cy="6095"/>
          </a:xfrm>
          <a:prstGeom prst="rect">
            <a:avLst/>
          </a:prstGeom>
          <a:blipFill>
            <a:blip r:embed="rId10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9" name="object 1079"/>
          <p:cNvSpPr/>
          <p:nvPr/>
        </p:nvSpPr>
        <p:spPr>
          <a:xfrm>
            <a:off x="7075809" y="260451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0" name="object 1080"/>
          <p:cNvSpPr/>
          <p:nvPr/>
        </p:nvSpPr>
        <p:spPr>
          <a:xfrm>
            <a:off x="8124321" y="2587751"/>
            <a:ext cx="85344" cy="18287"/>
          </a:xfrm>
          <a:prstGeom prst="rect">
            <a:avLst/>
          </a:prstGeom>
          <a:blipFill>
            <a:blip r:embed="rId10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1" name="object 1081"/>
          <p:cNvSpPr/>
          <p:nvPr/>
        </p:nvSpPr>
        <p:spPr>
          <a:xfrm>
            <a:off x="8157850" y="260451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3630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2" name="object 1082"/>
          <p:cNvSpPr/>
          <p:nvPr/>
        </p:nvSpPr>
        <p:spPr>
          <a:xfrm>
            <a:off x="8176138" y="260451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6B605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3" name="object 1083"/>
          <p:cNvSpPr/>
          <p:nvPr/>
        </p:nvSpPr>
        <p:spPr>
          <a:xfrm>
            <a:off x="8395593" y="260451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9386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4" name="object 1084"/>
          <p:cNvSpPr/>
          <p:nvPr/>
        </p:nvSpPr>
        <p:spPr>
          <a:xfrm>
            <a:off x="8419978" y="260451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7E72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5" name="object 1085"/>
          <p:cNvSpPr/>
          <p:nvPr/>
        </p:nvSpPr>
        <p:spPr>
          <a:xfrm>
            <a:off x="8429121" y="2599944"/>
            <a:ext cx="88391" cy="6095"/>
          </a:xfrm>
          <a:prstGeom prst="rect">
            <a:avLst/>
          </a:prstGeom>
          <a:blipFill>
            <a:blip r:embed="rId10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6" name="object 1086"/>
          <p:cNvSpPr/>
          <p:nvPr/>
        </p:nvSpPr>
        <p:spPr>
          <a:xfrm>
            <a:off x="8490081" y="260451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70655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7" name="object 1087"/>
          <p:cNvSpPr/>
          <p:nvPr/>
        </p:nvSpPr>
        <p:spPr>
          <a:xfrm>
            <a:off x="8529705" y="260451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85797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8" name="object 1088"/>
          <p:cNvSpPr/>
          <p:nvPr/>
        </p:nvSpPr>
        <p:spPr>
          <a:xfrm>
            <a:off x="8554090" y="260451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9E90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9" name="object 1089"/>
          <p:cNvSpPr/>
          <p:nvPr/>
        </p:nvSpPr>
        <p:spPr>
          <a:xfrm>
            <a:off x="8581521" y="260451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978A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0" name="object 1090"/>
          <p:cNvSpPr/>
          <p:nvPr/>
        </p:nvSpPr>
        <p:spPr>
          <a:xfrm>
            <a:off x="8578474" y="2374392"/>
            <a:ext cx="554735" cy="231647"/>
          </a:xfrm>
          <a:prstGeom prst="rect">
            <a:avLst/>
          </a:prstGeom>
          <a:blipFill>
            <a:blip r:embed="rId10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1" name="object 1091"/>
          <p:cNvSpPr/>
          <p:nvPr/>
        </p:nvSpPr>
        <p:spPr>
          <a:xfrm>
            <a:off x="8935090" y="260451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2" name="object 1092"/>
          <p:cNvSpPr/>
          <p:nvPr/>
        </p:nvSpPr>
        <p:spPr>
          <a:xfrm>
            <a:off x="9020433" y="260451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3" name="object 1093"/>
          <p:cNvSpPr/>
          <p:nvPr/>
        </p:nvSpPr>
        <p:spPr>
          <a:xfrm>
            <a:off x="5862706" y="260756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4" name="object 1094"/>
          <p:cNvSpPr/>
          <p:nvPr/>
        </p:nvSpPr>
        <p:spPr>
          <a:xfrm>
            <a:off x="5948050" y="260756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5" name="object 1095"/>
          <p:cNvSpPr/>
          <p:nvPr/>
        </p:nvSpPr>
        <p:spPr>
          <a:xfrm>
            <a:off x="6033394" y="260756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6" name="object 1096"/>
          <p:cNvSpPr/>
          <p:nvPr/>
        </p:nvSpPr>
        <p:spPr>
          <a:xfrm>
            <a:off x="7057521" y="2602992"/>
            <a:ext cx="85344" cy="6095"/>
          </a:xfrm>
          <a:prstGeom prst="rect">
            <a:avLst/>
          </a:prstGeom>
          <a:blipFill>
            <a:blip r:embed="rId1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7" name="object 1097"/>
          <p:cNvSpPr/>
          <p:nvPr/>
        </p:nvSpPr>
        <p:spPr>
          <a:xfrm>
            <a:off x="7075809" y="260756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8" name="object 1098"/>
          <p:cNvSpPr/>
          <p:nvPr/>
        </p:nvSpPr>
        <p:spPr>
          <a:xfrm>
            <a:off x="8157850" y="260756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3630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9" name="object 1099"/>
          <p:cNvSpPr/>
          <p:nvPr/>
        </p:nvSpPr>
        <p:spPr>
          <a:xfrm>
            <a:off x="8176138" y="260756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6B605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0" name="object 1100"/>
          <p:cNvSpPr/>
          <p:nvPr/>
        </p:nvSpPr>
        <p:spPr>
          <a:xfrm>
            <a:off x="8395593" y="260756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9386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1" name="object 1101"/>
          <p:cNvSpPr/>
          <p:nvPr/>
        </p:nvSpPr>
        <p:spPr>
          <a:xfrm>
            <a:off x="8419978" y="260756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7E72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2" name="object 1102"/>
          <p:cNvSpPr/>
          <p:nvPr/>
        </p:nvSpPr>
        <p:spPr>
          <a:xfrm>
            <a:off x="8429121" y="2602992"/>
            <a:ext cx="88391" cy="6095"/>
          </a:xfrm>
          <a:prstGeom prst="rect">
            <a:avLst/>
          </a:prstGeom>
          <a:blipFill>
            <a:blip r:embed="rId1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3" name="object 1103"/>
          <p:cNvSpPr/>
          <p:nvPr/>
        </p:nvSpPr>
        <p:spPr>
          <a:xfrm>
            <a:off x="8490081" y="260756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70655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4" name="object 1104"/>
          <p:cNvSpPr/>
          <p:nvPr/>
        </p:nvSpPr>
        <p:spPr>
          <a:xfrm>
            <a:off x="8529705" y="260756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85797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5" name="object 1105"/>
          <p:cNvSpPr/>
          <p:nvPr/>
        </p:nvSpPr>
        <p:spPr>
          <a:xfrm>
            <a:off x="8554090" y="260756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9E90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6" name="object 1106"/>
          <p:cNvSpPr/>
          <p:nvPr/>
        </p:nvSpPr>
        <p:spPr>
          <a:xfrm>
            <a:off x="8581521" y="260756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978A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7" name="object 1107"/>
          <p:cNvSpPr/>
          <p:nvPr/>
        </p:nvSpPr>
        <p:spPr>
          <a:xfrm>
            <a:off x="8935090" y="260756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8" name="object 1108"/>
          <p:cNvSpPr/>
          <p:nvPr/>
        </p:nvSpPr>
        <p:spPr>
          <a:xfrm>
            <a:off x="9020433" y="260756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9" name="object 1109"/>
          <p:cNvSpPr/>
          <p:nvPr/>
        </p:nvSpPr>
        <p:spPr>
          <a:xfrm>
            <a:off x="5862706" y="2610611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0" name="object 1110"/>
          <p:cNvSpPr/>
          <p:nvPr/>
        </p:nvSpPr>
        <p:spPr>
          <a:xfrm>
            <a:off x="5948050" y="2610611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1" name="object 1111"/>
          <p:cNvSpPr/>
          <p:nvPr/>
        </p:nvSpPr>
        <p:spPr>
          <a:xfrm>
            <a:off x="6033394" y="2610611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2" name="object 1112"/>
          <p:cNvSpPr/>
          <p:nvPr/>
        </p:nvSpPr>
        <p:spPr>
          <a:xfrm>
            <a:off x="7057521" y="2606039"/>
            <a:ext cx="85344" cy="6095"/>
          </a:xfrm>
          <a:prstGeom prst="rect">
            <a:avLst/>
          </a:prstGeom>
          <a:blipFill>
            <a:blip r:embed="rId1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3" name="object 1113"/>
          <p:cNvSpPr/>
          <p:nvPr/>
        </p:nvSpPr>
        <p:spPr>
          <a:xfrm>
            <a:off x="7075809" y="2610611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322C2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4" name="object 1114"/>
          <p:cNvSpPr/>
          <p:nvPr/>
        </p:nvSpPr>
        <p:spPr>
          <a:xfrm>
            <a:off x="8136514" y="2610611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81756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5" name="object 1115"/>
          <p:cNvSpPr/>
          <p:nvPr/>
        </p:nvSpPr>
        <p:spPr>
          <a:xfrm>
            <a:off x="8176138" y="2610611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B27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6" name="object 1116"/>
          <p:cNvSpPr/>
          <p:nvPr/>
        </p:nvSpPr>
        <p:spPr>
          <a:xfrm>
            <a:off x="8395593" y="2610611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786C6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7" name="object 1117"/>
          <p:cNvSpPr/>
          <p:nvPr/>
        </p:nvSpPr>
        <p:spPr>
          <a:xfrm>
            <a:off x="8419978" y="2610611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58525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8" name="object 1118"/>
          <p:cNvSpPr/>
          <p:nvPr/>
        </p:nvSpPr>
        <p:spPr>
          <a:xfrm>
            <a:off x="8429121" y="2606039"/>
            <a:ext cx="88391" cy="6095"/>
          </a:xfrm>
          <a:prstGeom prst="rect">
            <a:avLst/>
          </a:prstGeom>
          <a:blipFill>
            <a:blip r:embed="rId1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9" name="object 1119"/>
          <p:cNvSpPr/>
          <p:nvPr/>
        </p:nvSpPr>
        <p:spPr>
          <a:xfrm>
            <a:off x="8490081" y="2610611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6057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0" name="object 1120"/>
          <p:cNvSpPr/>
          <p:nvPr/>
        </p:nvSpPr>
        <p:spPr>
          <a:xfrm>
            <a:off x="8529705" y="2610611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85797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1" name="object 1121"/>
          <p:cNvSpPr/>
          <p:nvPr/>
        </p:nvSpPr>
        <p:spPr>
          <a:xfrm>
            <a:off x="8554090" y="2610611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9E90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2" name="object 1122"/>
          <p:cNvSpPr/>
          <p:nvPr/>
        </p:nvSpPr>
        <p:spPr>
          <a:xfrm>
            <a:off x="8581521" y="2610611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978A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3" name="object 1123"/>
          <p:cNvSpPr/>
          <p:nvPr/>
        </p:nvSpPr>
        <p:spPr>
          <a:xfrm>
            <a:off x="8761354" y="2606039"/>
            <a:ext cx="91439" cy="6095"/>
          </a:xfrm>
          <a:prstGeom prst="rect">
            <a:avLst/>
          </a:prstGeom>
          <a:blipFill>
            <a:blip r:embed="rId1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4" name="object 1124"/>
          <p:cNvSpPr/>
          <p:nvPr/>
        </p:nvSpPr>
        <p:spPr>
          <a:xfrm>
            <a:off x="8849745" y="2610611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5" name="object 1125"/>
          <p:cNvSpPr/>
          <p:nvPr/>
        </p:nvSpPr>
        <p:spPr>
          <a:xfrm>
            <a:off x="8935090" y="2610611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6" name="object 1126"/>
          <p:cNvSpPr/>
          <p:nvPr/>
        </p:nvSpPr>
        <p:spPr>
          <a:xfrm>
            <a:off x="9020433" y="2610611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7" name="object 1127"/>
          <p:cNvSpPr/>
          <p:nvPr/>
        </p:nvSpPr>
        <p:spPr>
          <a:xfrm>
            <a:off x="5862706" y="261366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8" name="object 1128"/>
          <p:cNvSpPr/>
          <p:nvPr/>
        </p:nvSpPr>
        <p:spPr>
          <a:xfrm>
            <a:off x="5948050" y="261366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9" name="object 1129"/>
          <p:cNvSpPr/>
          <p:nvPr/>
        </p:nvSpPr>
        <p:spPr>
          <a:xfrm>
            <a:off x="6033394" y="261366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0" name="object 1130"/>
          <p:cNvSpPr/>
          <p:nvPr/>
        </p:nvSpPr>
        <p:spPr>
          <a:xfrm>
            <a:off x="7057521" y="2609088"/>
            <a:ext cx="85344" cy="6095"/>
          </a:xfrm>
          <a:prstGeom prst="rect">
            <a:avLst/>
          </a:prstGeom>
          <a:blipFill>
            <a:blip r:embed="rId1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1" name="object 1131"/>
          <p:cNvSpPr/>
          <p:nvPr/>
        </p:nvSpPr>
        <p:spPr>
          <a:xfrm>
            <a:off x="7075809" y="261366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9B8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2" name="object 1132"/>
          <p:cNvSpPr/>
          <p:nvPr/>
        </p:nvSpPr>
        <p:spPr>
          <a:xfrm>
            <a:off x="8136514" y="261366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9B8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3" name="object 1133"/>
          <p:cNvSpPr/>
          <p:nvPr/>
        </p:nvSpPr>
        <p:spPr>
          <a:xfrm>
            <a:off x="8176138" y="261366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4" name="object 1134"/>
          <p:cNvSpPr/>
          <p:nvPr/>
        </p:nvSpPr>
        <p:spPr>
          <a:xfrm>
            <a:off x="8383402" y="261366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71665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5" name="object 1135"/>
          <p:cNvSpPr/>
          <p:nvPr/>
        </p:nvSpPr>
        <p:spPr>
          <a:xfrm>
            <a:off x="8395593" y="261366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8B7E7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6" name="object 1136"/>
          <p:cNvSpPr/>
          <p:nvPr/>
        </p:nvSpPr>
        <p:spPr>
          <a:xfrm>
            <a:off x="8407786" y="261366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675D5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7" name="object 1137"/>
          <p:cNvSpPr/>
          <p:nvPr/>
        </p:nvSpPr>
        <p:spPr>
          <a:xfrm>
            <a:off x="8429121" y="2609088"/>
            <a:ext cx="88392" cy="6095"/>
          </a:xfrm>
          <a:prstGeom prst="rect">
            <a:avLst/>
          </a:prstGeom>
          <a:blipFill>
            <a:blip r:embed="rId1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8" name="object 1138"/>
          <p:cNvSpPr/>
          <p:nvPr/>
        </p:nvSpPr>
        <p:spPr>
          <a:xfrm>
            <a:off x="8490081" y="261366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9386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9" name="object 1139"/>
          <p:cNvSpPr/>
          <p:nvPr/>
        </p:nvSpPr>
        <p:spPr>
          <a:xfrm>
            <a:off x="8502274" y="261366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81756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0" name="object 1140"/>
          <p:cNvSpPr/>
          <p:nvPr/>
        </p:nvSpPr>
        <p:spPr>
          <a:xfrm>
            <a:off x="8849745" y="261366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1" name="object 1141"/>
          <p:cNvSpPr/>
          <p:nvPr/>
        </p:nvSpPr>
        <p:spPr>
          <a:xfrm>
            <a:off x="8935090" y="261366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2" name="object 1142"/>
          <p:cNvSpPr/>
          <p:nvPr/>
        </p:nvSpPr>
        <p:spPr>
          <a:xfrm>
            <a:off x="5948050" y="261670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3" name="object 1143"/>
          <p:cNvSpPr/>
          <p:nvPr/>
        </p:nvSpPr>
        <p:spPr>
          <a:xfrm>
            <a:off x="6499738" y="261670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8B7E7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4" name="object 1144"/>
          <p:cNvSpPr/>
          <p:nvPr/>
        </p:nvSpPr>
        <p:spPr>
          <a:xfrm>
            <a:off x="7057521" y="2612135"/>
            <a:ext cx="85344" cy="6095"/>
          </a:xfrm>
          <a:prstGeom prst="rect">
            <a:avLst/>
          </a:prstGeom>
          <a:blipFill>
            <a:blip r:embed="rId1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5" name="object 1145"/>
          <p:cNvSpPr/>
          <p:nvPr/>
        </p:nvSpPr>
        <p:spPr>
          <a:xfrm>
            <a:off x="7078857" y="261670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766B6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6" name="object 1146"/>
          <p:cNvSpPr/>
          <p:nvPr/>
        </p:nvSpPr>
        <p:spPr>
          <a:xfrm>
            <a:off x="7091050" y="261670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766B6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7" name="object 1147"/>
          <p:cNvSpPr/>
          <p:nvPr/>
        </p:nvSpPr>
        <p:spPr>
          <a:xfrm>
            <a:off x="7112386" y="261670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867A7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8" name="object 1148"/>
          <p:cNvSpPr/>
          <p:nvPr/>
        </p:nvSpPr>
        <p:spPr>
          <a:xfrm>
            <a:off x="7118481" y="261670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685E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9" name="object 1149"/>
          <p:cNvSpPr/>
          <p:nvPr/>
        </p:nvSpPr>
        <p:spPr>
          <a:xfrm>
            <a:off x="8176138" y="261670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0" name="object 1150"/>
          <p:cNvSpPr/>
          <p:nvPr/>
        </p:nvSpPr>
        <p:spPr>
          <a:xfrm>
            <a:off x="8935090" y="261670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1" name="object 1151"/>
          <p:cNvSpPr/>
          <p:nvPr/>
        </p:nvSpPr>
        <p:spPr>
          <a:xfrm>
            <a:off x="5948050" y="261975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2" name="object 1152"/>
          <p:cNvSpPr/>
          <p:nvPr/>
        </p:nvSpPr>
        <p:spPr>
          <a:xfrm>
            <a:off x="6499738" y="261975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8B7E7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3" name="object 1153"/>
          <p:cNvSpPr/>
          <p:nvPr/>
        </p:nvSpPr>
        <p:spPr>
          <a:xfrm>
            <a:off x="7078857" y="261975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766B6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4" name="object 1154"/>
          <p:cNvSpPr/>
          <p:nvPr/>
        </p:nvSpPr>
        <p:spPr>
          <a:xfrm>
            <a:off x="7091050" y="261975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766B6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5" name="object 1155"/>
          <p:cNvSpPr/>
          <p:nvPr/>
        </p:nvSpPr>
        <p:spPr>
          <a:xfrm>
            <a:off x="7112386" y="261975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867A7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6" name="object 1156"/>
          <p:cNvSpPr/>
          <p:nvPr/>
        </p:nvSpPr>
        <p:spPr>
          <a:xfrm>
            <a:off x="7118481" y="261975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685E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7" name="object 1157"/>
          <p:cNvSpPr/>
          <p:nvPr/>
        </p:nvSpPr>
        <p:spPr>
          <a:xfrm>
            <a:off x="8176138" y="261975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8" name="object 1158"/>
          <p:cNvSpPr/>
          <p:nvPr/>
        </p:nvSpPr>
        <p:spPr>
          <a:xfrm>
            <a:off x="8761354" y="2612135"/>
            <a:ext cx="30480" cy="9143"/>
          </a:xfrm>
          <a:prstGeom prst="rect">
            <a:avLst/>
          </a:prstGeom>
          <a:blipFill>
            <a:blip r:embed="rId1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9" name="object 1159"/>
          <p:cNvSpPr/>
          <p:nvPr/>
        </p:nvSpPr>
        <p:spPr>
          <a:xfrm>
            <a:off x="8935090" y="261975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0" name="object 1160"/>
          <p:cNvSpPr/>
          <p:nvPr/>
        </p:nvSpPr>
        <p:spPr>
          <a:xfrm>
            <a:off x="5774314" y="262280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978A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1" name="object 1161"/>
          <p:cNvSpPr/>
          <p:nvPr/>
        </p:nvSpPr>
        <p:spPr>
          <a:xfrm>
            <a:off x="5948050" y="262280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2" name="object 1162"/>
          <p:cNvSpPr/>
          <p:nvPr/>
        </p:nvSpPr>
        <p:spPr>
          <a:xfrm>
            <a:off x="6499738" y="262280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514B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3" name="object 1163"/>
          <p:cNvSpPr/>
          <p:nvPr/>
        </p:nvSpPr>
        <p:spPr>
          <a:xfrm>
            <a:off x="8935090" y="262280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4" name="object 1164"/>
          <p:cNvSpPr/>
          <p:nvPr/>
        </p:nvSpPr>
        <p:spPr>
          <a:xfrm>
            <a:off x="5948050" y="2625851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5" name="object 1165"/>
          <p:cNvSpPr/>
          <p:nvPr/>
        </p:nvSpPr>
        <p:spPr>
          <a:xfrm>
            <a:off x="6499738" y="2625851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48424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6" name="object 1166"/>
          <p:cNvSpPr/>
          <p:nvPr/>
        </p:nvSpPr>
        <p:spPr>
          <a:xfrm>
            <a:off x="8935090" y="2625851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7" name="object 1167"/>
          <p:cNvSpPr/>
          <p:nvPr/>
        </p:nvSpPr>
        <p:spPr>
          <a:xfrm>
            <a:off x="5948050" y="262890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8" name="object 1168"/>
          <p:cNvSpPr/>
          <p:nvPr/>
        </p:nvSpPr>
        <p:spPr>
          <a:xfrm>
            <a:off x="8935090" y="262890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9" name="object 1169"/>
          <p:cNvSpPr/>
          <p:nvPr/>
        </p:nvSpPr>
        <p:spPr>
          <a:xfrm>
            <a:off x="5948050" y="2631948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0" name="object 1170"/>
          <p:cNvSpPr/>
          <p:nvPr/>
        </p:nvSpPr>
        <p:spPr>
          <a:xfrm>
            <a:off x="8935090" y="2631948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1" name="object 1171"/>
          <p:cNvSpPr/>
          <p:nvPr/>
        </p:nvSpPr>
        <p:spPr>
          <a:xfrm>
            <a:off x="5948050" y="263499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2" name="object 1172"/>
          <p:cNvSpPr/>
          <p:nvPr/>
        </p:nvSpPr>
        <p:spPr>
          <a:xfrm>
            <a:off x="8935090" y="263499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3" name="object 1173"/>
          <p:cNvSpPr/>
          <p:nvPr/>
        </p:nvSpPr>
        <p:spPr>
          <a:xfrm>
            <a:off x="5871850" y="263804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4" name="object 1174"/>
          <p:cNvSpPr/>
          <p:nvPr/>
        </p:nvSpPr>
        <p:spPr>
          <a:xfrm>
            <a:off x="5948050" y="263804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5" name="object 1175"/>
          <p:cNvSpPr/>
          <p:nvPr/>
        </p:nvSpPr>
        <p:spPr>
          <a:xfrm>
            <a:off x="6490594" y="263804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565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6" name="object 1176"/>
          <p:cNvSpPr/>
          <p:nvPr/>
        </p:nvSpPr>
        <p:spPr>
          <a:xfrm>
            <a:off x="8858890" y="263804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7" name="object 1177"/>
          <p:cNvSpPr/>
          <p:nvPr/>
        </p:nvSpPr>
        <p:spPr>
          <a:xfrm>
            <a:off x="8935090" y="263804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8" name="object 1178"/>
          <p:cNvSpPr/>
          <p:nvPr/>
        </p:nvSpPr>
        <p:spPr>
          <a:xfrm>
            <a:off x="5948050" y="264109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9" name="object 1179"/>
          <p:cNvSpPr/>
          <p:nvPr/>
        </p:nvSpPr>
        <p:spPr>
          <a:xfrm>
            <a:off x="8935090" y="264109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0" name="object 1180"/>
          <p:cNvSpPr/>
          <p:nvPr/>
        </p:nvSpPr>
        <p:spPr>
          <a:xfrm>
            <a:off x="5948050" y="2644139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1" name="object 1181"/>
          <p:cNvSpPr/>
          <p:nvPr/>
        </p:nvSpPr>
        <p:spPr>
          <a:xfrm>
            <a:off x="8935090" y="2644139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2" name="object 1182"/>
          <p:cNvSpPr/>
          <p:nvPr/>
        </p:nvSpPr>
        <p:spPr>
          <a:xfrm>
            <a:off x="5948050" y="2647188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3" name="object 1183"/>
          <p:cNvSpPr/>
          <p:nvPr/>
        </p:nvSpPr>
        <p:spPr>
          <a:xfrm>
            <a:off x="6420490" y="2563367"/>
            <a:ext cx="79247" cy="85343"/>
          </a:xfrm>
          <a:prstGeom prst="rect">
            <a:avLst/>
          </a:prstGeom>
          <a:blipFill>
            <a:blip r:embed="rId1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4" name="object 1184"/>
          <p:cNvSpPr/>
          <p:nvPr/>
        </p:nvSpPr>
        <p:spPr>
          <a:xfrm>
            <a:off x="8935090" y="2647188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5" name="object 1185"/>
          <p:cNvSpPr/>
          <p:nvPr/>
        </p:nvSpPr>
        <p:spPr>
          <a:xfrm>
            <a:off x="5948050" y="265023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6" name="object 1186"/>
          <p:cNvSpPr/>
          <p:nvPr/>
        </p:nvSpPr>
        <p:spPr>
          <a:xfrm>
            <a:off x="8935090" y="265023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7" name="object 1187"/>
          <p:cNvSpPr/>
          <p:nvPr/>
        </p:nvSpPr>
        <p:spPr>
          <a:xfrm>
            <a:off x="5948050" y="265328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8" name="object 1188"/>
          <p:cNvSpPr/>
          <p:nvPr/>
        </p:nvSpPr>
        <p:spPr>
          <a:xfrm>
            <a:off x="8935090" y="265328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9" name="object 1189"/>
          <p:cNvSpPr/>
          <p:nvPr/>
        </p:nvSpPr>
        <p:spPr>
          <a:xfrm>
            <a:off x="5948050" y="265633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0" name="object 1190"/>
          <p:cNvSpPr/>
          <p:nvPr/>
        </p:nvSpPr>
        <p:spPr>
          <a:xfrm>
            <a:off x="8935090" y="265633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1" name="object 1191"/>
          <p:cNvSpPr/>
          <p:nvPr/>
        </p:nvSpPr>
        <p:spPr>
          <a:xfrm>
            <a:off x="5948050" y="2659379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2" name="object 1192"/>
          <p:cNvSpPr/>
          <p:nvPr/>
        </p:nvSpPr>
        <p:spPr>
          <a:xfrm>
            <a:off x="8935090" y="2659379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3" name="object 1193"/>
          <p:cNvSpPr/>
          <p:nvPr/>
        </p:nvSpPr>
        <p:spPr>
          <a:xfrm>
            <a:off x="5948050" y="266242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4" name="object 1194"/>
          <p:cNvSpPr/>
          <p:nvPr/>
        </p:nvSpPr>
        <p:spPr>
          <a:xfrm>
            <a:off x="8935090" y="266242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5" name="object 1195"/>
          <p:cNvSpPr/>
          <p:nvPr/>
        </p:nvSpPr>
        <p:spPr>
          <a:xfrm>
            <a:off x="5948050" y="266547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6" name="object 1196"/>
          <p:cNvSpPr/>
          <p:nvPr/>
        </p:nvSpPr>
        <p:spPr>
          <a:xfrm>
            <a:off x="8935090" y="266547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7" name="object 1197"/>
          <p:cNvSpPr/>
          <p:nvPr/>
        </p:nvSpPr>
        <p:spPr>
          <a:xfrm>
            <a:off x="5948050" y="266852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8" name="object 1198"/>
          <p:cNvSpPr/>
          <p:nvPr/>
        </p:nvSpPr>
        <p:spPr>
          <a:xfrm>
            <a:off x="8935090" y="266852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9" name="object 1199"/>
          <p:cNvSpPr/>
          <p:nvPr/>
        </p:nvSpPr>
        <p:spPr>
          <a:xfrm>
            <a:off x="5948050" y="267157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0" name="object 1200"/>
          <p:cNvSpPr/>
          <p:nvPr/>
        </p:nvSpPr>
        <p:spPr>
          <a:xfrm>
            <a:off x="8935090" y="267157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1" name="object 1201"/>
          <p:cNvSpPr/>
          <p:nvPr/>
        </p:nvSpPr>
        <p:spPr>
          <a:xfrm>
            <a:off x="5948050" y="267462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2" name="object 1202"/>
          <p:cNvSpPr/>
          <p:nvPr/>
        </p:nvSpPr>
        <p:spPr>
          <a:xfrm>
            <a:off x="8935090" y="267462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3" name="object 1203"/>
          <p:cNvSpPr/>
          <p:nvPr/>
        </p:nvSpPr>
        <p:spPr>
          <a:xfrm>
            <a:off x="5948050" y="267766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4" name="object 1204"/>
          <p:cNvSpPr/>
          <p:nvPr/>
        </p:nvSpPr>
        <p:spPr>
          <a:xfrm>
            <a:off x="8935090" y="267766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5" name="object 1205"/>
          <p:cNvSpPr/>
          <p:nvPr/>
        </p:nvSpPr>
        <p:spPr>
          <a:xfrm>
            <a:off x="5948050" y="268071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6" name="object 1206"/>
          <p:cNvSpPr/>
          <p:nvPr/>
        </p:nvSpPr>
        <p:spPr>
          <a:xfrm>
            <a:off x="8935090" y="268071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7" name="object 1207"/>
          <p:cNvSpPr/>
          <p:nvPr/>
        </p:nvSpPr>
        <p:spPr>
          <a:xfrm>
            <a:off x="5774314" y="2606039"/>
            <a:ext cx="262127" cy="82295"/>
          </a:xfrm>
          <a:prstGeom prst="rect">
            <a:avLst/>
          </a:prstGeom>
          <a:blipFill>
            <a:blip r:embed="rId1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8" name="object 1208"/>
          <p:cNvSpPr/>
          <p:nvPr/>
        </p:nvSpPr>
        <p:spPr>
          <a:xfrm>
            <a:off x="8935090" y="269595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544E4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9" name="object 1209"/>
          <p:cNvSpPr/>
          <p:nvPr/>
        </p:nvSpPr>
        <p:spPr>
          <a:xfrm>
            <a:off x="8935090" y="269900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0" name="object 1210"/>
          <p:cNvSpPr/>
          <p:nvPr/>
        </p:nvSpPr>
        <p:spPr>
          <a:xfrm>
            <a:off x="8935090" y="2702051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1" name="object 1211"/>
          <p:cNvSpPr/>
          <p:nvPr/>
        </p:nvSpPr>
        <p:spPr>
          <a:xfrm>
            <a:off x="8935090" y="270510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2" name="object 1212"/>
          <p:cNvSpPr/>
          <p:nvPr/>
        </p:nvSpPr>
        <p:spPr>
          <a:xfrm>
            <a:off x="8849745" y="2612135"/>
            <a:ext cx="173736" cy="167639"/>
          </a:xfrm>
          <a:prstGeom prst="rect">
            <a:avLst/>
          </a:prstGeom>
          <a:blipFill>
            <a:blip r:embed="rId1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3" name="object 1213"/>
          <p:cNvSpPr/>
          <p:nvPr/>
        </p:nvSpPr>
        <p:spPr>
          <a:xfrm>
            <a:off x="8935090" y="278130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4" name="object 1214"/>
          <p:cNvSpPr/>
          <p:nvPr/>
        </p:nvSpPr>
        <p:spPr>
          <a:xfrm>
            <a:off x="8935090" y="2784348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5" name="object 1215"/>
          <p:cNvSpPr/>
          <p:nvPr/>
        </p:nvSpPr>
        <p:spPr>
          <a:xfrm>
            <a:off x="8935090" y="278739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6" name="object 1216"/>
          <p:cNvSpPr/>
          <p:nvPr/>
        </p:nvSpPr>
        <p:spPr>
          <a:xfrm>
            <a:off x="8935090" y="279044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7" name="object 1217"/>
          <p:cNvSpPr/>
          <p:nvPr/>
        </p:nvSpPr>
        <p:spPr>
          <a:xfrm>
            <a:off x="8935090" y="279349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8" name="object 1218"/>
          <p:cNvSpPr/>
          <p:nvPr/>
        </p:nvSpPr>
        <p:spPr>
          <a:xfrm>
            <a:off x="8935090" y="2796539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9" name="object 1219"/>
          <p:cNvSpPr/>
          <p:nvPr/>
        </p:nvSpPr>
        <p:spPr>
          <a:xfrm>
            <a:off x="8935090" y="2799588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0" name="object 1220"/>
          <p:cNvSpPr/>
          <p:nvPr/>
        </p:nvSpPr>
        <p:spPr>
          <a:xfrm>
            <a:off x="8935090" y="280263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1" name="object 1221"/>
          <p:cNvSpPr/>
          <p:nvPr/>
        </p:nvSpPr>
        <p:spPr>
          <a:xfrm>
            <a:off x="8935090" y="280568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2" name="object 1222"/>
          <p:cNvSpPr/>
          <p:nvPr/>
        </p:nvSpPr>
        <p:spPr>
          <a:xfrm>
            <a:off x="8935090" y="280873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3" name="object 1223"/>
          <p:cNvSpPr/>
          <p:nvPr/>
        </p:nvSpPr>
        <p:spPr>
          <a:xfrm>
            <a:off x="8935090" y="2811779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4" name="object 1224"/>
          <p:cNvSpPr/>
          <p:nvPr/>
        </p:nvSpPr>
        <p:spPr>
          <a:xfrm>
            <a:off x="8935090" y="281482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5" name="object 1225"/>
          <p:cNvSpPr/>
          <p:nvPr/>
        </p:nvSpPr>
        <p:spPr>
          <a:xfrm>
            <a:off x="8935090" y="281787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6" name="object 1226"/>
          <p:cNvSpPr/>
          <p:nvPr/>
        </p:nvSpPr>
        <p:spPr>
          <a:xfrm>
            <a:off x="8935090" y="282092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7" name="object 1227"/>
          <p:cNvSpPr/>
          <p:nvPr/>
        </p:nvSpPr>
        <p:spPr>
          <a:xfrm>
            <a:off x="8935090" y="282397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8" name="object 1228"/>
          <p:cNvSpPr/>
          <p:nvPr/>
        </p:nvSpPr>
        <p:spPr>
          <a:xfrm>
            <a:off x="8935090" y="282702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9" name="object 1229"/>
          <p:cNvSpPr/>
          <p:nvPr/>
        </p:nvSpPr>
        <p:spPr>
          <a:xfrm>
            <a:off x="8935090" y="283006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0" name="object 1230"/>
          <p:cNvSpPr/>
          <p:nvPr/>
        </p:nvSpPr>
        <p:spPr>
          <a:xfrm>
            <a:off x="8935090" y="2833116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1" name="object 1231"/>
          <p:cNvSpPr/>
          <p:nvPr/>
        </p:nvSpPr>
        <p:spPr>
          <a:xfrm>
            <a:off x="8935090" y="283616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2" name="object 1232"/>
          <p:cNvSpPr/>
          <p:nvPr/>
        </p:nvSpPr>
        <p:spPr>
          <a:xfrm>
            <a:off x="8935090" y="2839211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3" name="object 1233"/>
          <p:cNvSpPr/>
          <p:nvPr/>
        </p:nvSpPr>
        <p:spPr>
          <a:xfrm>
            <a:off x="8935090" y="284226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4" name="object 1234"/>
          <p:cNvSpPr/>
          <p:nvPr/>
        </p:nvSpPr>
        <p:spPr>
          <a:xfrm>
            <a:off x="8935090" y="2845307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5" name="object 1235"/>
          <p:cNvSpPr/>
          <p:nvPr/>
        </p:nvSpPr>
        <p:spPr>
          <a:xfrm>
            <a:off x="8432169" y="284835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6" name="object 1236"/>
          <p:cNvSpPr/>
          <p:nvPr/>
        </p:nvSpPr>
        <p:spPr>
          <a:xfrm>
            <a:off x="8935090" y="284835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7" name="object 1237"/>
          <p:cNvSpPr/>
          <p:nvPr/>
        </p:nvSpPr>
        <p:spPr>
          <a:xfrm>
            <a:off x="8432169" y="285140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8" name="object 1238"/>
          <p:cNvSpPr/>
          <p:nvPr/>
        </p:nvSpPr>
        <p:spPr>
          <a:xfrm>
            <a:off x="8935090" y="285140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9" name="object 1239"/>
          <p:cNvSpPr/>
          <p:nvPr/>
        </p:nvSpPr>
        <p:spPr>
          <a:xfrm>
            <a:off x="8432169" y="2854451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0" name="object 1240"/>
          <p:cNvSpPr/>
          <p:nvPr/>
        </p:nvSpPr>
        <p:spPr>
          <a:xfrm>
            <a:off x="8935090" y="2854451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1" name="object 1241"/>
          <p:cNvSpPr/>
          <p:nvPr/>
        </p:nvSpPr>
        <p:spPr>
          <a:xfrm>
            <a:off x="8432169" y="285750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2" name="object 1242"/>
          <p:cNvSpPr/>
          <p:nvPr/>
        </p:nvSpPr>
        <p:spPr>
          <a:xfrm>
            <a:off x="8935090" y="2857500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3" name="object 1243"/>
          <p:cNvSpPr/>
          <p:nvPr/>
        </p:nvSpPr>
        <p:spPr>
          <a:xfrm>
            <a:off x="8432169" y="2860548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4" name="object 1244"/>
          <p:cNvSpPr/>
          <p:nvPr/>
        </p:nvSpPr>
        <p:spPr>
          <a:xfrm>
            <a:off x="8935090" y="2860548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5" name="object 1245"/>
          <p:cNvSpPr/>
          <p:nvPr/>
        </p:nvSpPr>
        <p:spPr>
          <a:xfrm>
            <a:off x="8432169" y="286359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6" name="object 1246"/>
          <p:cNvSpPr/>
          <p:nvPr/>
        </p:nvSpPr>
        <p:spPr>
          <a:xfrm>
            <a:off x="8935090" y="286359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7" name="object 1247"/>
          <p:cNvSpPr/>
          <p:nvPr/>
        </p:nvSpPr>
        <p:spPr>
          <a:xfrm>
            <a:off x="8432169" y="286664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8" name="object 1248"/>
          <p:cNvSpPr/>
          <p:nvPr/>
        </p:nvSpPr>
        <p:spPr>
          <a:xfrm>
            <a:off x="8935090" y="2866644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9" name="object 1249"/>
          <p:cNvSpPr/>
          <p:nvPr/>
        </p:nvSpPr>
        <p:spPr>
          <a:xfrm>
            <a:off x="8432169" y="286969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0" name="object 1250"/>
          <p:cNvSpPr/>
          <p:nvPr/>
        </p:nvSpPr>
        <p:spPr>
          <a:xfrm>
            <a:off x="8935090" y="2869692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1" name="object 1251"/>
          <p:cNvSpPr/>
          <p:nvPr/>
        </p:nvSpPr>
        <p:spPr>
          <a:xfrm>
            <a:off x="8432169" y="2872739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2" name="object 1252"/>
          <p:cNvSpPr/>
          <p:nvPr/>
        </p:nvSpPr>
        <p:spPr>
          <a:xfrm>
            <a:off x="8935090" y="2872739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3" name="object 1253"/>
          <p:cNvSpPr/>
          <p:nvPr/>
        </p:nvSpPr>
        <p:spPr>
          <a:xfrm>
            <a:off x="8432169" y="2875788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4" name="object 1254"/>
          <p:cNvSpPr/>
          <p:nvPr/>
        </p:nvSpPr>
        <p:spPr>
          <a:xfrm>
            <a:off x="8935090" y="2875788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5" name="object 1255"/>
          <p:cNvSpPr/>
          <p:nvPr/>
        </p:nvSpPr>
        <p:spPr>
          <a:xfrm>
            <a:off x="8432169" y="287883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6" name="object 1256"/>
          <p:cNvSpPr/>
          <p:nvPr/>
        </p:nvSpPr>
        <p:spPr>
          <a:xfrm>
            <a:off x="8935090" y="2878835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7" name="object 1257"/>
          <p:cNvSpPr/>
          <p:nvPr/>
        </p:nvSpPr>
        <p:spPr>
          <a:xfrm>
            <a:off x="6194938" y="2602992"/>
            <a:ext cx="2743200" cy="283463"/>
          </a:xfrm>
          <a:prstGeom prst="rect">
            <a:avLst/>
          </a:prstGeom>
          <a:blipFill>
            <a:blip r:embed="rId1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8" name="object 1258"/>
          <p:cNvSpPr/>
          <p:nvPr/>
        </p:nvSpPr>
        <p:spPr>
          <a:xfrm>
            <a:off x="5646297" y="1277111"/>
            <a:ext cx="3483863" cy="1719071"/>
          </a:xfrm>
          <a:prstGeom prst="rect">
            <a:avLst/>
          </a:prstGeom>
          <a:blipFill>
            <a:blip r:embed="rId1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1" name="object 12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25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7</a:t>
            </a:r>
            <a:endParaRPr sz="900">
              <a:latin typeface="Arial"/>
              <a:cs typeface="Arial"/>
            </a:endParaRPr>
          </a:p>
        </p:txBody>
      </p:sp>
      <p:graphicFrame>
        <p:nvGraphicFramePr>
          <p:cNvPr id="1259" name="object 1259"/>
          <p:cNvGraphicFramePr>
            <a:graphicFrameLocks noGrp="1"/>
          </p:cNvGraphicFramePr>
          <p:nvPr/>
        </p:nvGraphicFramePr>
        <p:xfrm>
          <a:off x="2271530" y="5397372"/>
          <a:ext cx="5785096" cy="12344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35"/>
                <a:gridCol w="1519424"/>
                <a:gridCol w="1228343"/>
                <a:gridCol w="1447799"/>
                <a:gridCol w="1301495"/>
              </a:tblGrid>
              <a:tr h="320039"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6509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eg</a:t>
                      </a:r>
                      <a:r>
                        <a:rPr sz="14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is</a:t>
                      </a:r>
                      <a:r>
                        <a:rPr sz="1400" spc="-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00" spc="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4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eng</a:t>
                      </a:r>
                      <a:r>
                        <a:rPr sz="1400" spc="-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6509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400" spc="-1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4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eedba</a:t>
                      </a:r>
                      <a:r>
                        <a:rPr sz="14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ck</a:t>
                      </a:r>
                      <a:r>
                        <a:rPr sz="1400" spc="1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4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it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spc="-1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4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eed</a:t>
                      </a:r>
                      <a:r>
                        <a:rPr sz="1400" spc="-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4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sz="1400" spc="-2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14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ar</a:t>
                      </a:r>
                      <a:r>
                        <a:rPr sz="14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400" spc="6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4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it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ND</a:t>
                      </a:r>
                      <a:r>
                        <a:rPr sz="1400" spc="-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npu</a:t>
                      </a:r>
                      <a:r>
                        <a:rPr sz="1400" spc="-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799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6509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4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4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6509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4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14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14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91</a:t>
                      </a:r>
                      <a:r>
                        <a:rPr sz="14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,</a:t>
                      </a:r>
                      <a:r>
                        <a:rPr sz="14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9</a:t>
                      </a:r>
                      <a:r>
                        <a:rPr sz="14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799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6509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4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8</a:t>
                      </a:r>
                      <a:r>
                        <a:rPr sz="14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6509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4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sz="14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14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82</a:t>
                      </a:r>
                      <a:r>
                        <a:rPr sz="14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,</a:t>
                      </a:r>
                      <a:r>
                        <a:rPr sz="14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8</a:t>
                      </a:r>
                      <a:r>
                        <a:rPr sz="14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799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6509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400" spc="-10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11</a:t>
                      </a:r>
                      <a:r>
                        <a:rPr sz="14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6509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4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8</a:t>
                      </a:r>
                      <a:r>
                        <a:rPr sz="14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14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109</a:t>
                      </a:r>
                      <a:r>
                        <a:rPr sz="14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,</a:t>
                      </a:r>
                      <a:r>
                        <a:rPr sz="14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4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4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3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7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tr-TR" sz="2800" b="1" spc="-15" dirty="0" smtClean="0">
                <a:solidFill>
                  <a:srgbClr val="232021"/>
                </a:solidFill>
                <a:latin typeface="Arial"/>
                <a:cs typeface="Arial"/>
              </a:rPr>
              <a:t>Ünite içeriği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2398" y="2176274"/>
            <a:ext cx="4615180" cy="26687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207645" algn="l"/>
              </a:tabLst>
            </a:pPr>
            <a:r>
              <a:rPr lang="tr-TR" sz="2000" b="1" dirty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lang="tr-TR" sz="2000" b="1" spc="-1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lang="tr-TR" sz="2000" b="1" spc="-5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lang="tr-TR" sz="2000" b="1" spc="-20" dirty="0" smtClean="0">
                <a:solidFill>
                  <a:srgbClr val="232021"/>
                </a:solidFill>
                <a:latin typeface="Arial"/>
                <a:cs typeface="Arial"/>
              </a:rPr>
              <a:t>eam</a:t>
            </a:r>
            <a:r>
              <a:rPr lang="tr-TR" sz="2000" b="1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b="1" dirty="0">
                <a:solidFill>
                  <a:srgbClr val="232021"/>
                </a:solidFill>
                <a:latin typeface="Arial"/>
                <a:cs typeface="Arial"/>
              </a:rPr>
              <a:t>şifrelemeye giriş</a:t>
            </a:r>
            <a:endParaRPr lang="tr-TR" sz="2000" b="1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lang="tr-TR" sz="700" dirty="0"/>
          </a:p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207645" algn="l"/>
              </a:tabLst>
            </a:pPr>
            <a:r>
              <a:rPr lang="tr-TR" sz="2000" spc="-15" dirty="0">
                <a:solidFill>
                  <a:srgbClr val="232021"/>
                </a:solidFill>
                <a:latin typeface="Arial"/>
                <a:cs typeface="Arial"/>
              </a:rPr>
              <a:t>Rastgele sayı üreteci (</a:t>
            </a:r>
            <a:r>
              <a:rPr lang="tr-TR" sz="2000" spc="-15" dirty="0" err="1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lang="tr-TR" sz="2000" spc="-20" dirty="0" err="1">
                <a:solidFill>
                  <a:srgbClr val="232021"/>
                </a:solidFill>
                <a:latin typeface="Arial"/>
                <a:cs typeface="Arial"/>
              </a:rPr>
              <a:t>andom</a:t>
            </a:r>
            <a:r>
              <a:rPr lang="tr-TR" sz="2000" spc="1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spc="-20" dirty="0" err="1">
                <a:solidFill>
                  <a:srgbClr val="232021"/>
                </a:solidFill>
                <a:latin typeface="Arial"/>
                <a:cs typeface="Arial"/>
              </a:rPr>
              <a:t>nu</a:t>
            </a:r>
            <a:r>
              <a:rPr lang="tr-TR" sz="2000" spc="20" dirty="0" err="1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lang="tr-TR" sz="2000" spc="-20" dirty="0" err="1">
                <a:solidFill>
                  <a:srgbClr val="232021"/>
                </a:solidFill>
                <a:latin typeface="Arial"/>
                <a:cs typeface="Arial"/>
              </a:rPr>
              <a:t>be</a:t>
            </a:r>
            <a:r>
              <a:rPr lang="tr-TR" sz="2000" spc="-10" dirty="0" err="1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lang="tr-TR" sz="2000" spc="-2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spc="-20" dirty="0" err="1">
                <a:solidFill>
                  <a:srgbClr val="232021"/>
                </a:solidFill>
                <a:latin typeface="Arial"/>
                <a:cs typeface="Arial"/>
              </a:rPr>
              <a:t>gene</a:t>
            </a:r>
            <a:r>
              <a:rPr lang="tr-TR" sz="2000" spc="-5" dirty="0" err="1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lang="tr-TR" sz="2000" spc="-20" dirty="0" err="1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lang="tr-TR" sz="2000" spc="-15" dirty="0" err="1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lang="tr-TR" sz="2000" spc="-20" dirty="0" err="1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lang="tr-TR" sz="2000" spc="-5" dirty="0" err="1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lang="tr-TR" sz="2000" spc="-10" dirty="0" err="1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lang="tr-TR" sz="2000" spc="3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spc="-5" dirty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lang="tr-TR" sz="2000" spc="-15" dirty="0" err="1">
                <a:solidFill>
                  <a:srgbClr val="232021"/>
                </a:solidFill>
                <a:latin typeface="Arial"/>
                <a:cs typeface="Arial"/>
              </a:rPr>
              <a:t>RN</a:t>
            </a:r>
            <a:r>
              <a:rPr lang="tr-TR" sz="2000" spc="-10" dirty="0" err="1">
                <a:solidFill>
                  <a:srgbClr val="232021"/>
                </a:solidFill>
                <a:latin typeface="Arial"/>
                <a:cs typeface="Arial"/>
              </a:rPr>
              <a:t>G</a:t>
            </a:r>
            <a:r>
              <a:rPr lang="tr-TR" sz="2000" dirty="0" err="1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lang="tr-TR" sz="2000" spc="-10" dirty="0">
                <a:solidFill>
                  <a:srgbClr val="232021"/>
                </a:solidFill>
                <a:latin typeface="Arial"/>
                <a:cs typeface="Arial"/>
              </a:rPr>
              <a:t>))</a:t>
            </a:r>
            <a:endParaRPr lang="tr-TR" sz="2000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19"/>
              </a:spcBef>
              <a:buClr>
                <a:srgbClr val="5C83BE"/>
              </a:buClr>
              <a:buFont typeface="Arial"/>
              <a:buChar char="•"/>
            </a:pPr>
            <a:endParaRPr lang="tr-TR" sz="700" dirty="0"/>
          </a:p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207645" algn="l"/>
              </a:tabLst>
            </a:pPr>
            <a:r>
              <a:rPr lang="tr-TR" sz="2000" spc="-10" dirty="0">
                <a:solidFill>
                  <a:srgbClr val="232021"/>
                </a:solidFill>
                <a:latin typeface="Arial"/>
                <a:cs typeface="Arial"/>
              </a:rPr>
              <a:t>Tek kullanımlık blok notlar(</a:t>
            </a:r>
            <a:r>
              <a:rPr lang="tr-TR" sz="2000" spc="-10" dirty="0" err="1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lang="tr-TR" sz="2000" spc="-20" dirty="0" err="1">
                <a:solidFill>
                  <a:srgbClr val="232021"/>
                </a:solidFill>
                <a:latin typeface="Arial"/>
                <a:cs typeface="Arial"/>
              </a:rPr>
              <a:t>ne</a:t>
            </a:r>
            <a:r>
              <a:rPr lang="tr-TR" sz="2000" spc="-5" dirty="0">
                <a:solidFill>
                  <a:srgbClr val="232021"/>
                </a:solidFill>
                <a:latin typeface="Arial"/>
                <a:cs typeface="Arial"/>
              </a:rPr>
              <a:t>-</a:t>
            </a:r>
            <a:r>
              <a:rPr lang="tr-TR" sz="2000" spc="15" dirty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lang="tr-TR" sz="2000" spc="-20" dirty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lang="tr-TR" sz="2000" spc="20" dirty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lang="tr-TR" sz="2000" spc="-15" dirty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lang="tr-TR" sz="2000" spc="-8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spc="-25" dirty="0" err="1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lang="tr-TR" sz="2000" spc="-20" dirty="0" err="1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lang="tr-TR" sz="2000" spc="-15" dirty="0" err="1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lang="tr-TR" sz="2000" spc="4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spc="-5" dirty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lang="tr-TR" sz="2000" spc="-10" dirty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lang="tr-TR" sz="2000" spc="15" dirty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lang="tr-TR" sz="2000" spc="-25" dirty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lang="tr-TR" sz="2000" spc="-10" dirty="0">
                <a:solidFill>
                  <a:srgbClr val="232021"/>
                </a:solidFill>
                <a:latin typeface="Arial"/>
                <a:cs typeface="Arial"/>
              </a:rPr>
              <a:t>))</a:t>
            </a:r>
            <a:endParaRPr lang="tr-TR" sz="2000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lang="tr-TR" sz="700" dirty="0"/>
          </a:p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207645" algn="l"/>
              </a:tabLst>
            </a:pPr>
            <a:r>
              <a:rPr lang="tr-TR" sz="2000" spc="-20" dirty="0" err="1">
                <a:solidFill>
                  <a:srgbClr val="232021"/>
                </a:solidFill>
                <a:latin typeface="Arial"/>
                <a:cs typeface="Arial"/>
              </a:rPr>
              <a:t>Linea</a:t>
            </a:r>
            <a:r>
              <a:rPr lang="tr-TR" sz="2000" spc="-10" dirty="0" err="1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lang="tr-TR" sz="2000" spc="2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spc="10" dirty="0" err="1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lang="tr-TR" sz="2000" spc="-20" dirty="0" err="1">
                <a:solidFill>
                  <a:srgbClr val="232021"/>
                </a:solidFill>
                <a:latin typeface="Arial"/>
                <a:cs typeface="Arial"/>
              </a:rPr>
              <a:t>eedba</a:t>
            </a:r>
            <a:r>
              <a:rPr lang="tr-TR" sz="2000" dirty="0" err="1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lang="tr-TR" sz="2000" spc="-10" dirty="0" err="1">
                <a:solidFill>
                  <a:srgbClr val="232021"/>
                </a:solidFill>
                <a:latin typeface="Arial"/>
                <a:cs typeface="Arial"/>
              </a:rPr>
              <a:t>k</a:t>
            </a:r>
            <a:r>
              <a:rPr lang="tr-TR" sz="2000" spc="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dirty="0" err="1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lang="tr-TR" sz="2000" spc="-20" dirty="0" err="1">
                <a:solidFill>
                  <a:srgbClr val="232021"/>
                </a:solidFill>
                <a:latin typeface="Arial"/>
                <a:cs typeface="Arial"/>
              </a:rPr>
              <a:t>hi</a:t>
            </a:r>
            <a:r>
              <a:rPr lang="tr-TR" sz="2000" spc="10" dirty="0" err="1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lang="tr-TR" sz="2000" spc="-10" dirty="0" err="1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lang="tr-TR" sz="2000" spc="-3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spc="-5" dirty="0" err="1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lang="tr-TR" sz="2000" spc="-20" dirty="0" err="1">
                <a:solidFill>
                  <a:srgbClr val="232021"/>
                </a:solidFill>
                <a:latin typeface="Arial"/>
                <a:cs typeface="Arial"/>
              </a:rPr>
              <a:t>egi</a:t>
            </a:r>
            <a:r>
              <a:rPr lang="tr-TR" sz="2000" dirty="0" err="1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lang="tr-TR" sz="2000" spc="-15" dirty="0" err="1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lang="tr-TR" sz="2000" spc="-20" dirty="0" err="1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lang="tr-TR" sz="2000" spc="-5" dirty="0" err="1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lang="tr-TR" sz="2000" spc="-10" dirty="0" err="1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lang="tr-TR" sz="2000" spc="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spc="-5" dirty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lang="tr-TR" sz="2000" spc="-20" dirty="0" err="1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lang="tr-TR" sz="2000" spc="-10" dirty="0" err="1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lang="tr-TR" sz="2000" spc="-25" dirty="0" err="1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lang="tr-TR" sz="2000" spc="-15" dirty="0" err="1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lang="tr-TR" sz="2000" dirty="0" err="1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lang="tr-TR" sz="2000" spc="-10" dirty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endParaRPr lang="tr-TR" sz="2000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lang="tr-TR" sz="700" dirty="0"/>
          </a:p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207645" algn="l"/>
              </a:tabLst>
            </a:pPr>
            <a:r>
              <a:rPr lang="tr-TR" sz="2000" spc="15" dirty="0" err="1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lang="tr-TR" sz="2000" spc="-5" dirty="0" err="1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lang="tr-TR" sz="2000" spc="-20" dirty="0" err="1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lang="tr-TR" sz="2000" spc="-25" dirty="0" err="1">
                <a:solidFill>
                  <a:srgbClr val="232021"/>
                </a:solidFill>
                <a:latin typeface="Arial"/>
                <a:cs typeface="Arial"/>
              </a:rPr>
              <a:t>v</a:t>
            </a:r>
            <a:r>
              <a:rPr lang="tr-TR" sz="2000" spc="-20" dirty="0" err="1">
                <a:solidFill>
                  <a:srgbClr val="232021"/>
                </a:solidFill>
                <a:latin typeface="Arial"/>
                <a:cs typeface="Arial"/>
              </a:rPr>
              <a:t>iu</a:t>
            </a:r>
            <a:r>
              <a:rPr lang="tr-TR" sz="2000" spc="20" dirty="0" err="1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lang="tr-TR" sz="2000" spc="-10" dirty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r>
              <a:rPr lang="tr-TR" sz="2000" spc="-5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spc="-15" dirty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lang="tr-TR" sz="2000" spc="1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spc="20" dirty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lang="tr-TR" sz="2000" spc="-20" dirty="0">
                <a:solidFill>
                  <a:srgbClr val="232021"/>
                </a:solidFill>
                <a:latin typeface="Arial"/>
                <a:cs typeface="Arial"/>
              </a:rPr>
              <a:t>ode</a:t>
            </a:r>
            <a:r>
              <a:rPr lang="tr-TR" sz="2000" spc="-5" dirty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lang="tr-TR" sz="2000" spc="-15" dirty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lang="tr-TR" sz="2000" spc="-3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dirty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lang="tr-TR" sz="2000" spc="-15" dirty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lang="tr-TR" sz="2000" spc="-5" dirty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lang="tr-TR" sz="2000" spc="-20" dirty="0">
                <a:solidFill>
                  <a:srgbClr val="232021"/>
                </a:solidFill>
                <a:latin typeface="Arial"/>
                <a:cs typeface="Arial"/>
              </a:rPr>
              <a:t>eam</a:t>
            </a:r>
            <a:r>
              <a:rPr lang="tr-TR" sz="2000" spc="-1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dirty="0">
                <a:solidFill>
                  <a:srgbClr val="232021"/>
                </a:solidFill>
                <a:latin typeface="Arial"/>
                <a:cs typeface="Arial"/>
              </a:rPr>
              <a:t>şifre</a:t>
            </a:r>
            <a:endParaRPr lang="tr-TR"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5337" y="622555"/>
            <a:ext cx="5158105" cy="356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3700" indent="-381000">
              <a:lnSpc>
                <a:spcPct val="100000"/>
              </a:lnSpc>
              <a:buClr>
                <a:srgbClr val="5C83BE"/>
              </a:buClr>
              <a:buSzPct val="118421"/>
              <a:buFont typeface="Arial"/>
              <a:buChar char="•"/>
              <a:tabLst>
                <a:tab pos="393700" algn="l"/>
              </a:tabLst>
            </a:pPr>
            <a:r>
              <a:rPr lang="tr-TR"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Şifrelemede </a:t>
            </a:r>
            <a:r>
              <a:rPr sz="1900" b="1" spc="-10" dirty="0" err="1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900" b="1" spc="-20" dirty="0" err="1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900" b="1" spc="-5" dirty="0" err="1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900" b="1" spc="-15" dirty="0" err="1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lang="tr-TR" sz="1900" b="1" spc="-15" dirty="0" smtClean="0">
                <a:solidFill>
                  <a:srgbClr val="232021"/>
                </a:solidFill>
                <a:latin typeface="Arial"/>
                <a:cs typeface="Arial"/>
              </a:rPr>
              <a:t>am Şifrelemenin Yeri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04209" y="1575815"/>
            <a:ext cx="1810511" cy="441959"/>
          </a:xfrm>
          <a:custGeom>
            <a:avLst/>
            <a:gdLst/>
            <a:ahLst/>
            <a:cxnLst/>
            <a:rect l="l" t="t" r="r" b="b"/>
            <a:pathLst>
              <a:path w="1810511" h="441959">
                <a:moveTo>
                  <a:pt x="1810511" y="219455"/>
                </a:moveTo>
                <a:lnTo>
                  <a:pt x="1804415" y="176783"/>
                </a:lnTo>
                <a:lnTo>
                  <a:pt x="1786127" y="134111"/>
                </a:lnTo>
                <a:lnTo>
                  <a:pt x="1743455" y="79247"/>
                </a:lnTo>
                <a:lnTo>
                  <a:pt x="1722119" y="64007"/>
                </a:lnTo>
                <a:lnTo>
                  <a:pt x="1703831" y="48767"/>
                </a:lnTo>
                <a:lnTo>
                  <a:pt x="1630679" y="18287"/>
                </a:lnTo>
                <a:lnTo>
                  <a:pt x="1575815" y="3047"/>
                </a:lnTo>
                <a:lnTo>
                  <a:pt x="1545335" y="0"/>
                </a:lnTo>
                <a:lnTo>
                  <a:pt x="265175" y="0"/>
                </a:lnTo>
                <a:lnTo>
                  <a:pt x="207263" y="9143"/>
                </a:lnTo>
                <a:lnTo>
                  <a:pt x="131063" y="36575"/>
                </a:lnTo>
                <a:lnTo>
                  <a:pt x="88391" y="64007"/>
                </a:lnTo>
                <a:lnTo>
                  <a:pt x="67055" y="79247"/>
                </a:lnTo>
                <a:lnTo>
                  <a:pt x="36575" y="115823"/>
                </a:lnTo>
                <a:lnTo>
                  <a:pt x="24383" y="134111"/>
                </a:lnTo>
                <a:lnTo>
                  <a:pt x="6095" y="176783"/>
                </a:lnTo>
                <a:lnTo>
                  <a:pt x="0" y="219455"/>
                </a:lnTo>
                <a:lnTo>
                  <a:pt x="3047" y="243839"/>
                </a:lnTo>
                <a:lnTo>
                  <a:pt x="6095" y="265175"/>
                </a:lnTo>
                <a:lnTo>
                  <a:pt x="9143" y="272287"/>
                </a:lnTo>
                <a:lnTo>
                  <a:pt x="9143" y="219455"/>
                </a:lnTo>
                <a:lnTo>
                  <a:pt x="9334" y="220979"/>
                </a:lnTo>
                <a:lnTo>
                  <a:pt x="12191" y="198119"/>
                </a:lnTo>
                <a:lnTo>
                  <a:pt x="12191" y="201167"/>
                </a:lnTo>
                <a:lnTo>
                  <a:pt x="15239" y="179831"/>
                </a:lnTo>
                <a:lnTo>
                  <a:pt x="21335" y="158495"/>
                </a:lnTo>
                <a:lnTo>
                  <a:pt x="42671" y="126491"/>
                </a:lnTo>
                <a:lnTo>
                  <a:pt x="42671" y="121919"/>
                </a:lnTo>
                <a:lnTo>
                  <a:pt x="57911" y="103631"/>
                </a:lnTo>
                <a:lnTo>
                  <a:pt x="73151" y="90931"/>
                </a:lnTo>
                <a:lnTo>
                  <a:pt x="73151" y="88391"/>
                </a:lnTo>
                <a:lnTo>
                  <a:pt x="91439" y="75329"/>
                </a:lnTo>
                <a:lnTo>
                  <a:pt x="91439" y="73151"/>
                </a:lnTo>
                <a:lnTo>
                  <a:pt x="112775" y="57911"/>
                </a:lnTo>
                <a:lnTo>
                  <a:pt x="182879" y="27431"/>
                </a:lnTo>
                <a:lnTo>
                  <a:pt x="265175" y="12191"/>
                </a:lnTo>
                <a:lnTo>
                  <a:pt x="295655" y="9143"/>
                </a:lnTo>
                <a:lnTo>
                  <a:pt x="1514855" y="9143"/>
                </a:lnTo>
                <a:lnTo>
                  <a:pt x="1600199" y="18287"/>
                </a:lnTo>
                <a:lnTo>
                  <a:pt x="1676399" y="45719"/>
                </a:lnTo>
                <a:lnTo>
                  <a:pt x="1719071" y="73151"/>
                </a:lnTo>
                <a:lnTo>
                  <a:pt x="1752599" y="103631"/>
                </a:lnTo>
                <a:lnTo>
                  <a:pt x="1780031" y="140207"/>
                </a:lnTo>
                <a:lnTo>
                  <a:pt x="1780031" y="144779"/>
                </a:lnTo>
                <a:lnTo>
                  <a:pt x="1789175" y="158495"/>
                </a:lnTo>
                <a:lnTo>
                  <a:pt x="1795271" y="179831"/>
                </a:lnTo>
                <a:lnTo>
                  <a:pt x="1798319" y="201167"/>
                </a:lnTo>
                <a:lnTo>
                  <a:pt x="1798319" y="198119"/>
                </a:lnTo>
                <a:lnTo>
                  <a:pt x="1801177" y="220979"/>
                </a:lnTo>
                <a:lnTo>
                  <a:pt x="1801367" y="219455"/>
                </a:lnTo>
                <a:lnTo>
                  <a:pt x="1801367" y="275843"/>
                </a:lnTo>
                <a:lnTo>
                  <a:pt x="1804415" y="265175"/>
                </a:lnTo>
                <a:lnTo>
                  <a:pt x="1807463" y="243839"/>
                </a:lnTo>
                <a:lnTo>
                  <a:pt x="1810511" y="219455"/>
                </a:lnTo>
                <a:close/>
              </a:path>
              <a:path w="1810511" h="441959">
                <a:moveTo>
                  <a:pt x="9334" y="220979"/>
                </a:moveTo>
                <a:lnTo>
                  <a:pt x="9143" y="219455"/>
                </a:lnTo>
                <a:lnTo>
                  <a:pt x="9143" y="222503"/>
                </a:lnTo>
                <a:lnTo>
                  <a:pt x="9334" y="220979"/>
                </a:lnTo>
                <a:close/>
              </a:path>
              <a:path w="1810511" h="441959">
                <a:moveTo>
                  <a:pt x="45719" y="320039"/>
                </a:moveTo>
                <a:lnTo>
                  <a:pt x="21335" y="283463"/>
                </a:lnTo>
                <a:lnTo>
                  <a:pt x="15239" y="262127"/>
                </a:lnTo>
                <a:lnTo>
                  <a:pt x="12191" y="240791"/>
                </a:lnTo>
                <a:lnTo>
                  <a:pt x="12191" y="243839"/>
                </a:lnTo>
                <a:lnTo>
                  <a:pt x="9334" y="220979"/>
                </a:lnTo>
                <a:lnTo>
                  <a:pt x="9143" y="222503"/>
                </a:lnTo>
                <a:lnTo>
                  <a:pt x="9143" y="272287"/>
                </a:lnTo>
                <a:lnTo>
                  <a:pt x="24383" y="307847"/>
                </a:lnTo>
                <a:lnTo>
                  <a:pt x="36575" y="326135"/>
                </a:lnTo>
                <a:lnTo>
                  <a:pt x="42671" y="333451"/>
                </a:lnTo>
                <a:lnTo>
                  <a:pt x="42671" y="320039"/>
                </a:lnTo>
                <a:lnTo>
                  <a:pt x="45719" y="320039"/>
                </a:lnTo>
                <a:close/>
              </a:path>
              <a:path w="1810511" h="441959">
                <a:moveTo>
                  <a:pt x="45719" y="121919"/>
                </a:moveTo>
                <a:lnTo>
                  <a:pt x="42671" y="121919"/>
                </a:lnTo>
                <a:lnTo>
                  <a:pt x="42671" y="126491"/>
                </a:lnTo>
                <a:lnTo>
                  <a:pt x="45719" y="121919"/>
                </a:lnTo>
                <a:close/>
              </a:path>
              <a:path w="1810511" h="441959">
                <a:moveTo>
                  <a:pt x="76199" y="353567"/>
                </a:moveTo>
                <a:lnTo>
                  <a:pt x="57911" y="338327"/>
                </a:lnTo>
                <a:lnTo>
                  <a:pt x="42671" y="320039"/>
                </a:lnTo>
                <a:lnTo>
                  <a:pt x="42671" y="333451"/>
                </a:lnTo>
                <a:lnTo>
                  <a:pt x="67055" y="362711"/>
                </a:lnTo>
                <a:lnTo>
                  <a:pt x="73151" y="367066"/>
                </a:lnTo>
                <a:lnTo>
                  <a:pt x="73151" y="353567"/>
                </a:lnTo>
                <a:lnTo>
                  <a:pt x="76199" y="353567"/>
                </a:lnTo>
                <a:close/>
              </a:path>
              <a:path w="1810511" h="441959">
                <a:moveTo>
                  <a:pt x="76199" y="88391"/>
                </a:moveTo>
                <a:lnTo>
                  <a:pt x="73151" y="88391"/>
                </a:lnTo>
                <a:lnTo>
                  <a:pt x="73151" y="90931"/>
                </a:lnTo>
                <a:lnTo>
                  <a:pt x="76199" y="88391"/>
                </a:lnTo>
                <a:close/>
              </a:path>
              <a:path w="1810511" h="441959">
                <a:moveTo>
                  <a:pt x="94487" y="368807"/>
                </a:moveTo>
                <a:lnTo>
                  <a:pt x="73151" y="353567"/>
                </a:lnTo>
                <a:lnTo>
                  <a:pt x="73151" y="367066"/>
                </a:lnTo>
                <a:lnTo>
                  <a:pt x="88391" y="377951"/>
                </a:lnTo>
                <a:lnTo>
                  <a:pt x="91439" y="379983"/>
                </a:lnTo>
                <a:lnTo>
                  <a:pt x="91439" y="368807"/>
                </a:lnTo>
                <a:lnTo>
                  <a:pt x="94487" y="368807"/>
                </a:lnTo>
                <a:close/>
              </a:path>
              <a:path w="1810511" h="441959">
                <a:moveTo>
                  <a:pt x="94487" y="73151"/>
                </a:moveTo>
                <a:lnTo>
                  <a:pt x="91439" y="73151"/>
                </a:lnTo>
                <a:lnTo>
                  <a:pt x="91439" y="75329"/>
                </a:lnTo>
                <a:lnTo>
                  <a:pt x="94487" y="73151"/>
                </a:lnTo>
                <a:close/>
              </a:path>
              <a:path w="1810511" h="441959">
                <a:moveTo>
                  <a:pt x="1780031" y="316991"/>
                </a:moveTo>
                <a:lnTo>
                  <a:pt x="1780031" y="301751"/>
                </a:lnTo>
                <a:lnTo>
                  <a:pt x="1767839" y="320039"/>
                </a:lnTo>
                <a:lnTo>
                  <a:pt x="1752599" y="338327"/>
                </a:lnTo>
                <a:lnTo>
                  <a:pt x="1719071" y="368807"/>
                </a:lnTo>
                <a:lnTo>
                  <a:pt x="1676399" y="396239"/>
                </a:lnTo>
                <a:lnTo>
                  <a:pt x="1627631" y="414527"/>
                </a:lnTo>
                <a:lnTo>
                  <a:pt x="1545335" y="429767"/>
                </a:lnTo>
                <a:lnTo>
                  <a:pt x="1514855" y="432815"/>
                </a:lnTo>
                <a:lnTo>
                  <a:pt x="295655" y="432815"/>
                </a:lnTo>
                <a:lnTo>
                  <a:pt x="210311" y="423671"/>
                </a:lnTo>
                <a:lnTo>
                  <a:pt x="134111" y="396239"/>
                </a:lnTo>
                <a:lnTo>
                  <a:pt x="91439" y="368807"/>
                </a:lnTo>
                <a:lnTo>
                  <a:pt x="91439" y="379983"/>
                </a:lnTo>
                <a:lnTo>
                  <a:pt x="131063" y="405383"/>
                </a:lnTo>
                <a:lnTo>
                  <a:pt x="179831" y="423671"/>
                </a:lnTo>
                <a:lnTo>
                  <a:pt x="234695" y="435863"/>
                </a:lnTo>
                <a:lnTo>
                  <a:pt x="295655" y="441959"/>
                </a:lnTo>
                <a:lnTo>
                  <a:pt x="1514855" y="441959"/>
                </a:lnTo>
                <a:lnTo>
                  <a:pt x="1575815" y="435863"/>
                </a:lnTo>
                <a:lnTo>
                  <a:pt x="1630679" y="423671"/>
                </a:lnTo>
                <a:lnTo>
                  <a:pt x="1679447" y="405383"/>
                </a:lnTo>
                <a:lnTo>
                  <a:pt x="1722119" y="377951"/>
                </a:lnTo>
                <a:lnTo>
                  <a:pt x="1773935" y="326135"/>
                </a:lnTo>
                <a:lnTo>
                  <a:pt x="1780031" y="316991"/>
                </a:lnTo>
                <a:close/>
              </a:path>
              <a:path w="1810511" h="441959">
                <a:moveTo>
                  <a:pt x="1780031" y="144779"/>
                </a:moveTo>
                <a:lnTo>
                  <a:pt x="1780031" y="140207"/>
                </a:lnTo>
                <a:lnTo>
                  <a:pt x="1776983" y="140207"/>
                </a:lnTo>
                <a:lnTo>
                  <a:pt x="1780031" y="144779"/>
                </a:lnTo>
                <a:close/>
              </a:path>
              <a:path w="1810511" h="441959">
                <a:moveTo>
                  <a:pt x="1801367" y="275843"/>
                </a:moveTo>
                <a:lnTo>
                  <a:pt x="1801367" y="222503"/>
                </a:lnTo>
                <a:lnTo>
                  <a:pt x="1801177" y="220979"/>
                </a:lnTo>
                <a:lnTo>
                  <a:pt x="1798319" y="243839"/>
                </a:lnTo>
                <a:lnTo>
                  <a:pt x="1798319" y="240791"/>
                </a:lnTo>
                <a:lnTo>
                  <a:pt x="1795271" y="262127"/>
                </a:lnTo>
                <a:lnTo>
                  <a:pt x="1789175" y="283463"/>
                </a:lnTo>
                <a:lnTo>
                  <a:pt x="1776983" y="301751"/>
                </a:lnTo>
                <a:lnTo>
                  <a:pt x="1780031" y="301751"/>
                </a:lnTo>
                <a:lnTo>
                  <a:pt x="1780031" y="316991"/>
                </a:lnTo>
                <a:lnTo>
                  <a:pt x="1786127" y="307847"/>
                </a:lnTo>
                <a:lnTo>
                  <a:pt x="1798319" y="286511"/>
                </a:lnTo>
                <a:lnTo>
                  <a:pt x="1801367" y="275843"/>
                </a:lnTo>
                <a:close/>
              </a:path>
              <a:path w="1810511" h="441959">
                <a:moveTo>
                  <a:pt x="1801367" y="222503"/>
                </a:moveTo>
                <a:lnTo>
                  <a:pt x="1801367" y="219455"/>
                </a:lnTo>
                <a:lnTo>
                  <a:pt x="1801177" y="220979"/>
                </a:lnTo>
                <a:lnTo>
                  <a:pt x="1801367" y="2225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84714" y="1645921"/>
            <a:ext cx="112141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800" spc="-15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olog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05889" y="2654807"/>
            <a:ext cx="1807463" cy="441959"/>
          </a:xfrm>
          <a:custGeom>
            <a:avLst/>
            <a:gdLst/>
            <a:ahLst/>
            <a:cxnLst/>
            <a:rect l="l" t="t" r="r" b="b"/>
            <a:pathLst>
              <a:path w="1807463" h="441959">
                <a:moveTo>
                  <a:pt x="1807463" y="243839"/>
                </a:moveTo>
                <a:lnTo>
                  <a:pt x="1807463" y="198119"/>
                </a:lnTo>
                <a:lnTo>
                  <a:pt x="1795271" y="155447"/>
                </a:lnTo>
                <a:lnTo>
                  <a:pt x="1786127" y="134111"/>
                </a:lnTo>
                <a:lnTo>
                  <a:pt x="1770887" y="115823"/>
                </a:lnTo>
                <a:lnTo>
                  <a:pt x="1758695" y="97535"/>
                </a:lnTo>
                <a:lnTo>
                  <a:pt x="1722119" y="64007"/>
                </a:lnTo>
                <a:lnTo>
                  <a:pt x="1679447" y="39623"/>
                </a:lnTo>
                <a:lnTo>
                  <a:pt x="1600199" y="9143"/>
                </a:lnTo>
                <a:lnTo>
                  <a:pt x="1545335" y="3047"/>
                </a:lnTo>
                <a:lnTo>
                  <a:pt x="1514855" y="0"/>
                </a:lnTo>
                <a:lnTo>
                  <a:pt x="292607" y="0"/>
                </a:lnTo>
                <a:lnTo>
                  <a:pt x="262127" y="3047"/>
                </a:lnTo>
                <a:lnTo>
                  <a:pt x="234695" y="6095"/>
                </a:lnTo>
                <a:lnTo>
                  <a:pt x="204215" y="9143"/>
                </a:lnTo>
                <a:lnTo>
                  <a:pt x="179831" y="18287"/>
                </a:lnTo>
                <a:lnTo>
                  <a:pt x="152399" y="27431"/>
                </a:lnTo>
                <a:lnTo>
                  <a:pt x="128015" y="39623"/>
                </a:lnTo>
                <a:lnTo>
                  <a:pt x="85343" y="64007"/>
                </a:lnTo>
                <a:lnTo>
                  <a:pt x="48767" y="97535"/>
                </a:lnTo>
                <a:lnTo>
                  <a:pt x="21335" y="134111"/>
                </a:lnTo>
                <a:lnTo>
                  <a:pt x="0" y="198119"/>
                </a:lnTo>
                <a:lnTo>
                  <a:pt x="0" y="243839"/>
                </a:lnTo>
                <a:lnTo>
                  <a:pt x="9143" y="275843"/>
                </a:lnTo>
                <a:lnTo>
                  <a:pt x="9143" y="201167"/>
                </a:lnTo>
                <a:lnTo>
                  <a:pt x="21335" y="158495"/>
                </a:lnTo>
                <a:lnTo>
                  <a:pt x="30479" y="140207"/>
                </a:lnTo>
                <a:lnTo>
                  <a:pt x="42671" y="121919"/>
                </a:lnTo>
                <a:lnTo>
                  <a:pt x="54863" y="107289"/>
                </a:lnTo>
                <a:lnTo>
                  <a:pt x="54863" y="103631"/>
                </a:lnTo>
                <a:lnTo>
                  <a:pt x="91439" y="73151"/>
                </a:lnTo>
                <a:lnTo>
                  <a:pt x="109727" y="60089"/>
                </a:lnTo>
                <a:lnTo>
                  <a:pt x="109727" y="57911"/>
                </a:lnTo>
                <a:lnTo>
                  <a:pt x="134111" y="45719"/>
                </a:lnTo>
                <a:lnTo>
                  <a:pt x="155447" y="36575"/>
                </a:lnTo>
                <a:lnTo>
                  <a:pt x="182879" y="27431"/>
                </a:lnTo>
                <a:lnTo>
                  <a:pt x="207263" y="18287"/>
                </a:lnTo>
                <a:lnTo>
                  <a:pt x="207263" y="21335"/>
                </a:lnTo>
                <a:lnTo>
                  <a:pt x="234695" y="15239"/>
                </a:lnTo>
                <a:lnTo>
                  <a:pt x="262127" y="12496"/>
                </a:lnTo>
                <a:lnTo>
                  <a:pt x="262127" y="12191"/>
                </a:lnTo>
                <a:lnTo>
                  <a:pt x="292607" y="9143"/>
                </a:lnTo>
                <a:lnTo>
                  <a:pt x="1514855" y="9143"/>
                </a:lnTo>
                <a:lnTo>
                  <a:pt x="1542287" y="12191"/>
                </a:lnTo>
                <a:lnTo>
                  <a:pt x="1572767" y="15239"/>
                </a:lnTo>
                <a:lnTo>
                  <a:pt x="1600199" y="21335"/>
                </a:lnTo>
                <a:lnTo>
                  <a:pt x="1600199" y="18287"/>
                </a:lnTo>
                <a:lnTo>
                  <a:pt x="1673351" y="45719"/>
                </a:lnTo>
                <a:lnTo>
                  <a:pt x="1716023" y="73151"/>
                </a:lnTo>
                <a:lnTo>
                  <a:pt x="1749551" y="103631"/>
                </a:lnTo>
                <a:lnTo>
                  <a:pt x="1776983" y="140207"/>
                </a:lnTo>
                <a:lnTo>
                  <a:pt x="1798319" y="201167"/>
                </a:lnTo>
                <a:lnTo>
                  <a:pt x="1798319" y="275843"/>
                </a:lnTo>
                <a:lnTo>
                  <a:pt x="1807463" y="243839"/>
                </a:lnTo>
                <a:close/>
              </a:path>
              <a:path w="1807463" h="441959">
                <a:moveTo>
                  <a:pt x="57911" y="338327"/>
                </a:moveTo>
                <a:lnTo>
                  <a:pt x="42671" y="320039"/>
                </a:lnTo>
                <a:lnTo>
                  <a:pt x="30479" y="301751"/>
                </a:lnTo>
                <a:lnTo>
                  <a:pt x="21335" y="283463"/>
                </a:lnTo>
                <a:lnTo>
                  <a:pt x="15239" y="262127"/>
                </a:lnTo>
                <a:lnTo>
                  <a:pt x="15239" y="265175"/>
                </a:lnTo>
                <a:lnTo>
                  <a:pt x="9143" y="243839"/>
                </a:lnTo>
                <a:lnTo>
                  <a:pt x="9143" y="275843"/>
                </a:lnTo>
                <a:lnTo>
                  <a:pt x="33527" y="326135"/>
                </a:lnTo>
                <a:lnTo>
                  <a:pt x="54863" y="350519"/>
                </a:lnTo>
                <a:lnTo>
                  <a:pt x="54863" y="338327"/>
                </a:lnTo>
                <a:lnTo>
                  <a:pt x="57911" y="338327"/>
                </a:lnTo>
                <a:close/>
              </a:path>
              <a:path w="1807463" h="441959">
                <a:moveTo>
                  <a:pt x="57911" y="103631"/>
                </a:moveTo>
                <a:lnTo>
                  <a:pt x="54863" y="103631"/>
                </a:lnTo>
                <a:lnTo>
                  <a:pt x="54863" y="107289"/>
                </a:lnTo>
                <a:lnTo>
                  <a:pt x="57911" y="103631"/>
                </a:lnTo>
                <a:close/>
              </a:path>
              <a:path w="1807463" h="441959">
                <a:moveTo>
                  <a:pt x="112775" y="384047"/>
                </a:moveTo>
                <a:lnTo>
                  <a:pt x="91439" y="368807"/>
                </a:lnTo>
                <a:lnTo>
                  <a:pt x="91439" y="371855"/>
                </a:lnTo>
                <a:lnTo>
                  <a:pt x="73151" y="353567"/>
                </a:lnTo>
                <a:lnTo>
                  <a:pt x="73151" y="356615"/>
                </a:lnTo>
                <a:lnTo>
                  <a:pt x="54863" y="338327"/>
                </a:lnTo>
                <a:lnTo>
                  <a:pt x="54863" y="350519"/>
                </a:lnTo>
                <a:lnTo>
                  <a:pt x="67055" y="362711"/>
                </a:lnTo>
                <a:lnTo>
                  <a:pt x="85343" y="377951"/>
                </a:lnTo>
                <a:lnTo>
                  <a:pt x="106679" y="393191"/>
                </a:lnTo>
                <a:lnTo>
                  <a:pt x="109727" y="394933"/>
                </a:lnTo>
                <a:lnTo>
                  <a:pt x="109727" y="384047"/>
                </a:lnTo>
                <a:lnTo>
                  <a:pt x="112775" y="384047"/>
                </a:lnTo>
                <a:close/>
              </a:path>
              <a:path w="1807463" h="441959">
                <a:moveTo>
                  <a:pt x="112775" y="57911"/>
                </a:moveTo>
                <a:lnTo>
                  <a:pt x="109727" y="57911"/>
                </a:lnTo>
                <a:lnTo>
                  <a:pt x="109727" y="60089"/>
                </a:lnTo>
                <a:lnTo>
                  <a:pt x="112775" y="57911"/>
                </a:lnTo>
                <a:close/>
              </a:path>
              <a:path w="1807463" h="441959">
                <a:moveTo>
                  <a:pt x="265175" y="432815"/>
                </a:moveTo>
                <a:lnTo>
                  <a:pt x="234695" y="426719"/>
                </a:lnTo>
                <a:lnTo>
                  <a:pt x="207263" y="423671"/>
                </a:lnTo>
                <a:lnTo>
                  <a:pt x="182879" y="414527"/>
                </a:lnTo>
                <a:lnTo>
                  <a:pt x="155447" y="405383"/>
                </a:lnTo>
                <a:lnTo>
                  <a:pt x="134111" y="396239"/>
                </a:lnTo>
                <a:lnTo>
                  <a:pt x="109727" y="384047"/>
                </a:lnTo>
                <a:lnTo>
                  <a:pt x="109727" y="394933"/>
                </a:lnTo>
                <a:lnTo>
                  <a:pt x="128015" y="405383"/>
                </a:lnTo>
                <a:lnTo>
                  <a:pt x="152399" y="414527"/>
                </a:lnTo>
                <a:lnTo>
                  <a:pt x="179831" y="423671"/>
                </a:lnTo>
                <a:lnTo>
                  <a:pt x="204215" y="432815"/>
                </a:lnTo>
                <a:lnTo>
                  <a:pt x="234695" y="438911"/>
                </a:lnTo>
                <a:lnTo>
                  <a:pt x="262127" y="441959"/>
                </a:lnTo>
                <a:lnTo>
                  <a:pt x="262127" y="432815"/>
                </a:lnTo>
                <a:lnTo>
                  <a:pt x="265175" y="432815"/>
                </a:lnTo>
                <a:close/>
              </a:path>
              <a:path w="1807463" h="441959">
                <a:moveTo>
                  <a:pt x="265175" y="12191"/>
                </a:moveTo>
                <a:lnTo>
                  <a:pt x="262127" y="12191"/>
                </a:lnTo>
                <a:lnTo>
                  <a:pt x="262127" y="12496"/>
                </a:lnTo>
                <a:lnTo>
                  <a:pt x="265175" y="12191"/>
                </a:lnTo>
                <a:close/>
              </a:path>
              <a:path w="1807463" h="441959">
                <a:moveTo>
                  <a:pt x="1798319" y="275843"/>
                </a:moveTo>
                <a:lnTo>
                  <a:pt x="1798319" y="243839"/>
                </a:lnTo>
                <a:lnTo>
                  <a:pt x="1792223" y="265175"/>
                </a:lnTo>
                <a:lnTo>
                  <a:pt x="1792223" y="262127"/>
                </a:lnTo>
                <a:lnTo>
                  <a:pt x="1786127" y="283463"/>
                </a:lnTo>
                <a:lnTo>
                  <a:pt x="1776983" y="301751"/>
                </a:lnTo>
                <a:lnTo>
                  <a:pt x="1764791" y="320039"/>
                </a:lnTo>
                <a:lnTo>
                  <a:pt x="1734311" y="356615"/>
                </a:lnTo>
                <a:lnTo>
                  <a:pt x="1734311" y="353567"/>
                </a:lnTo>
                <a:lnTo>
                  <a:pt x="1716023" y="371855"/>
                </a:lnTo>
                <a:lnTo>
                  <a:pt x="1716023" y="368807"/>
                </a:lnTo>
                <a:lnTo>
                  <a:pt x="1694687" y="384047"/>
                </a:lnTo>
                <a:lnTo>
                  <a:pt x="1673351" y="396239"/>
                </a:lnTo>
                <a:lnTo>
                  <a:pt x="1600199" y="423671"/>
                </a:lnTo>
                <a:lnTo>
                  <a:pt x="1572767" y="426719"/>
                </a:lnTo>
                <a:lnTo>
                  <a:pt x="1542287" y="432815"/>
                </a:lnTo>
                <a:lnTo>
                  <a:pt x="262127" y="432815"/>
                </a:lnTo>
                <a:lnTo>
                  <a:pt x="262127" y="441959"/>
                </a:lnTo>
                <a:lnTo>
                  <a:pt x="1545335" y="441959"/>
                </a:lnTo>
                <a:lnTo>
                  <a:pt x="1572767" y="438911"/>
                </a:lnTo>
                <a:lnTo>
                  <a:pt x="1655063" y="414527"/>
                </a:lnTo>
                <a:lnTo>
                  <a:pt x="1700783" y="393191"/>
                </a:lnTo>
                <a:lnTo>
                  <a:pt x="1740407" y="362711"/>
                </a:lnTo>
                <a:lnTo>
                  <a:pt x="1770887" y="326135"/>
                </a:lnTo>
                <a:lnTo>
                  <a:pt x="1786127" y="307847"/>
                </a:lnTo>
                <a:lnTo>
                  <a:pt x="1795271" y="286511"/>
                </a:lnTo>
                <a:lnTo>
                  <a:pt x="1798319" y="2758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43137" y="2724914"/>
            <a:ext cx="140208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800" spc="-15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og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aph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432426" y="2654807"/>
            <a:ext cx="1810511" cy="441959"/>
          </a:xfrm>
          <a:custGeom>
            <a:avLst/>
            <a:gdLst/>
            <a:ahLst/>
            <a:cxnLst/>
            <a:rect l="l" t="t" r="r" b="b"/>
            <a:pathLst>
              <a:path w="1810511" h="441959">
                <a:moveTo>
                  <a:pt x="1810511" y="243839"/>
                </a:moveTo>
                <a:lnTo>
                  <a:pt x="1810511" y="198119"/>
                </a:lnTo>
                <a:lnTo>
                  <a:pt x="1798319" y="155447"/>
                </a:lnTo>
                <a:lnTo>
                  <a:pt x="1773935" y="115823"/>
                </a:lnTo>
                <a:lnTo>
                  <a:pt x="1743455" y="79247"/>
                </a:lnTo>
                <a:lnTo>
                  <a:pt x="1703831" y="51815"/>
                </a:lnTo>
                <a:lnTo>
                  <a:pt x="1655063" y="27431"/>
                </a:lnTo>
                <a:lnTo>
                  <a:pt x="1603247" y="9143"/>
                </a:lnTo>
                <a:lnTo>
                  <a:pt x="1545335" y="3047"/>
                </a:lnTo>
                <a:lnTo>
                  <a:pt x="1517903" y="0"/>
                </a:lnTo>
                <a:lnTo>
                  <a:pt x="295655" y="0"/>
                </a:lnTo>
                <a:lnTo>
                  <a:pt x="265175" y="3047"/>
                </a:lnTo>
                <a:lnTo>
                  <a:pt x="237743" y="6095"/>
                </a:lnTo>
                <a:lnTo>
                  <a:pt x="207263" y="9143"/>
                </a:lnTo>
                <a:lnTo>
                  <a:pt x="155447" y="27431"/>
                </a:lnTo>
                <a:lnTo>
                  <a:pt x="88391" y="64007"/>
                </a:lnTo>
                <a:lnTo>
                  <a:pt x="51815" y="97535"/>
                </a:lnTo>
                <a:lnTo>
                  <a:pt x="24383" y="134111"/>
                </a:lnTo>
                <a:lnTo>
                  <a:pt x="6095" y="176783"/>
                </a:lnTo>
                <a:lnTo>
                  <a:pt x="0" y="222503"/>
                </a:lnTo>
                <a:lnTo>
                  <a:pt x="6095" y="265175"/>
                </a:lnTo>
                <a:lnTo>
                  <a:pt x="9143" y="272287"/>
                </a:lnTo>
                <a:lnTo>
                  <a:pt x="9143" y="219455"/>
                </a:lnTo>
                <a:lnTo>
                  <a:pt x="9334" y="220979"/>
                </a:lnTo>
                <a:lnTo>
                  <a:pt x="12191" y="198119"/>
                </a:lnTo>
                <a:lnTo>
                  <a:pt x="12191" y="201167"/>
                </a:lnTo>
                <a:lnTo>
                  <a:pt x="15239" y="179831"/>
                </a:lnTo>
                <a:lnTo>
                  <a:pt x="33527" y="140207"/>
                </a:lnTo>
                <a:lnTo>
                  <a:pt x="57911" y="103631"/>
                </a:lnTo>
                <a:lnTo>
                  <a:pt x="112775" y="57911"/>
                </a:lnTo>
                <a:lnTo>
                  <a:pt x="134111" y="47243"/>
                </a:lnTo>
                <a:lnTo>
                  <a:pt x="134111" y="45719"/>
                </a:lnTo>
                <a:lnTo>
                  <a:pt x="182879" y="27431"/>
                </a:lnTo>
                <a:lnTo>
                  <a:pt x="210311" y="18287"/>
                </a:lnTo>
                <a:lnTo>
                  <a:pt x="210311" y="21335"/>
                </a:lnTo>
                <a:lnTo>
                  <a:pt x="237743" y="15239"/>
                </a:lnTo>
                <a:lnTo>
                  <a:pt x="265175" y="12191"/>
                </a:lnTo>
                <a:lnTo>
                  <a:pt x="295655" y="9143"/>
                </a:lnTo>
                <a:lnTo>
                  <a:pt x="1517903" y="9143"/>
                </a:lnTo>
                <a:lnTo>
                  <a:pt x="1517903" y="9448"/>
                </a:lnTo>
                <a:lnTo>
                  <a:pt x="1545335" y="12191"/>
                </a:lnTo>
                <a:lnTo>
                  <a:pt x="1572767" y="15239"/>
                </a:lnTo>
                <a:lnTo>
                  <a:pt x="1600199" y="21335"/>
                </a:lnTo>
                <a:lnTo>
                  <a:pt x="1600199" y="18287"/>
                </a:lnTo>
                <a:lnTo>
                  <a:pt x="1676399" y="45719"/>
                </a:lnTo>
                <a:lnTo>
                  <a:pt x="1719071" y="73151"/>
                </a:lnTo>
                <a:lnTo>
                  <a:pt x="1752599" y="103631"/>
                </a:lnTo>
                <a:lnTo>
                  <a:pt x="1780031" y="140207"/>
                </a:lnTo>
                <a:lnTo>
                  <a:pt x="1795271" y="179831"/>
                </a:lnTo>
                <a:lnTo>
                  <a:pt x="1798319" y="201167"/>
                </a:lnTo>
                <a:lnTo>
                  <a:pt x="1798319" y="198119"/>
                </a:lnTo>
                <a:lnTo>
                  <a:pt x="1801177" y="220979"/>
                </a:lnTo>
                <a:lnTo>
                  <a:pt x="1801367" y="219455"/>
                </a:lnTo>
                <a:lnTo>
                  <a:pt x="1801367" y="275843"/>
                </a:lnTo>
                <a:lnTo>
                  <a:pt x="1810511" y="243839"/>
                </a:lnTo>
                <a:close/>
              </a:path>
              <a:path w="1810511" h="441959">
                <a:moveTo>
                  <a:pt x="9334" y="220979"/>
                </a:moveTo>
                <a:lnTo>
                  <a:pt x="9143" y="219455"/>
                </a:lnTo>
                <a:lnTo>
                  <a:pt x="9143" y="222503"/>
                </a:lnTo>
                <a:lnTo>
                  <a:pt x="9334" y="220979"/>
                </a:lnTo>
                <a:close/>
              </a:path>
              <a:path w="1810511" h="441959">
                <a:moveTo>
                  <a:pt x="137159" y="396239"/>
                </a:moveTo>
                <a:lnTo>
                  <a:pt x="112775" y="384047"/>
                </a:lnTo>
                <a:lnTo>
                  <a:pt x="94487" y="368807"/>
                </a:lnTo>
                <a:lnTo>
                  <a:pt x="94487" y="371855"/>
                </a:lnTo>
                <a:lnTo>
                  <a:pt x="76199" y="353567"/>
                </a:lnTo>
                <a:lnTo>
                  <a:pt x="76199" y="356615"/>
                </a:lnTo>
                <a:lnTo>
                  <a:pt x="57911" y="338327"/>
                </a:lnTo>
                <a:lnTo>
                  <a:pt x="33527" y="301751"/>
                </a:lnTo>
                <a:lnTo>
                  <a:pt x="24383" y="283463"/>
                </a:lnTo>
                <a:lnTo>
                  <a:pt x="15239" y="262127"/>
                </a:lnTo>
                <a:lnTo>
                  <a:pt x="15239" y="265175"/>
                </a:lnTo>
                <a:lnTo>
                  <a:pt x="12191" y="243839"/>
                </a:lnTo>
                <a:lnTo>
                  <a:pt x="9334" y="220979"/>
                </a:lnTo>
                <a:lnTo>
                  <a:pt x="9143" y="222503"/>
                </a:lnTo>
                <a:lnTo>
                  <a:pt x="9143" y="272287"/>
                </a:lnTo>
                <a:lnTo>
                  <a:pt x="24383" y="307847"/>
                </a:lnTo>
                <a:lnTo>
                  <a:pt x="51815" y="344423"/>
                </a:lnTo>
                <a:lnTo>
                  <a:pt x="88391" y="377951"/>
                </a:lnTo>
                <a:lnTo>
                  <a:pt x="131063" y="405383"/>
                </a:lnTo>
                <a:lnTo>
                  <a:pt x="134111" y="406526"/>
                </a:lnTo>
                <a:lnTo>
                  <a:pt x="134111" y="396239"/>
                </a:lnTo>
                <a:lnTo>
                  <a:pt x="137159" y="396239"/>
                </a:lnTo>
                <a:close/>
              </a:path>
              <a:path w="1810511" h="441959">
                <a:moveTo>
                  <a:pt x="137159" y="45719"/>
                </a:moveTo>
                <a:lnTo>
                  <a:pt x="134111" y="45719"/>
                </a:lnTo>
                <a:lnTo>
                  <a:pt x="134111" y="47243"/>
                </a:lnTo>
                <a:lnTo>
                  <a:pt x="137159" y="45719"/>
                </a:lnTo>
                <a:close/>
              </a:path>
              <a:path w="1810511" h="441959">
                <a:moveTo>
                  <a:pt x="1801367" y="275843"/>
                </a:moveTo>
                <a:lnTo>
                  <a:pt x="1801367" y="222503"/>
                </a:lnTo>
                <a:lnTo>
                  <a:pt x="1801177" y="220979"/>
                </a:lnTo>
                <a:lnTo>
                  <a:pt x="1798319" y="243839"/>
                </a:lnTo>
                <a:lnTo>
                  <a:pt x="1795271" y="265175"/>
                </a:lnTo>
                <a:lnTo>
                  <a:pt x="1795271" y="262127"/>
                </a:lnTo>
                <a:lnTo>
                  <a:pt x="1789175" y="283463"/>
                </a:lnTo>
                <a:lnTo>
                  <a:pt x="1780031" y="301751"/>
                </a:lnTo>
                <a:lnTo>
                  <a:pt x="1767839" y="320039"/>
                </a:lnTo>
                <a:lnTo>
                  <a:pt x="1737359" y="356615"/>
                </a:lnTo>
                <a:lnTo>
                  <a:pt x="1737359" y="353567"/>
                </a:lnTo>
                <a:lnTo>
                  <a:pt x="1719071" y="371855"/>
                </a:lnTo>
                <a:lnTo>
                  <a:pt x="1719071" y="368807"/>
                </a:lnTo>
                <a:lnTo>
                  <a:pt x="1697735" y="384047"/>
                </a:lnTo>
                <a:lnTo>
                  <a:pt x="1676399" y="396239"/>
                </a:lnTo>
                <a:lnTo>
                  <a:pt x="1627631" y="414527"/>
                </a:lnTo>
                <a:lnTo>
                  <a:pt x="1600199" y="423671"/>
                </a:lnTo>
                <a:lnTo>
                  <a:pt x="1572767" y="426719"/>
                </a:lnTo>
                <a:lnTo>
                  <a:pt x="1545335" y="432815"/>
                </a:lnTo>
                <a:lnTo>
                  <a:pt x="265175" y="432815"/>
                </a:lnTo>
                <a:lnTo>
                  <a:pt x="237743" y="426719"/>
                </a:lnTo>
                <a:lnTo>
                  <a:pt x="210311" y="423671"/>
                </a:lnTo>
                <a:lnTo>
                  <a:pt x="182879" y="414527"/>
                </a:lnTo>
                <a:lnTo>
                  <a:pt x="134111" y="396239"/>
                </a:lnTo>
                <a:lnTo>
                  <a:pt x="134111" y="406526"/>
                </a:lnTo>
                <a:lnTo>
                  <a:pt x="179831" y="423671"/>
                </a:lnTo>
                <a:lnTo>
                  <a:pt x="207263" y="432815"/>
                </a:lnTo>
                <a:lnTo>
                  <a:pt x="237743" y="438911"/>
                </a:lnTo>
                <a:lnTo>
                  <a:pt x="265175" y="441959"/>
                </a:lnTo>
                <a:lnTo>
                  <a:pt x="1545335" y="441959"/>
                </a:lnTo>
                <a:lnTo>
                  <a:pt x="1603247" y="432815"/>
                </a:lnTo>
                <a:lnTo>
                  <a:pt x="1679447" y="405383"/>
                </a:lnTo>
                <a:lnTo>
                  <a:pt x="1725167" y="377951"/>
                </a:lnTo>
                <a:lnTo>
                  <a:pt x="1773935" y="326135"/>
                </a:lnTo>
                <a:lnTo>
                  <a:pt x="1798319" y="286511"/>
                </a:lnTo>
                <a:lnTo>
                  <a:pt x="1801367" y="275843"/>
                </a:lnTo>
                <a:close/>
              </a:path>
              <a:path w="1810511" h="441959">
                <a:moveTo>
                  <a:pt x="1517903" y="9448"/>
                </a:moveTo>
                <a:lnTo>
                  <a:pt x="1517903" y="9143"/>
                </a:lnTo>
                <a:lnTo>
                  <a:pt x="1514855" y="9143"/>
                </a:lnTo>
                <a:lnTo>
                  <a:pt x="1517903" y="9448"/>
                </a:lnTo>
                <a:close/>
              </a:path>
              <a:path w="1810511" h="441959">
                <a:moveTo>
                  <a:pt x="1801367" y="222503"/>
                </a:moveTo>
                <a:lnTo>
                  <a:pt x="1801367" y="219455"/>
                </a:lnTo>
                <a:lnTo>
                  <a:pt x="1801177" y="220979"/>
                </a:lnTo>
                <a:lnTo>
                  <a:pt x="1801367" y="2225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69676" y="2724914"/>
            <a:ext cx="140208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800" spc="-15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anal</a:t>
            </a:r>
            <a:r>
              <a:rPr sz="1800" spc="-15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800" spc="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572890" y="2011679"/>
            <a:ext cx="0" cy="289559"/>
          </a:xfrm>
          <a:custGeom>
            <a:avLst/>
            <a:gdLst/>
            <a:ahLst/>
            <a:cxnLst/>
            <a:rect l="l" t="t" r="r" b="b"/>
            <a:pathLst>
              <a:path h="289559">
                <a:moveTo>
                  <a:pt x="0" y="0"/>
                </a:moveTo>
                <a:lnTo>
                  <a:pt x="0" y="289559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71521" y="2299716"/>
            <a:ext cx="3602735" cy="0"/>
          </a:xfrm>
          <a:custGeom>
            <a:avLst/>
            <a:gdLst/>
            <a:ahLst/>
            <a:cxnLst/>
            <a:rect l="l" t="t" r="r" b="b"/>
            <a:pathLst>
              <a:path w="3602735">
                <a:moveTo>
                  <a:pt x="3602735" y="0"/>
                </a:moveTo>
                <a:lnTo>
                  <a:pt x="0" y="0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34945" y="2301239"/>
            <a:ext cx="76199" cy="359663"/>
          </a:xfrm>
          <a:custGeom>
            <a:avLst/>
            <a:gdLst/>
            <a:ahLst/>
            <a:cxnLst/>
            <a:rect l="l" t="t" r="r" b="b"/>
            <a:pathLst>
              <a:path w="76199" h="359663">
                <a:moveTo>
                  <a:pt x="76199" y="283463"/>
                </a:moveTo>
                <a:lnTo>
                  <a:pt x="0" y="283463"/>
                </a:lnTo>
                <a:lnTo>
                  <a:pt x="30479" y="346963"/>
                </a:lnTo>
                <a:lnTo>
                  <a:pt x="30479" y="295655"/>
                </a:lnTo>
                <a:lnTo>
                  <a:pt x="42671" y="295655"/>
                </a:lnTo>
                <a:lnTo>
                  <a:pt x="42671" y="347940"/>
                </a:lnTo>
                <a:lnTo>
                  <a:pt x="76199" y="283463"/>
                </a:lnTo>
                <a:close/>
              </a:path>
              <a:path w="76199" h="359663">
                <a:moveTo>
                  <a:pt x="42671" y="283463"/>
                </a:moveTo>
                <a:lnTo>
                  <a:pt x="42671" y="0"/>
                </a:lnTo>
                <a:lnTo>
                  <a:pt x="30479" y="0"/>
                </a:lnTo>
                <a:lnTo>
                  <a:pt x="30479" y="283463"/>
                </a:lnTo>
                <a:lnTo>
                  <a:pt x="42671" y="283463"/>
                </a:lnTo>
                <a:close/>
              </a:path>
              <a:path w="76199" h="359663">
                <a:moveTo>
                  <a:pt x="42671" y="347940"/>
                </a:moveTo>
                <a:lnTo>
                  <a:pt x="42671" y="295655"/>
                </a:lnTo>
                <a:lnTo>
                  <a:pt x="30479" y="295655"/>
                </a:lnTo>
                <a:lnTo>
                  <a:pt x="30479" y="346963"/>
                </a:lnTo>
                <a:lnTo>
                  <a:pt x="36575" y="359663"/>
                </a:lnTo>
                <a:lnTo>
                  <a:pt x="42671" y="3479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34633" y="2301239"/>
            <a:ext cx="76199" cy="359663"/>
          </a:xfrm>
          <a:custGeom>
            <a:avLst/>
            <a:gdLst/>
            <a:ahLst/>
            <a:cxnLst/>
            <a:rect l="l" t="t" r="r" b="b"/>
            <a:pathLst>
              <a:path w="76199" h="359663">
                <a:moveTo>
                  <a:pt x="76199" y="283463"/>
                </a:moveTo>
                <a:lnTo>
                  <a:pt x="0" y="283463"/>
                </a:lnTo>
                <a:lnTo>
                  <a:pt x="33527" y="347940"/>
                </a:lnTo>
                <a:lnTo>
                  <a:pt x="33527" y="295655"/>
                </a:lnTo>
                <a:lnTo>
                  <a:pt x="45719" y="295655"/>
                </a:lnTo>
                <a:lnTo>
                  <a:pt x="45719" y="346963"/>
                </a:lnTo>
                <a:lnTo>
                  <a:pt x="76199" y="283463"/>
                </a:lnTo>
                <a:close/>
              </a:path>
              <a:path w="76199" h="359663">
                <a:moveTo>
                  <a:pt x="45719" y="283463"/>
                </a:moveTo>
                <a:lnTo>
                  <a:pt x="45719" y="0"/>
                </a:lnTo>
                <a:lnTo>
                  <a:pt x="33527" y="0"/>
                </a:lnTo>
                <a:lnTo>
                  <a:pt x="33527" y="283463"/>
                </a:lnTo>
                <a:lnTo>
                  <a:pt x="45719" y="283463"/>
                </a:lnTo>
                <a:close/>
              </a:path>
              <a:path w="76199" h="359663">
                <a:moveTo>
                  <a:pt x="45719" y="346963"/>
                </a:moveTo>
                <a:lnTo>
                  <a:pt x="45719" y="295655"/>
                </a:lnTo>
                <a:lnTo>
                  <a:pt x="33527" y="295655"/>
                </a:lnTo>
                <a:lnTo>
                  <a:pt x="33527" y="347940"/>
                </a:lnTo>
                <a:lnTo>
                  <a:pt x="39623" y="359663"/>
                </a:lnTo>
                <a:lnTo>
                  <a:pt x="45719" y="3469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98557" y="3880103"/>
            <a:ext cx="1810508" cy="441959"/>
          </a:xfrm>
          <a:custGeom>
            <a:avLst/>
            <a:gdLst/>
            <a:ahLst/>
            <a:cxnLst/>
            <a:rect l="l" t="t" r="r" b="b"/>
            <a:pathLst>
              <a:path w="1810508" h="441959">
                <a:moveTo>
                  <a:pt x="1810508" y="243839"/>
                </a:moveTo>
                <a:lnTo>
                  <a:pt x="1810508" y="198119"/>
                </a:lnTo>
                <a:lnTo>
                  <a:pt x="1798316" y="155447"/>
                </a:lnTo>
                <a:lnTo>
                  <a:pt x="1773932" y="115823"/>
                </a:lnTo>
                <a:lnTo>
                  <a:pt x="1743452" y="79247"/>
                </a:lnTo>
                <a:lnTo>
                  <a:pt x="1703828" y="51815"/>
                </a:lnTo>
                <a:lnTo>
                  <a:pt x="1655060" y="27431"/>
                </a:lnTo>
                <a:lnTo>
                  <a:pt x="1575812" y="6095"/>
                </a:lnTo>
                <a:lnTo>
                  <a:pt x="1514852" y="0"/>
                </a:lnTo>
                <a:lnTo>
                  <a:pt x="295655" y="0"/>
                </a:lnTo>
                <a:lnTo>
                  <a:pt x="234695" y="6095"/>
                </a:lnTo>
                <a:lnTo>
                  <a:pt x="179831" y="18287"/>
                </a:lnTo>
                <a:lnTo>
                  <a:pt x="131063" y="39623"/>
                </a:lnTo>
                <a:lnTo>
                  <a:pt x="88391" y="64007"/>
                </a:lnTo>
                <a:lnTo>
                  <a:pt x="36575" y="115823"/>
                </a:lnTo>
                <a:lnTo>
                  <a:pt x="6095" y="176783"/>
                </a:lnTo>
                <a:lnTo>
                  <a:pt x="0" y="222503"/>
                </a:lnTo>
                <a:lnTo>
                  <a:pt x="6095" y="265175"/>
                </a:lnTo>
                <a:lnTo>
                  <a:pt x="9143" y="272287"/>
                </a:lnTo>
                <a:lnTo>
                  <a:pt x="9143" y="222503"/>
                </a:lnTo>
                <a:lnTo>
                  <a:pt x="15239" y="179831"/>
                </a:lnTo>
                <a:lnTo>
                  <a:pt x="21335" y="165607"/>
                </a:lnTo>
                <a:lnTo>
                  <a:pt x="21335" y="158495"/>
                </a:lnTo>
                <a:lnTo>
                  <a:pt x="57911" y="103631"/>
                </a:lnTo>
                <a:lnTo>
                  <a:pt x="112775" y="57911"/>
                </a:lnTo>
                <a:lnTo>
                  <a:pt x="182879" y="27431"/>
                </a:lnTo>
                <a:lnTo>
                  <a:pt x="237743" y="15239"/>
                </a:lnTo>
                <a:lnTo>
                  <a:pt x="295655" y="9143"/>
                </a:lnTo>
                <a:lnTo>
                  <a:pt x="1514852" y="9143"/>
                </a:lnTo>
                <a:lnTo>
                  <a:pt x="1572764" y="15239"/>
                </a:lnTo>
                <a:lnTo>
                  <a:pt x="1627628" y="27431"/>
                </a:lnTo>
                <a:lnTo>
                  <a:pt x="1676396" y="45719"/>
                </a:lnTo>
                <a:lnTo>
                  <a:pt x="1719068" y="73151"/>
                </a:lnTo>
                <a:lnTo>
                  <a:pt x="1752596" y="103631"/>
                </a:lnTo>
                <a:lnTo>
                  <a:pt x="1780028" y="140207"/>
                </a:lnTo>
                <a:lnTo>
                  <a:pt x="1795268" y="179831"/>
                </a:lnTo>
                <a:lnTo>
                  <a:pt x="1801364" y="222503"/>
                </a:lnTo>
                <a:lnTo>
                  <a:pt x="1801364" y="275843"/>
                </a:lnTo>
                <a:lnTo>
                  <a:pt x="1810508" y="243839"/>
                </a:lnTo>
                <a:close/>
              </a:path>
              <a:path w="1810508" h="441959">
                <a:moveTo>
                  <a:pt x="24383" y="283463"/>
                </a:moveTo>
                <a:lnTo>
                  <a:pt x="15239" y="262127"/>
                </a:lnTo>
                <a:lnTo>
                  <a:pt x="15239" y="265175"/>
                </a:lnTo>
                <a:lnTo>
                  <a:pt x="9143" y="222503"/>
                </a:lnTo>
                <a:lnTo>
                  <a:pt x="9143" y="272287"/>
                </a:lnTo>
                <a:lnTo>
                  <a:pt x="21335" y="300735"/>
                </a:lnTo>
                <a:lnTo>
                  <a:pt x="21335" y="283463"/>
                </a:lnTo>
                <a:lnTo>
                  <a:pt x="24383" y="283463"/>
                </a:lnTo>
                <a:close/>
              </a:path>
              <a:path w="1810508" h="441959">
                <a:moveTo>
                  <a:pt x="24383" y="158495"/>
                </a:moveTo>
                <a:lnTo>
                  <a:pt x="21335" y="158495"/>
                </a:lnTo>
                <a:lnTo>
                  <a:pt x="21335" y="165607"/>
                </a:lnTo>
                <a:lnTo>
                  <a:pt x="24383" y="158495"/>
                </a:lnTo>
                <a:close/>
              </a:path>
              <a:path w="1810508" h="441959">
                <a:moveTo>
                  <a:pt x="1801364" y="275843"/>
                </a:moveTo>
                <a:lnTo>
                  <a:pt x="1801364" y="222503"/>
                </a:lnTo>
                <a:lnTo>
                  <a:pt x="1795268" y="265175"/>
                </a:lnTo>
                <a:lnTo>
                  <a:pt x="1795268" y="262127"/>
                </a:lnTo>
                <a:lnTo>
                  <a:pt x="1789172" y="283463"/>
                </a:lnTo>
                <a:lnTo>
                  <a:pt x="1780028" y="304799"/>
                </a:lnTo>
                <a:lnTo>
                  <a:pt x="1780028" y="301751"/>
                </a:lnTo>
                <a:lnTo>
                  <a:pt x="1767836" y="323087"/>
                </a:lnTo>
                <a:lnTo>
                  <a:pt x="1767836" y="320039"/>
                </a:lnTo>
                <a:lnTo>
                  <a:pt x="1737356" y="356615"/>
                </a:lnTo>
                <a:lnTo>
                  <a:pt x="1719068" y="371855"/>
                </a:lnTo>
                <a:lnTo>
                  <a:pt x="1719068" y="368807"/>
                </a:lnTo>
                <a:lnTo>
                  <a:pt x="1697732" y="384047"/>
                </a:lnTo>
                <a:lnTo>
                  <a:pt x="1676396" y="396239"/>
                </a:lnTo>
                <a:lnTo>
                  <a:pt x="1652012" y="408431"/>
                </a:lnTo>
                <a:lnTo>
                  <a:pt x="1652012" y="405383"/>
                </a:lnTo>
                <a:lnTo>
                  <a:pt x="1627628" y="414527"/>
                </a:lnTo>
                <a:lnTo>
                  <a:pt x="1600196" y="423671"/>
                </a:lnTo>
                <a:lnTo>
                  <a:pt x="1572764" y="429767"/>
                </a:lnTo>
                <a:lnTo>
                  <a:pt x="1545332" y="432815"/>
                </a:lnTo>
                <a:lnTo>
                  <a:pt x="265175" y="432815"/>
                </a:lnTo>
                <a:lnTo>
                  <a:pt x="237743" y="429767"/>
                </a:lnTo>
                <a:lnTo>
                  <a:pt x="210311" y="423671"/>
                </a:lnTo>
                <a:lnTo>
                  <a:pt x="182879" y="414527"/>
                </a:lnTo>
                <a:lnTo>
                  <a:pt x="158495" y="405383"/>
                </a:lnTo>
                <a:lnTo>
                  <a:pt x="158495" y="408431"/>
                </a:lnTo>
                <a:lnTo>
                  <a:pt x="134111" y="396239"/>
                </a:lnTo>
                <a:lnTo>
                  <a:pt x="112775" y="384047"/>
                </a:lnTo>
                <a:lnTo>
                  <a:pt x="94487" y="368807"/>
                </a:lnTo>
                <a:lnTo>
                  <a:pt x="94487" y="371855"/>
                </a:lnTo>
                <a:lnTo>
                  <a:pt x="76199" y="356615"/>
                </a:lnTo>
                <a:lnTo>
                  <a:pt x="57911" y="338327"/>
                </a:lnTo>
                <a:lnTo>
                  <a:pt x="45719" y="320039"/>
                </a:lnTo>
                <a:lnTo>
                  <a:pt x="45719" y="323087"/>
                </a:lnTo>
                <a:lnTo>
                  <a:pt x="33527" y="301751"/>
                </a:lnTo>
                <a:lnTo>
                  <a:pt x="33527" y="304799"/>
                </a:lnTo>
                <a:lnTo>
                  <a:pt x="21335" y="283463"/>
                </a:lnTo>
                <a:lnTo>
                  <a:pt x="21335" y="300735"/>
                </a:lnTo>
                <a:lnTo>
                  <a:pt x="24383" y="307847"/>
                </a:lnTo>
                <a:lnTo>
                  <a:pt x="67055" y="362711"/>
                </a:lnTo>
                <a:lnTo>
                  <a:pt x="109727" y="393191"/>
                </a:lnTo>
                <a:lnTo>
                  <a:pt x="179831" y="423671"/>
                </a:lnTo>
                <a:lnTo>
                  <a:pt x="234695" y="438911"/>
                </a:lnTo>
                <a:lnTo>
                  <a:pt x="265175" y="441959"/>
                </a:lnTo>
                <a:lnTo>
                  <a:pt x="1545332" y="441959"/>
                </a:lnTo>
                <a:lnTo>
                  <a:pt x="1603244" y="432815"/>
                </a:lnTo>
                <a:lnTo>
                  <a:pt x="1679444" y="405383"/>
                </a:lnTo>
                <a:lnTo>
                  <a:pt x="1725164" y="377951"/>
                </a:lnTo>
                <a:lnTo>
                  <a:pt x="1773932" y="326135"/>
                </a:lnTo>
                <a:lnTo>
                  <a:pt x="1798316" y="286511"/>
                </a:lnTo>
                <a:lnTo>
                  <a:pt x="1801364" y="2758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723023" y="3952243"/>
            <a:ext cx="1638935" cy="2241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400" b="1" spc="-65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400" b="1" spc="-5" dirty="0" smtClean="0">
                <a:solidFill>
                  <a:srgbClr val="232021"/>
                </a:solidFill>
                <a:latin typeface="Arial"/>
                <a:cs typeface="Arial"/>
              </a:rPr>
              <a:t>mm</a:t>
            </a:r>
            <a:r>
              <a:rPr sz="1400" b="1" spc="-2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400" b="1" spc="-1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400" b="1" spc="-10" dirty="0" smtClean="0">
                <a:solidFill>
                  <a:srgbClr val="232021"/>
                </a:solidFill>
                <a:latin typeface="Arial"/>
                <a:cs typeface="Arial"/>
              </a:rPr>
              <a:t>ic</a:t>
            </a:r>
            <a:r>
              <a:rPr sz="1400" b="1" spc="6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400" b="1" spc="-10" dirty="0" smtClean="0">
                <a:solidFill>
                  <a:srgbClr val="232021"/>
                </a:solidFill>
                <a:latin typeface="Arial"/>
                <a:cs typeface="Arial"/>
              </a:rPr>
              <a:t>Ci</a:t>
            </a:r>
            <a:r>
              <a:rPr sz="1400" b="1" spc="-25" dirty="0" smtClean="0">
                <a:solidFill>
                  <a:srgbClr val="232021"/>
                </a:solidFill>
                <a:latin typeface="Arial"/>
                <a:cs typeface="Arial"/>
              </a:rPr>
              <a:t>ph</a:t>
            </a:r>
            <a:r>
              <a:rPr sz="1400" b="1" spc="-2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400" b="1" spc="-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905889" y="3880103"/>
            <a:ext cx="1807463" cy="441959"/>
          </a:xfrm>
          <a:custGeom>
            <a:avLst/>
            <a:gdLst/>
            <a:ahLst/>
            <a:cxnLst/>
            <a:rect l="l" t="t" r="r" b="b"/>
            <a:pathLst>
              <a:path w="1807463" h="441959">
                <a:moveTo>
                  <a:pt x="1807463" y="243839"/>
                </a:moveTo>
                <a:lnTo>
                  <a:pt x="1807463" y="198119"/>
                </a:lnTo>
                <a:lnTo>
                  <a:pt x="1795271" y="155447"/>
                </a:lnTo>
                <a:lnTo>
                  <a:pt x="1786127" y="134111"/>
                </a:lnTo>
                <a:lnTo>
                  <a:pt x="1770887" y="115823"/>
                </a:lnTo>
                <a:lnTo>
                  <a:pt x="1758695" y="97535"/>
                </a:lnTo>
                <a:lnTo>
                  <a:pt x="1722119" y="64007"/>
                </a:lnTo>
                <a:lnTo>
                  <a:pt x="1679447" y="39623"/>
                </a:lnTo>
                <a:lnTo>
                  <a:pt x="1627631" y="18287"/>
                </a:lnTo>
                <a:lnTo>
                  <a:pt x="1572767" y="6095"/>
                </a:lnTo>
                <a:lnTo>
                  <a:pt x="1514855" y="0"/>
                </a:lnTo>
                <a:lnTo>
                  <a:pt x="292607" y="0"/>
                </a:lnTo>
                <a:lnTo>
                  <a:pt x="234695" y="6095"/>
                </a:lnTo>
                <a:lnTo>
                  <a:pt x="179831" y="18287"/>
                </a:lnTo>
                <a:lnTo>
                  <a:pt x="128015" y="39623"/>
                </a:lnTo>
                <a:lnTo>
                  <a:pt x="85343" y="64007"/>
                </a:lnTo>
                <a:lnTo>
                  <a:pt x="48767" y="97535"/>
                </a:lnTo>
                <a:lnTo>
                  <a:pt x="21335" y="134111"/>
                </a:lnTo>
                <a:lnTo>
                  <a:pt x="0" y="198119"/>
                </a:lnTo>
                <a:lnTo>
                  <a:pt x="0" y="243839"/>
                </a:lnTo>
                <a:lnTo>
                  <a:pt x="9143" y="275843"/>
                </a:lnTo>
                <a:lnTo>
                  <a:pt x="9143" y="201167"/>
                </a:lnTo>
                <a:lnTo>
                  <a:pt x="21335" y="158495"/>
                </a:lnTo>
                <a:lnTo>
                  <a:pt x="30479" y="140207"/>
                </a:lnTo>
                <a:lnTo>
                  <a:pt x="42671" y="121919"/>
                </a:lnTo>
                <a:lnTo>
                  <a:pt x="54863" y="107289"/>
                </a:lnTo>
                <a:lnTo>
                  <a:pt x="54863" y="103631"/>
                </a:lnTo>
                <a:lnTo>
                  <a:pt x="91439" y="73151"/>
                </a:lnTo>
                <a:lnTo>
                  <a:pt x="109727" y="60089"/>
                </a:lnTo>
                <a:lnTo>
                  <a:pt x="109727" y="57911"/>
                </a:lnTo>
                <a:lnTo>
                  <a:pt x="155447" y="36575"/>
                </a:lnTo>
                <a:lnTo>
                  <a:pt x="207263" y="21335"/>
                </a:lnTo>
                <a:lnTo>
                  <a:pt x="262127" y="12496"/>
                </a:lnTo>
                <a:lnTo>
                  <a:pt x="262127" y="12191"/>
                </a:lnTo>
                <a:lnTo>
                  <a:pt x="292607" y="9143"/>
                </a:lnTo>
                <a:lnTo>
                  <a:pt x="1514855" y="9143"/>
                </a:lnTo>
                <a:lnTo>
                  <a:pt x="1542287" y="12191"/>
                </a:lnTo>
                <a:lnTo>
                  <a:pt x="1572767" y="15239"/>
                </a:lnTo>
                <a:lnTo>
                  <a:pt x="1624583" y="27431"/>
                </a:lnTo>
                <a:lnTo>
                  <a:pt x="1673351" y="45719"/>
                </a:lnTo>
                <a:lnTo>
                  <a:pt x="1716023" y="73151"/>
                </a:lnTo>
                <a:lnTo>
                  <a:pt x="1749551" y="103631"/>
                </a:lnTo>
                <a:lnTo>
                  <a:pt x="1776983" y="140207"/>
                </a:lnTo>
                <a:lnTo>
                  <a:pt x="1798319" y="201167"/>
                </a:lnTo>
                <a:lnTo>
                  <a:pt x="1798319" y="275843"/>
                </a:lnTo>
                <a:lnTo>
                  <a:pt x="1807463" y="243839"/>
                </a:lnTo>
                <a:close/>
              </a:path>
              <a:path w="1807463" h="441959">
                <a:moveTo>
                  <a:pt x="57911" y="338327"/>
                </a:moveTo>
                <a:lnTo>
                  <a:pt x="42671" y="320039"/>
                </a:lnTo>
                <a:lnTo>
                  <a:pt x="42671" y="323087"/>
                </a:lnTo>
                <a:lnTo>
                  <a:pt x="30479" y="301751"/>
                </a:lnTo>
                <a:lnTo>
                  <a:pt x="30479" y="304799"/>
                </a:lnTo>
                <a:lnTo>
                  <a:pt x="21335" y="283463"/>
                </a:lnTo>
                <a:lnTo>
                  <a:pt x="15239" y="262127"/>
                </a:lnTo>
                <a:lnTo>
                  <a:pt x="15239" y="265175"/>
                </a:lnTo>
                <a:lnTo>
                  <a:pt x="9143" y="243839"/>
                </a:lnTo>
                <a:lnTo>
                  <a:pt x="9143" y="275843"/>
                </a:lnTo>
                <a:lnTo>
                  <a:pt x="33527" y="326135"/>
                </a:lnTo>
                <a:lnTo>
                  <a:pt x="54863" y="350519"/>
                </a:lnTo>
                <a:lnTo>
                  <a:pt x="54863" y="338327"/>
                </a:lnTo>
                <a:lnTo>
                  <a:pt x="57911" y="338327"/>
                </a:lnTo>
                <a:close/>
              </a:path>
              <a:path w="1807463" h="441959">
                <a:moveTo>
                  <a:pt x="57911" y="103631"/>
                </a:moveTo>
                <a:lnTo>
                  <a:pt x="54863" y="103631"/>
                </a:lnTo>
                <a:lnTo>
                  <a:pt x="54863" y="107289"/>
                </a:lnTo>
                <a:lnTo>
                  <a:pt x="57911" y="103631"/>
                </a:lnTo>
                <a:close/>
              </a:path>
              <a:path w="1807463" h="441959">
                <a:moveTo>
                  <a:pt x="112775" y="384047"/>
                </a:moveTo>
                <a:lnTo>
                  <a:pt x="91439" y="368807"/>
                </a:lnTo>
                <a:lnTo>
                  <a:pt x="91439" y="371855"/>
                </a:lnTo>
                <a:lnTo>
                  <a:pt x="73151" y="356615"/>
                </a:lnTo>
                <a:lnTo>
                  <a:pt x="54863" y="338327"/>
                </a:lnTo>
                <a:lnTo>
                  <a:pt x="54863" y="350519"/>
                </a:lnTo>
                <a:lnTo>
                  <a:pt x="67055" y="362711"/>
                </a:lnTo>
                <a:lnTo>
                  <a:pt x="85343" y="377951"/>
                </a:lnTo>
                <a:lnTo>
                  <a:pt x="106679" y="393191"/>
                </a:lnTo>
                <a:lnTo>
                  <a:pt x="109727" y="394933"/>
                </a:lnTo>
                <a:lnTo>
                  <a:pt x="109727" y="384047"/>
                </a:lnTo>
                <a:lnTo>
                  <a:pt x="112775" y="384047"/>
                </a:lnTo>
                <a:close/>
              </a:path>
              <a:path w="1807463" h="441959">
                <a:moveTo>
                  <a:pt x="112775" y="57911"/>
                </a:moveTo>
                <a:lnTo>
                  <a:pt x="109727" y="57911"/>
                </a:lnTo>
                <a:lnTo>
                  <a:pt x="109727" y="60089"/>
                </a:lnTo>
                <a:lnTo>
                  <a:pt x="112775" y="57911"/>
                </a:lnTo>
                <a:close/>
              </a:path>
              <a:path w="1807463" h="441959">
                <a:moveTo>
                  <a:pt x="265175" y="432815"/>
                </a:moveTo>
                <a:lnTo>
                  <a:pt x="234695" y="429767"/>
                </a:lnTo>
                <a:lnTo>
                  <a:pt x="207263" y="423671"/>
                </a:lnTo>
                <a:lnTo>
                  <a:pt x="182879" y="414527"/>
                </a:lnTo>
                <a:lnTo>
                  <a:pt x="155447" y="405383"/>
                </a:lnTo>
                <a:lnTo>
                  <a:pt x="155447" y="408431"/>
                </a:lnTo>
                <a:lnTo>
                  <a:pt x="134111" y="396239"/>
                </a:lnTo>
                <a:lnTo>
                  <a:pt x="109727" y="384047"/>
                </a:lnTo>
                <a:lnTo>
                  <a:pt x="109727" y="394933"/>
                </a:lnTo>
                <a:lnTo>
                  <a:pt x="128015" y="405383"/>
                </a:lnTo>
                <a:lnTo>
                  <a:pt x="152399" y="414527"/>
                </a:lnTo>
                <a:lnTo>
                  <a:pt x="179831" y="423671"/>
                </a:lnTo>
                <a:lnTo>
                  <a:pt x="204215" y="432815"/>
                </a:lnTo>
                <a:lnTo>
                  <a:pt x="234695" y="438911"/>
                </a:lnTo>
                <a:lnTo>
                  <a:pt x="262127" y="441959"/>
                </a:lnTo>
                <a:lnTo>
                  <a:pt x="262127" y="432815"/>
                </a:lnTo>
                <a:lnTo>
                  <a:pt x="265175" y="432815"/>
                </a:lnTo>
                <a:close/>
              </a:path>
              <a:path w="1807463" h="441959">
                <a:moveTo>
                  <a:pt x="265175" y="12191"/>
                </a:moveTo>
                <a:lnTo>
                  <a:pt x="262127" y="12191"/>
                </a:lnTo>
                <a:lnTo>
                  <a:pt x="262127" y="12496"/>
                </a:lnTo>
                <a:lnTo>
                  <a:pt x="265175" y="12191"/>
                </a:lnTo>
                <a:close/>
              </a:path>
              <a:path w="1807463" h="441959">
                <a:moveTo>
                  <a:pt x="1798319" y="275843"/>
                </a:moveTo>
                <a:lnTo>
                  <a:pt x="1798319" y="243839"/>
                </a:lnTo>
                <a:lnTo>
                  <a:pt x="1792223" y="265175"/>
                </a:lnTo>
                <a:lnTo>
                  <a:pt x="1792223" y="262127"/>
                </a:lnTo>
                <a:lnTo>
                  <a:pt x="1786127" y="283463"/>
                </a:lnTo>
                <a:lnTo>
                  <a:pt x="1776983" y="304799"/>
                </a:lnTo>
                <a:lnTo>
                  <a:pt x="1776983" y="301751"/>
                </a:lnTo>
                <a:lnTo>
                  <a:pt x="1764791" y="323087"/>
                </a:lnTo>
                <a:lnTo>
                  <a:pt x="1764791" y="320039"/>
                </a:lnTo>
                <a:lnTo>
                  <a:pt x="1734311" y="356615"/>
                </a:lnTo>
                <a:lnTo>
                  <a:pt x="1716023" y="371855"/>
                </a:lnTo>
                <a:lnTo>
                  <a:pt x="1716023" y="368807"/>
                </a:lnTo>
                <a:lnTo>
                  <a:pt x="1694687" y="384047"/>
                </a:lnTo>
                <a:lnTo>
                  <a:pt x="1673351" y="396239"/>
                </a:lnTo>
                <a:lnTo>
                  <a:pt x="1648967" y="408431"/>
                </a:lnTo>
                <a:lnTo>
                  <a:pt x="1648967" y="405383"/>
                </a:lnTo>
                <a:lnTo>
                  <a:pt x="1600199" y="423671"/>
                </a:lnTo>
                <a:lnTo>
                  <a:pt x="1572767" y="429767"/>
                </a:lnTo>
                <a:lnTo>
                  <a:pt x="1542287" y="432815"/>
                </a:lnTo>
                <a:lnTo>
                  <a:pt x="262127" y="432815"/>
                </a:lnTo>
                <a:lnTo>
                  <a:pt x="262127" y="441959"/>
                </a:lnTo>
                <a:lnTo>
                  <a:pt x="1545335" y="441959"/>
                </a:lnTo>
                <a:lnTo>
                  <a:pt x="1572767" y="438911"/>
                </a:lnTo>
                <a:lnTo>
                  <a:pt x="1655063" y="414527"/>
                </a:lnTo>
                <a:lnTo>
                  <a:pt x="1700783" y="393191"/>
                </a:lnTo>
                <a:lnTo>
                  <a:pt x="1740407" y="362711"/>
                </a:lnTo>
                <a:lnTo>
                  <a:pt x="1770887" y="326135"/>
                </a:lnTo>
                <a:lnTo>
                  <a:pt x="1786127" y="307847"/>
                </a:lnTo>
                <a:lnTo>
                  <a:pt x="1795271" y="286511"/>
                </a:lnTo>
                <a:lnTo>
                  <a:pt x="1798319" y="2758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899296" y="3952243"/>
            <a:ext cx="1745614" cy="2241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spc="-35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400" b="1" spc="-2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400" b="1" spc="-65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400" b="1" spc="-5" dirty="0" smtClean="0">
                <a:solidFill>
                  <a:srgbClr val="232021"/>
                </a:solidFill>
                <a:latin typeface="Arial"/>
                <a:cs typeface="Arial"/>
              </a:rPr>
              <a:t>mm</a:t>
            </a:r>
            <a:r>
              <a:rPr sz="1400" b="1" spc="-2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400" b="1" spc="-1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400" b="1" spc="-10" dirty="0" smtClean="0">
                <a:solidFill>
                  <a:srgbClr val="232021"/>
                </a:solidFill>
                <a:latin typeface="Arial"/>
                <a:cs typeface="Arial"/>
              </a:rPr>
              <a:t>ic</a:t>
            </a:r>
            <a:r>
              <a:rPr sz="1400" b="1" spc="8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400" b="1" spc="-10" dirty="0" smtClean="0">
                <a:solidFill>
                  <a:srgbClr val="232021"/>
                </a:solidFill>
                <a:latin typeface="Arial"/>
                <a:cs typeface="Arial"/>
              </a:rPr>
              <a:t>Ci</a:t>
            </a:r>
            <a:r>
              <a:rPr sz="1400" b="1" spc="-25" dirty="0" smtClean="0">
                <a:solidFill>
                  <a:srgbClr val="232021"/>
                </a:solidFill>
                <a:latin typeface="Arial"/>
                <a:cs typeface="Arial"/>
              </a:rPr>
              <a:t>ph</a:t>
            </a:r>
            <a:r>
              <a:rPr sz="1400" b="1" spc="-2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400" b="1" spc="-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207130" y="3880103"/>
            <a:ext cx="1810511" cy="441959"/>
          </a:xfrm>
          <a:custGeom>
            <a:avLst/>
            <a:gdLst/>
            <a:ahLst/>
            <a:cxnLst/>
            <a:rect l="l" t="t" r="r" b="b"/>
            <a:pathLst>
              <a:path w="1810511" h="441959">
                <a:moveTo>
                  <a:pt x="1810511" y="243839"/>
                </a:moveTo>
                <a:lnTo>
                  <a:pt x="1810511" y="198119"/>
                </a:lnTo>
                <a:lnTo>
                  <a:pt x="1804415" y="173735"/>
                </a:lnTo>
                <a:lnTo>
                  <a:pt x="1798319" y="152399"/>
                </a:lnTo>
                <a:lnTo>
                  <a:pt x="1786127" y="134111"/>
                </a:lnTo>
                <a:lnTo>
                  <a:pt x="1773935" y="112775"/>
                </a:lnTo>
                <a:lnTo>
                  <a:pt x="1758695" y="97535"/>
                </a:lnTo>
                <a:lnTo>
                  <a:pt x="1743455" y="79247"/>
                </a:lnTo>
                <a:lnTo>
                  <a:pt x="1725167" y="64007"/>
                </a:lnTo>
                <a:lnTo>
                  <a:pt x="1655063" y="24383"/>
                </a:lnTo>
                <a:lnTo>
                  <a:pt x="1575815" y="3047"/>
                </a:lnTo>
                <a:lnTo>
                  <a:pt x="1545335" y="0"/>
                </a:lnTo>
                <a:lnTo>
                  <a:pt x="265175" y="0"/>
                </a:lnTo>
                <a:lnTo>
                  <a:pt x="179831" y="15239"/>
                </a:lnTo>
                <a:lnTo>
                  <a:pt x="131063" y="36575"/>
                </a:lnTo>
                <a:lnTo>
                  <a:pt x="67055" y="79247"/>
                </a:lnTo>
                <a:lnTo>
                  <a:pt x="51815" y="97535"/>
                </a:lnTo>
                <a:lnTo>
                  <a:pt x="36575" y="112775"/>
                </a:lnTo>
                <a:lnTo>
                  <a:pt x="24383" y="134111"/>
                </a:lnTo>
                <a:lnTo>
                  <a:pt x="15239" y="152399"/>
                </a:lnTo>
                <a:lnTo>
                  <a:pt x="6095" y="173735"/>
                </a:lnTo>
                <a:lnTo>
                  <a:pt x="3047" y="198119"/>
                </a:lnTo>
                <a:lnTo>
                  <a:pt x="0" y="219455"/>
                </a:lnTo>
                <a:lnTo>
                  <a:pt x="3047" y="243839"/>
                </a:lnTo>
                <a:lnTo>
                  <a:pt x="6095" y="265175"/>
                </a:lnTo>
                <a:lnTo>
                  <a:pt x="9143" y="272287"/>
                </a:lnTo>
                <a:lnTo>
                  <a:pt x="9143" y="219455"/>
                </a:lnTo>
                <a:lnTo>
                  <a:pt x="15239" y="176783"/>
                </a:lnTo>
                <a:lnTo>
                  <a:pt x="21335" y="164591"/>
                </a:lnTo>
                <a:lnTo>
                  <a:pt x="21335" y="158495"/>
                </a:lnTo>
                <a:lnTo>
                  <a:pt x="33527" y="137159"/>
                </a:lnTo>
                <a:lnTo>
                  <a:pt x="42671" y="123443"/>
                </a:lnTo>
                <a:lnTo>
                  <a:pt x="42671" y="118871"/>
                </a:lnTo>
                <a:lnTo>
                  <a:pt x="76199" y="85343"/>
                </a:lnTo>
                <a:lnTo>
                  <a:pt x="112775" y="57911"/>
                </a:lnTo>
                <a:lnTo>
                  <a:pt x="158495" y="33527"/>
                </a:lnTo>
                <a:lnTo>
                  <a:pt x="237743" y="12191"/>
                </a:lnTo>
                <a:lnTo>
                  <a:pt x="265175" y="9143"/>
                </a:lnTo>
                <a:lnTo>
                  <a:pt x="1545335" y="9143"/>
                </a:lnTo>
                <a:lnTo>
                  <a:pt x="1627631" y="24383"/>
                </a:lnTo>
                <a:lnTo>
                  <a:pt x="1676399" y="45719"/>
                </a:lnTo>
                <a:lnTo>
                  <a:pt x="1719071" y="70103"/>
                </a:lnTo>
                <a:lnTo>
                  <a:pt x="1752599" y="103631"/>
                </a:lnTo>
                <a:lnTo>
                  <a:pt x="1767839" y="118871"/>
                </a:lnTo>
                <a:lnTo>
                  <a:pt x="1780031" y="137159"/>
                </a:lnTo>
                <a:lnTo>
                  <a:pt x="1789175" y="158495"/>
                </a:lnTo>
                <a:lnTo>
                  <a:pt x="1795271" y="176783"/>
                </a:lnTo>
                <a:lnTo>
                  <a:pt x="1801367" y="219455"/>
                </a:lnTo>
                <a:lnTo>
                  <a:pt x="1801367" y="275843"/>
                </a:lnTo>
                <a:lnTo>
                  <a:pt x="1810511" y="243839"/>
                </a:lnTo>
                <a:close/>
              </a:path>
              <a:path w="1810511" h="441959">
                <a:moveTo>
                  <a:pt x="24383" y="283463"/>
                </a:moveTo>
                <a:lnTo>
                  <a:pt x="15239" y="262127"/>
                </a:lnTo>
                <a:lnTo>
                  <a:pt x="9143" y="219455"/>
                </a:lnTo>
                <a:lnTo>
                  <a:pt x="9143" y="272287"/>
                </a:lnTo>
                <a:lnTo>
                  <a:pt x="15239" y="286511"/>
                </a:lnTo>
                <a:lnTo>
                  <a:pt x="21335" y="298703"/>
                </a:lnTo>
                <a:lnTo>
                  <a:pt x="21335" y="283463"/>
                </a:lnTo>
                <a:lnTo>
                  <a:pt x="24383" y="283463"/>
                </a:lnTo>
                <a:close/>
              </a:path>
              <a:path w="1810511" h="441959">
                <a:moveTo>
                  <a:pt x="24383" y="158495"/>
                </a:moveTo>
                <a:lnTo>
                  <a:pt x="21335" y="158495"/>
                </a:lnTo>
                <a:lnTo>
                  <a:pt x="21335" y="164591"/>
                </a:lnTo>
                <a:lnTo>
                  <a:pt x="24383" y="158495"/>
                </a:lnTo>
                <a:close/>
              </a:path>
              <a:path w="1810511" h="441959">
                <a:moveTo>
                  <a:pt x="45719" y="320039"/>
                </a:moveTo>
                <a:lnTo>
                  <a:pt x="21335" y="283463"/>
                </a:lnTo>
                <a:lnTo>
                  <a:pt x="21335" y="298703"/>
                </a:lnTo>
                <a:lnTo>
                  <a:pt x="24383" y="304799"/>
                </a:lnTo>
                <a:lnTo>
                  <a:pt x="36575" y="326135"/>
                </a:lnTo>
                <a:lnTo>
                  <a:pt x="42671" y="333451"/>
                </a:lnTo>
                <a:lnTo>
                  <a:pt x="42671" y="320039"/>
                </a:lnTo>
                <a:lnTo>
                  <a:pt x="45719" y="320039"/>
                </a:lnTo>
                <a:close/>
              </a:path>
              <a:path w="1810511" h="441959">
                <a:moveTo>
                  <a:pt x="45719" y="118871"/>
                </a:moveTo>
                <a:lnTo>
                  <a:pt x="42671" y="118871"/>
                </a:lnTo>
                <a:lnTo>
                  <a:pt x="42671" y="123443"/>
                </a:lnTo>
                <a:lnTo>
                  <a:pt x="45719" y="118871"/>
                </a:lnTo>
                <a:close/>
              </a:path>
              <a:path w="1810511" h="441959">
                <a:moveTo>
                  <a:pt x="1801367" y="275843"/>
                </a:moveTo>
                <a:lnTo>
                  <a:pt x="1801367" y="219455"/>
                </a:lnTo>
                <a:lnTo>
                  <a:pt x="1795271" y="262127"/>
                </a:lnTo>
                <a:lnTo>
                  <a:pt x="1789175" y="283463"/>
                </a:lnTo>
                <a:lnTo>
                  <a:pt x="1767839" y="320039"/>
                </a:lnTo>
                <a:lnTo>
                  <a:pt x="1737359" y="353567"/>
                </a:lnTo>
                <a:lnTo>
                  <a:pt x="1697735" y="384047"/>
                </a:lnTo>
                <a:lnTo>
                  <a:pt x="1697735" y="380999"/>
                </a:lnTo>
                <a:lnTo>
                  <a:pt x="1676399" y="396239"/>
                </a:lnTo>
                <a:lnTo>
                  <a:pt x="1676399" y="393191"/>
                </a:lnTo>
                <a:lnTo>
                  <a:pt x="1652015" y="405383"/>
                </a:lnTo>
                <a:lnTo>
                  <a:pt x="1627631" y="414527"/>
                </a:lnTo>
                <a:lnTo>
                  <a:pt x="1572767" y="426719"/>
                </a:lnTo>
                <a:lnTo>
                  <a:pt x="1545335" y="429767"/>
                </a:lnTo>
                <a:lnTo>
                  <a:pt x="265175" y="429767"/>
                </a:lnTo>
                <a:lnTo>
                  <a:pt x="237743" y="426719"/>
                </a:lnTo>
                <a:lnTo>
                  <a:pt x="182879" y="414527"/>
                </a:lnTo>
                <a:lnTo>
                  <a:pt x="158495" y="405383"/>
                </a:lnTo>
                <a:lnTo>
                  <a:pt x="134111" y="393191"/>
                </a:lnTo>
                <a:lnTo>
                  <a:pt x="134111" y="396239"/>
                </a:lnTo>
                <a:lnTo>
                  <a:pt x="112775" y="380999"/>
                </a:lnTo>
                <a:lnTo>
                  <a:pt x="112775" y="384047"/>
                </a:lnTo>
                <a:lnTo>
                  <a:pt x="57911" y="338327"/>
                </a:lnTo>
                <a:lnTo>
                  <a:pt x="42671" y="320039"/>
                </a:lnTo>
                <a:lnTo>
                  <a:pt x="42671" y="333451"/>
                </a:lnTo>
                <a:lnTo>
                  <a:pt x="88391" y="377951"/>
                </a:lnTo>
                <a:lnTo>
                  <a:pt x="131063" y="402335"/>
                </a:lnTo>
                <a:lnTo>
                  <a:pt x="179831" y="423671"/>
                </a:lnTo>
                <a:lnTo>
                  <a:pt x="234695" y="435863"/>
                </a:lnTo>
                <a:lnTo>
                  <a:pt x="295655" y="441959"/>
                </a:lnTo>
                <a:lnTo>
                  <a:pt x="1514855" y="441959"/>
                </a:lnTo>
                <a:lnTo>
                  <a:pt x="1575815" y="435863"/>
                </a:lnTo>
                <a:lnTo>
                  <a:pt x="1630679" y="423671"/>
                </a:lnTo>
                <a:lnTo>
                  <a:pt x="1703831" y="390143"/>
                </a:lnTo>
                <a:lnTo>
                  <a:pt x="1758695" y="344423"/>
                </a:lnTo>
                <a:lnTo>
                  <a:pt x="1786127" y="304799"/>
                </a:lnTo>
                <a:lnTo>
                  <a:pt x="1798319" y="286511"/>
                </a:lnTo>
                <a:lnTo>
                  <a:pt x="1801367" y="2758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654690" y="3949195"/>
            <a:ext cx="836930" cy="2241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400" b="1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400" b="1" spc="-25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400" b="1" spc="-1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400" b="1" spc="-25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400" b="1" spc="-2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400" b="1" spc="-25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400" b="1" spc="-10" dirty="0" smtClean="0">
                <a:solidFill>
                  <a:srgbClr val="232021"/>
                </a:solidFill>
                <a:latin typeface="Arial"/>
                <a:cs typeface="Arial"/>
              </a:rPr>
              <a:t>ls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73045" y="3090672"/>
            <a:ext cx="0" cy="362711"/>
          </a:xfrm>
          <a:custGeom>
            <a:avLst/>
            <a:gdLst/>
            <a:ahLst/>
            <a:cxnLst/>
            <a:rect l="l" t="t" r="r" b="b"/>
            <a:pathLst>
              <a:path h="362711">
                <a:moveTo>
                  <a:pt x="0" y="0"/>
                </a:moveTo>
                <a:lnTo>
                  <a:pt x="0" y="362711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40389" y="3451859"/>
            <a:ext cx="4538471" cy="0"/>
          </a:xfrm>
          <a:custGeom>
            <a:avLst/>
            <a:gdLst/>
            <a:ahLst/>
            <a:cxnLst/>
            <a:rect l="l" t="t" r="r" b="b"/>
            <a:pathLst>
              <a:path w="4538471">
                <a:moveTo>
                  <a:pt x="4538471" y="0"/>
                </a:moveTo>
                <a:lnTo>
                  <a:pt x="0" y="0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039233" y="3453383"/>
            <a:ext cx="76199" cy="429767"/>
          </a:xfrm>
          <a:custGeom>
            <a:avLst/>
            <a:gdLst/>
            <a:ahLst/>
            <a:cxnLst/>
            <a:rect l="l" t="t" r="r" b="b"/>
            <a:pathLst>
              <a:path w="76199" h="429767">
                <a:moveTo>
                  <a:pt x="76199" y="353567"/>
                </a:moveTo>
                <a:lnTo>
                  <a:pt x="0" y="353567"/>
                </a:lnTo>
                <a:lnTo>
                  <a:pt x="33527" y="418044"/>
                </a:lnTo>
                <a:lnTo>
                  <a:pt x="33527" y="365759"/>
                </a:lnTo>
                <a:lnTo>
                  <a:pt x="45719" y="365759"/>
                </a:lnTo>
                <a:lnTo>
                  <a:pt x="45719" y="417067"/>
                </a:lnTo>
                <a:lnTo>
                  <a:pt x="76199" y="353567"/>
                </a:lnTo>
                <a:close/>
              </a:path>
              <a:path w="76199" h="429767">
                <a:moveTo>
                  <a:pt x="45719" y="353567"/>
                </a:moveTo>
                <a:lnTo>
                  <a:pt x="45719" y="0"/>
                </a:lnTo>
                <a:lnTo>
                  <a:pt x="33527" y="0"/>
                </a:lnTo>
                <a:lnTo>
                  <a:pt x="33527" y="353567"/>
                </a:lnTo>
                <a:lnTo>
                  <a:pt x="45719" y="353567"/>
                </a:lnTo>
                <a:close/>
              </a:path>
              <a:path w="76199" h="429767">
                <a:moveTo>
                  <a:pt x="45719" y="417067"/>
                </a:moveTo>
                <a:lnTo>
                  <a:pt x="45719" y="365759"/>
                </a:lnTo>
                <a:lnTo>
                  <a:pt x="33527" y="365759"/>
                </a:lnTo>
                <a:lnTo>
                  <a:pt x="33527" y="418044"/>
                </a:lnTo>
                <a:lnTo>
                  <a:pt x="39623" y="429767"/>
                </a:lnTo>
                <a:lnTo>
                  <a:pt x="45719" y="4170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34945" y="3453383"/>
            <a:ext cx="76199" cy="429767"/>
          </a:xfrm>
          <a:custGeom>
            <a:avLst/>
            <a:gdLst/>
            <a:ahLst/>
            <a:cxnLst/>
            <a:rect l="l" t="t" r="r" b="b"/>
            <a:pathLst>
              <a:path w="76199" h="429767">
                <a:moveTo>
                  <a:pt x="76199" y="353567"/>
                </a:moveTo>
                <a:lnTo>
                  <a:pt x="0" y="353567"/>
                </a:lnTo>
                <a:lnTo>
                  <a:pt x="30479" y="417067"/>
                </a:lnTo>
                <a:lnTo>
                  <a:pt x="30479" y="365759"/>
                </a:lnTo>
                <a:lnTo>
                  <a:pt x="42671" y="365759"/>
                </a:lnTo>
                <a:lnTo>
                  <a:pt x="42671" y="418044"/>
                </a:lnTo>
                <a:lnTo>
                  <a:pt x="76199" y="353567"/>
                </a:lnTo>
                <a:close/>
              </a:path>
              <a:path w="76199" h="429767">
                <a:moveTo>
                  <a:pt x="42671" y="353567"/>
                </a:moveTo>
                <a:lnTo>
                  <a:pt x="42671" y="0"/>
                </a:lnTo>
                <a:lnTo>
                  <a:pt x="30479" y="0"/>
                </a:lnTo>
                <a:lnTo>
                  <a:pt x="30479" y="353567"/>
                </a:lnTo>
                <a:lnTo>
                  <a:pt x="42671" y="353567"/>
                </a:lnTo>
                <a:close/>
              </a:path>
              <a:path w="76199" h="429767">
                <a:moveTo>
                  <a:pt x="42671" y="418044"/>
                </a:moveTo>
                <a:lnTo>
                  <a:pt x="42671" y="365759"/>
                </a:lnTo>
                <a:lnTo>
                  <a:pt x="30479" y="365759"/>
                </a:lnTo>
                <a:lnTo>
                  <a:pt x="30479" y="417067"/>
                </a:lnTo>
                <a:lnTo>
                  <a:pt x="36575" y="429767"/>
                </a:lnTo>
                <a:lnTo>
                  <a:pt x="42671" y="4180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03813" y="3453383"/>
            <a:ext cx="76199" cy="429767"/>
          </a:xfrm>
          <a:custGeom>
            <a:avLst/>
            <a:gdLst/>
            <a:ahLst/>
            <a:cxnLst/>
            <a:rect l="l" t="t" r="r" b="b"/>
            <a:pathLst>
              <a:path w="76199" h="429767">
                <a:moveTo>
                  <a:pt x="76199" y="353567"/>
                </a:moveTo>
                <a:lnTo>
                  <a:pt x="0" y="353567"/>
                </a:lnTo>
                <a:lnTo>
                  <a:pt x="30479" y="417067"/>
                </a:lnTo>
                <a:lnTo>
                  <a:pt x="30479" y="365759"/>
                </a:lnTo>
                <a:lnTo>
                  <a:pt x="42671" y="365759"/>
                </a:lnTo>
                <a:lnTo>
                  <a:pt x="42671" y="418044"/>
                </a:lnTo>
                <a:lnTo>
                  <a:pt x="76199" y="353567"/>
                </a:lnTo>
                <a:close/>
              </a:path>
              <a:path w="76199" h="429767">
                <a:moveTo>
                  <a:pt x="42671" y="353567"/>
                </a:moveTo>
                <a:lnTo>
                  <a:pt x="42671" y="0"/>
                </a:lnTo>
                <a:lnTo>
                  <a:pt x="30479" y="0"/>
                </a:lnTo>
                <a:lnTo>
                  <a:pt x="30479" y="353567"/>
                </a:lnTo>
                <a:lnTo>
                  <a:pt x="42671" y="353567"/>
                </a:lnTo>
                <a:close/>
              </a:path>
              <a:path w="76199" h="429767">
                <a:moveTo>
                  <a:pt x="42671" y="418044"/>
                </a:moveTo>
                <a:lnTo>
                  <a:pt x="42671" y="365759"/>
                </a:lnTo>
                <a:lnTo>
                  <a:pt x="30479" y="365759"/>
                </a:lnTo>
                <a:lnTo>
                  <a:pt x="30479" y="417067"/>
                </a:lnTo>
                <a:lnTo>
                  <a:pt x="36575" y="429767"/>
                </a:lnTo>
                <a:lnTo>
                  <a:pt x="42671" y="4180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25533" y="5105400"/>
            <a:ext cx="1807463" cy="441959"/>
          </a:xfrm>
          <a:custGeom>
            <a:avLst/>
            <a:gdLst/>
            <a:ahLst/>
            <a:cxnLst/>
            <a:rect l="l" t="t" r="r" b="b"/>
            <a:pathLst>
              <a:path w="1807463" h="441959">
                <a:moveTo>
                  <a:pt x="1807463" y="243839"/>
                </a:moveTo>
                <a:lnTo>
                  <a:pt x="1807463" y="198119"/>
                </a:lnTo>
                <a:lnTo>
                  <a:pt x="1795271" y="155447"/>
                </a:lnTo>
                <a:lnTo>
                  <a:pt x="1773935" y="115823"/>
                </a:lnTo>
                <a:lnTo>
                  <a:pt x="1740407" y="79247"/>
                </a:lnTo>
                <a:lnTo>
                  <a:pt x="1700783" y="48767"/>
                </a:lnTo>
                <a:lnTo>
                  <a:pt x="1655063" y="27431"/>
                </a:lnTo>
                <a:lnTo>
                  <a:pt x="1627631" y="15239"/>
                </a:lnTo>
                <a:lnTo>
                  <a:pt x="1603247" y="9143"/>
                </a:lnTo>
                <a:lnTo>
                  <a:pt x="1572767" y="3047"/>
                </a:lnTo>
                <a:lnTo>
                  <a:pt x="1545335" y="0"/>
                </a:lnTo>
                <a:lnTo>
                  <a:pt x="262127" y="0"/>
                </a:lnTo>
                <a:lnTo>
                  <a:pt x="234695" y="3047"/>
                </a:lnTo>
                <a:lnTo>
                  <a:pt x="179831" y="15239"/>
                </a:lnTo>
                <a:lnTo>
                  <a:pt x="152399" y="27431"/>
                </a:lnTo>
                <a:lnTo>
                  <a:pt x="131063" y="36575"/>
                </a:lnTo>
                <a:lnTo>
                  <a:pt x="85343" y="64007"/>
                </a:lnTo>
                <a:lnTo>
                  <a:pt x="48767" y="97535"/>
                </a:lnTo>
                <a:lnTo>
                  <a:pt x="36575" y="115823"/>
                </a:lnTo>
                <a:lnTo>
                  <a:pt x="21335" y="134111"/>
                </a:lnTo>
                <a:lnTo>
                  <a:pt x="12191" y="155447"/>
                </a:lnTo>
                <a:lnTo>
                  <a:pt x="0" y="198119"/>
                </a:lnTo>
                <a:lnTo>
                  <a:pt x="0" y="243839"/>
                </a:lnTo>
                <a:lnTo>
                  <a:pt x="9143" y="275843"/>
                </a:lnTo>
                <a:lnTo>
                  <a:pt x="9143" y="198119"/>
                </a:lnTo>
                <a:lnTo>
                  <a:pt x="15239" y="176783"/>
                </a:lnTo>
                <a:lnTo>
                  <a:pt x="15239" y="179831"/>
                </a:lnTo>
                <a:lnTo>
                  <a:pt x="21335" y="158495"/>
                </a:lnTo>
                <a:lnTo>
                  <a:pt x="30479" y="137159"/>
                </a:lnTo>
                <a:lnTo>
                  <a:pt x="30479" y="140207"/>
                </a:lnTo>
                <a:lnTo>
                  <a:pt x="42671" y="118871"/>
                </a:lnTo>
                <a:lnTo>
                  <a:pt x="42671" y="121919"/>
                </a:lnTo>
                <a:lnTo>
                  <a:pt x="73151" y="85343"/>
                </a:lnTo>
                <a:lnTo>
                  <a:pt x="134111" y="45719"/>
                </a:lnTo>
                <a:lnTo>
                  <a:pt x="182879" y="24383"/>
                </a:lnTo>
                <a:lnTo>
                  <a:pt x="207263" y="18965"/>
                </a:lnTo>
                <a:lnTo>
                  <a:pt x="207263" y="18287"/>
                </a:lnTo>
                <a:lnTo>
                  <a:pt x="234695" y="12191"/>
                </a:lnTo>
                <a:lnTo>
                  <a:pt x="265175" y="9143"/>
                </a:lnTo>
                <a:lnTo>
                  <a:pt x="1545335" y="9143"/>
                </a:lnTo>
                <a:lnTo>
                  <a:pt x="1545335" y="9448"/>
                </a:lnTo>
                <a:lnTo>
                  <a:pt x="1572767" y="12191"/>
                </a:lnTo>
                <a:lnTo>
                  <a:pt x="1600199" y="18287"/>
                </a:lnTo>
                <a:lnTo>
                  <a:pt x="1624583" y="24383"/>
                </a:lnTo>
                <a:lnTo>
                  <a:pt x="1652015" y="33527"/>
                </a:lnTo>
                <a:lnTo>
                  <a:pt x="1673351" y="45719"/>
                </a:lnTo>
                <a:lnTo>
                  <a:pt x="1697735" y="57911"/>
                </a:lnTo>
                <a:lnTo>
                  <a:pt x="1697735" y="59653"/>
                </a:lnTo>
                <a:lnTo>
                  <a:pt x="1716023" y="70103"/>
                </a:lnTo>
                <a:lnTo>
                  <a:pt x="1734311" y="85343"/>
                </a:lnTo>
                <a:lnTo>
                  <a:pt x="1752599" y="103631"/>
                </a:lnTo>
                <a:lnTo>
                  <a:pt x="1764791" y="121919"/>
                </a:lnTo>
                <a:lnTo>
                  <a:pt x="1764791" y="118871"/>
                </a:lnTo>
                <a:lnTo>
                  <a:pt x="1776983" y="140207"/>
                </a:lnTo>
                <a:lnTo>
                  <a:pt x="1776983" y="137159"/>
                </a:lnTo>
                <a:lnTo>
                  <a:pt x="1786127" y="158495"/>
                </a:lnTo>
                <a:lnTo>
                  <a:pt x="1792223" y="179831"/>
                </a:lnTo>
                <a:lnTo>
                  <a:pt x="1792223" y="176783"/>
                </a:lnTo>
                <a:lnTo>
                  <a:pt x="1798319" y="198119"/>
                </a:lnTo>
                <a:lnTo>
                  <a:pt x="1798319" y="275843"/>
                </a:lnTo>
                <a:lnTo>
                  <a:pt x="1807463" y="243839"/>
                </a:lnTo>
                <a:close/>
              </a:path>
              <a:path w="1807463" h="441959">
                <a:moveTo>
                  <a:pt x="210311" y="420623"/>
                </a:moveTo>
                <a:lnTo>
                  <a:pt x="134111" y="396239"/>
                </a:lnTo>
                <a:lnTo>
                  <a:pt x="91439" y="368807"/>
                </a:lnTo>
                <a:lnTo>
                  <a:pt x="57911" y="338327"/>
                </a:lnTo>
                <a:lnTo>
                  <a:pt x="30479" y="301751"/>
                </a:lnTo>
                <a:lnTo>
                  <a:pt x="9143" y="240791"/>
                </a:lnTo>
                <a:lnTo>
                  <a:pt x="9143" y="275843"/>
                </a:lnTo>
                <a:lnTo>
                  <a:pt x="12191" y="286511"/>
                </a:lnTo>
                <a:lnTo>
                  <a:pt x="21335" y="307847"/>
                </a:lnTo>
                <a:lnTo>
                  <a:pt x="36575" y="326135"/>
                </a:lnTo>
                <a:lnTo>
                  <a:pt x="48767" y="344423"/>
                </a:lnTo>
                <a:lnTo>
                  <a:pt x="67055" y="362711"/>
                </a:lnTo>
                <a:lnTo>
                  <a:pt x="85343" y="377951"/>
                </a:lnTo>
                <a:lnTo>
                  <a:pt x="106679" y="390143"/>
                </a:lnTo>
                <a:lnTo>
                  <a:pt x="131063" y="402335"/>
                </a:lnTo>
                <a:lnTo>
                  <a:pt x="152399" y="414527"/>
                </a:lnTo>
                <a:lnTo>
                  <a:pt x="179831" y="423671"/>
                </a:lnTo>
                <a:lnTo>
                  <a:pt x="207263" y="429767"/>
                </a:lnTo>
                <a:lnTo>
                  <a:pt x="207263" y="420623"/>
                </a:lnTo>
                <a:lnTo>
                  <a:pt x="210311" y="420623"/>
                </a:lnTo>
                <a:close/>
              </a:path>
              <a:path w="1807463" h="441959">
                <a:moveTo>
                  <a:pt x="210311" y="18287"/>
                </a:moveTo>
                <a:lnTo>
                  <a:pt x="207263" y="18287"/>
                </a:lnTo>
                <a:lnTo>
                  <a:pt x="207263" y="18965"/>
                </a:lnTo>
                <a:lnTo>
                  <a:pt x="210311" y="18287"/>
                </a:lnTo>
                <a:close/>
              </a:path>
              <a:path w="1807463" h="441959">
                <a:moveTo>
                  <a:pt x="1545335" y="438911"/>
                </a:moveTo>
                <a:lnTo>
                  <a:pt x="1545335" y="429767"/>
                </a:lnTo>
                <a:lnTo>
                  <a:pt x="1514855" y="432815"/>
                </a:lnTo>
                <a:lnTo>
                  <a:pt x="292607" y="432815"/>
                </a:lnTo>
                <a:lnTo>
                  <a:pt x="265175" y="429767"/>
                </a:lnTo>
                <a:lnTo>
                  <a:pt x="234695" y="426719"/>
                </a:lnTo>
                <a:lnTo>
                  <a:pt x="207263" y="420623"/>
                </a:lnTo>
                <a:lnTo>
                  <a:pt x="207263" y="429767"/>
                </a:lnTo>
                <a:lnTo>
                  <a:pt x="234695" y="435863"/>
                </a:lnTo>
                <a:lnTo>
                  <a:pt x="262127" y="438911"/>
                </a:lnTo>
                <a:lnTo>
                  <a:pt x="292607" y="441959"/>
                </a:lnTo>
                <a:lnTo>
                  <a:pt x="1514855" y="441959"/>
                </a:lnTo>
                <a:lnTo>
                  <a:pt x="1545335" y="438911"/>
                </a:lnTo>
                <a:close/>
              </a:path>
              <a:path w="1807463" h="441959">
                <a:moveTo>
                  <a:pt x="1545335" y="9448"/>
                </a:moveTo>
                <a:lnTo>
                  <a:pt x="1545335" y="9143"/>
                </a:lnTo>
                <a:lnTo>
                  <a:pt x="1542287" y="9143"/>
                </a:lnTo>
                <a:lnTo>
                  <a:pt x="1545335" y="9448"/>
                </a:lnTo>
                <a:close/>
              </a:path>
              <a:path w="1807463" h="441959">
                <a:moveTo>
                  <a:pt x="1697735" y="391885"/>
                </a:moveTo>
                <a:lnTo>
                  <a:pt x="1697735" y="384047"/>
                </a:lnTo>
                <a:lnTo>
                  <a:pt x="1673351" y="396239"/>
                </a:lnTo>
                <a:lnTo>
                  <a:pt x="1652015" y="405383"/>
                </a:lnTo>
                <a:lnTo>
                  <a:pt x="1624583" y="414527"/>
                </a:lnTo>
                <a:lnTo>
                  <a:pt x="1600199" y="420623"/>
                </a:lnTo>
                <a:lnTo>
                  <a:pt x="1572767" y="426719"/>
                </a:lnTo>
                <a:lnTo>
                  <a:pt x="1542287" y="429767"/>
                </a:lnTo>
                <a:lnTo>
                  <a:pt x="1545335" y="429767"/>
                </a:lnTo>
                <a:lnTo>
                  <a:pt x="1545335" y="438911"/>
                </a:lnTo>
                <a:lnTo>
                  <a:pt x="1572767" y="435863"/>
                </a:lnTo>
                <a:lnTo>
                  <a:pt x="1603247" y="429767"/>
                </a:lnTo>
                <a:lnTo>
                  <a:pt x="1627631" y="423671"/>
                </a:lnTo>
                <a:lnTo>
                  <a:pt x="1655063" y="414527"/>
                </a:lnTo>
                <a:lnTo>
                  <a:pt x="1679447" y="402335"/>
                </a:lnTo>
                <a:lnTo>
                  <a:pt x="1697735" y="391885"/>
                </a:lnTo>
                <a:close/>
              </a:path>
              <a:path w="1807463" h="441959">
                <a:moveTo>
                  <a:pt x="1697735" y="59653"/>
                </a:moveTo>
                <a:lnTo>
                  <a:pt x="1697735" y="57911"/>
                </a:lnTo>
                <a:lnTo>
                  <a:pt x="1694687" y="57911"/>
                </a:lnTo>
                <a:lnTo>
                  <a:pt x="1697735" y="59653"/>
                </a:lnTo>
                <a:close/>
              </a:path>
              <a:path w="1807463" h="441959">
                <a:moveTo>
                  <a:pt x="1798319" y="275843"/>
                </a:moveTo>
                <a:lnTo>
                  <a:pt x="1798319" y="240791"/>
                </a:lnTo>
                <a:lnTo>
                  <a:pt x="1786127" y="283463"/>
                </a:lnTo>
                <a:lnTo>
                  <a:pt x="1776983" y="301751"/>
                </a:lnTo>
                <a:lnTo>
                  <a:pt x="1752599" y="338327"/>
                </a:lnTo>
                <a:lnTo>
                  <a:pt x="1716023" y="368807"/>
                </a:lnTo>
                <a:lnTo>
                  <a:pt x="1694687" y="384047"/>
                </a:lnTo>
                <a:lnTo>
                  <a:pt x="1697735" y="384047"/>
                </a:lnTo>
                <a:lnTo>
                  <a:pt x="1697735" y="391885"/>
                </a:lnTo>
                <a:lnTo>
                  <a:pt x="1722119" y="377951"/>
                </a:lnTo>
                <a:lnTo>
                  <a:pt x="1758695" y="344423"/>
                </a:lnTo>
                <a:lnTo>
                  <a:pt x="1786127" y="307847"/>
                </a:lnTo>
                <a:lnTo>
                  <a:pt x="1795271" y="286511"/>
                </a:lnTo>
                <a:lnTo>
                  <a:pt x="1798319" y="2758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357262" y="5174492"/>
            <a:ext cx="1209040" cy="2241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 smtClean="0">
                <a:solidFill>
                  <a:srgbClr val="232021"/>
                </a:solidFill>
                <a:latin typeface="Arial"/>
                <a:cs typeface="Arial"/>
              </a:rPr>
              <a:t>Bl</a:t>
            </a:r>
            <a:r>
              <a:rPr sz="1400" b="1" spc="-25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400" b="1" spc="-2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400" b="1" spc="-10" dirty="0" smtClean="0">
                <a:solidFill>
                  <a:srgbClr val="232021"/>
                </a:solidFill>
                <a:latin typeface="Arial"/>
                <a:cs typeface="Arial"/>
              </a:rPr>
              <a:t>k</a:t>
            </a:r>
            <a:r>
              <a:rPr sz="1400" b="1" spc="-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400" b="1" spc="-10" dirty="0" smtClean="0">
                <a:solidFill>
                  <a:srgbClr val="232021"/>
                </a:solidFill>
                <a:latin typeface="Arial"/>
                <a:cs typeface="Arial"/>
              </a:rPr>
              <a:t>Ci</a:t>
            </a:r>
            <a:r>
              <a:rPr sz="1400" b="1" spc="-25" dirty="0" smtClean="0">
                <a:solidFill>
                  <a:srgbClr val="232021"/>
                </a:solidFill>
                <a:latin typeface="Arial"/>
                <a:cs typeface="Arial"/>
              </a:rPr>
              <a:t>ph</a:t>
            </a:r>
            <a:r>
              <a:rPr sz="1400" b="1" spc="-2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400" b="1" spc="-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332865" y="5108447"/>
            <a:ext cx="1801367" cy="432815"/>
          </a:xfrm>
          <a:custGeom>
            <a:avLst/>
            <a:gdLst/>
            <a:ahLst/>
            <a:cxnLst/>
            <a:rect l="l" t="t" r="r" b="b"/>
            <a:pathLst>
              <a:path w="1801367" h="432815">
                <a:moveTo>
                  <a:pt x="1801367" y="216407"/>
                </a:moveTo>
                <a:lnTo>
                  <a:pt x="1792870" y="164612"/>
                </a:lnTo>
                <a:lnTo>
                  <a:pt x="1768778" y="117241"/>
                </a:lnTo>
                <a:lnTo>
                  <a:pt x="1731190" y="75836"/>
                </a:lnTo>
                <a:lnTo>
                  <a:pt x="1699669" y="52309"/>
                </a:lnTo>
                <a:lnTo>
                  <a:pt x="1663704" y="32577"/>
                </a:lnTo>
                <a:lnTo>
                  <a:pt x="1623917" y="17097"/>
                </a:lnTo>
                <a:lnTo>
                  <a:pt x="1580929" y="6326"/>
                </a:lnTo>
                <a:lnTo>
                  <a:pt x="1535363" y="721"/>
                </a:lnTo>
                <a:lnTo>
                  <a:pt x="1511807" y="0"/>
                </a:lnTo>
                <a:lnTo>
                  <a:pt x="289559" y="0"/>
                </a:lnTo>
                <a:lnTo>
                  <a:pt x="242937" y="2849"/>
                </a:lnTo>
                <a:lnTo>
                  <a:pt x="198583" y="11094"/>
                </a:lnTo>
                <a:lnTo>
                  <a:pt x="157118" y="24277"/>
                </a:lnTo>
                <a:lnTo>
                  <a:pt x="119164" y="41940"/>
                </a:lnTo>
                <a:lnTo>
                  <a:pt x="85343" y="63626"/>
                </a:lnTo>
                <a:lnTo>
                  <a:pt x="56278" y="88879"/>
                </a:lnTo>
                <a:lnTo>
                  <a:pt x="22955" y="132445"/>
                </a:lnTo>
                <a:lnTo>
                  <a:pt x="3828" y="181462"/>
                </a:lnTo>
                <a:lnTo>
                  <a:pt x="0" y="216407"/>
                </a:lnTo>
                <a:lnTo>
                  <a:pt x="970" y="234069"/>
                </a:lnTo>
                <a:lnTo>
                  <a:pt x="14898" y="284561"/>
                </a:lnTo>
                <a:lnTo>
                  <a:pt x="43722" y="330115"/>
                </a:lnTo>
                <a:lnTo>
                  <a:pt x="85343" y="369188"/>
                </a:lnTo>
                <a:lnTo>
                  <a:pt x="119164" y="390875"/>
                </a:lnTo>
                <a:lnTo>
                  <a:pt x="157118" y="408538"/>
                </a:lnTo>
                <a:lnTo>
                  <a:pt x="198583" y="421721"/>
                </a:lnTo>
                <a:lnTo>
                  <a:pt x="242937" y="429966"/>
                </a:lnTo>
                <a:lnTo>
                  <a:pt x="289559" y="432815"/>
                </a:lnTo>
                <a:lnTo>
                  <a:pt x="1511807" y="432815"/>
                </a:lnTo>
                <a:lnTo>
                  <a:pt x="1558430" y="429966"/>
                </a:lnTo>
                <a:lnTo>
                  <a:pt x="1602784" y="421721"/>
                </a:lnTo>
                <a:lnTo>
                  <a:pt x="1644249" y="408538"/>
                </a:lnTo>
                <a:lnTo>
                  <a:pt x="1682203" y="390875"/>
                </a:lnTo>
                <a:lnTo>
                  <a:pt x="1716023" y="369188"/>
                </a:lnTo>
                <a:lnTo>
                  <a:pt x="1745089" y="343936"/>
                </a:lnTo>
                <a:lnTo>
                  <a:pt x="1778412" y="300370"/>
                </a:lnTo>
                <a:lnTo>
                  <a:pt x="1797539" y="251353"/>
                </a:lnTo>
                <a:lnTo>
                  <a:pt x="1801367" y="216407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26770" y="5105400"/>
            <a:ext cx="1810511" cy="441959"/>
          </a:xfrm>
          <a:custGeom>
            <a:avLst/>
            <a:gdLst/>
            <a:ahLst/>
            <a:cxnLst/>
            <a:rect l="l" t="t" r="r" b="b"/>
            <a:pathLst>
              <a:path w="1810511" h="441959">
                <a:moveTo>
                  <a:pt x="1810511" y="243839"/>
                </a:moveTo>
                <a:lnTo>
                  <a:pt x="1810511" y="198119"/>
                </a:lnTo>
                <a:lnTo>
                  <a:pt x="1798319" y="155447"/>
                </a:lnTo>
                <a:lnTo>
                  <a:pt x="1789175" y="134111"/>
                </a:lnTo>
                <a:lnTo>
                  <a:pt x="1773935" y="115823"/>
                </a:lnTo>
                <a:lnTo>
                  <a:pt x="1761743" y="97535"/>
                </a:lnTo>
                <a:lnTo>
                  <a:pt x="1725167" y="64007"/>
                </a:lnTo>
                <a:lnTo>
                  <a:pt x="1679447" y="36575"/>
                </a:lnTo>
                <a:lnTo>
                  <a:pt x="1655063" y="27431"/>
                </a:lnTo>
                <a:lnTo>
                  <a:pt x="1630679" y="15239"/>
                </a:lnTo>
                <a:lnTo>
                  <a:pt x="1575815" y="3047"/>
                </a:lnTo>
                <a:lnTo>
                  <a:pt x="1545335" y="0"/>
                </a:lnTo>
                <a:lnTo>
                  <a:pt x="265175" y="0"/>
                </a:lnTo>
                <a:lnTo>
                  <a:pt x="237743" y="3047"/>
                </a:lnTo>
                <a:lnTo>
                  <a:pt x="207263" y="9143"/>
                </a:lnTo>
                <a:lnTo>
                  <a:pt x="182879" y="15239"/>
                </a:lnTo>
                <a:lnTo>
                  <a:pt x="155447" y="27431"/>
                </a:lnTo>
                <a:lnTo>
                  <a:pt x="131063" y="36575"/>
                </a:lnTo>
                <a:lnTo>
                  <a:pt x="88391" y="64007"/>
                </a:lnTo>
                <a:lnTo>
                  <a:pt x="51815" y="97535"/>
                </a:lnTo>
                <a:lnTo>
                  <a:pt x="24383" y="134111"/>
                </a:lnTo>
                <a:lnTo>
                  <a:pt x="6095" y="176783"/>
                </a:lnTo>
                <a:lnTo>
                  <a:pt x="0" y="219455"/>
                </a:lnTo>
                <a:lnTo>
                  <a:pt x="3047" y="243839"/>
                </a:lnTo>
                <a:lnTo>
                  <a:pt x="6095" y="265175"/>
                </a:lnTo>
                <a:lnTo>
                  <a:pt x="12191" y="279399"/>
                </a:lnTo>
                <a:lnTo>
                  <a:pt x="12191" y="198119"/>
                </a:lnTo>
                <a:lnTo>
                  <a:pt x="15239" y="176783"/>
                </a:lnTo>
                <a:lnTo>
                  <a:pt x="15239" y="179831"/>
                </a:lnTo>
                <a:lnTo>
                  <a:pt x="33527" y="137159"/>
                </a:lnTo>
                <a:lnTo>
                  <a:pt x="33527" y="140207"/>
                </a:lnTo>
                <a:lnTo>
                  <a:pt x="45719" y="118871"/>
                </a:lnTo>
                <a:lnTo>
                  <a:pt x="45719" y="121919"/>
                </a:lnTo>
                <a:lnTo>
                  <a:pt x="57911" y="103631"/>
                </a:lnTo>
                <a:lnTo>
                  <a:pt x="76199" y="85343"/>
                </a:lnTo>
                <a:lnTo>
                  <a:pt x="94487" y="70103"/>
                </a:lnTo>
                <a:lnTo>
                  <a:pt x="112775" y="57911"/>
                </a:lnTo>
                <a:lnTo>
                  <a:pt x="137159" y="45719"/>
                </a:lnTo>
                <a:lnTo>
                  <a:pt x="158495" y="33527"/>
                </a:lnTo>
                <a:lnTo>
                  <a:pt x="185927" y="24383"/>
                </a:lnTo>
                <a:lnTo>
                  <a:pt x="210311" y="18287"/>
                </a:lnTo>
                <a:lnTo>
                  <a:pt x="237743" y="12191"/>
                </a:lnTo>
                <a:lnTo>
                  <a:pt x="265175" y="9448"/>
                </a:lnTo>
                <a:lnTo>
                  <a:pt x="265175" y="9143"/>
                </a:lnTo>
                <a:lnTo>
                  <a:pt x="1545335" y="9143"/>
                </a:lnTo>
                <a:lnTo>
                  <a:pt x="1575815" y="12191"/>
                </a:lnTo>
                <a:lnTo>
                  <a:pt x="1575815" y="12801"/>
                </a:lnTo>
                <a:lnTo>
                  <a:pt x="1603247" y="18287"/>
                </a:lnTo>
                <a:lnTo>
                  <a:pt x="1603247" y="18965"/>
                </a:lnTo>
                <a:lnTo>
                  <a:pt x="1627631" y="24383"/>
                </a:lnTo>
                <a:lnTo>
                  <a:pt x="1652015" y="33527"/>
                </a:lnTo>
                <a:lnTo>
                  <a:pt x="1676399" y="45719"/>
                </a:lnTo>
                <a:lnTo>
                  <a:pt x="1719071" y="70103"/>
                </a:lnTo>
                <a:lnTo>
                  <a:pt x="1737359" y="85343"/>
                </a:lnTo>
                <a:lnTo>
                  <a:pt x="1767839" y="121919"/>
                </a:lnTo>
                <a:lnTo>
                  <a:pt x="1767839" y="118871"/>
                </a:lnTo>
                <a:lnTo>
                  <a:pt x="1780031" y="140207"/>
                </a:lnTo>
                <a:lnTo>
                  <a:pt x="1780031" y="137159"/>
                </a:lnTo>
                <a:lnTo>
                  <a:pt x="1789175" y="158495"/>
                </a:lnTo>
                <a:lnTo>
                  <a:pt x="1795271" y="179831"/>
                </a:lnTo>
                <a:lnTo>
                  <a:pt x="1795271" y="176783"/>
                </a:lnTo>
                <a:lnTo>
                  <a:pt x="1801367" y="198119"/>
                </a:lnTo>
                <a:lnTo>
                  <a:pt x="1801367" y="275843"/>
                </a:lnTo>
                <a:lnTo>
                  <a:pt x="1810511" y="243839"/>
                </a:lnTo>
                <a:close/>
              </a:path>
              <a:path w="1810511" h="441959">
                <a:moveTo>
                  <a:pt x="268223" y="429767"/>
                </a:moveTo>
                <a:lnTo>
                  <a:pt x="210311" y="420623"/>
                </a:lnTo>
                <a:lnTo>
                  <a:pt x="158495" y="405383"/>
                </a:lnTo>
                <a:lnTo>
                  <a:pt x="112775" y="384047"/>
                </a:lnTo>
                <a:lnTo>
                  <a:pt x="57911" y="338327"/>
                </a:lnTo>
                <a:lnTo>
                  <a:pt x="33527" y="301751"/>
                </a:lnTo>
                <a:lnTo>
                  <a:pt x="15239" y="262127"/>
                </a:lnTo>
                <a:lnTo>
                  <a:pt x="12191" y="240791"/>
                </a:lnTo>
                <a:lnTo>
                  <a:pt x="12191" y="279399"/>
                </a:lnTo>
                <a:lnTo>
                  <a:pt x="36575" y="326135"/>
                </a:lnTo>
                <a:lnTo>
                  <a:pt x="70103" y="362711"/>
                </a:lnTo>
                <a:lnTo>
                  <a:pt x="131063" y="402335"/>
                </a:lnTo>
                <a:lnTo>
                  <a:pt x="182879" y="423671"/>
                </a:lnTo>
                <a:lnTo>
                  <a:pt x="237743" y="435863"/>
                </a:lnTo>
                <a:lnTo>
                  <a:pt x="265175" y="438911"/>
                </a:lnTo>
                <a:lnTo>
                  <a:pt x="265175" y="429767"/>
                </a:lnTo>
                <a:lnTo>
                  <a:pt x="268223" y="429767"/>
                </a:lnTo>
                <a:close/>
              </a:path>
              <a:path w="1810511" h="441959">
                <a:moveTo>
                  <a:pt x="268223" y="9143"/>
                </a:moveTo>
                <a:lnTo>
                  <a:pt x="265175" y="9143"/>
                </a:lnTo>
                <a:lnTo>
                  <a:pt x="265175" y="9448"/>
                </a:lnTo>
                <a:lnTo>
                  <a:pt x="268223" y="9143"/>
                </a:lnTo>
                <a:close/>
              </a:path>
              <a:path w="1810511" h="441959">
                <a:moveTo>
                  <a:pt x="1575815" y="435863"/>
                </a:moveTo>
                <a:lnTo>
                  <a:pt x="1575815" y="426719"/>
                </a:lnTo>
                <a:lnTo>
                  <a:pt x="1545335" y="429767"/>
                </a:lnTo>
                <a:lnTo>
                  <a:pt x="1517903" y="432815"/>
                </a:lnTo>
                <a:lnTo>
                  <a:pt x="295655" y="432815"/>
                </a:lnTo>
                <a:lnTo>
                  <a:pt x="265175" y="429767"/>
                </a:lnTo>
                <a:lnTo>
                  <a:pt x="265175" y="438911"/>
                </a:lnTo>
                <a:lnTo>
                  <a:pt x="295655" y="441959"/>
                </a:lnTo>
                <a:lnTo>
                  <a:pt x="1517903" y="441959"/>
                </a:lnTo>
                <a:lnTo>
                  <a:pt x="1545335" y="438911"/>
                </a:lnTo>
                <a:lnTo>
                  <a:pt x="1575815" y="435863"/>
                </a:lnTo>
                <a:close/>
              </a:path>
              <a:path w="1810511" h="441959">
                <a:moveTo>
                  <a:pt x="1575815" y="12801"/>
                </a:moveTo>
                <a:lnTo>
                  <a:pt x="1575815" y="12191"/>
                </a:lnTo>
                <a:lnTo>
                  <a:pt x="1572767" y="12191"/>
                </a:lnTo>
                <a:lnTo>
                  <a:pt x="1575815" y="12801"/>
                </a:lnTo>
                <a:close/>
              </a:path>
              <a:path w="1810511" h="441959">
                <a:moveTo>
                  <a:pt x="1603247" y="429767"/>
                </a:moveTo>
                <a:lnTo>
                  <a:pt x="1603247" y="420623"/>
                </a:lnTo>
                <a:lnTo>
                  <a:pt x="1572767" y="426719"/>
                </a:lnTo>
                <a:lnTo>
                  <a:pt x="1575815" y="426719"/>
                </a:lnTo>
                <a:lnTo>
                  <a:pt x="1575815" y="435863"/>
                </a:lnTo>
                <a:lnTo>
                  <a:pt x="1603247" y="429767"/>
                </a:lnTo>
                <a:close/>
              </a:path>
              <a:path w="1810511" h="441959">
                <a:moveTo>
                  <a:pt x="1603247" y="18965"/>
                </a:moveTo>
                <a:lnTo>
                  <a:pt x="1603247" y="18287"/>
                </a:lnTo>
                <a:lnTo>
                  <a:pt x="1600199" y="18287"/>
                </a:lnTo>
                <a:lnTo>
                  <a:pt x="1603247" y="18965"/>
                </a:lnTo>
                <a:close/>
              </a:path>
              <a:path w="1810511" h="441959">
                <a:moveTo>
                  <a:pt x="1801367" y="275843"/>
                </a:moveTo>
                <a:lnTo>
                  <a:pt x="1801367" y="240791"/>
                </a:lnTo>
                <a:lnTo>
                  <a:pt x="1789175" y="283463"/>
                </a:lnTo>
                <a:lnTo>
                  <a:pt x="1780031" y="301751"/>
                </a:lnTo>
                <a:lnTo>
                  <a:pt x="1752599" y="338327"/>
                </a:lnTo>
                <a:lnTo>
                  <a:pt x="1719071" y="368807"/>
                </a:lnTo>
                <a:lnTo>
                  <a:pt x="1676399" y="396239"/>
                </a:lnTo>
                <a:lnTo>
                  <a:pt x="1627631" y="414527"/>
                </a:lnTo>
                <a:lnTo>
                  <a:pt x="1600199" y="420623"/>
                </a:lnTo>
                <a:lnTo>
                  <a:pt x="1603247" y="420623"/>
                </a:lnTo>
                <a:lnTo>
                  <a:pt x="1603247" y="429767"/>
                </a:lnTo>
                <a:lnTo>
                  <a:pt x="1630679" y="423671"/>
                </a:lnTo>
                <a:lnTo>
                  <a:pt x="1703831" y="390143"/>
                </a:lnTo>
                <a:lnTo>
                  <a:pt x="1743455" y="362711"/>
                </a:lnTo>
                <a:lnTo>
                  <a:pt x="1773935" y="326135"/>
                </a:lnTo>
                <a:lnTo>
                  <a:pt x="1789175" y="307847"/>
                </a:lnTo>
                <a:lnTo>
                  <a:pt x="1798319" y="286511"/>
                </a:lnTo>
                <a:lnTo>
                  <a:pt x="1801367" y="2758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353704" y="5172460"/>
            <a:ext cx="171323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800" b="1" spc="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800" b="1" spc="-5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800" b="1" spc="5" dirty="0" smtClean="0">
                <a:solidFill>
                  <a:srgbClr val="232021"/>
                </a:solidFill>
                <a:latin typeface="Arial"/>
                <a:cs typeface="Arial"/>
              </a:rPr>
              <a:t>ea</a:t>
            </a:r>
            <a:r>
              <a:rPr sz="1800" b="1" spc="0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800" b="1" spc="-4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800" b="1" spc="-5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800" b="1" spc="0" dirty="0" smtClean="0">
                <a:solidFill>
                  <a:srgbClr val="232021"/>
                </a:solidFill>
                <a:latin typeface="Arial"/>
                <a:cs typeface="Arial"/>
              </a:rPr>
              <a:t>iph</a:t>
            </a:r>
            <a:r>
              <a:rPr sz="1800" b="1" spc="5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800" b="1" spc="-5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800" b="1" spc="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541913" y="4315967"/>
            <a:ext cx="0" cy="359663"/>
          </a:xfrm>
          <a:custGeom>
            <a:avLst/>
            <a:gdLst/>
            <a:ahLst/>
            <a:cxnLst/>
            <a:rect l="l" t="t" r="r" b="b"/>
            <a:pathLst>
              <a:path h="359663">
                <a:moveTo>
                  <a:pt x="0" y="0"/>
                </a:moveTo>
                <a:lnTo>
                  <a:pt x="0" y="359663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894213" y="4677155"/>
            <a:ext cx="2374391" cy="0"/>
          </a:xfrm>
          <a:custGeom>
            <a:avLst/>
            <a:gdLst/>
            <a:ahLst/>
            <a:cxnLst/>
            <a:rect l="l" t="t" r="r" b="b"/>
            <a:pathLst>
              <a:path w="2374391">
                <a:moveTo>
                  <a:pt x="2374391" y="0"/>
                </a:moveTo>
                <a:lnTo>
                  <a:pt x="0" y="0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854589" y="4675632"/>
            <a:ext cx="76199" cy="432815"/>
          </a:xfrm>
          <a:custGeom>
            <a:avLst/>
            <a:gdLst/>
            <a:ahLst/>
            <a:cxnLst/>
            <a:rect l="l" t="t" r="r" b="b"/>
            <a:pathLst>
              <a:path w="76199" h="432815">
                <a:moveTo>
                  <a:pt x="76199" y="356615"/>
                </a:moveTo>
                <a:lnTo>
                  <a:pt x="0" y="356615"/>
                </a:lnTo>
                <a:lnTo>
                  <a:pt x="33527" y="421092"/>
                </a:lnTo>
                <a:lnTo>
                  <a:pt x="33527" y="368807"/>
                </a:lnTo>
                <a:lnTo>
                  <a:pt x="45719" y="368807"/>
                </a:lnTo>
                <a:lnTo>
                  <a:pt x="45719" y="420115"/>
                </a:lnTo>
                <a:lnTo>
                  <a:pt x="76199" y="356615"/>
                </a:lnTo>
                <a:close/>
              </a:path>
              <a:path w="76199" h="432815">
                <a:moveTo>
                  <a:pt x="45719" y="356615"/>
                </a:moveTo>
                <a:lnTo>
                  <a:pt x="45719" y="0"/>
                </a:lnTo>
                <a:lnTo>
                  <a:pt x="33527" y="0"/>
                </a:lnTo>
                <a:lnTo>
                  <a:pt x="33527" y="356615"/>
                </a:lnTo>
                <a:lnTo>
                  <a:pt x="45719" y="356615"/>
                </a:lnTo>
                <a:close/>
              </a:path>
              <a:path w="76199" h="432815">
                <a:moveTo>
                  <a:pt x="45719" y="420115"/>
                </a:moveTo>
                <a:lnTo>
                  <a:pt x="45719" y="368807"/>
                </a:lnTo>
                <a:lnTo>
                  <a:pt x="33527" y="368807"/>
                </a:lnTo>
                <a:lnTo>
                  <a:pt x="33527" y="421092"/>
                </a:lnTo>
                <a:lnTo>
                  <a:pt x="39623" y="432815"/>
                </a:lnTo>
                <a:lnTo>
                  <a:pt x="45719" y="4201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32026" y="4675632"/>
            <a:ext cx="76199" cy="432815"/>
          </a:xfrm>
          <a:custGeom>
            <a:avLst/>
            <a:gdLst/>
            <a:ahLst/>
            <a:cxnLst/>
            <a:rect l="l" t="t" r="r" b="b"/>
            <a:pathLst>
              <a:path w="76199" h="432815">
                <a:moveTo>
                  <a:pt x="76199" y="356615"/>
                </a:moveTo>
                <a:lnTo>
                  <a:pt x="0" y="356615"/>
                </a:lnTo>
                <a:lnTo>
                  <a:pt x="30479" y="420115"/>
                </a:lnTo>
                <a:lnTo>
                  <a:pt x="30479" y="368807"/>
                </a:lnTo>
                <a:lnTo>
                  <a:pt x="42671" y="368807"/>
                </a:lnTo>
                <a:lnTo>
                  <a:pt x="42671" y="421092"/>
                </a:lnTo>
                <a:lnTo>
                  <a:pt x="76199" y="356615"/>
                </a:lnTo>
                <a:close/>
              </a:path>
              <a:path w="76199" h="432815">
                <a:moveTo>
                  <a:pt x="42671" y="356615"/>
                </a:moveTo>
                <a:lnTo>
                  <a:pt x="42671" y="0"/>
                </a:lnTo>
                <a:lnTo>
                  <a:pt x="30479" y="0"/>
                </a:lnTo>
                <a:lnTo>
                  <a:pt x="30479" y="356615"/>
                </a:lnTo>
                <a:lnTo>
                  <a:pt x="42671" y="356615"/>
                </a:lnTo>
                <a:close/>
              </a:path>
              <a:path w="76199" h="432815">
                <a:moveTo>
                  <a:pt x="42671" y="421092"/>
                </a:moveTo>
                <a:lnTo>
                  <a:pt x="42671" y="368807"/>
                </a:lnTo>
                <a:lnTo>
                  <a:pt x="30479" y="368807"/>
                </a:lnTo>
                <a:lnTo>
                  <a:pt x="30479" y="420115"/>
                </a:lnTo>
                <a:lnTo>
                  <a:pt x="36575" y="432815"/>
                </a:lnTo>
                <a:lnTo>
                  <a:pt x="42671" y="4210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607198" y="6090925"/>
            <a:ext cx="5508234" cy="4305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St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rea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spc="-3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pher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191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7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de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G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il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ber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5" dirty="0" err="1" smtClean="0">
                <a:solidFill>
                  <a:srgbClr val="232021"/>
                </a:solidFill>
                <a:latin typeface="Arial"/>
                <a:cs typeface="Arial"/>
              </a:rPr>
              <a:t>V</a:t>
            </a:r>
            <a:r>
              <a:rPr sz="1600" spc="-10" dirty="0" err="1" smtClean="0">
                <a:solidFill>
                  <a:srgbClr val="232021"/>
                </a:solidFill>
                <a:latin typeface="Arial"/>
                <a:cs typeface="Arial"/>
              </a:rPr>
              <a:t>erna</a:t>
            </a:r>
            <a:r>
              <a:rPr sz="1600" spc="0" dirty="0" err="1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lang="tr-TR" sz="1600" spc="0" dirty="0" smtClean="0">
                <a:solidFill>
                  <a:srgbClr val="232021"/>
                </a:solidFill>
                <a:latin typeface="Arial"/>
                <a:cs typeface="Arial"/>
              </a:rPr>
              <a:t> tarafından bulundu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4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7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5985" y="476250"/>
            <a:ext cx="4386576" cy="356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3700" indent="-381000">
              <a:lnSpc>
                <a:spcPct val="100000"/>
              </a:lnSpc>
              <a:buClr>
                <a:srgbClr val="5C83BE"/>
              </a:buClr>
              <a:buSzPct val="118421"/>
              <a:buFont typeface="Arial"/>
              <a:buChar char="•"/>
              <a:tabLst>
                <a:tab pos="393700" algn="l"/>
              </a:tabLst>
            </a:pP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900" b="1" spc="-5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900" b="1" spc="-15" dirty="0" smtClean="0">
                <a:solidFill>
                  <a:srgbClr val="232021"/>
                </a:solidFill>
                <a:latin typeface="Arial"/>
                <a:cs typeface="Arial"/>
              </a:rPr>
              <a:t>eam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şifreleme</a:t>
            </a:r>
            <a:r>
              <a:rPr sz="1900" b="1" spc="3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900" b="1" spc="-40" dirty="0" smtClean="0">
                <a:solidFill>
                  <a:srgbClr val="232021"/>
                </a:solidFill>
                <a:latin typeface="Arial"/>
                <a:cs typeface="Arial"/>
              </a:rPr>
              <a:t>v</a:t>
            </a:r>
            <a:r>
              <a:rPr lang="tr-TR" sz="1900" b="1" spc="-10" dirty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900" b="1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sz="1900" b="1" spc="-25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900" b="1" spc="-15" dirty="0" smtClean="0">
                <a:solidFill>
                  <a:srgbClr val="232021"/>
                </a:solidFill>
                <a:latin typeface="Arial"/>
                <a:cs typeface="Arial"/>
              </a:rPr>
              <a:t>k</a:t>
            </a:r>
            <a:r>
              <a:rPr sz="1900" b="1" spc="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şifreleme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5985" y="3480310"/>
            <a:ext cx="7146925" cy="27997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356870" algn="l"/>
              </a:tabLst>
            </a:pPr>
            <a:r>
              <a:rPr sz="1600" b="1" spc="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b="1" spc="-5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ea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b="1" spc="-3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Şifreler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0"/>
              </a:spcBef>
              <a:buClr>
                <a:srgbClr val="5C83BE"/>
              </a:buClr>
              <a:buFont typeface="Arial"/>
              <a:buChar char="•"/>
            </a:pPr>
            <a:endParaRPr sz="600" dirty="0"/>
          </a:p>
          <a:p>
            <a:pPr marL="814069" lvl="1" indent="-344805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814069" algn="l"/>
              </a:tabLst>
            </a:pP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Bitler tek tek şifrelenir</a:t>
            </a:r>
            <a:endParaRPr sz="1600" dirty="0">
              <a:latin typeface="Arial"/>
              <a:cs typeface="Arial"/>
            </a:endParaRPr>
          </a:p>
          <a:p>
            <a:pPr marL="814069" marR="12700" lvl="1" indent="-344805">
              <a:lnSpc>
                <a:spcPct val="118400"/>
              </a:lnSpc>
              <a:spcBef>
                <a:spcPts val="180"/>
              </a:spcBef>
              <a:buClr>
                <a:srgbClr val="5C83BE"/>
              </a:buClr>
              <a:buSzPct val="118750"/>
              <a:buFont typeface="Arial"/>
              <a:buChar char="•"/>
              <a:tabLst>
                <a:tab pos="814069" algn="l"/>
              </a:tabLst>
            </a:pP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Gömülü sistemlerde yaygındır genellikle küçük ve hızlıdır</a:t>
            </a:r>
            <a:r>
              <a:rPr sz="16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(e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g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8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5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/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600" spc="-4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r 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G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spc="-3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phone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endParaRPr sz="1600" dirty="0">
              <a:latin typeface="Arial"/>
              <a:cs typeface="Arial"/>
            </a:endParaRPr>
          </a:p>
          <a:p>
            <a:pPr lvl="1">
              <a:lnSpc>
                <a:spcPts val="500"/>
              </a:lnSpc>
              <a:spcBef>
                <a:spcPts val="40"/>
              </a:spcBef>
              <a:buClr>
                <a:srgbClr val="5C83BE"/>
              </a:buClr>
              <a:buFont typeface="Arial"/>
              <a:buChar char="•"/>
            </a:pPr>
            <a:endParaRPr sz="500" dirty="0"/>
          </a:p>
          <a:p>
            <a:pPr lvl="1">
              <a:lnSpc>
                <a:spcPts val="1000"/>
              </a:lnSpc>
              <a:buClr>
                <a:srgbClr val="5C83BE"/>
              </a:buClr>
              <a:buFont typeface="Arial"/>
              <a:buChar char="•"/>
            </a:pPr>
            <a:endParaRPr sz="1000" dirty="0"/>
          </a:p>
          <a:p>
            <a:pPr lvl="1">
              <a:lnSpc>
                <a:spcPts val="1000"/>
              </a:lnSpc>
              <a:buClr>
                <a:srgbClr val="5C83BE"/>
              </a:buClr>
              <a:buFont typeface="Arial"/>
              <a:buChar char="•"/>
            </a:pPr>
            <a:endParaRPr sz="1000" dirty="0"/>
          </a:p>
          <a:p>
            <a:pPr lvl="1">
              <a:lnSpc>
                <a:spcPts val="1000"/>
              </a:lnSpc>
              <a:buClr>
                <a:srgbClr val="5C83BE"/>
              </a:buClr>
              <a:buFont typeface="Arial"/>
              <a:buChar char="•"/>
            </a:pPr>
            <a:endParaRPr sz="1000" dirty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356870" algn="l"/>
              </a:tabLst>
            </a:pP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600" b="1" spc="5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k</a:t>
            </a:r>
            <a:r>
              <a:rPr sz="1600" b="1" spc="-4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Şifreler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0"/>
              </a:spcBef>
              <a:buClr>
                <a:srgbClr val="5C83BE"/>
              </a:buClr>
              <a:buFont typeface="Arial"/>
              <a:buChar char="•"/>
            </a:pPr>
            <a:endParaRPr sz="600" dirty="0"/>
          </a:p>
          <a:p>
            <a:pPr marL="814069" lvl="1" indent="-344805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814069" algn="l"/>
              </a:tabLst>
            </a:pP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Her zaman blokun hepsini şifreler </a:t>
            </a:r>
            <a:r>
              <a:rPr sz="16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lang="tr-TR" sz="1600" spc="10" dirty="0" smtClean="0">
                <a:solidFill>
                  <a:srgbClr val="232021"/>
                </a:solidFill>
                <a:latin typeface="Arial"/>
                <a:cs typeface="Arial"/>
              </a:rPr>
              <a:t>birkaç bit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endParaRPr sz="1600" dirty="0">
              <a:latin typeface="Arial"/>
              <a:cs typeface="Arial"/>
            </a:endParaRPr>
          </a:p>
          <a:p>
            <a:pPr lvl="1">
              <a:lnSpc>
                <a:spcPts val="600"/>
              </a:lnSpc>
              <a:spcBef>
                <a:spcPts val="0"/>
              </a:spcBef>
              <a:buClr>
                <a:srgbClr val="5C83BE"/>
              </a:buClr>
              <a:buFont typeface="Arial"/>
              <a:buChar char="•"/>
            </a:pPr>
            <a:endParaRPr sz="600" dirty="0"/>
          </a:p>
          <a:p>
            <a:pPr marL="814069" lvl="1" indent="-344805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814069" algn="l"/>
              </a:tabLst>
            </a:pP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İnternet uygulamaları için yaygındır. 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54202" y="161239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88A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42009" y="16184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A535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60297" y="16184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03B3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29818" y="162458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688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99338" y="1566672"/>
            <a:ext cx="67055" cy="670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23721" y="16306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D62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99338" y="16367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17626" y="16367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A6E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99338" y="164287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11530" y="164287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3686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93242" y="166116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9242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93242" y="16672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93242" y="167335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93242" y="1627632"/>
            <a:ext cx="73151" cy="487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0297" y="167335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1665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60297" y="167944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97C7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54202" y="16855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77B7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54202" y="169163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65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87146" y="1676400"/>
            <a:ext cx="54863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48106" y="169773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C55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23721" y="233172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95E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23721" y="233781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C807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67177" y="240487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98B8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811917" y="24109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057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830205" y="24109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F484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44090" y="24109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65C5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768474" y="24109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817242" y="24109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24C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987930" y="2401823"/>
            <a:ext cx="30480" cy="121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12314" y="24109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469514" y="24109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18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487802" y="24109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07245" y="24170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158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69373" y="24170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B605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63149" y="24170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377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805821" y="24170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E56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44090" y="24170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D716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987930" y="24170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04A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469514" y="24170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54F4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01149" y="242316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C555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763149" y="242316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C8E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737994" y="242316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F484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750186" y="2401823"/>
            <a:ext cx="73151" cy="243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811146" y="242316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03B3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981833" y="242316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56A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463418" y="242316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C615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13341" y="2407920"/>
            <a:ext cx="73151" cy="243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74301" y="24292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D716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75469" y="2407920"/>
            <a:ext cx="73151" cy="243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336429" y="24292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66B6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757053" y="24292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159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69245" y="2407920"/>
            <a:ext cx="73152" cy="243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30205" y="24292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66B6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737994" y="24292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377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811146" y="24292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981833" y="24292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44E4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115946" y="24292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65C5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463418" y="24292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65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487802" y="24292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95053" y="243535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75D5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263277" y="243535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159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757053" y="243535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D8F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811146" y="243535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487802" y="243535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110877" y="2432304"/>
            <a:ext cx="36576" cy="121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147453" y="244144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A25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153549" y="24475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756282" y="2426207"/>
            <a:ext cx="134111" cy="2438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835530" y="24475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481706" y="24475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481706" y="245363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591433" y="245363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86C6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104781" y="245973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830205" y="245973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C8E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074301" y="24658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65C5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104781" y="24658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336429" y="24658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C555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830205" y="24658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A6E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074301" y="247192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083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104781" y="247192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824109" y="247192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3686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866781" y="2426207"/>
            <a:ext cx="48767" cy="4876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909453" y="247192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481706" y="247192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95053" y="2432304"/>
            <a:ext cx="54864" cy="4876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019437" y="247802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85E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068205" y="247802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A535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104781" y="247802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257181" y="2432304"/>
            <a:ext cx="54864" cy="4876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281565" y="247802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B545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330333" y="247802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9535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824109" y="247802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C807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909453" y="247802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701933" y="1804416"/>
            <a:ext cx="1249680" cy="67665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104266" y="247802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5878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207386" y="2462783"/>
            <a:ext cx="24384" cy="1828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298826" y="2462783"/>
            <a:ext cx="24383" cy="1828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384170" y="2462783"/>
            <a:ext cx="18288" cy="1828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481706" y="247802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54F4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995053" y="248412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03A3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013341" y="2474976"/>
            <a:ext cx="30479" cy="1219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037725" y="248412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B27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056013" y="2444495"/>
            <a:ext cx="109727" cy="4267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104781" y="248412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257181" y="2474976"/>
            <a:ext cx="48767" cy="1219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275469" y="248412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8525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293757" y="2481072"/>
            <a:ext cx="36575" cy="609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494925" y="2468879"/>
            <a:ext cx="24383" cy="1828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586365" y="2468879"/>
            <a:ext cx="18288" cy="1828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671709" y="2468879"/>
            <a:ext cx="18288" cy="1828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750957" y="2432304"/>
            <a:ext cx="54864" cy="5486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775341" y="248412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F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104266" y="248412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390265" y="248412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C8E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007245" y="249021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E817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049917" y="249021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18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269373" y="249021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386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312045" y="249021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88A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763149" y="249021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97C7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799725" y="249021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386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750186" y="2444495"/>
            <a:ext cx="146303" cy="4876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884297" y="249021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475609" y="2401823"/>
            <a:ext cx="140207" cy="9143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560953" y="249021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153034" y="249631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65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750186" y="249631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E90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835530" y="249631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994026" y="249631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386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475609" y="249631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386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560953" y="249631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104781" y="2481072"/>
            <a:ext cx="60959" cy="2438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153549" y="250240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153034" y="250240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14B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560953" y="250240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110877" y="250850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866781" y="250850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031117" y="2481072"/>
            <a:ext cx="79244" cy="3047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104266" y="250850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153034" y="250850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14B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469514" y="2487167"/>
            <a:ext cx="140207" cy="24383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591433" y="250850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3D373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379101" y="2432304"/>
            <a:ext cx="48767" cy="85343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787533" y="2474976"/>
            <a:ext cx="128015" cy="42671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104266" y="25146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F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744090" y="25146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D62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987930" y="25146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F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469514" y="25146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54F4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573146" y="2511551"/>
            <a:ext cx="12191" cy="6095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110877" y="2505455"/>
            <a:ext cx="48767" cy="18287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3104266" y="252069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56A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737994" y="2493264"/>
            <a:ext cx="152399" cy="30479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994026" y="252069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B605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987930" y="2407920"/>
            <a:ext cx="152400" cy="115823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469514" y="2511551"/>
            <a:ext cx="42671" cy="12191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3128650" y="2511551"/>
            <a:ext cx="213360" cy="30479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299338" y="253898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3384682" y="253898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44E4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3390777" y="2529839"/>
            <a:ext cx="207264" cy="12191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3500506" y="253898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083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3555370" y="25450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D8F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3220090" y="2535935"/>
            <a:ext cx="219455" cy="18287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3293242" y="25511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3342009" y="2535935"/>
            <a:ext cx="268224" cy="24383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3384682" y="255727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24C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3025021" y="257556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A8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3025021" y="25816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E817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3183514" y="258775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65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640458" y="258775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D716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3183514" y="259384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14A4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3293242" y="259384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3287146" y="2554223"/>
            <a:ext cx="207263" cy="42671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3457833" y="259384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C55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3025021" y="2511551"/>
            <a:ext cx="134108" cy="91439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3104266" y="25999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3183514" y="25999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A535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3348106" y="25999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75D5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3372490" y="2590800"/>
            <a:ext cx="121919" cy="12191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3457833" y="25999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751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3183514" y="260603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98B8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3299338" y="260603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3348106" y="260603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3595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3433450" y="2596895"/>
            <a:ext cx="60959" cy="12191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3457833" y="260603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D47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3025021" y="2596895"/>
            <a:ext cx="140204" cy="18287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3177418" y="261213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0494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3207897" y="2554223"/>
            <a:ext cx="414527" cy="60959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5018409" y="264261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A8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3153034" y="27157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F83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3079882" y="2712720"/>
            <a:ext cx="48768" cy="12191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3128650" y="27218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03B3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3153034" y="27218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3153034" y="27523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3153034" y="275843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E29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3153034" y="276453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C615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3488314" y="276453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88A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3134746" y="2712720"/>
            <a:ext cx="286512" cy="67055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3378586" y="277672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B6F6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3409065" y="2767583"/>
            <a:ext cx="195071" cy="12191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3573658" y="277672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386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3415162" y="2779776"/>
            <a:ext cx="54863" cy="12191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3457833" y="278892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3457833" y="279501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3153034" y="280720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F736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3153034" y="281330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D47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3415162" y="2773679"/>
            <a:ext cx="188975" cy="42671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3457833" y="281330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3153034" y="28194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751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3457833" y="28194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3146938" y="282549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057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3518794" y="282549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B6F6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3146938" y="283159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5797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3415162" y="2816351"/>
            <a:ext cx="54863" cy="18287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3463930" y="283159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3518794" y="283159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97C7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3512697" y="28376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14C4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3043309" y="2724911"/>
            <a:ext cx="103628" cy="121919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3128650" y="284378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8424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3183514" y="2779776"/>
            <a:ext cx="188976" cy="67055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3299338" y="284378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8424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3342009" y="2810255"/>
            <a:ext cx="243839" cy="36575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3098169" y="2846832"/>
            <a:ext cx="30480" cy="6095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3287146" y="28498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A7E7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3488314" y="28498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D807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2067949" y="288036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98B8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3939418" y="2474976"/>
            <a:ext cx="1225296" cy="408431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4555114" y="288036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E90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3238378" y="2846832"/>
            <a:ext cx="42671" cy="42671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4518538" y="2883407"/>
            <a:ext cx="67056" cy="121919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452253" y="2481072"/>
            <a:ext cx="2499360" cy="542543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5896233" y="16002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95E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9480681" y="16002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E474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5829177" y="160629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F57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5896233" y="160629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E474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5823082" y="161239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A535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5896233" y="161239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7761609" y="161239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386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9614793" y="161239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7232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5896233" y="16184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B6F6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7749418" y="16184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65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7767705" y="16184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14C4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5816986" y="162458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65C5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7743321" y="162458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386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9480681" y="1584960"/>
            <a:ext cx="146303" cy="42671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9620890" y="162458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5932809" y="1621536"/>
            <a:ext cx="36576" cy="12191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5969386" y="16306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7232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7700650" y="1566672"/>
            <a:ext cx="79248" cy="73151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7725033" y="16367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C8E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5835274" y="1597152"/>
            <a:ext cx="146303" cy="48767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5975482" y="164287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7718938" y="164287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97C7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9492874" y="16489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5896233" y="166116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259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5896233" y="16672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67A7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5890138" y="167335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8525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7767705" y="167335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2766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5816986" y="167944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03A3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5816986" y="1645920"/>
            <a:ext cx="48768" cy="36575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5859658" y="167944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B27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7767705" y="167944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158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9486778" y="167944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65C5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9492874" y="1627632"/>
            <a:ext cx="143255" cy="54863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9620890" y="167944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5823082" y="1682495"/>
            <a:ext cx="12191" cy="6095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5871850" y="16855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77B7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7694554" y="16855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7694554" y="1639823"/>
            <a:ext cx="54864" cy="48767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9486778" y="16855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9584314" y="16855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7694554" y="169163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7737226" y="169163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7761609" y="169163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8525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9584314" y="1682495"/>
            <a:ext cx="42671" cy="12191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5932809" y="169773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9480681" y="1682495"/>
            <a:ext cx="54863" cy="18287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5877946" y="1645920"/>
            <a:ext cx="109727" cy="67055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9486778" y="18196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14A4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9480681" y="182575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67A7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5877946" y="183184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45A5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5896233" y="183184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E817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9480681" y="183184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F484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5829177" y="18379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5896233" y="18379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D282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5823082" y="184403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D55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5896233" y="184403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5816986" y="18562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97C7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9492874" y="187452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5896233" y="189280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C55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5896233" y="189890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C8E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5816986" y="1828800"/>
            <a:ext cx="60960" cy="79247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5841370" y="19050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D55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5853562" y="1901951"/>
            <a:ext cx="12191" cy="6095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5890138" y="19050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C55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9486778" y="191109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9486778" y="19232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741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9480681" y="1810511"/>
            <a:ext cx="146303" cy="121919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5932809" y="1853183"/>
            <a:ext cx="48767" cy="85343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5902330" y="20756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97C7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9553833" y="2066544"/>
            <a:ext cx="18288" cy="18287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5896233" y="2078735"/>
            <a:ext cx="18288" cy="12191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5902330" y="20939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86C6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9553833" y="2139695"/>
            <a:ext cx="18288" cy="18287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5896233" y="2151888"/>
            <a:ext cx="18288" cy="12191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5902330" y="216712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741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5902330" y="22280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9553833" y="2218944"/>
            <a:ext cx="18288" cy="12191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5896233" y="2231135"/>
            <a:ext cx="18288" cy="6095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9559930" y="223418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85E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5902330" y="22402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7731130" y="23134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C454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7731130" y="231952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5797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5841370" y="23987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14A4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5884042" y="23987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057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5902330" y="23987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A535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9486778" y="23987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78A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5835274" y="240487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F83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5865753" y="240487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5877946" y="240487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158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5902330" y="240487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9486778" y="240487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64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5829177" y="24109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95E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9486778" y="24109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78A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5823082" y="24170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377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9492874" y="2383535"/>
            <a:ext cx="109727" cy="36575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9596505" y="24170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B7E7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5823082" y="242316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D716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9590409" y="24292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C555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9590409" y="243535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9608697" y="243535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5797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9492874" y="2420111"/>
            <a:ext cx="134111" cy="30479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9620890" y="24475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5853562" y="2395727"/>
            <a:ext cx="121920" cy="60959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5975482" y="245363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B27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7121530" y="1798320"/>
            <a:ext cx="1219200" cy="664463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7657978" y="245973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18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7889626" y="245973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A8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5816986" y="2456688"/>
            <a:ext cx="48767" cy="12191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5847465" y="24658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C454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5859658" y="24658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5896233" y="24658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3595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9492874" y="2450592"/>
            <a:ext cx="143255" cy="18287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9584314" y="24658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5841370" y="247192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C464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9492874" y="248412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9529450" y="2462783"/>
            <a:ext cx="97535" cy="24383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9584314" y="248412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5932809" y="249021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5969386" y="249021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5932809" y="249631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9486778" y="249631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1756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9584314" y="2481072"/>
            <a:ext cx="36575" cy="18287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5938906" y="250240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64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5816986" y="2456688"/>
            <a:ext cx="170687" cy="48767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9492874" y="250240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E817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9486778" y="2487167"/>
            <a:ext cx="48767" cy="18287"/>
          </a:xfrm>
          <a:prstGeom prst="rect">
            <a:avLst/>
          </a:prstGeom>
          <a:blipFill>
            <a:blip r:embed="rId9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7804281" y="252679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322C2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7499481" y="2462783"/>
            <a:ext cx="457200" cy="73151"/>
          </a:xfrm>
          <a:prstGeom prst="rect">
            <a:avLst/>
          </a:prstGeom>
          <a:blipFill>
            <a:blip r:embed="rId9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7798186" y="25328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8424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7920105" y="25328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A444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7694554" y="253898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7907914" y="253898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7590921" y="2535935"/>
            <a:ext cx="109727" cy="24383"/>
          </a:xfrm>
          <a:prstGeom prst="rect">
            <a:avLst/>
          </a:prstGeom>
          <a:blipFill>
            <a:blip r:embed="rId9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7694554" y="255727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7694554" y="25633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9023481" y="25633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03B3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7694554" y="25694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7755514" y="2529839"/>
            <a:ext cx="176784" cy="42671"/>
          </a:xfrm>
          <a:prstGeom prst="rect">
            <a:avLst/>
          </a:prstGeom>
          <a:blipFill>
            <a:blip r:embed="rId9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7798186" y="25694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7853050" y="257556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2675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7590921" y="2560320"/>
            <a:ext cx="219455" cy="24383"/>
          </a:xfrm>
          <a:prstGeom prst="rect">
            <a:avLst/>
          </a:prstGeom>
          <a:blipFill>
            <a:blip r:embed="rId9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7804281" y="25816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7853050" y="25816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45B5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7499481" y="2535935"/>
            <a:ext cx="97535" cy="54863"/>
          </a:xfrm>
          <a:prstGeom prst="rect">
            <a:avLst/>
          </a:prstGeom>
          <a:blipFill>
            <a:blip r:embed="rId9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7639690" y="2584704"/>
            <a:ext cx="115824" cy="12191"/>
          </a:xfrm>
          <a:prstGeom prst="rect">
            <a:avLst/>
          </a:prstGeom>
          <a:blipFill>
            <a:blip r:embed="rId9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7804281" y="2566416"/>
            <a:ext cx="152400" cy="30479"/>
          </a:xfrm>
          <a:prstGeom prst="rect">
            <a:avLst/>
          </a:prstGeom>
          <a:blipFill>
            <a:blip r:embed="rId10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6969130" y="262432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688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7572633" y="269138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F83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7487290" y="2688335"/>
            <a:ext cx="54864" cy="12191"/>
          </a:xfrm>
          <a:prstGeom prst="rect">
            <a:avLst/>
          </a:prstGeom>
          <a:blipFill>
            <a:blip r:embed="rId10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7542154" y="26974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B444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7481193" y="270967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7895721" y="274015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5878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7785993" y="274624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E63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7974969" y="274624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75D5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6408297" y="27523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75D5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7566538" y="278892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158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7566538" y="279501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D47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7560442" y="280111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D716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7560442" y="280720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158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7657978" y="2688335"/>
            <a:ext cx="347471" cy="121919"/>
          </a:xfrm>
          <a:prstGeom prst="rect">
            <a:avLst/>
          </a:prstGeom>
          <a:blipFill>
            <a:blip r:embed="rId10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7920105" y="280720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158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7914009" y="281330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E56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7456809" y="2694432"/>
            <a:ext cx="268224" cy="128015"/>
          </a:xfrm>
          <a:prstGeom prst="rect">
            <a:avLst/>
          </a:prstGeom>
          <a:blipFill>
            <a:blip r:embed="rId10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7682362" y="28194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159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7907914" y="28194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44E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7938393" y="2804160"/>
            <a:ext cx="48767" cy="18287"/>
          </a:xfrm>
          <a:prstGeom prst="rect">
            <a:avLst/>
          </a:prstGeom>
          <a:blipFill>
            <a:blip r:embed="rId10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7511674" y="2822448"/>
            <a:ext cx="24383" cy="6095"/>
          </a:xfrm>
          <a:prstGeom prst="rect">
            <a:avLst/>
          </a:prstGeom>
          <a:blipFill>
            <a:blip r:embed="rId10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7657978" y="2810255"/>
            <a:ext cx="237744" cy="18287"/>
          </a:xfrm>
          <a:prstGeom prst="rect">
            <a:avLst/>
          </a:prstGeom>
          <a:blipFill>
            <a:blip r:embed="rId10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7895721" y="282549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386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7645786" y="2828544"/>
            <a:ext cx="42671" cy="30479"/>
          </a:xfrm>
          <a:prstGeom prst="rect">
            <a:avLst/>
          </a:prstGeom>
          <a:blipFill>
            <a:blip r:embed="rId10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8328538" y="2456688"/>
            <a:ext cx="1219200" cy="451103"/>
          </a:xfrm>
          <a:prstGeom prst="rect">
            <a:avLst/>
          </a:prstGeom>
          <a:blipFill>
            <a:blip r:embed="rId10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8956426" y="29047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8956426" y="291083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34D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8901562" y="2907792"/>
            <a:ext cx="67055" cy="36575"/>
          </a:xfrm>
          <a:prstGeom prst="rect">
            <a:avLst/>
          </a:prstGeom>
          <a:blipFill>
            <a:blip r:embed="rId10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8956426" y="294132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6475353" y="29718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39343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8901562" y="2944367"/>
            <a:ext cx="60959" cy="36575"/>
          </a:xfrm>
          <a:prstGeom prst="rect">
            <a:avLst/>
          </a:prstGeom>
          <a:blipFill>
            <a:blip r:embed="rId1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5902330" y="2462783"/>
            <a:ext cx="2438400" cy="530351"/>
          </a:xfrm>
          <a:prstGeom prst="rect">
            <a:avLst/>
          </a:prstGeom>
          <a:blipFill>
            <a:blip r:embed="rId1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2" name="object 4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5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7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5337" y="622555"/>
            <a:ext cx="5889625" cy="356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3700" indent="-381000">
              <a:lnSpc>
                <a:spcPct val="100000"/>
              </a:lnSpc>
              <a:buClr>
                <a:srgbClr val="5C83BE"/>
              </a:buClr>
              <a:buSzPct val="118421"/>
              <a:buFont typeface="Arial"/>
              <a:buChar char="•"/>
              <a:tabLst>
                <a:tab pos="393700" algn="l"/>
              </a:tabLst>
            </a:pPr>
            <a:r>
              <a:rPr lang="tr-TR"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Stream  şifreleme ile şifreleme ve şifre çözme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19390" y="4053335"/>
            <a:ext cx="6332855" cy="666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Şifreleme ve şifre çözme </a:t>
            </a:r>
            <a:r>
              <a:rPr lang="tr-TR" sz="1600" spc="5" dirty="0" err="1" smtClean="0">
                <a:solidFill>
                  <a:srgbClr val="232021"/>
                </a:solidFill>
                <a:latin typeface="Arial"/>
                <a:cs typeface="Arial"/>
              </a:rPr>
              <a:t>mod</a:t>
            </a:r>
            <a:r>
              <a:rPr sz="1600" spc="-4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2</a:t>
            </a:r>
            <a:r>
              <a:rPr lang="tr-TR" sz="1600" spc="0" dirty="0" smtClean="0">
                <a:solidFill>
                  <a:srgbClr val="232021"/>
                </a:solidFill>
                <a:latin typeface="Arial"/>
                <a:cs typeface="Arial"/>
              </a:rPr>
              <a:t> de toplama işlemi gibidir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(a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k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45" dirty="0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0"/>
              </a:spcBef>
              <a:buClr>
                <a:srgbClr val="5C83BE"/>
              </a:buClr>
              <a:buFont typeface="Arial"/>
              <a:buChar char="•"/>
            </a:pPr>
            <a:endParaRPr sz="600" dirty="0"/>
          </a:p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Şifreleme ve şifre çözme aynı fonksiyondur.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9389" y="5150616"/>
            <a:ext cx="3807451" cy="6940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lang="tr-TR" sz="1600" b="1" spc="5" dirty="0" smtClean="0">
                <a:solidFill>
                  <a:srgbClr val="232021"/>
                </a:solidFill>
                <a:latin typeface="Arial"/>
                <a:cs typeface="Arial"/>
              </a:rPr>
              <a:t>şifreleme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: </a:t>
            </a:r>
            <a:r>
              <a:rPr sz="1600" b="1" spc="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575" i="1" spc="0" baseline="-21164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575" i="1" spc="217" baseline="-21164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=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575" i="1" spc="0" baseline="-21164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575" i="1" spc="7" baseline="-21164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r>
              <a:rPr sz="1575" i="1" spc="0" baseline="-21164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575" i="1" spc="217" baseline="-21164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) =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r>
              <a:rPr sz="1575" i="1" spc="0" baseline="-21164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575" i="1" spc="217" baseline="-21164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+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575" i="1" spc="0" baseline="-21164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575" i="1" spc="217" baseline="-21164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25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600" spc="-4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2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0"/>
              </a:spcBef>
              <a:buClr>
                <a:srgbClr val="5C83BE"/>
              </a:buClr>
              <a:buFont typeface="Arial"/>
              <a:buChar char="•"/>
            </a:pPr>
            <a:endParaRPr sz="600" dirty="0"/>
          </a:p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lang="tr-TR"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Şifre çözme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: </a:t>
            </a:r>
            <a:r>
              <a:rPr sz="1600" b="1" spc="3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r>
              <a:rPr sz="1575" i="1" spc="0" baseline="-21164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575" i="1" spc="217" baseline="-21164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=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575" i="1" spc="0" baseline="-21164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575" i="1" spc="7" baseline="-21164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575" i="1" spc="0" baseline="-21164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575" i="1" spc="217" baseline="-21164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) =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575" i="1" spc="0" baseline="-21164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575" i="1" spc="217" baseline="-21164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+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575" i="1" spc="0" baseline="-21164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575" i="1" spc="217" baseline="-21164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25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600" spc="-4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2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91394" y="5176016"/>
            <a:ext cx="1419860" cy="302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r>
              <a:rPr sz="1575" i="1" spc="0" baseline="-21164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575" i="1" spc="179" baseline="-21164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i="1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575" i="1" spc="0" baseline="-21164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575" i="1" spc="217" baseline="-21164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i="1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575" i="1" spc="0" baseline="-21164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575" i="1" spc="217" baseline="-21164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700" spc="-65" dirty="0" smtClean="0">
                <a:solidFill>
                  <a:srgbClr val="232021"/>
                </a:solidFill>
                <a:latin typeface="Cambria Math"/>
                <a:cs typeface="Cambria Math"/>
              </a:rPr>
              <a:t>∈</a:t>
            </a:r>
            <a:r>
              <a:rPr sz="1700" spc="60" dirty="0" smtClean="0">
                <a:solidFill>
                  <a:srgbClr val="232021"/>
                </a:solidFill>
                <a:latin typeface="Cambria Math"/>
                <a:cs typeface="Cambria Math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{0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31117" y="200253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24C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32426" y="200253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E56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88445" y="20086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31117" y="20086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37323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89754" y="201472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82349" y="1999488"/>
            <a:ext cx="54863" cy="24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25021" y="202082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B7E7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85978" y="202082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89754" y="1999488"/>
            <a:ext cx="54863" cy="243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32426" y="202082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E72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93386" y="202082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2675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73786" y="205130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D8F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70157" y="2023872"/>
            <a:ext cx="67056" cy="365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25021" y="20574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61594" y="20574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67A7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79882" y="20574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469002" y="20574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E56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61594" y="206349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B6F6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62905" y="206349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D62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64061" y="2060448"/>
            <a:ext cx="67055" cy="121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18925" y="206959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B27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55497" y="206959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45A5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371466" y="206959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A25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426330" y="206959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9242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462905" y="206959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3595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70157" y="20756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04A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12829" y="20756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64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76253" y="2078735"/>
            <a:ext cx="36576" cy="60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92074" y="20939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B6F6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475097" y="20939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499481" y="20939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5878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067690" y="210007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092074" y="210007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2675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371466" y="2023872"/>
            <a:ext cx="128015" cy="792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93386" y="210007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A6E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067690" y="21061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085978" y="21061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057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493386" y="21061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65C5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067690" y="2023872"/>
            <a:ext cx="24383" cy="914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469002" y="2103120"/>
            <a:ext cx="24384" cy="121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207642" y="2401823"/>
            <a:ext cx="2042160" cy="3169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243706" y="27157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243706" y="27218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3630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49802" y="27340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D282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249802" y="274015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774826" y="274624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386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682618" y="274624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A8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708285" y="27523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158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701674" y="27523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8424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726058" y="27523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603369" y="27523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64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432426" y="27523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342E2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627242" y="27523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34D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031117" y="275843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77B7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701674" y="275843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D62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726058" y="275843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B27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597274" y="275843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78A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432426" y="275843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95E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621145" y="275843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75D5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695577" y="276453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85E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726058" y="276453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A605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597274" y="276453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24C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725290" y="276453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B6F6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621145" y="276453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E63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702189" y="27706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1756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719962" y="27706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14A4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225930" y="27706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719962" y="277672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225930" y="277672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232026" y="278892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3E393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713865" y="2743200"/>
            <a:ext cx="115823" cy="5486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805306" y="279501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E90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232026" y="279501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615562" y="2743200"/>
            <a:ext cx="121919" cy="5486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713097" y="279501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78A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799209" y="280111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057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707002" y="280111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2766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719193" y="280111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302A2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726573" y="2743200"/>
            <a:ext cx="128015" cy="6705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781437" y="280720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45B5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824109" y="280720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377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793114" y="280720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D47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249802" y="280720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700905" y="280720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34D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645530" y="2743200"/>
            <a:ext cx="128015" cy="6705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700393" y="280720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78A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743066" y="280720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259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761354" y="280720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702189" y="281330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522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781437" y="281330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86C6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818013" y="281330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8424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793114" y="281330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C8E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249802" y="281330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694809" y="281330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F83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700393" y="281330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C555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736969" y="281330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B444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775341" y="28194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9535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811402" y="28194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744090" y="28194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53F3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249802" y="28194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A535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694297" y="28194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3686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736969" y="28194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D807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696093" y="2810255"/>
            <a:ext cx="48768" cy="1828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720477" y="282549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E56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738765" y="282549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769245" y="282549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259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530730" y="2773679"/>
            <a:ext cx="121919" cy="5486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622170" y="282549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701418" y="282549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322C2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878202" y="2816351"/>
            <a:ext cx="243840" cy="1219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920874" y="282549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E474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097658" y="282549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B605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311018" y="2767583"/>
            <a:ext cx="134111" cy="6095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353690" y="282549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B444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414650" y="282549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E56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499994" y="2816351"/>
            <a:ext cx="158495" cy="1219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628009" y="282549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E56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658490" y="2816351"/>
            <a:ext cx="109728" cy="1219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737738" y="282549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083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243706" y="282549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322C2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608954" y="2810255"/>
            <a:ext cx="54864" cy="1828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639433" y="282549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2766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688202" y="282549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A6E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702189" y="2828544"/>
            <a:ext cx="67055" cy="609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597786" y="2822448"/>
            <a:ext cx="67056" cy="1219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616074" y="283159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D8F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652650" y="2816351"/>
            <a:ext cx="182879" cy="1828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744090" y="283159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780665" y="2816351"/>
            <a:ext cx="426719" cy="1828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091562" y="283159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56A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408553" y="283159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56A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499994" y="283159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4202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621914" y="283159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77B7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8615050" y="2822448"/>
            <a:ext cx="73151" cy="1219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744090" y="28376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018409" y="2828544"/>
            <a:ext cx="195071" cy="1219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115946" y="28376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D8F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731386" y="28376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C8E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823594" y="284378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14C4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744090" y="284378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0655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731386" y="284378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8525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8773545" y="2843783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6095">
            <a:solidFill>
              <a:srgbClr val="988A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848493" y="28498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B8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701674" y="2798064"/>
            <a:ext cx="121919" cy="5486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817497" y="28498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A8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603369" y="2798064"/>
            <a:ext cx="128015" cy="5486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707002" y="28498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302A2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725290" y="28498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85E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8773545" y="2849879"/>
            <a:ext cx="3047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6095">
            <a:solidFill>
              <a:srgbClr val="867A7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848493" y="28559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C464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3701674" y="28559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322C2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3805306" y="2852927"/>
            <a:ext cx="12191" cy="6095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6603369" y="28559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33D3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6713097" y="2852927"/>
            <a:ext cx="12191" cy="6095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8767450" y="28559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14A4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824109" y="2804160"/>
            <a:ext cx="24384" cy="60959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3707770" y="286207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9535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3726058" y="2852927"/>
            <a:ext cx="18287" cy="12191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603369" y="2852927"/>
            <a:ext cx="48767" cy="12191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743066" y="2810255"/>
            <a:ext cx="24384" cy="54863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597786" y="2834639"/>
            <a:ext cx="377951" cy="42671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695321" y="28742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18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695321" y="288036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695321" y="28864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835530" y="28864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D8F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926970" y="28864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158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140330" y="2834639"/>
            <a:ext cx="79248" cy="54863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207386" y="28864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688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292730" y="2822448"/>
            <a:ext cx="268224" cy="67055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359786" y="28864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75C5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719450" y="2767583"/>
            <a:ext cx="207264" cy="121919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877946" y="28864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54F4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4652650" y="2871216"/>
            <a:ext cx="134112" cy="24383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744090" y="289255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835530" y="289255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8525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926970" y="289255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B605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207386" y="289255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65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359786" y="289255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45B5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5573146" y="289255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F736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5871850" y="289255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D8F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829433" y="289864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751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920874" y="289864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B545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201290" y="289864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65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5353690" y="289864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B545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5390265" y="2883407"/>
            <a:ext cx="170688" cy="18287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536570" y="289864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67A7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5548762" y="2828544"/>
            <a:ext cx="128016" cy="73151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573146" y="289864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14C4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524633" y="2828544"/>
            <a:ext cx="274319" cy="79247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4695321" y="29047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E474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4713609" y="2901695"/>
            <a:ext cx="24383" cy="6095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4792858" y="2871216"/>
            <a:ext cx="128016" cy="36575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4963546" y="2840735"/>
            <a:ext cx="146303" cy="67055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5152521" y="2889504"/>
            <a:ext cx="48768" cy="18287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5304921" y="2883407"/>
            <a:ext cx="640079" cy="24383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4652650" y="30022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B7E7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5804794" y="30022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86C6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5810890" y="30083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D47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5816986" y="301447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E29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2665357" y="30205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B605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640458" y="30205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E29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5823082" y="30205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37323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6121786" y="2188464"/>
            <a:ext cx="2560319" cy="835151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7072762" y="30205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B605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8529705" y="30205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158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4634362" y="30266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39343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5298826" y="30266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75D5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5298826" y="303276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522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5829177" y="303276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5298826" y="30388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4628265" y="304495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5743833" y="304495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F736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5743833" y="305104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E29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5835274" y="305104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4622170" y="306323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4902586" y="306323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322C2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4616074" y="3005327"/>
            <a:ext cx="121920" cy="67055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4737994" y="306933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B6F6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5103753" y="3011423"/>
            <a:ext cx="225552" cy="60959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5213482" y="306933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75C5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5243962" y="306933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3630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5371977" y="3060192"/>
            <a:ext cx="225552" cy="12191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5481706" y="306933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377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5560953" y="306933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45A5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4737994" y="30754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5207386" y="30754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F736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5243962" y="30754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5365882" y="3054095"/>
            <a:ext cx="408431" cy="24383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5743833" y="30754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5743833" y="308152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5841370" y="308152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5743833" y="308762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5743833" y="309372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5743833" y="309981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5743833" y="310591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5743833" y="311200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5841370" y="311200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4829433" y="311810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5878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5329306" y="311810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E817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5743833" y="311810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5774314" y="311810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75D5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5841370" y="311810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4829433" y="31242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8525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5329306" y="31242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377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5743833" y="31242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5774314" y="31242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158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4622170" y="313029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4683130" y="3072383"/>
            <a:ext cx="67056" cy="60959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4744090" y="313029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65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5329306" y="313029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44E4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5597530" y="3078479"/>
            <a:ext cx="115824" cy="54863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5707258" y="313029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B605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5743833" y="313029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5774314" y="313029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14C4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4737994" y="313639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18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5329306" y="313639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C555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5353690" y="3078479"/>
            <a:ext cx="121920" cy="60959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5420746" y="313639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F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5701162" y="313639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B545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5743833" y="313639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5774314" y="313639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86C6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4737994" y="31424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5878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5323209" y="31424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C615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5414650" y="31424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54F4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5695065" y="31424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9535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5749930" y="31424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159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5768218" y="31424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E56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5835274" y="31424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4695321" y="3060192"/>
            <a:ext cx="316991" cy="91439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5006218" y="314858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0655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5103753" y="3066288"/>
            <a:ext cx="219456" cy="85343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5371977" y="3078479"/>
            <a:ext cx="323088" cy="73151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5749930" y="3145535"/>
            <a:ext cx="18288" cy="6095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5835274" y="314858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4628265" y="31546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5006218" y="31546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D55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5006218" y="31607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04A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5829177" y="31607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4634362" y="316687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4823338" y="316687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5006218" y="316687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377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4616074" y="3072383"/>
            <a:ext cx="30479" cy="103631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5000121" y="31729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8525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5823082" y="31729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522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4640458" y="31790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A25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5000121" y="31790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5878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5816986" y="3023616"/>
            <a:ext cx="36575" cy="158495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4646553" y="318516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522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4823338" y="3151632"/>
            <a:ext cx="85343" cy="36575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4994026" y="318516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C807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5816986" y="318516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E474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6243706" y="318516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4652650" y="31912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14A4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5810890" y="31912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14A4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5804794" y="319735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688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6249802" y="319735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9242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7231257" y="3017520"/>
            <a:ext cx="414528" cy="182879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6249802" y="320344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6249802" y="326440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6249802" y="327050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E29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6243706" y="32766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E29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1775341" y="2188464"/>
            <a:ext cx="4492748" cy="1377695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" name="object 308"/>
          <p:cNvSpPr txBox="1"/>
          <p:nvPr/>
        </p:nvSpPr>
        <p:spPr>
          <a:xfrm>
            <a:off x="1607197" y="1234441"/>
            <a:ext cx="6558903" cy="3340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Düz metin</a:t>
            </a:r>
            <a:r>
              <a:rPr sz="1600" spc="-3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r>
              <a:rPr sz="1575" i="1" spc="7" baseline="-21164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800" spc="-6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10" dirty="0" smtClean="0">
                <a:solidFill>
                  <a:srgbClr val="232021"/>
                </a:solidFill>
                <a:latin typeface="Arial"/>
                <a:cs typeface="Arial"/>
              </a:rPr>
              <a:t>şifreli metin</a:t>
            </a:r>
            <a:r>
              <a:rPr sz="1600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10" dirty="0" err="1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575" i="1" spc="0" baseline="-21164" dirty="0" err="1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575" i="1" spc="0" baseline="-21164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575" i="1" spc="-150" baseline="-21164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ve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rea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lang="tr-TR" sz="1600" spc="0" dirty="0" smtClean="0">
                <a:solidFill>
                  <a:srgbClr val="232021"/>
                </a:solidFill>
                <a:latin typeface="Arial"/>
                <a:cs typeface="Arial"/>
              </a:rPr>
              <a:t> anahtarı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10" dirty="0" err="1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800" i="1" spc="0" baseline="-20833" dirty="0" err="1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800" i="1" spc="142" baseline="-20833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10" dirty="0" smtClean="0">
                <a:solidFill>
                  <a:srgbClr val="232021"/>
                </a:solidFill>
                <a:latin typeface="Arial"/>
                <a:cs typeface="Arial"/>
              </a:rPr>
              <a:t>tek tek bitlerden oluşur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10" name="object 3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6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7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5985" y="476250"/>
            <a:ext cx="5825490" cy="356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3700" indent="-381000">
              <a:lnSpc>
                <a:spcPct val="100000"/>
              </a:lnSpc>
              <a:buClr>
                <a:srgbClr val="5C83BE"/>
              </a:buClr>
              <a:buSzPct val="118421"/>
              <a:buFont typeface="Arial"/>
              <a:buChar char="•"/>
              <a:tabLst>
                <a:tab pos="393700" algn="l"/>
              </a:tabLst>
            </a:pPr>
            <a:r>
              <a:rPr lang="tr-TR"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Se</a:t>
            </a:r>
            <a:r>
              <a:rPr lang="tr-TR" sz="1900" b="1" spc="-65" dirty="0" smtClean="0">
                <a:solidFill>
                  <a:srgbClr val="232021"/>
                </a:solidFill>
                <a:latin typeface="Arial"/>
                <a:cs typeface="Arial"/>
              </a:rPr>
              <a:t>nkron </a:t>
            </a:r>
            <a:r>
              <a:rPr sz="1900" b="1" spc="9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900" b="1" spc="-40" dirty="0" smtClean="0">
                <a:solidFill>
                  <a:srgbClr val="232021"/>
                </a:solidFill>
                <a:latin typeface="Arial"/>
                <a:cs typeface="Arial"/>
              </a:rPr>
              <a:t>ve</a:t>
            </a:r>
            <a:r>
              <a:rPr sz="1900" b="1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900" b="1" spc="-65" dirty="0" smtClean="0">
                <a:solidFill>
                  <a:srgbClr val="232021"/>
                </a:solidFill>
                <a:latin typeface="Arial"/>
                <a:cs typeface="Arial"/>
              </a:rPr>
              <a:t>Asenkron</a:t>
            </a:r>
            <a:r>
              <a:rPr sz="1900" b="1" spc="9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900" b="1" spc="-5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900" b="1" spc="-15" dirty="0" smtClean="0">
                <a:solidFill>
                  <a:srgbClr val="232021"/>
                </a:solidFill>
                <a:latin typeface="Arial"/>
                <a:cs typeface="Arial"/>
              </a:rPr>
              <a:t>eam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900" b="1" spc="-20" smtClean="0">
                <a:solidFill>
                  <a:srgbClr val="232021"/>
                </a:solidFill>
                <a:latin typeface="Arial"/>
                <a:cs typeface="Arial"/>
              </a:rPr>
              <a:t>Şifreleme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5985" y="3577847"/>
            <a:ext cx="7579359" cy="32264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356870" algn="l"/>
              </a:tabLst>
            </a:pP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         </a:t>
            </a:r>
            <a:r>
              <a:rPr lang="tr-TR" sz="1600" i="1" spc="10" dirty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lang="tr-TR" sz="1600" i="1" baseline="-21164" dirty="0">
                <a:solidFill>
                  <a:srgbClr val="232021"/>
                </a:solidFill>
                <a:latin typeface="Arial"/>
                <a:cs typeface="Arial"/>
              </a:rPr>
              <a:t>i </a:t>
            </a:r>
            <a:r>
              <a:rPr lang="tr-TR" sz="1600" i="1" baseline="-21164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Anahtar üretiminin güvenliği tamamıyla anahtar değerine bağlıdır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0"/>
              </a:spcBef>
              <a:buClr>
                <a:srgbClr val="5C83BE"/>
              </a:buClr>
              <a:buFont typeface="Arial"/>
              <a:buChar char="•"/>
            </a:pPr>
            <a:endParaRPr sz="600" dirty="0"/>
          </a:p>
          <a:p>
            <a:pPr marL="814069" lvl="1" indent="-344805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814069" algn="l"/>
              </a:tabLst>
            </a:pPr>
            <a:r>
              <a:rPr lang="tr-TR" sz="1600" b="1" spc="-5" dirty="0" smtClean="0">
                <a:solidFill>
                  <a:srgbClr val="232021"/>
                </a:solidFill>
                <a:latin typeface="Arial"/>
                <a:cs typeface="Arial"/>
              </a:rPr>
              <a:t>Rastgele </a:t>
            </a:r>
            <a:r>
              <a:rPr lang="tr-TR" sz="1600" spc="-5" dirty="0" smtClean="0">
                <a:solidFill>
                  <a:srgbClr val="232021"/>
                </a:solidFill>
                <a:latin typeface="Arial"/>
                <a:cs typeface="Arial"/>
              </a:rPr>
              <a:t>olmalı</a:t>
            </a:r>
            <a:r>
              <a:rPr sz="1600" b="1" spc="-3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 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r(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575" i="1" spc="0" baseline="-21164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575" i="1" spc="217" baseline="-21164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=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) =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P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r(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575" i="1" spc="0" baseline="-21164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575" i="1" spc="217" baseline="-21164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=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) =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5</a:t>
            </a:r>
            <a:endParaRPr sz="1600" dirty="0">
              <a:latin typeface="Arial"/>
              <a:cs typeface="Arial"/>
            </a:endParaRPr>
          </a:p>
          <a:p>
            <a:pPr lvl="1">
              <a:lnSpc>
                <a:spcPts val="600"/>
              </a:lnSpc>
              <a:spcBef>
                <a:spcPts val="0"/>
              </a:spcBef>
              <a:buClr>
                <a:srgbClr val="5C83BE"/>
              </a:buClr>
              <a:buFont typeface="Arial"/>
              <a:buChar char="•"/>
            </a:pPr>
            <a:endParaRPr sz="600" dirty="0"/>
          </a:p>
          <a:p>
            <a:pPr marL="814069" lvl="1" indent="-344805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814069" algn="l"/>
              </a:tabLst>
            </a:pPr>
            <a:r>
              <a:rPr lang="tr-TR" sz="1600" spc="-20" dirty="0" smtClean="0">
                <a:solidFill>
                  <a:srgbClr val="232021"/>
                </a:solidFill>
                <a:latin typeface="Arial"/>
                <a:cs typeface="Arial"/>
              </a:rPr>
              <a:t>Gönderici ve alıcı tarafından yeniden üretilebilmeli</a:t>
            </a:r>
            <a:endParaRPr sz="1600" dirty="0">
              <a:latin typeface="Arial"/>
              <a:cs typeface="Arial"/>
            </a:endParaRPr>
          </a:p>
          <a:p>
            <a:pPr lvl="1">
              <a:lnSpc>
                <a:spcPts val="1000"/>
              </a:lnSpc>
              <a:buClr>
                <a:srgbClr val="5C83BE"/>
              </a:buClr>
              <a:buFont typeface="Arial"/>
              <a:buChar char="•"/>
            </a:pPr>
            <a:endParaRPr sz="1000" dirty="0"/>
          </a:p>
          <a:p>
            <a:pPr lvl="1">
              <a:lnSpc>
                <a:spcPts val="1000"/>
              </a:lnSpc>
              <a:buClr>
                <a:srgbClr val="5C83BE"/>
              </a:buClr>
              <a:buFont typeface="Arial"/>
              <a:buChar char="•"/>
            </a:pPr>
            <a:endParaRPr sz="1000" dirty="0"/>
          </a:p>
          <a:p>
            <a:pPr lvl="1">
              <a:lnSpc>
                <a:spcPts val="1400"/>
              </a:lnSpc>
              <a:spcBef>
                <a:spcPts val="80"/>
              </a:spcBef>
              <a:buClr>
                <a:srgbClr val="5C83BE"/>
              </a:buClr>
              <a:buFont typeface="Arial"/>
              <a:buChar char="•"/>
            </a:pPr>
            <a:endParaRPr sz="1400" dirty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356870" algn="l"/>
              </a:tabLst>
            </a:pPr>
            <a:r>
              <a:rPr lang="tr-TR" sz="1600" b="1" spc="5" dirty="0" smtClean="0">
                <a:solidFill>
                  <a:srgbClr val="232021"/>
                </a:solidFill>
                <a:latin typeface="Arial"/>
                <a:cs typeface="Arial"/>
              </a:rPr>
              <a:t>Senkron</a:t>
            </a:r>
            <a:r>
              <a:rPr sz="1600" b="1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b="1" spc="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b="1" spc="-5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ea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b="1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Şifreler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0"/>
              </a:spcBef>
              <a:buClr>
                <a:srgbClr val="5C83BE"/>
              </a:buClr>
              <a:buFont typeface="Arial"/>
              <a:buChar char="•"/>
            </a:pPr>
            <a:endParaRPr sz="600" dirty="0"/>
          </a:p>
          <a:p>
            <a:pPr marL="814069" lvl="1" indent="-344805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814069" algn="l"/>
              </a:tabLst>
            </a:pP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Anahtar üretimi sadece anahtara bağlıdır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ve 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IV</a:t>
            </a: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 başlangıç değeri olabilir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endParaRPr sz="1600" dirty="0">
              <a:latin typeface="Arial"/>
              <a:cs typeface="Arial"/>
            </a:endParaRPr>
          </a:p>
          <a:p>
            <a:pPr lvl="1">
              <a:lnSpc>
                <a:spcPts val="1000"/>
              </a:lnSpc>
              <a:buClr>
                <a:srgbClr val="5C83BE"/>
              </a:buClr>
              <a:buFont typeface="Arial"/>
              <a:buChar char="•"/>
            </a:pPr>
            <a:endParaRPr sz="1000" dirty="0"/>
          </a:p>
          <a:p>
            <a:pPr lvl="1">
              <a:lnSpc>
                <a:spcPts val="1000"/>
              </a:lnSpc>
              <a:buClr>
                <a:srgbClr val="5C83BE"/>
              </a:buClr>
              <a:buFont typeface="Arial"/>
              <a:buChar char="•"/>
            </a:pPr>
            <a:endParaRPr sz="1000" dirty="0"/>
          </a:p>
          <a:p>
            <a:pPr lvl="1">
              <a:lnSpc>
                <a:spcPts val="1400"/>
              </a:lnSpc>
              <a:spcBef>
                <a:spcPts val="80"/>
              </a:spcBef>
              <a:buClr>
                <a:srgbClr val="5C83BE"/>
              </a:buClr>
              <a:buFont typeface="Arial"/>
              <a:buChar char="•"/>
            </a:pPr>
            <a:endParaRPr sz="1400" dirty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356870" algn="l"/>
              </a:tabLst>
            </a:pPr>
            <a:r>
              <a:rPr lang="tr-TR" sz="1600" b="1" spc="-85" dirty="0" smtClean="0">
                <a:solidFill>
                  <a:srgbClr val="232021"/>
                </a:solidFill>
                <a:latin typeface="Arial"/>
                <a:cs typeface="Arial"/>
              </a:rPr>
              <a:t>Asenkron</a:t>
            </a:r>
            <a:r>
              <a:rPr sz="1600" b="1" spc="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b="1" spc="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b="1" spc="-5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ea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b="1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şifreler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0"/>
              </a:spcBef>
              <a:buClr>
                <a:srgbClr val="5C83BE"/>
              </a:buClr>
              <a:buFont typeface="Arial"/>
              <a:buChar char="•"/>
            </a:pPr>
            <a:endParaRPr sz="600" dirty="0"/>
          </a:p>
          <a:p>
            <a:pPr marL="814069" lvl="1" indent="-344805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814069" algn="l"/>
              </a:tabLst>
            </a:pP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Anahtar üretimi şifreli metne de bağlıdır</a:t>
            </a:r>
            <a:r>
              <a:rPr lang="tr-TR" sz="1600" spc="20" dirty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24506" y="104546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98B8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69642" y="999744"/>
            <a:ext cx="73151" cy="60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06218" y="10576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95E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00121" y="106375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E56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94026" y="106984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75D5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87930" y="10759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B7E7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57450" y="1054608"/>
            <a:ext cx="85344" cy="609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30602" y="111251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3595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30602" y="111861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F57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51353" y="1115567"/>
            <a:ext cx="60959" cy="182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06218" y="113080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18409" y="1127760"/>
            <a:ext cx="12191" cy="60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94026" y="17708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94026" y="177698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53F3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94026" y="17830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D8F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66138" y="1237488"/>
            <a:ext cx="1261872" cy="7071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87930" y="19415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E474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87930" y="194767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322C2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87930" y="19537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64842" y="19720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083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96490" y="197815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65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225674" y="197815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0494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08553" y="197815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45B5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90394" y="198424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302A2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39162" y="198424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14777" y="1956816"/>
            <a:ext cx="262127" cy="304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079370" y="198424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B7E7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219577" y="198424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03A3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42921" y="1944623"/>
            <a:ext cx="268224" cy="487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792858" y="19903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158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890394" y="19903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939162" y="19903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B444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786762" y="199643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1665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939162" y="199643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1756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42921" y="1993392"/>
            <a:ext cx="48767" cy="121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73402" y="200253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44E4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86762" y="200253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14C4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061082" y="1969007"/>
            <a:ext cx="384048" cy="365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219577" y="200253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C807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80665" y="201472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14A4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780665" y="202082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377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774570" y="202692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65C5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774570" y="203301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A535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884297" y="203301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1665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884297" y="1987295"/>
            <a:ext cx="109727" cy="5486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945258" y="203911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018409" y="203911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E817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15946" y="1999488"/>
            <a:ext cx="164591" cy="4267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189097" y="203911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45B5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542921" y="1993392"/>
            <a:ext cx="231647" cy="548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695321" y="204520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54F4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018409" y="204520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8525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183002" y="204520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5878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292730" y="204520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88A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689226" y="205130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083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884297" y="2036064"/>
            <a:ext cx="109727" cy="1828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939162" y="205130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741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018409" y="205130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C555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183002" y="205130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54F4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292730" y="205130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8525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683130" y="20574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B545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762377" y="20574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902586" y="20574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45A5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012314" y="20574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B444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762377" y="206349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3595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884297" y="1999488"/>
            <a:ext cx="573024" cy="6705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158618" y="206349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377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237865" y="206349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77B7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756282" y="206959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5797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756282" y="20756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F49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719706" y="2042160"/>
            <a:ext cx="54864" cy="4267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750186" y="208178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B8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750186" y="208787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158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719706" y="20939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744090" y="20939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259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524633" y="2048255"/>
            <a:ext cx="219456" cy="5486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609466" y="213055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615818" y="1938527"/>
            <a:ext cx="1005839" cy="23164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774314" y="216712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688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609466" y="217322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176906" y="217932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14B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609466" y="2176272"/>
            <a:ext cx="12191" cy="609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176906" y="218541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14B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176906" y="219151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14B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817242" y="221589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C555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018409" y="221589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158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256153" y="221589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D282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371977" y="221589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158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902586" y="2194560"/>
            <a:ext cx="304800" cy="3047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012314" y="222199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D62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243962" y="2206751"/>
            <a:ext cx="152399" cy="1828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365882" y="222199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65C5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609466" y="222199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951353" y="2218944"/>
            <a:ext cx="170687" cy="1219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115946" y="22280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609466" y="2225039"/>
            <a:ext cx="12191" cy="609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115946" y="223418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603882" y="22646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24C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207386" y="22646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85E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603882" y="227076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A7E7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061082" y="2218944"/>
            <a:ext cx="121920" cy="5486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140330" y="227076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18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207386" y="227076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65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609466" y="227076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603882" y="22768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3595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597786" y="2206751"/>
            <a:ext cx="310896" cy="7315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762377" y="22768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E63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061082" y="2267711"/>
            <a:ext cx="121920" cy="1219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140330" y="22768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C464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207386" y="22768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E474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609466" y="2273807"/>
            <a:ext cx="12191" cy="609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603882" y="228295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762377" y="228295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56A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798953" y="2231135"/>
            <a:ext cx="213360" cy="5486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957450" y="228295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65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140330" y="228295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751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207386" y="228295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65C5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756282" y="228904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65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951353" y="228904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C555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140330" y="228904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083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603882" y="2279904"/>
            <a:ext cx="524256" cy="1828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103753" y="22951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95E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115946" y="2218944"/>
            <a:ext cx="286512" cy="7924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670938" y="231952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609466" y="231952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597786" y="232562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609466" y="2322576"/>
            <a:ext cx="12191" cy="609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591690" y="2298192"/>
            <a:ext cx="91439" cy="4267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609466" y="236829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609466" y="2371344"/>
            <a:ext cx="12191" cy="609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609466" y="24170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609466" y="2420111"/>
            <a:ext cx="12191" cy="48767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609466" y="250850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609466" y="2511551"/>
            <a:ext cx="12191" cy="609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6609466" y="255727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609466" y="2560320"/>
            <a:ext cx="12191" cy="609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609466" y="260603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609466" y="2609088"/>
            <a:ext cx="12191" cy="609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609466" y="265480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609466" y="2657855"/>
            <a:ext cx="12191" cy="609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366138" y="1944623"/>
            <a:ext cx="1261872" cy="74371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146426" y="26852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88A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122042" y="27035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609466" y="270357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609466" y="2706623"/>
            <a:ext cx="12191" cy="609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219577" y="27218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F57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109850" y="274624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D807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109850" y="27523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115946" y="2688335"/>
            <a:ext cx="115823" cy="67055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195194" y="27523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C55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6609466" y="27523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109850" y="275843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522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158618" y="275843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B27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195194" y="275843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B605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109850" y="276453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04A4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152521" y="276453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3E393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115946" y="27706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C8E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140330" y="2767583"/>
            <a:ext cx="12191" cy="6095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225674" y="278282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A605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225674" y="278892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45A5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201290" y="2749295"/>
            <a:ext cx="24383" cy="48767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6609466" y="279501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6609466" y="2755392"/>
            <a:ext cx="12191" cy="48767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6609466" y="284378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609466" y="2846832"/>
            <a:ext cx="12191" cy="609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609466" y="289255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6609466" y="2895600"/>
            <a:ext cx="12191" cy="609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6609466" y="294132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6609466" y="2944367"/>
            <a:ext cx="12191" cy="609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2768989" y="296570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158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145914" y="296570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751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170297" y="296570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2720221" y="29718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C615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139818" y="29718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C807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2714125" y="297789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B545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7139818" y="297789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B444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7261738" y="298399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2708029" y="29900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1756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2848237" y="29900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6609466" y="299008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2848237" y="2996183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B545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6609466" y="2993135"/>
            <a:ext cx="12191" cy="609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994026" y="301447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7152009" y="2956560"/>
            <a:ext cx="115823" cy="60959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7249545" y="301447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3595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994026" y="30205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E56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7243450" y="30205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B545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7255642" y="3020567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2726317" y="2962655"/>
            <a:ext cx="121920" cy="67055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2787277" y="30266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158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2823853" y="30266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24C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4994026" y="30266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A8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7237354" y="30266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B7E7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7255642" y="30266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2817757" y="303276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C8E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7237354" y="303276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72675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2708029" y="3029711"/>
            <a:ext cx="42671" cy="12191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2732413" y="30388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E56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2781181" y="30388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D55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6609466" y="30388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2708029" y="304495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3E393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2726317" y="304495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4F484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2744605" y="3035807"/>
            <a:ext cx="36575" cy="12191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7152009" y="3017520"/>
            <a:ext cx="109727" cy="30479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7249545" y="304495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2836045" y="305104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7249545" y="305104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342E2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7249545" y="305714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F83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2854333" y="306323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44E4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7243450" y="306323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B8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7261738" y="3063239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F83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2829949" y="306933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2848237" y="306933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A8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7255642" y="3054095"/>
            <a:ext cx="21335" cy="18287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2829949" y="3023616"/>
            <a:ext cx="24383" cy="54863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7145914" y="307543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45A5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7139818" y="3048000"/>
            <a:ext cx="67056" cy="36575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6609466" y="3041904"/>
            <a:ext cx="12191" cy="48767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6609466" y="313029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6609466" y="3133344"/>
            <a:ext cx="12191" cy="609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4811146" y="3166872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6609466" y="3179064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6F64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4640458" y="318516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867A7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4805050" y="318516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7048378" y="318516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998B8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4805050" y="319125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4805050" y="319735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4805050" y="320344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2781181" y="2688335"/>
            <a:ext cx="4419596" cy="560831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4805050" y="324612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4805050" y="3252215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4640458" y="3249167"/>
            <a:ext cx="48767" cy="12191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4805050" y="3258311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7048378" y="3243072"/>
            <a:ext cx="73152" cy="18287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4805050" y="3264408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4811146" y="3276600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4811146" y="3282696"/>
            <a:ext cx="6095" cy="0"/>
          </a:xfrm>
          <a:custGeom>
            <a:avLst/>
            <a:gdLst/>
            <a:ahLst/>
            <a:cxnLst/>
            <a:rect l="l" t="t" r="r" b="b"/>
            <a:pathLst>
              <a:path w="6095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221F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4805050" y="3243072"/>
            <a:ext cx="384048" cy="176783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7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7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5336" y="622555"/>
            <a:ext cx="7311764" cy="356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3700" indent="-381000">
              <a:lnSpc>
                <a:spcPct val="100000"/>
              </a:lnSpc>
              <a:buClr>
                <a:srgbClr val="5C83BE"/>
              </a:buClr>
              <a:buSzPct val="118421"/>
              <a:buFont typeface="Arial"/>
              <a:buChar char="•"/>
              <a:tabLst>
                <a:tab pos="393700" algn="l"/>
              </a:tabLst>
            </a:pPr>
            <a:r>
              <a:rPr lang="tr-TR"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Neden </a:t>
            </a:r>
            <a:r>
              <a:rPr lang="tr-TR" sz="1900" b="1" spc="-10" dirty="0" err="1" smtClean="0">
                <a:solidFill>
                  <a:srgbClr val="232021"/>
                </a:solidFill>
                <a:latin typeface="Arial"/>
                <a:cs typeface="Arial"/>
              </a:rPr>
              <a:t>Mod</a:t>
            </a:r>
            <a:r>
              <a:rPr lang="tr-TR"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 2 de Toplamak İyi Bir Şifreleme Fonksiyonudur</a:t>
            </a:r>
            <a:r>
              <a:rPr sz="1900" b="1" spc="-15" dirty="0" smtClean="0">
                <a:solidFill>
                  <a:srgbClr val="232021"/>
                </a:solidFill>
                <a:latin typeface="Arial"/>
                <a:cs typeface="Arial"/>
              </a:rPr>
              <a:t>?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49286" y="1337565"/>
            <a:ext cx="6388214" cy="24339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od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2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20" dirty="0" smtClean="0">
                <a:solidFill>
                  <a:srgbClr val="232021"/>
                </a:solidFill>
                <a:latin typeface="Arial"/>
                <a:cs typeface="Arial"/>
              </a:rPr>
              <a:t>toplama işlemi </a:t>
            </a:r>
            <a:r>
              <a:rPr sz="1600" spc="-45" dirty="0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600" spc="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işlemine eşittir.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buClr>
                <a:srgbClr val="5C83BE"/>
              </a:buClr>
              <a:buFont typeface="Arial"/>
              <a:buChar char="•"/>
            </a:pPr>
            <a:endParaRPr sz="1000" dirty="0"/>
          </a:p>
          <a:p>
            <a:pPr>
              <a:lnSpc>
                <a:spcPts val="1000"/>
              </a:lnSpc>
              <a:buClr>
                <a:srgbClr val="5C83BE"/>
              </a:buClr>
              <a:buFont typeface="Arial"/>
              <a:buChar char="•"/>
            </a:pPr>
            <a:endParaRPr sz="1000" dirty="0"/>
          </a:p>
          <a:p>
            <a:pPr>
              <a:lnSpc>
                <a:spcPts val="1000"/>
              </a:lnSpc>
              <a:spcBef>
                <a:spcPts val="60"/>
              </a:spcBef>
              <a:buClr>
                <a:srgbClr val="5C83BE"/>
              </a:buClr>
              <a:buFont typeface="Arial"/>
              <a:buChar char="•"/>
            </a:pPr>
            <a:endParaRPr sz="1000" dirty="0"/>
          </a:p>
          <a:p>
            <a:pPr marL="207645" marR="12700" indent="-195580">
              <a:lnSpc>
                <a:spcPct val="1184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Mükemmel bir 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rea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10" dirty="0" err="1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575" i="1" spc="0" baseline="-21164" dirty="0" err="1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575" i="1" spc="217" baseline="-21164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lang="tr-TR" sz="1600" spc="0" dirty="0" smtClean="0">
                <a:solidFill>
                  <a:srgbClr val="232021"/>
                </a:solidFill>
                <a:latin typeface="Arial"/>
                <a:cs typeface="Arial"/>
              </a:rPr>
              <a:t>anahtarı için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ea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10" dirty="0" smtClean="0">
                <a:solidFill>
                  <a:srgbClr val="232021"/>
                </a:solidFill>
                <a:latin typeface="Arial"/>
                <a:cs typeface="Arial"/>
              </a:rPr>
              <a:t>her şifreli metin çıkış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it</a:t>
            </a:r>
            <a:r>
              <a:rPr lang="tr-TR" sz="1600" spc="0" dirty="0" smtClean="0">
                <a:solidFill>
                  <a:srgbClr val="232021"/>
                </a:solidFill>
                <a:latin typeface="Arial"/>
                <a:cs typeface="Arial"/>
              </a:rPr>
              <a:t>inin 0 veya 1 olma ihtimali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50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%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10" dirty="0" smtClean="0">
                <a:solidFill>
                  <a:srgbClr val="232021"/>
                </a:solidFill>
                <a:latin typeface="Arial"/>
                <a:cs typeface="Arial"/>
              </a:rPr>
              <a:t>olmalıdır.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500"/>
              </a:lnSpc>
              <a:spcBef>
                <a:spcPts val="40"/>
              </a:spcBef>
            </a:pPr>
            <a:endParaRPr sz="5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Ters çevrilmiş</a:t>
            </a:r>
            <a:r>
              <a:rPr sz="1600" spc="-45" dirty="0" smtClean="0">
                <a:solidFill>
                  <a:srgbClr val="232021"/>
                </a:solidFill>
                <a:latin typeface="Arial"/>
                <a:cs typeface="Arial"/>
              </a:rPr>
              <a:t> X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600" spc="5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basittir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5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10" dirty="0" smtClean="0">
                <a:solidFill>
                  <a:srgbClr val="232021"/>
                </a:solidFill>
                <a:latin typeface="Arial"/>
                <a:cs typeface="Arial"/>
              </a:rPr>
              <a:t>çünkü</a:t>
            </a:r>
            <a:r>
              <a:rPr sz="1600" spc="-45" dirty="0" smtClean="0">
                <a:solidFill>
                  <a:srgbClr val="232021"/>
                </a:solidFill>
                <a:latin typeface="Arial"/>
                <a:cs typeface="Arial"/>
              </a:rPr>
              <a:t> X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600" spc="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işleminin aynısıdır.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04594" y="4788407"/>
            <a:ext cx="2285999" cy="365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04594" y="5519927"/>
            <a:ext cx="2285999" cy="3657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8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7</a:t>
            </a:r>
            <a:endParaRPr sz="9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197863" y="4415916"/>
          <a:ext cx="2285998" cy="18287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1859"/>
                <a:gridCol w="763664"/>
                <a:gridCol w="760475"/>
              </a:tblGrid>
              <a:tr h="365759"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800" b="1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x</a:t>
                      </a:r>
                      <a:r>
                        <a:rPr sz="1800" b="1" spc="0" baseline="-20833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1800" b="1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b="1" spc="0" baseline="-20833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6509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</a:pPr>
                      <a:r>
                        <a:rPr sz="1800" b="1" spc="-9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800" b="1" spc="0" baseline="-20833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6509">
                      <a:solidFill>
                        <a:srgbClr val="000000"/>
                      </a:solidFill>
                      <a:prstDash val="solid"/>
                    </a:lnL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0170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3461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6509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6509">
                      <a:solidFill>
                        <a:srgbClr val="000000"/>
                      </a:solidFill>
                      <a:prstDash val="solid"/>
                    </a:lnL>
                    <a:lnT w="13461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6509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6509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6509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6509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51349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6509">
                      <a:solidFill>
                        <a:srgbClr val="000000"/>
                      </a:solidFill>
                      <a:prstDash val="solid"/>
                    </a:lnR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6509">
                      <a:solidFill>
                        <a:srgbClr val="000000"/>
                      </a:solidFill>
                      <a:prstDash val="solid"/>
                    </a:lnL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9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7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35337" y="622555"/>
            <a:ext cx="3550285" cy="356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3700" indent="-381000">
              <a:lnSpc>
                <a:spcPct val="100000"/>
              </a:lnSpc>
              <a:buClr>
                <a:srgbClr val="5C83BE"/>
              </a:buClr>
              <a:buSzPct val="118421"/>
              <a:buFont typeface="Arial"/>
              <a:buChar char="•"/>
              <a:tabLst>
                <a:tab pos="393700" algn="l"/>
              </a:tabLst>
            </a:pP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900" b="1" spc="-5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900" b="1" spc="-15" dirty="0" smtClean="0">
                <a:solidFill>
                  <a:srgbClr val="232021"/>
                </a:solidFill>
                <a:latin typeface="Arial"/>
                <a:cs typeface="Arial"/>
              </a:rPr>
              <a:t>eam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Şifre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r>
              <a:rPr sz="1900" b="1" spc="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900" b="1" dirty="0">
                <a:solidFill>
                  <a:srgbClr val="232021"/>
                </a:solidFill>
                <a:latin typeface="Arial"/>
                <a:cs typeface="Arial"/>
              </a:rPr>
              <a:t>Ç</a:t>
            </a:r>
            <a:r>
              <a:rPr lang="tr-TR" sz="1900" b="1" spc="0" dirty="0" smtClean="0">
                <a:solidFill>
                  <a:srgbClr val="232021"/>
                </a:solidFill>
                <a:latin typeface="Arial"/>
                <a:cs typeface="Arial"/>
              </a:rPr>
              <a:t>ıktı 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15047" y="1573785"/>
            <a:ext cx="5328285" cy="254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Simetrik şifrelerin performans karşılaştırması</a:t>
            </a:r>
            <a:r>
              <a:rPr sz="16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en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u</a:t>
            </a:r>
            <a:r>
              <a:rPr sz="1600" spc="25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4)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57665" y="4750820"/>
            <a:ext cx="3705860" cy="1339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" spc="-1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800" spc="-4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800" spc="-15" dirty="0" smtClean="0">
                <a:solidFill>
                  <a:srgbClr val="232021"/>
                </a:solidFill>
                <a:latin typeface="Arial"/>
                <a:cs typeface="Arial"/>
              </a:rPr>
              <a:t>u</a:t>
            </a:r>
            <a:r>
              <a:rPr sz="800" spc="-5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800" spc="5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800" spc="-4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800" spc="-5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r>
              <a:rPr sz="800" spc="8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800" spc="-10" dirty="0" smtClean="0">
                <a:solidFill>
                  <a:srgbClr val="232021"/>
                </a:solidFill>
                <a:latin typeface="Arial"/>
                <a:cs typeface="Arial"/>
              </a:rPr>
              <a:t>Z</a:t>
            </a:r>
            <a:r>
              <a:rPr sz="800" spc="-15" dirty="0" smtClean="0">
                <a:solidFill>
                  <a:srgbClr val="232021"/>
                </a:solidFill>
                <a:latin typeface="Arial"/>
                <a:cs typeface="Arial"/>
              </a:rPr>
              <a:t>ha</a:t>
            </a:r>
            <a:r>
              <a:rPr sz="800" spc="-5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800" spc="5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800" spc="-4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800" spc="-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800" spc="3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800" spc="-4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800" spc="-15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sz="800" spc="-1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r>
              <a:rPr sz="800" spc="-5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800" spc="8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800" spc="-15" dirty="0" smtClean="0">
                <a:solidFill>
                  <a:srgbClr val="232021"/>
                </a:solidFill>
                <a:latin typeface="Arial"/>
                <a:cs typeface="Arial"/>
              </a:rPr>
              <a:t>An</a:t>
            </a:r>
            <a:r>
              <a:rPr sz="800" spc="-4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800" spc="1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800" spc="-4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800" spc="0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800" spc="-5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800" spc="7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800" spc="-4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800" spc="-15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800" spc="-5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800" spc="8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800" spc="-1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800" spc="-4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800" spc="-5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800" spc="1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800" spc="-4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800" spc="-5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800" spc="0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800" spc="-15" dirty="0" smtClean="0">
                <a:solidFill>
                  <a:srgbClr val="232021"/>
                </a:solidFill>
                <a:latin typeface="Arial"/>
                <a:cs typeface="Arial"/>
              </a:rPr>
              <a:t>an</a:t>
            </a:r>
            <a:r>
              <a:rPr sz="800" spc="3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800" spc="-5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800" spc="8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800" spc="-4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800" spc="-5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800" spc="3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800" spc="-15" dirty="0" smtClean="0">
                <a:solidFill>
                  <a:srgbClr val="232021"/>
                </a:solidFill>
                <a:latin typeface="Arial"/>
                <a:cs typeface="Arial"/>
              </a:rPr>
              <a:t>SS</a:t>
            </a:r>
            <a:r>
              <a:rPr sz="800" spc="-5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sz="800" spc="3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800" spc="-1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800" spc="-5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800" spc="-4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800" spc="5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800" spc="-4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800" spc="5" dirty="0" smtClean="0">
                <a:solidFill>
                  <a:srgbClr val="232021"/>
                </a:solidFill>
                <a:latin typeface="Arial"/>
                <a:cs typeface="Arial"/>
              </a:rPr>
              <a:t>ss</a:t>
            </a:r>
            <a:r>
              <a:rPr sz="800" spc="-1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800" spc="1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800" spc="-15" dirty="0" smtClean="0">
                <a:solidFill>
                  <a:srgbClr val="232021"/>
                </a:solidFill>
                <a:latin typeface="Arial"/>
                <a:cs typeface="Arial"/>
              </a:rPr>
              <a:t>g</a:t>
            </a:r>
            <a:r>
              <a:rPr sz="800" spc="-5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800" spc="10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800" spc="-1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800" spc="-15" dirty="0" smtClean="0">
                <a:solidFill>
                  <a:srgbClr val="232021"/>
                </a:solidFill>
                <a:latin typeface="Arial"/>
                <a:cs typeface="Arial"/>
              </a:rPr>
              <a:t>SPAS</a:t>
            </a:r>
            <a:r>
              <a:rPr sz="800" spc="-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800" spc="4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800" spc="-15" dirty="0" smtClean="0">
                <a:solidFill>
                  <a:srgbClr val="232021"/>
                </a:solidFill>
                <a:latin typeface="Arial"/>
                <a:cs typeface="Arial"/>
              </a:rPr>
              <a:t>200</a:t>
            </a:r>
            <a:r>
              <a:rPr sz="800" spc="-5" dirty="0" smtClean="0">
                <a:solidFill>
                  <a:srgbClr val="232021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18597" y="2700527"/>
          <a:ext cx="6358126" cy="18806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1404"/>
                <a:gridCol w="2118359"/>
                <a:gridCol w="2118363"/>
              </a:tblGrid>
              <a:tr h="359663">
                <a:tc>
                  <a:txBody>
                    <a:bodyPr/>
                    <a:lstStyle/>
                    <a:p>
                      <a:pPr marL="694690">
                        <a:lnSpc>
                          <a:spcPct val="100000"/>
                        </a:lnSpc>
                      </a:pPr>
                      <a:r>
                        <a:rPr sz="1800" b="1" spc="-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800" b="1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iph</a:t>
                      </a:r>
                      <a:r>
                        <a:rPr sz="1800" b="1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3461">
                      <a:solidFill>
                        <a:srgbClr val="000000"/>
                      </a:solidFill>
                      <a:prstDash val="solid"/>
                    </a:lnR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8630">
                        <a:lnSpc>
                          <a:spcPct val="100000"/>
                        </a:lnSpc>
                      </a:pPr>
                      <a:r>
                        <a:rPr sz="1800" b="1" spc="-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K</a:t>
                      </a:r>
                      <a:r>
                        <a:rPr sz="1800" b="1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800" b="1" spc="-4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b="1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ngth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ctr">
                        <a:lnSpc>
                          <a:spcPct val="100000"/>
                        </a:lnSpc>
                      </a:pPr>
                      <a:r>
                        <a:rPr sz="1800" b="1" spc="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800" b="1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bit/s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947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spc="-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18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650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</a:pPr>
                      <a:r>
                        <a:rPr sz="1800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8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650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</a:pPr>
                      <a:r>
                        <a:rPr sz="1800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36</a:t>
                      </a:r>
                      <a:r>
                        <a:rPr sz="18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800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8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T w="13461">
                      <a:solidFill>
                        <a:srgbClr val="000000"/>
                      </a:solidFill>
                      <a:prstDash val="solid"/>
                    </a:lnT>
                    <a:lnB w="1650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800" spc="-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18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3461">
                      <a:solidFill>
                        <a:srgbClr val="000000"/>
                      </a:solidFill>
                      <a:prstDash val="solid"/>
                    </a:lnR>
                    <a:lnT w="16509">
                      <a:solidFill>
                        <a:srgbClr val="000000"/>
                      </a:solidFill>
                      <a:prstDash val="solid"/>
                    </a:lnT>
                    <a:lnB w="1650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</a:pPr>
                      <a:r>
                        <a:rPr sz="1800" spc="-14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6509">
                      <a:solidFill>
                        <a:srgbClr val="000000"/>
                      </a:solidFill>
                      <a:prstDash val="solid"/>
                    </a:lnT>
                    <a:lnB w="1650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</a:pPr>
                      <a:r>
                        <a:rPr sz="1800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13</a:t>
                      </a:r>
                      <a:r>
                        <a:rPr sz="18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800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8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T w="16509">
                      <a:solidFill>
                        <a:srgbClr val="000000"/>
                      </a:solidFill>
                      <a:prstDash val="solid"/>
                    </a:lnT>
                    <a:lnB w="1650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spc="-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AE</a:t>
                      </a:r>
                      <a:r>
                        <a:rPr sz="18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3461">
                      <a:solidFill>
                        <a:srgbClr val="000000"/>
                      </a:solidFill>
                      <a:prstDash val="solid"/>
                    </a:lnR>
                    <a:lnT w="16509">
                      <a:solidFill>
                        <a:srgbClr val="000000"/>
                      </a:solidFill>
                      <a:prstDash val="solid"/>
                    </a:lnT>
                    <a:lnB w="1650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</a:pPr>
                      <a:r>
                        <a:rPr sz="1800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12</a:t>
                      </a:r>
                      <a:r>
                        <a:rPr sz="18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6509">
                      <a:solidFill>
                        <a:srgbClr val="000000"/>
                      </a:solidFill>
                      <a:prstDash val="solid"/>
                    </a:lnT>
                    <a:lnB w="1650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</a:pPr>
                      <a:r>
                        <a:rPr sz="1800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51</a:t>
                      </a:r>
                      <a:r>
                        <a:rPr sz="18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800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T w="16509">
                      <a:solidFill>
                        <a:srgbClr val="000000"/>
                      </a:solidFill>
                      <a:prstDash val="solid"/>
                    </a:lnT>
                    <a:lnB w="1650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9475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</a:pPr>
                      <a:r>
                        <a:rPr sz="1800" spc="-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RC</a:t>
                      </a:r>
                      <a:r>
                        <a:rPr sz="18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4</a:t>
                      </a:r>
                      <a:r>
                        <a:rPr sz="1800" spc="-1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800" spc="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tr</a:t>
                      </a:r>
                      <a:r>
                        <a:rPr sz="1800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ea</a:t>
                      </a:r>
                      <a:r>
                        <a:rPr sz="18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-3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iphe</a:t>
                      </a:r>
                      <a:r>
                        <a:rPr sz="18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r)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3461">
                      <a:solidFill>
                        <a:srgbClr val="000000"/>
                      </a:solidFill>
                      <a:prstDash val="solid"/>
                    </a:lnR>
                    <a:lnT w="16509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50215">
                        <a:lnSpc>
                          <a:spcPct val="100000"/>
                        </a:lnSpc>
                      </a:pPr>
                      <a:r>
                        <a:rPr sz="180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800" spc="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hoo</a:t>
                      </a:r>
                      <a:r>
                        <a:rPr sz="1800" spc="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able</a:t>
                      </a:r>
                      <a:r>
                        <a:rPr sz="18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6509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</a:pPr>
                      <a:r>
                        <a:rPr sz="1800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800" spc="-14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800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8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T w="16509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3202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</TotalTime>
  <Words>1406</Words>
  <Application>Microsoft Office PowerPoint</Application>
  <PresentationFormat>Özel</PresentationFormat>
  <Paragraphs>409</Paragraphs>
  <Slides>25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25</vt:i4>
      </vt:variant>
    </vt:vector>
  </HeadingPairs>
  <TitlesOfParts>
    <vt:vector size="26" baseType="lpstr">
      <vt:lpstr>Office Theme</vt:lpstr>
      <vt:lpstr>PowerPoint Sunusu</vt:lpstr>
      <vt:lpstr>Ünite içeriği</vt:lpstr>
      <vt:lpstr>Ünite içeriği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Ünite içeriği</vt:lpstr>
      <vt:lpstr>PowerPoint Sunusu</vt:lpstr>
      <vt:lpstr>PowerPoint Sunusu</vt:lpstr>
      <vt:lpstr>PowerPoint Sunusu</vt:lpstr>
      <vt:lpstr>PowerPoint Sunusu</vt:lpstr>
      <vt:lpstr>PowerPoint Sunusu</vt:lpstr>
      <vt:lpstr>Ünite içeriği</vt:lpstr>
      <vt:lpstr>PowerPoint Sunusu</vt:lpstr>
      <vt:lpstr>PowerPoint Sunusu</vt:lpstr>
      <vt:lpstr>Ünite içeriği</vt:lpstr>
      <vt:lpstr>PowerPoint Sunusu</vt:lpstr>
      <vt:lpstr>PowerPoint Sunusu</vt:lpstr>
      <vt:lpstr>PowerPoint Sunusu</vt:lpstr>
      <vt:lpstr>Ünite içeriği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\376\377\000j\000p\000e\000l\000z\000l</dc:creator>
  <cp:lastModifiedBy>selman</cp:lastModifiedBy>
  <cp:revision>28</cp:revision>
  <dcterms:created xsi:type="dcterms:W3CDTF">2013-03-08T15:43:55Z</dcterms:created>
  <dcterms:modified xsi:type="dcterms:W3CDTF">2013-03-22T14:41:32Z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2010-11-08T00:00:00Z</vt:filetime>
  </property>
  <property fmtid="{D5CDD505-2E9C-101B-9397-08002B2CF9AE}" pid="3" name="LastSaved">
    <vt:filetime>2013-03-08T00:00:00Z</vt:filetime>
  </property>
</Properties>
</file>