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6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8755C-21E4-5443-1ED0-78E14A059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367867-AB2B-0419-943A-CA727D42E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AEC164-CCB7-9DF1-914E-57E205E44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F055-A23D-447D-B528-CF151496B013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7D552A-51E9-59D6-A7D9-F88794C65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600CC0-5BE1-450B-97FC-F778E6976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A42F-5098-4A44-8266-7D7C8B9804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90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5C7CE-2854-6032-D670-F3A4BCDB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EF10E1-D0CF-5014-77D5-78D7F727C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852E1-238D-B6C8-012F-B27F128DC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F055-A23D-447D-B528-CF151496B013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24B6E2-CE26-18B5-C7BA-537F66414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765227-76A2-FAE0-571A-999348CE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A42F-5098-4A44-8266-7D7C8B9804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01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D86E01-A46B-2684-71D9-3050FF8DC1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AF0DC4-F48F-F93D-9CDA-6E2E4AC84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FA8BB4-131F-6F19-2A40-15F2E4CDE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F055-A23D-447D-B528-CF151496B013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6FABD3-74FF-2EB6-27C6-A7C373ED7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CE074D-84C5-689D-BCC3-1B9FCCF40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A42F-5098-4A44-8266-7D7C8B9804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23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81C1F-9BC8-1E23-19CB-78D837D12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FF3CDB-3F0E-871B-BC99-1F8034443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B2BE88-CA3E-5EDA-142D-94CE5F05E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F055-A23D-447D-B528-CF151496B013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5B6F5A-8000-8358-AB8E-AE94067A7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7B058D-F906-9BCA-8BEC-5D111F535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A42F-5098-4A44-8266-7D7C8B9804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62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A2C0A-D1D4-70DE-AF85-016EFD94B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DBBB0E-949D-4E27-F6CF-8973AA820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24F7A4-8B78-8CB7-6CD0-61CE83C60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F055-A23D-447D-B528-CF151496B013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540C09-A8E8-1D1F-C765-B4A2B97F8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5F35E0-BBD2-6239-6069-BF4C63293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A42F-5098-4A44-8266-7D7C8B9804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82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34912-5F35-5CDE-4014-9A34C66D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24E992-FFA7-4848-DAA8-6D3E40E10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A31CF9-C412-9698-CECD-24B025D49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C9709D-5A4D-DDA3-1A7E-E53CFE808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F055-A23D-447D-B528-CF151496B013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9F907F-612E-4FCF-B1F1-641CC22E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4CCAB9-EBA4-537D-9B83-F37DDF91D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A42F-5098-4A44-8266-7D7C8B9804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700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CDCFF-A4CD-8C22-B2E4-2E294F535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CB9E33-CB74-CB22-FF09-9170F603C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E5070A-77C8-71DB-A839-2912A6319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522E95-A693-417B-C614-74A19A73A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E8E076-7810-5C70-D802-3919F43A0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CF63AF-108E-2686-1126-50CF2AA9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F055-A23D-447D-B528-CF151496B013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B2A9AD-67D6-62CF-5ABA-0E7F0C872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4A9626-FD80-74C6-442F-CE9FF1B3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A42F-5098-4A44-8266-7D7C8B9804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205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537B02-13EB-B646-3C62-C216D2DDF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C2CDFE-C385-C939-B86F-129460FA4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F055-A23D-447D-B528-CF151496B013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79788C-89DE-5270-B183-75A3DCB71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BD7ED6-8F90-6B83-184F-FC536827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A42F-5098-4A44-8266-7D7C8B9804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51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9F7391-D4AF-C2B1-232C-AD6443703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F055-A23D-447D-B528-CF151496B013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030BBCB-B448-2313-D4F6-396F17D75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6A331C-F326-E8C4-B157-032DA040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A42F-5098-4A44-8266-7D7C8B9804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81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A696D-222C-2195-BB53-DD4A82005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9D4836-F473-6985-2A47-2A24D7186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B466ED-A551-801F-629B-66843038E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D0E4FB-A559-DDDE-2E08-C747553E5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F055-A23D-447D-B528-CF151496B013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D964BA-2ACA-E0B3-6E38-970C4D80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6FEED5-4743-206D-2359-F1BF44CA6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A42F-5098-4A44-8266-7D7C8B9804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956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DC144-5301-8FF7-73DA-DEDA814C2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60515F-22A6-6AF9-6D77-850D5790AE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649961-8DD6-D749-0430-2441F6ECE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A771B0-B5F3-C67E-C3CE-BE0DE9036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F055-A23D-447D-B528-CF151496B013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5634E9-71ED-CB79-32B8-7FA7DBAD2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63C309-7BD8-9AC6-CE7C-929F1739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A42F-5098-4A44-8266-7D7C8B9804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27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AD4E71-1AF1-DD11-72A0-C488BDAA2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A1A242-89E8-06EB-9348-86E69FECE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12A67A-9D98-BF8C-E7CA-ABE97BC12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3F055-A23D-447D-B528-CF151496B013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81B031-E32B-59D0-9BAA-F5E710BF4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0D3C39-DD21-0E12-C33F-DC6CAB1DA4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1A42F-5098-4A44-8266-7D7C8B9804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055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2D969E4-E241-1724-C52F-CCA330CF4F28}"/>
              </a:ext>
            </a:extLst>
          </p:cNvPr>
          <p:cNvSpPr/>
          <p:nvPr/>
        </p:nvSpPr>
        <p:spPr>
          <a:xfrm flipV="1">
            <a:off x="2529697" y="2220543"/>
            <a:ext cx="2171876" cy="42025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A7E99ED-4B99-F674-FA11-E7296FE1CD01}"/>
              </a:ext>
            </a:extLst>
          </p:cNvPr>
          <p:cNvSpPr/>
          <p:nvPr/>
        </p:nvSpPr>
        <p:spPr>
          <a:xfrm>
            <a:off x="2932242" y="5715534"/>
            <a:ext cx="1369792" cy="346407"/>
          </a:xfrm>
          <a:prstGeom prst="roundRect">
            <a:avLst/>
          </a:prstGeom>
          <a:solidFill>
            <a:srgbClr val="6BB5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도전과제 모듈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5FA6367-80F9-2198-A0F9-D3F9230291C8}"/>
              </a:ext>
            </a:extLst>
          </p:cNvPr>
          <p:cNvSpPr/>
          <p:nvPr/>
        </p:nvSpPr>
        <p:spPr>
          <a:xfrm>
            <a:off x="2932242" y="2586446"/>
            <a:ext cx="1369792" cy="344028"/>
          </a:xfrm>
          <a:prstGeom prst="roundRect">
            <a:avLst/>
          </a:prstGeom>
          <a:solidFill>
            <a:srgbClr val="6BB5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/>
              <a:t>캐릭터 모듈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68C3573-E7F1-EFC7-2C0C-17A2C474C7F4}"/>
              </a:ext>
            </a:extLst>
          </p:cNvPr>
          <p:cNvSpPr/>
          <p:nvPr/>
        </p:nvSpPr>
        <p:spPr>
          <a:xfrm>
            <a:off x="2932242" y="4670922"/>
            <a:ext cx="1369792" cy="344028"/>
          </a:xfrm>
          <a:prstGeom prst="roundRect">
            <a:avLst/>
          </a:prstGeom>
          <a:solidFill>
            <a:srgbClr val="6BB5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맵 모듈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923D8A2-9A26-F2D9-3C31-45F525CD6E26}"/>
              </a:ext>
            </a:extLst>
          </p:cNvPr>
          <p:cNvSpPr/>
          <p:nvPr/>
        </p:nvSpPr>
        <p:spPr>
          <a:xfrm>
            <a:off x="2932242" y="3107565"/>
            <a:ext cx="1369792" cy="344028"/>
          </a:xfrm>
          <a:prstGeom prst="roundRect">
            <a:avLst/>
          </a:prstGeom>
          <a:solidFill>
            <a:srgbClr val="6BB5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몬스터 모듈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35D0003-0C20-1EB9-2D99-C1866FA24AC9}"/>
              </a:ext>
            </a:extLst>
          </p:cNvPr>
          <p:cNvSpPr/>
          <p:nvPr/>
        </p:nvSpPr>
        <p:spPr>
          <a:xfrm>
            <a:off x="2932242" y="5192040"/>
            <a:ext cx="1369792" cy="346405"/>
          </a:xfrm>
          <a:prstGeom prst="roundRect">
            <a:avLst/>
          </a:prstGeom>
          <a:solidFill>
            <a:srgbClr val="6BB5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사운드 모듈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10E1C86-DCB4-66CE-FBCB-662A2B5047F9}"/>
              </a:ext>
            </a:extLst>
          </p:cNvPr>
          <p:cNvSpPr/>
          <p:nvPr/>
        </p:nvSpPr>
        <p:spPr>
          <a:xfrm>
            <a:off x="2932242" y="3628684"/>
            <a:ext cx="1369792" cy="344028"/>
          </a:xfrm>
          <a:prstGeom prst="roundRect">
            <a:avLst/>
          </a:prstGeom>
          <a:solidFill>
            <a:srgbClr val="6BB5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아이템 모듈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286BFFD-50CC-DEDA-8B81-9C515C52C9E4}"/>
              </a:ext>
            </a:extLst>
          </p:cNvPr>
          <p:cNvSpPr/>
          <p:nvPr/>
        </p:nvSpPr>
        <p:spPr>
          <a:xfrm>
            <a:off x="2932242" y="4149803"/>
            <a:ext cx="1369792" cy="344028"/>
          </a:xfrm>
          <a:prstGeom prst="roundRect">
            <a:avLst/>
          </a:prstGeom>
          <a:solidFill>
            <a:srgbClr val="6BB5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인터페이스 모듈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0898AF6-5B67-3AEB-4A08-42B900520871}"/>
              </a:ext>
            </a:extLst>
          </p:cNvPr>
          <p:cNvSpPr/>
          <p:nvPr/>
        </p:nvSpPr>
        <p:spPr>
          <a:xfrm flipV="1">
            <a:off x="6957622" y="2220541"/>
            <a:ext cx="2171876" cy="42025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783A94E-0266-0B7A-F4E3-29DCD47E7541}"/>
              </a:ext>
            </a:extLst>
          </p:cNvPr>
          <p:cNvSpPr/>
          <p:nvPr/>
        </p:nvSpPr>
        <p:spPr>
          <a:xfrm>
            <a:off x="7257137" y="3384383"/>
            <a:ext cx="1572846" cy="1874851"/>
          </a:xfrm>
          <a:prstGeom prst="roundRect">
            <a:avLst/>
          </a:prstGeom>
          <a:solidFill>
            <a:srgbClr val="6BB5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네트워크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E2E52FC-E936-C7B4-B860-56C4CF7A8F99}"/>
              </a:ext>
            </a:extLst>
          </p:cNvPr>
          <p:cNvCxnSpPr/>
          <p:nvPr/>
        </p:nvCxnSpPr>
        <p:spPr>
          <a:xfrm>
            <a:off x="5069695" y="4321808"/>
            <a:ext cx="1625600" cy="0"/>
          </a:xfrm>
          <a:prstGeom prst="straightConnector1">
            <a:avLst/>
          </a:prstGeom>
          <a:ln w="127000">
            <a:solidFill>
              <a:srgbClr val="A568D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80FE2A8-1582-161B-9AFF-C6A8AEDCAF5D}"/>
              </a:ext>
            </a:extLst>
          </p:cNvPr>
          <p:cNvSpPr/>
          <p:nvPr/>
        </p:nvSpPr>
        <p:spPr>
          <a:xfrm>
            <a:off x="5069695" y="3707770"/>
            <a:ext cx="1625601" cy="264942"/>
          </a:xfrm>
          <a:prstGeom prst="roundRect">
            <a:avLst>
              <a:gd name="adj" fmla="val 50000"/>
            </a:avLst>
          </a:prstGeom>
          <a:solidFill>
            <a:srgbClr val="A56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동기화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8BE9E3D-B3BE-E9A3-DE73-5C549C6AC0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169" y="260507"/>
            <a:ext cx="896931" cy="896931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3BF5F55-6C1A-870B-B146-0A4CF11A7150}"/>
              </a:ext>
            </a:extLst>
          </p:cNvPr>
          <p:cNvCxnSpPr/>
          <p:nvPr/>
        </p:nvCxnSpPr>
        <p:spPr>
          <a:xfrm>
            <a:off x="3615634" y="1345680"/>
            <a:ext cx="0" cy="720000"/>
          </a:xfrm>
          <a:prstGeom prst="straightConnector1">
            <a:avLst/>
          </a:prstGeom>
          <a:ln w="38100">
            <a:solidFill>
              <a:srgbClr val="A568D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AE9C26A-1EBE-B327-64AB-A97D351CDDCB}"/>
              </a:ext>
            </a:extLst>
          </p:cNvPr>
          <p:cNvSpPr/>
          <p:nvPr/>
        </p:nvSpPr>
        <p:spPr>
          <a:xfrm>
            <a:off x="3751494" y="1581643"/>
            <a:ext cx="1034210" cy="218646"/>
          </a:xfrm>
          <a:prstGeom prst="roundRect">
            <a:avLst>
              <a:gd name="adj" fmla="val 50000"/>
            </a:avLst>
          </a:prstGeom>
          <a:solidFill>
            <a:srgbClr val="A56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업로드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공유</a:t>
            </a:r>
            <a:endParaRPr lang="en-US" altLang="ko-KR" sz="1000" b="1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843ABBD-4350-A75D-C4CD-252F6BA6D7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637" y="318392"/>
            <a:ext cx="2295845" cy="781159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56CB86-4487-09A8-4297-CB98D413B667}"/>
              </a:ext>
            </a:extLst>
          </p:cNvPr>
          <p:cNvCxnSpPr>
            <a:cxnSpLocks/>
          </p:cNvCxnSpPr>
          <p:nvPr/>
        </p:nvCxnSpPr>
        <p:spPr>
          <a:xfrm>
            <a:off x="8035636" y="1345680"/>
            <a:ext cx="0" cy="720000"/>
          </a:xfrm>
          <a:prstGeom prst="straightConnector1">
            <a:avLst/>
          </a:prstGeom>
          <a:ln w="38100">
            <a:solidFill>
              <a:srgbClr val="A568D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590D7B4-B43B-47E0-E21E-E272B8E5E158}"/>
              </a:ext>
            </a:extLst>
          </p:cNvPr>
          <p:cNvSpPr/>
          <p:nvPr/>
        </p:nvSpPr>
        <p:spPr>
          <a:xfrm>
            <a:off x="8171495" y="1596357"/>
            <a:ext cx="1034210" cy="218646"/>
          </a:xfrm>
          <a:prstGeom prst="roundRect">
            <a:avLst>
              <a:gd name="adj" fmla="val 50000"/>
            </a:avLst>
          </a:prstGeom>
          <a:solidFill>
            <a:srgbClr val="A56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네트워크 구현</a:t>
            </a:r>
            <a:endParaRPr lang="en-US" altLang="ko-KR" sz="900" b="1" dirty="0"/>
          </a:p>
        </p:txBody>
      </p:sp>
    </p:spTree>
    <p:extLst>
      <p:ext uri="{BB962C8B-B14F-4D97-AF65-F5344CB8AC3E}">
        <p14:creationId xmlns:p14="http://schemas.microsoft.com/office/powerpoint/2010/main" val="293489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21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이승현</dc:creator>
  <cp:lastModifiedBy>이승현</cp:lastModifiedBy>
  <cp:revision>4</cp:revision>
  <dcterms:created xsi:type="dcterms:W3CDTF">2022-05-13T12:36:25Z</dcterms:created>
  <dcterms:modified xsi:type="dcterms:W3CDTF">2022-05-13T14:57:11Z</dcterms:modified>
</cp:coreProperties>
</file>