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7" r:id="rId3"/>
    <p:sldId id="277" r:id="rId4"/>
    <p:sldId id="287" r:id="rId5"/>
    <p:sldId id="289" r:id="rId6"/>
    <p:sldId id="292" r:id="rId7"/>
    <p:sldId id="286" r:id="rId8"/>
    <p:sldId id="288" r:id="rId9"/>
    <p:sldId id="290" r:id="rId10"/>
    <p:sldId id="291" r:id="rId11"/>
    <p:sldId id="285" r:id="rId12"/>
    <p:sldId id="272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  <a:srgbClr val="93C9EB"/>
    <a:srgbClr val="EF7398"/>
    <a:srgbClr val="EDEDED"/>
    <a:srgbClr val="FFFFFF"/>
    <a:srgbClr val="7C7C7C"/>
    <a:srgbClr val="6B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73852" autoAdjust="0"/>
  </p:normalViewPr>
  <p:slideViewPr>
    <p:cSldViewPr snapToGrid="0">
      <p:cViewPr varScale="1">
        <p:scale>
          <a:sx n="81" d="100"/>
          <a:sy n="81" d="100"/>
        </p:scale>
        <p:origin x="1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3DA7-B161-42FD-8C6B-FD010848A55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7406B-8EF4-4C74-B593-9AA829999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4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b="1"/>
              <a:t>게임은 </a:t>
            </a:r>
            <a:r>
              <a:rPr lang="en-US" altLang="ko-KR" b="1"/>
              <a:t>‘</a:t>
            </a:r>
            <a:r>
              <a:rPr lang="ko-KR" altLang="en-US" b="1"/>
              <a:t>마을</a:t>
            </a:r>
            <a:r>
              <a:rPr lang="en-US" altLang="ko-KR" b="1"/>
              <a:t>’</a:t>
            </a:r>
            <a:r>
              <a:rPr lang="ko-KR" altLang="en-US" b="1"/>
              <a:t>과 </a:t>
            </a:r>
            <a:r>
              <a:rPr lang="en-US" altLang="ko-KR" b="1"/>
              <a:t>‘</a:t>
            </a:r>
            <a:r>
              <a:rPr lang="ko-KR" altLang="en-US" b="1"/>
              <a:t>던전</a:t>
            </a:r>
            <a:r>
              <a:rPr lang="en-US" altLang="ko-KR" b="1"/>
              <a:t>’</a:t>
            </a:r>
            <a:r>
              <a:rPr lang="ko-KR" altLang="en-US" b="1"/>
              <a:t>으로 구성되어 있는 구조</a:t>
            </a:r>
            <a:endParaRPr lang="en-US" altLang="ko-KR" b="1"/>
          </a:p>
          <a:p>
            <a:pPr algn="ctr"/>
            <a:r>
              <a:rPr lang="en-US" altLang="ko-KR" b="1"/>
              <a:t>‘</a:t>
            </a:r>
            <a:r>
              <a:rPr lang="ko-KR" altLang="en-US" b="1"/>
              <a:t>던전</a:t>
            </a:r>
            <a:r>
              <a:rPr lang="en-US" altLang="ko-KR" b="1"/>
              <a:t>’</a:t>
            </a:r>
            <a:r>
              <a:rPr lang="ko-KR" altLang="en-US" b="1"/>
              <a:t>에서 </a:t>
            </a:r>
            <a:r>
              <a:rPr lang="en-US" altLang="ko-KR" b="1"/>
              <a:t>NPC</a:t>
            </a:r>
            <a:r>
              <a:rPr lang="ko-KR" altLang="en-US" b="1"/>
              <a:t>를 만나면 마을로 구출할 수 있음</a:t>
            </a:r>
            <a:endParaRPr lang="en-US" altLang="ko-KR" b="1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“</a:t>
            </a:r>
            <a:r>
              <a:rPr lang="ko-KR" altLang="en-US"/>
              <a:t>플레이어는 처음에는 아무것도 없는 상태로 던전에 들어갑니다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기본 무기만 들고 진행하다가</a:t>
            </a:r>
            <a:r>
              <a:rPr lang="en-US" altLang="ko-KR"/>
              <a:t>, NPC</a:t>
            </a:r>
            <a:r>
              <a:rPr lang="ko-KR" altLang="en-US"/>
              <a:t>를 만나면 마을로 구출할 수 있습니다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구출된 </a:t>
            </a:r>
            <a:r>
              <a:rPr lang="en-US" altLang="ko-KR"/>
              <a:t>NPC</a:t>
            </a:r>
            <a:r>
              <a:rPr lang="ko-KR" altLang="en-US"/>
              <a:t>는 마을에 상주하며 자신만의 살림을 꾸리고</a:t>
            </a:r>
            <a:endParaRPr lang="en-US" altLang="ko-KR"/>
          </a:p>
          <a:p>
            <a:pPr algn="ctr"/>
            <a:r>
              <a:rPr lang="ko-KR" altLang="en-US"/>
              <a:t>감사의 의미로 상점</a:t>
            </a:r>
            <a:r>
              <a:rPr lang="en-US" altLang="ko-KR"/>
              <a:t>, </a:t>
            </a:r>
            <a:r>
              <a:rPr lang="ko-KR" altLang="en-US"/>
              <a:t>버프</a:t>
            </a:r>
            <a:r>
              <a:rPr lang="en-US" altLang="ko-KR"/>
              <a:t> </a:t>
            </a:r>
            <a:r>
              <a:rPr lang="ko-KR" altLang="en-US"/>
              <a:t>등 플레이어에게 도움이 되는 활동을 합니다</a:t>
            </a:r>
            <a:r>
              <a:rPr lang="en-US" altLang="ko-KR"/>
              <a:t>.”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7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게임 전체를 묶어서 공개하는 것 보다는</a:t>
            </a:r>
            <a:r>
              <a:rPr lang="en-US" altLang="ko-KR"/>
              <a:t>, </a:t>
            </a:r>
            <a:r>
              <a:rPr lang="ko-KR" altLang="en-US"/>
              <a:t>게임 코드의 부분 부분을 패키지화하여 공개하는 방향으로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1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작성한 스크립트들을 패키지화하여 공개할 경우</a:t>
            </a:r>
            <a:r>
              <a:rPr lang="en-US" altLang="ko-KR"/>
              <a:t>, </a:t>
            </a:r>
            <a:r>
              <a:rPr lang="ko-KR" altLang="en-US"/>
              <a:t>많은 게임 개발자들이 사용하면서 불편했던 부분이나</a:t>
            </a:r>
            <a:r>
              <a:rPr lang="en-US" altLang="ko-KR"/>
              <a:t>, </a:t>
            </a:r>
            <a:r>
              <a:rPr lang="ko-KR" altLang="en-US"/>
              <a:t>있으면 좋을 추가적인 기능들에 대해서 기여할 수 있고</a:t>
            </a:r>
            <a:r>
              <a:rPr lang="en-US" altLang="ko-KR"/>
              <a:t>, </a:t>
            </a:r>
            <a:r>
              <a:rPr lang="ko-KR" altLang="en-US"/>
              <a:t>이를 통해 코드의 퀄리티를 향상시킬 수 있으며 다양한 기능이 추가될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7406B-8EF4-4C74-B593-9AA8299996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B0D45A-1F8B-46EF-B552-C64D91465DF3}"/>
              </a:ext>
            </a:extLst>
          </p:cNvPr>
          <p:cNvGrpSpPr/>
          <p:nvPr/>
        </p:nvGrpSpPr>
        <p:grpSpPr>
          <a:xfrm>
            <a:off x="2834530" y="1203674"/>
            <a:ext cx="6522941" cy="4789207"/>
            <a:chOff x="2834530" y="1094080"/>
            <a:chExt cx="6522941" cy="4789207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186AD762-6926-43B6-92BA-DA3E1928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6271" y="1094080"/>
              <a:ext cx="4682702" cy="3125206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F2C70A-7287-4164-8065-C3CFA98CF0AD}"/>
                </a:ext>
              </a:extLst>
            </p:cNvPr>
            <p:cNvGrpSpPr/>
            <p:nvPr/>
          </p:nvGrpSpPr>
          <p:grpSpPr>
            <a:xfrm>
              <a:off x="2834530" y="4467515"/>
              <a:ext cx="6522941" cy="1415772"/>
              <a:chOff x="730383" y="3802498"/>
              <a:chExt cx="6522941" cy="141577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A8578-A071-41AC-B4CE-36B9347D380B}"/>
                  </a:ext>
                </a:extLst>
              </p:cNvPr>
              <p:cNvSpPr txBox="1"/>
              <p:nvPr/>
            </p:nvSpPr>
            <p:spPr>
              <a:xfrm>
                <a:off x="2956320" y="4848938"/>
                <a:ext cx="1914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공개</a:t>
                </a:r>
                <a:r>
                  <a:rPr lang="en-US" altLang="ko-KR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SW</a:t>
                </a:r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프로젝트</a:t>
                </a:r>
                <a:endParaRPr lang="en-US" altLang="ko-KR"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23B58B-9817-43C9-84FE-2CA6BE696ACB}"/>
                  </a:ext>
                </a:extLst>
              </p:cNvPr>
              <p:cNvSpPr txBox="1"/>
              <p:nvPr/>
            </p:nvSpPr>
            <p:spPr>
              <a:xfrm>
                <a:off x="730383" y="3802498"/>
                <a:ext cx="65229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>
                    <a:solidFill>
                      <a:schemeClr val="bg1"/>
                    </a:solidFill>
                    <a:latin typeface="+mn-ea"/>
                  </a:rPr>
                  <a:t>4</a:t>
                </a:r>
                <a:r>
                  <a:rPr lang="ko-KR" altLang="en-US" sz="4000" b="1">
                    <a:solidFill>
                      <a:schemeClr val="bg1"/>
                    </a:solidFill>
                    <a:latin typeface="+mn-ea"/>
                  </a:rPr>
                  <a:t>조 오로지게임즈</a:t>
                </a:r>
                <a:r>
                  <a:rPr lang="en-US" altLang="ko-KR" sz="4000" b="1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ko-KR" altLang="en-US" sz="4000" b="1">
                    <a:solidFill>
                      <a:schemeClr val="bg1"/>
                    </a:solidFill>
                    <a:latin typeface="+mn-ea"/>
                  </a:rPr>
                  <a:t>동국지점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DC688-AA21-4DF2-BCB5-4B7EDDF58041}"/>
              </a:ext>
            </a:extLst>
          </p:cNvPr>
          <p:cNvSpPr txBox="1"/>
          <p:nvPr/>
        </p:nvSpPr>
        <p:spPr>
          <a:xfrm>
            <a:off x="4370529" y="5300383"/>
            <a:ext cx="32941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김도현</a:t>
            </a:r>
            <a:r>
              <a:rPr lang="en-US" altLang="ko-KR" sz="1400">
                <a:solidFill>
                  <a:schemeClr val="bg1"/>
                </a:solidFill>
              </a:rPr>
              <a:t> / </a:t>
            </a:r>
            <a:r>
              <a:rPr lang="ko-KR" altLang="en-US" sz="1400">
                <a:solidFill>
                  <a:schemeClr val="bg1"/>
                </a:solidFill>
              </a:rPr>
              <a:t>김민석 </a:t>
            </a:r>
            <a:r>
              <a:rPr lang="en-US" altLang="ko-KR" sz="1400">
                <a:solidFill>
                  <a:schemeClr val="bg1"/>
                </a:solidFill>
              </a:rPr>
              <a:t>/ </a:t>
            </a:r>
            <a:r>
              <a:rPr lang="ko-KR" altLang="en-US" sz="1400">
                <a:solidFill>
                  <a:schemeClr val="bg1"/>
                </a:solidFill>
              </a:rPr>
              <a:t>변찬혁 </a:t>
            </a:r>
            <a:r>
              <a:rPr lang="en-US" altLang="ko-KR" sz="1400">
                <a:solidFill>
                  <a:schemeClr val="bg1"/>
                </a:solidFill>
              </a:rPr>
              <a:t>/ </a:t>
            </a:r>
            <a:r>
              <a:rPr lang="ko-KR" altLang="en-US" sz="1400">
                <a:solidFill>
                  <a:schemeClr val="bg1"/>
                </a:solidFill>
              </a:rPr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개발 세부사항</a:t>
            </a: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D9BBC7-7226-4D22-99FD-35F8D7BEBFFD}"/>
              </a:ext>
            </a:extLst>
          </p:cNvPr>
          <p:cNvGrpSpPr/>
          <p:nvPr/>
        </p:nvGrpSpPr>
        <p:grpSpPr>
          <a:xfrm>
            <a:off x="1902150" y="1921932"/>
            <a:ext cx="8387701" cy="2867101"/>
            <a:chOff x="2256442" y="1921932"/>
            <a:chExt cx="8387701" cy="28671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3D8185F-56C5-46EE-A087-BCADCEE4C254}"/>
                </a:ext>
              </a:extLst>
            </p:cNvPr>
            <p:cNvGrpSpPr/>
            <p:nvPr/>
          </p:nvGrpSpPr>
          <p:grpSpPr>
            <a:xfrm>
              <a:off x="2256442" y="1921933"/>
              <a:ext cx="1796035" cy="2867100"/>
              <a:chOff x="1238736" y="1921933"/>
              <a:chExt cx="1796035" cy="2867100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DCB68835-4D01-44C4-87EA-FF9822E78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5920" y="2688165"/>
                <a:ext cx="1481667" cy="1481667"/>
              </a:xfrm>
              <a:prstGeom prst="rect">
                <a:avLst/>
              </a:prstGeom>
            </p:spPr>
          </p:pic>
          <p:sp>
            <p:nvSpPr>
              <p:cNvPr id="13" name="모서리가 둥근 직사각형 84">
                <a:extLst>
                  <a:ext uri="{FF2B5EF4-FFF2-40B4-BE49-F238E27FC236}">
                    <a16:creationId xmlns:a16="http://schemas.microsoft.com/office/drawing/2014/main" id="{13E3CF67-E1D3-4275-B0B6-442205017C58}"/>
                  </a:ext>
                </a:extLst>
              </p:cNvPr>
              <p:cNvSpPr/>
              <p:nvPr/>
            </p:nvSpPr>
            <p:spPr>
              <a:xfrm>
                <a:off x="1238736" y="1921933"/>
                <a:ext cx="1796035" cy="389467"/>
              </a:xfrm>
              <a:prstGeom prst="roundRect">
                <a:avLst>
                  <a:gd name="adj" fmla="val 50000"/>
                </a:avLst>
              </a:prstGeom>
              <a:solidFill>
                <a:srgbClr val="93C9E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prstClr val="white"/>
                    </a:solidFill>
                  </a:rPr>
                  <a:t>개발 언어</a:t>
                </a:r>
                <a:endParaRPr lang="en-US" altLang="ko-KR" sz="11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0EA137E-6C62-4236-9762-A9F0BFDCFDE1}"/>
                  </a:ext>
                </a:extLst>
              </p:cNvPr>
              <p:cNvSpPr/>
              <p:nvPr/>
            </p:nvSpPr>
            <p:spPr>
              <a:xfrm>
                <a:off x="1772147" y="4416500"/>
                <a:ext cx="729213" cy="372533"/>
              </a:xfrm>
              <a:prstGeom prst="rect">
                <a:avLst/>
              </a:prstGeom>
              <a:solidFill>
                <a:schemeClr val="tx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C#</a:t>
                </a:r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400CB24-BC21-41D4-91F5-CC4EF2C20E4A}"/>
                </a:ext>
              </a:extLst>
            </p:cNvPr>
            <p:cNvGrpSpPr/>
            <p:nvPr/>
          </p:nvGrpSpPr>
          <p:grpSpPr>
            <a:xfrm>
              <a:off x="5306504" y="1921933"/>
              <a:ext cx="1803377" cy="2867099"/>
              <a:chOff x="5238767" y="1921933"/>
              <a:chExt cx="1803377" cy="2867099"/>
            </a:xfrm>
          </p:grpSpPr>
          <p:pic>
            <p:nvPicPr>
              <p:cNvPr id="3" name="그래픽 2">
                <a:extLst>
                  <a:ext uri="{FF2B5EF4-FFF2-40B4-BE49-F238E27FC236}">
                    <a16:creationId xmlns:a16="http://schemas.microsoft.com/office/drawing/2014/main" id="{099429DE-B4F7-4BF2-A382-3FE4BDDA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38767" y="2487103"/>
                <a:ext cx="1803377" cy="1803377"/>
              </a:xfrm>
              <a:prstGeom prst="rect">
                <a:avLst/>
              </a:prstGeom>
            </p:spPr>
          </p:pic>
          <p:sp>
            <p:nvSpPr>
              <p:cNvPr id="11" name="모서리가 둥근 직사각형 84">
                <a:extLst>
                  <a:ext uri="{FF2B5EF4-FFF2-40B4-BE49-F238E27FC236}">
                    <a16:creationId xmlns:a16="http://schemas.microsoft.com/office/drawing/2014/main" id="{6AF0AFDD-507E-48AB-934D-EAEC0ADF1189}"/>
                  </a:ext>
                </a:extLst>
              </p:cNvPr>
              <p:cNvSpPr/>
              <p:nvPr/>
            </p:nvSpPr>
            <p:spPr>
              <a:xfrm>
                <a:off x="5242438" y="1921933"/>
                <a:ext cx="1796035" cy="389467"/>
              </a:xfrm>
              <a:prstGeom prst="roundRect">
                <a:avLst>
                  <a:gd name="adj" fmla="val 50000"/>
                </a:avLst>
              </a:prstGeom>
              <a:solidFill>
                <a:srgbClr val="93C9E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prstClr val="white"/>
                    </a:solidFill>
                  </a:rPr>
                  <a:t>게임 엔진</a:t>
                </a:r>
                <a:endParaRPr lang="en-US" altLang="ko-KR" sz="11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040F81-42BE-4ECD-B814-C4C497510FB3}"/>
                  </a:ext>
                </a:extLst>
              </p:cNvPr>
              <p:cNvSpPr/>
              <p:nvPr/>
            </p:nvSpPr>
            <p:spPr>
              <a:xfrm>
                <a:off x="5647832" y="4416499"/>
                <a:ext cx="985246" cy="372533"/>
              </a:xfrm>
              <a:prstGeom prst="rect">
                <a:avLst/>
              </a:prstGeom>
              <a:solidFill>
                <a:schemeClr val="tx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Unity</a:t>
                </a:r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19865E0-C8B7-4FC0-92AA-30537CAAED0B}"/>
                </a:ext>
              </a:extLst>
            </p:cNvPr>
            <p:cNvGrpSpPr/>
            <p:nvPr/>
          </p:nvGrpSpPr>
          <p:grpSpPr>
            <a:xfrm>
              <a:off x="8363908" y="1921932"/>
              <a:ext cx="2280235" cy="2861192"/>
              <a:chOff x="7540530" y="1921932"/>
              <a:chExt cx="2280235" cy="2861192"/>
            </a:xfrm>
          </p:grpSpPr>
          <p:sp>
            <p:nvSpPr>
              <p:cNvPr id="12" name="모서리가 둥근 직사각형 84">
                <a:extLst>
                  <a:ext uri="{FF2B5EF4-FFF2-40B4-BE49-F238E27FC236}">
                    <a16:creationId xmlns:a16="http://schemas.microsoft.com/office/drawing/2014/main" id="{2DD62DD2-C692-422B-B9A8-0ACF3B0BF7FF}"/>
                  </a:ext>
                </a:extLst>
              </p:cNvPr>
              <p:cNvSpPr/>
              <p:nvPr/>
            </p:nvSpPr>
            <p:spPr>
              <a:xfrm>
                <a:off x="7782630" y="1921932"/>
                <a:ext cx="1796035" cy="389467"/>
              </a:xfrm>
              <a:prstGeom prst="roundRect">
                <a:avLst>
                  <a:gd name="adj" fmla="val 50000"/>
                </a:avLst>
              </a:prstGeom>
              <a:solidFill>
                <a:srgbClr val="93C9E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prstClr val="white"/>
                    </a:solidFill>
                  </a:rPr>
                  <a:t>리소스 수급</a:t>
                </a:r>
                <a:endParaRPr lang="en-US" altLang="ko-KR" sz="11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EB0C56E-B10A-45AC-B6F1-C49B36F2F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4121" y="3157004"/>
                <a:ext cx="2013053" cy="463574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00A27B-ADFA-4CA5-9620-840D21ECEBA0}"/>
                  </a:ext>
                </a:extLst>
              </p:cNvPr>
              <p:cNvSpPr/>
              <p:nvPr/>
            </p:nvSpPr>
            <p:spPr>
              <a:xfrm>
                <a:off x="7540530" y="4410591"/>
                <a:ext cx="2280235" cy="372533"/>
              </a:xfrm>
              <a:prstGeom prst="rect">
                <a:avLst/>
              </a:prstGeom>
              <a:solidFill>
                <a:schemeClr val="tx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Unity Asset Store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24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오픈소스화 방안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1A4B0F-B94D-4C3C-A6C3-4A53A31CF554}"/>
              </a:ext>
            </a:extLst>
          </p:cNvPr>
          <p:cNvGrpSpPr/>
          <p:nvPr/>
        </p:nvGrpSpPr>
        <p:grpSpPr>
          <a:xfrm>
            <a:off x="1805662" y="1665372"/>
            <a:ext cx="3145982" cy="3251186"/>
            <a:chOff x="6496860" y="634989"/>
            <a:chExt cx="4980760" cy="5147318"/>
          </a:xfrm>
        </p:grpSpPr>
        <p:sp>
          <p:nvSpPr>
            <p:cNvPr id="38" name="六边形 38">
              <a:extLst>
                <a:ext uri="{FF2B5EF4-FFF2-40B4-BE49-F238E27FC236}">
                  <a16:creationId xmlns:a16="http://schemas.microsoft.com/office/drawing/2014/main" id="{CB5C21CD-2382-44B1-AC90-05A645BCC535}"/>
                </a:ext>
              </a:extLst>
            </p:cNvPr>
            <p:cNvSpPr/>
            <p:nvPr/>
          </p:nvSpPr>
          <p:spPr>
            <a:xfrm rot="16200000">
              <a:off x="8788258" y="3092944"/>
              <a:ext cx="2888574" cy="2490150"/>
            </a:xfrm>
            <a:prstGeom prst="hexagon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+mn-ea"/>
                  <a:cs typeface="Arial Unicode MS" panose="020B0604020202020204" pitchFamily="34" charset="-122"/>
                </a:rPr>
                <a:t>스크립트</a:t>
              </a:r>
              <a:endParaRPr lang="zh-CN" altLang="en-US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39" name="六边形 39">
              <a:extLst>
                <a:ext uri="{FF2B5EF4-FFF2-40B4-BE49-F238E27FC236}">
                  <a16:creationId xmlns:a16="http://schemas.microsoft.com/office/drawing/2014/main" id="{F983CC6C-E160-4786-88E8-BC44DBC00B9D}"/>
                </a:ext>
              </a:extLst>
            </p:cNvPr>
            <p:cNvSpPr/>
            <p:nvPr/>
          </p:nvSpPr>
          <p:spPr>
            <a:xfrm rot="16200000">
              <a:off x="6298108" y="3092945"/>
              <a:ext cx="2888574" cy="2490150"/>
            </a:xfrm>
            <a:prstGeom prst="hexagon">
              <a:avLst/>
            </a:prstGeom>
            <a:solidFill>
              <a:srgbClr val="EF7398"/>
            </a:solidFill>
            <a:ln>
              <a:noFill/>
            </a:ln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유료</a:t>
              </a:r>
              <a:endParaRPr lang="en-US" altLang="ko-KR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사운드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0" name="六边形 40">
              <a:extLst>
                <a:ext uri="{FF2B5EF4-FFF2-40B4-BE49-F238E27FC236}">
                  <a16:creationId xmlns:a16="http://schemas.microsoft.com/office/drawing/2014/main" id="{8ED5BDF3-ACB5-42B5-BB0D-F6C2A41E6453}"/>
                </a:ext>
              </a:extLst>
            </p:cNvPr>
            <p:cNvSpPr/>
            <p:nvPr/>
          </p:nvSpPr>
          <p:spPr>
            <a:xfrm rot="16200000">
              <a:off x="7543183" y="834201"/>
              <a:ext cx="2888574" cy="2490150"/>
            </a:xfrm>
            <a:prstGeom prst="hexagon">
              <a:avLst/>
            </a:prstGeom>
            <a:solidFill>
              <a:srgbClr val="EF7398"/>
            </a:solidFill>
            <a:ln>
              <a:noFill/>
            </a:ln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  <a:cs typeface="Arial Unicode MS" panose="020B0604020202020204" pitchFamily="34" charset="-122"/>
                </a:rPr>
                <a:t>유료</a:t>
              </a:r>
              <a:endParaRPr lang="en-US" altLang="ko-KR" b="1">
                <a:solidFill>
                  <a:schemeClr val="bg1"/>
                </a:solidFill>
                <a:cs typeface="Arial Unicode MS" panose="020B0604020202020204" pitchFamily="34" charset="-122"/>
              </a:endParaRPr>
            </a:p>
            <a:p>
              <a:pPr algn="ctr"/>
              <a:r>
                <a:rPr lang="ko-KR" altLang="en-US" b="1">
                  <a:solidFill>
                    <a:schemeClr val="bg1"/>
                  </a:solidFill>
                  <a:cs typeface="Arial Unicode MS" panose="020B0604020202020204" pitchFamily="34" charset="-122"/>
                </a:rPr>
                <a:t>그래픽</a:t>
              </a:r>
              <a:endParaRPr lang="en-US" altLang="ko-KR" b="1">
                <a:solidFill>
                  <a:schemeClr val="bg1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57" name="任意多边形 59">
              <a:extLst>
                <a:ext uri="{FF2B5EF4-FFF2-40B4-BE49-F238E27FC236}">
                  <a16:creationId xmlns:a16="http://schemas.microsoft.com/office/drawing/2014/main" id="{45C46DEC-82BC-4313-8B85-D7B2380B6E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9920782" y="1960422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任意多边形 60">
              <a:extLst>
                <a:ext uri="{FF2B5EF4-FFF2-40B4-BE49-F238E27FC236}">
                  <a16:creationId xmlns:a16="http://schemas.microsoft.com/office/drawing/2014/main" id="{76118B2E-0E89-4D98-8833-F23FBB30ADC5}"/>
                </a:ext>
              </a:extLst>
            </p:cNvPr>
            <p:cNvSpPr/>
            <p:nvPr/>
          </p:nvSpPr>
          <p:spPr>
            <a:xfrm rot="16200000">
              <a:off x="7430170" y="1960423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任意多边形 61">
              <a:extLst>
                <a:ext uri="{FF2B5EF4-FFF2-40B4-BE49-F238E27FC236}">
                  <a16:creationId xmlns:a16="http://schemas.microsoft.com/office/drawing/2014/main" id="{748CF785-8B59-4615-9129-09DB3B46CE57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8675707" y="1966725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文本框 77">
              <a:extLst>
                <a:ext uri="{FF2B5EF4-FFF2-40B4-BE49-F238E27FC236}">
                  <a16:creationId xmlns:a16="http://schemas.microsoft.com/office/drawing/2014/main" id="{146B725D-3CF3-45B3-82FE-785D53C68BC8}"/>
                </a:ext>
              </a:extLst>
            </p:cNvPr>
            <p:cNvSpPr txBox="1"/>
            <p:nvPr/>
          </p:nvSpPr>
          <p:spPr>
            <a:xfrm>
              <a:off x="6738782" y="3889553"/>
              <a:ext cx="2006303" cy="53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F027BA-3E37-4CB0-84E7-E32C4CCFC44D}"/>
              </a:ext>
            </a:extLst>
          </p:cNvPr>
          <p:cNvGrpSpPr/>
          <p:nvPr/>
        </p:nvGrpSpPr>
        <p:grpSpPr>
          <a:xfrm>
            <a:off x="6535176" y="2722246"/>
            <a:ext cx="4856478" cy="1736674"/>
            <a:chOff x="7223904" y="1309099"/>
            <a:chExt cx="4856478" cy="1736674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2120D9CB-0D86-49CE-865B-2FAAC2FB9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904" y="1309099"/>
              <a:ext cx="615901" cy="614233"/>
            </a:xfrm>
            <a:custGeom>
              <a:avLst/>
              <a:gdLst>
                <a:gd name="T0" fmla="*/ 1494 w 3321"/>
                <a:gd name="T1" fmla="*/ 2318 h 3312"/>
                <a:gd name="T2" fmla="*/ 1494 w 3321"/>
                <a:gd name="T3" fmla="*/ 1855 h 3312"/>
                <a:gd name="T4" fmla="*/ 1753 w 3321"/>
                <a:gd name="T5" fmla="*/ 3 h 3312"/>
                <a:gd name="T6" fmla="*/ 2027 w 3321"/>
                <a:gd name="T7" fmla="*/ 42 h 3312"/>
                <a:gd name="T8" fmla="*/ 2291 w 3321"/>
                <a:gd name="T9" fmla="*/ 115 h 3312"/>
                <a:gd name="T10" fmla="*/ 1885 w 3321"/>
                <a:gd name="T11" fmla="*/ 349 h 3312"/>
                <a:gd name="T12" fmla="*/ 1661 w 3321"/>
                <a:gd name="T13" fmla="*/ 331 h 3312"/>
                <a:gd name="T14" fmla="*/ 1394 w 3321"/>
                <a:gd name="T15" fmla="*/ 358 h 3312"/>
                <a:gd name="T16" fmla="*/ 1145 w 3321"/>
                <a:gd name="T17" fmla="*/ 437 h 3312"/>
                <a:gd name="T18" fmla="*/ 919 w 3321"/>
                <a:gd name="T19" fmla="*/ 559 h 3312"/>
                <a:gd name="T20" fmla="*/ 723 w 3321"/>
                <a:gd name="T21" fmla="*/ 721 h 3312"/>
                <a:gd name="T22" fmla="*/ 561 w 3321"/>
                <a:gd name="T23" fmla="*/ 916 h 3312"/>
                <a:gd name="T24" fmla="*/ 438 w 3321"/>
                <a:gd name="T25" fmla="*/ 1142 h 3312"/>
                <a:gd name="T26" fmla="*/ 359 w 3321"/>
                <a:gd name="T27" fmla="*/ 1390 h 3312"/>
                <a:gd name="T28" fmla="*/ 332 w 3321"/>
                <a:gd name="T29" fmla="*/ 1656 h 3312"/>
                <a:gd name="T30" fmla="*/ 359 w 3321"/>
                <a:gd name="T31" fmla="*/ 1922 h 3312"/>
                <a:gd name="T32" fmla="*/ 438 w 3321"/>
                <a:gd name="T33" fmla="*/ 2170 h 3312"/>
                <a:gd name="T34" fmla="*/ 561 w 3321"/>
                <a:gd name="T35" fmla="*/ 2396 h 3312"/>
                <a:gd name="T36" fmla="*/ 723 w 3321"/>
                <a:gd name="T37" fmla="*/ 2591 h 3312"/>
                <a:gd name="T38" fmla="*/ 919 w 3321"/>
                <a:gd name="T39" fmla="*/ 2753 h 3312"/>
                <a:gd name="T40" fmla="*/ 1145 w 3321"/>
                <a:gd name="T41" fmla="*/ 2875 h 3312"/>
                <a:gd name="T42" fmla="*/ 1394 w 3321"/>
                <a:gd name="T43" fmla="*/ 2954 h 3312"/>
                <a:gd name="T44" fmla="*/ 1661 w 3321"/>
                <a:gd name="T45" fmla="*/ 2981 h 3312"/>
                <a:gd name="T46" fmla="*/ 1927 w 3321"/>
                <a:gd name="T47" fmla="*/ 2954 h 3312"/>
                <a:gd name="T48" fmla="*/ 2176 w 3321"/>
                <a:gd name="T49" fmla="*/ 2875 h 3312"/>
                <a:gd name="T50" fmla="*/ 2402 w 3321"/>
                <a:gd name="T51" fmla="*/ 2753 h 3312"/>
                <a:gd name="T52" fmla="*/ 2598 w 3321"/>
                <a:gd name="T53" fmla="*/ 2591 h 3312"/>
                <a:gd name="T54" fmla="*/ 2760 w 3321"/>
                <a:gd name="T55" fmla="*/ 2396 h 3312"/>
                <a:gd name="T56" fmla="*/ 2883 w 3321"/>
                <a:gd name="T57" fmla="*/ 2170 h 3312"/>
                <a:gd name="T58" fmla="*/ 2962 w 3321"/>
                <a:gd name="T59" fmla="*/ 1922 h 3312"/>
                <a:gd name="T60" fmla="*/ 2989 w 3321"/>
                <a:gd name="T61" fmla="*/ 1656 h 3312"/>
                <a:gd name="T62" fmla="*/ 3309 w 3321"/>
                <a:gd name="T63" fmla="*/ 1856 h 3312"/>
                <a:gd name="T64" fmla="*/ 3248 w 3321"/>
                <a:gd name="T65" fmla="*/ 2141 h 3312"/>
                <a:gd name="T66" fmla="*/ 3139 w 3321"/>
                <a:gd name="T67" fmla="*/ 2407 h 3312"/>
                <a:gd name="T68" fmla="*/ 2988 w 3321"/>
                <a:gd name="T69" fmla="*/ 2648 h 3312"/>
                <a:gd name="T70" fmla="*/ 2799 w 3321"/>
                <a:gd name="T71" fmla="*/ 2858 h 3312"/>
                <a:gd name="T72" fmla="*/ 2577 w 3321"/>
                <a:gd name="T73" fmla="*/ 3035 h 3312"/>
                <a:gd name="T74" fmla="*/ 2327 w 3321"/>
                <a:gd name="T75" fmla="*/ 3171 h 3312"/>
                <a:gd name="T76" fmla="*/ 2053 w 3321"/>
                <a:gd name="T77" fmla="*/ 3265 h 3312"/>
                <a:gd name="T78" fmla="*/ 1761 w 3321"/>
                <a:gd name="T79" fmla="*/ 3309 h 3312"/>
                <a:gd name="T80" fmla="*/ 1460 w 3321"/>
                <a:gd name="T81" fmla="*/ 3300 h 3312"/>
                <a:gd name="T82" fmla="*/ 1174 w 3321"/>
                <a:gd name="T83" fmla="*/ 3239 h 3312"/>
                <a:gd name="T84" fmla="*/ 908 w 3321"/>
                <a:gd name="T85" fmla="*/ 3130 h 3312"/>
                <a:gd name="T86" fmla="*/ 666 w 3321"/>
                <a:gd name="T87" fmla="*/ 2980 h 3312"/>
                <a:gd name="T88" fmla="*/ 455 w 3321"/>
                <a:gd name="T89" fmla="*/ 2791 h 3312"/>
                <a:gd name="T90" fmla="*/ 278 w 3321"/>
                <a:gd name="T91" fmla="*/ 2570 h 3312"/>
                <a:gd name="T92" fmla="*/ 141 w 3321"/>
                <a:gd name="T93" fmla="*/ 2320 h 3312"/>
                <a:gd name="T94" fmla="*/ 47 w 3321"/>
                <a:gd name="T95" fmla="*/ 2047 h 3312"/>
                <a:gd name="T96" fmla="*/ 3 w 3321"/>
                <a:gd name="T97" fmla="*/ 1756 h 3312"/>
                <a:gd name="T98" fmla="*/ 12 w 3321"/>
                <a:gd name="T99" fmla="*/ 1456 h 3312"/>
                <a:gd name="T100" fmla="*/ 73 w 3321"/>
                <a:gd name="T101" fmla="*/ 1171 h 3312"/>
                <a:gd name="T102" fmla="*/ 182 w 3321"/>
                <a:gd name="T103" fmla="*/ 905 h 3312"/>
                <a:gd name="T104" fmla="*/ 333 w 3321"/>
                <a:gd name="T105" fmla="*/ 664 h 3312"/>
                <a:gd name="T106" fmla="*/ 522 w 3321"/>
                <a:gd name="T107" fmla="*/ 454 h 3312"/>
                <a:gd name="T108" fmla="*/ 744 w 3321"/>
                <a:gd name="T109" fmla="*/ 277 h 3312"/>
                <a:gd name="T110" fmla="*/ 994 w 3321"/>
                <a:gd name="T111" fmla="*/ 141 h 3312"/>
                <a:gd name="T112" fmla="*/ 1268 w 3321"/>
                <a:gd name="T113" fmla="*/ 47 h 3312"/>
                <a:gd name="T114" fmla="*/ 1560 w 3321"/>
                <a:gd name="T115" fmla="*/ 3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21" h="3312">
                  <a:moveTo>
                    <a:pt x="2922" y="431"/>
                  </a:moveTo>
                  <a:lnTo>
                    <a:pt x="3155" y="662"/>
                  </a:lnTo>
                  <a:lnTo>
                    <a:pt x="1494" y="2318"/>
                  </a:lnTo>
                  <a:lnTo>
                    <a:pt x="748" y="1574"/>
                  </a:lnTo>
                  <a:lnTo>
                    <a:pt x="979" y="1341"/>
                  </a:lnTo>
                  <a:lnTo>
                    <a:pt x="1494" y="1855"/>
                  </a:lnTo>
                  <a:lnTo>
                    <a:pt x="2922" y="431"/>
                  </a:lnTo>
                  <a:close/>
                  <a:moveTo>
                    <a:pt x="1661" y="0"/>
                  </a:moveTo>
                  <a:lnTo>
                    <a:pt x="1753" y="3"/>
                  </a:lnTo>
                  <a:lnTo>
                    <a:pt x="1845" y="11"/>
                  </a:lnTo>
                  <a:lnTo>
                    <a:pt x="1936" y="25"/>
                  </a:lnTo>
                  <a:lnTo>
                    <a:pt x="2027" y="42"/>
                  </a:lnTo>
                  <a:lnTo>
                    <a:pt x="2116" y="63"/>
                  </a:lnTo>
                  <a:lnTo>
                    <a:pt x="2205" y="88"/>
                  </a:lnTo>
                  <a:lnTo>
                    <a:pt x="2291" y="115"/>
                  </a:lnTo>
                  <a:lnTo>
                    <a:pt x="2026" y="380"/>
                  </a:lnTo>
                  <a:lnTo>
                    <a:pt x="1956" y="363"/>
                  </a:lnTo>
                  <a:lnTo>
                    <a:pt x="1885" y="349"/>
                  </a:lnTo>
                  <a:lnTo>
                    <a:pt x="1813" y="339"/>
                  </a:lnTo>
                  <a:lnTo>
                    <a:pt x="1738" y="333"/>
                  </a:lnTo>
                  <a:lnTo>
                    <a:pt x="1661" y="331"/>
                  </a:lnTo>
                  <a:lnTo>
                    <a:pt x="1570" y="334"/>
                  </a:lnTo>
                  <a:lnTo>
                    <a:pt x="1481" y="344"/>
                  </a:lnTo>
                  <a:lnTo>
                    <a:pt x="1394" y="358"/>
                  </a:lnTo>
                  <a:lnTo>
                    <a:pt x="1308" y="379"/>
                  </a:lnTo>
                  <a:lnTo>
                    <a:pt x="1226" y="405"/>
                  </a:lnTo>
                  <a:lnTo>
                    <a:pt x="1145" y="437"/>
                  </a:lnTo>
                  <a:lnTo>
                    <a:pt x="1067" y="472"/>
                  </a:lnTo>
                  <a:lnTo>
                    <a:pt x="991" y="513"/>
                  </a:lnTo>
                  <a:lnTo>
                    <a:pt x="919" y="559"/>
                  </a:lnTo>
                  <a:lnTo>
                    <a:pt x="850" y="608"/>
                  </a:lnTo>
                  <a:lnTo>
                    <a:pt x="785" y="662"/>
                  </a:lnTo>
                  <a:lnTo>
                    <a:pt x="723" y="721"/>
                  </a:lnTo>
                  <a:lnTo>
                    <a:pt x="664" y="783"/>
                  </a:lnTo>
                  <a:lnTo>
                    <a:pt x="610" y="848"/>
                  </a:lnTo>
                  <a:lnTo>
                    <a:pt x="561" y="916"/>
                  </a:lnTo>
                  <a:lnTo>
                    <a:pt x="514" y="989"/>
                  </a:lnTo>
                  <a:lnTo>
                    <a:pt x="473" y="1064"/>
                  </a:lnTo>
                  <a:lnTo>
                    <a:pt x="438" y="1142"/>
                  </a:lnTo>
                  <a:lnTo>
                    <a:pt x="407" y="1222"/>
                  </a:lnTo>
                  <a:lnTo>
                    <a:pt x="380" y="1305"/>
                  </a:lnTo>
                  <a:lnTo>
                    <a:pt x="359" y="1390"/>
                  </a:lnTo>
                  <a:lnTo>
                    <a:pt x="345" y="1477"/>
                  </a:lnTo>
                  <a:lnTo>
                    <a:pt x="335" y="1566"/>
                  </a:lnTo>
                  <a:lnTo>
                    <a:pt x="332" y="1656"/>
                  </a:lnTo>
                  <a:lnTo>
                    <a:pt x="335" y="1746"/>
                  </a:lnTo>
                  <a:lnTo>
                    <a:pt x="345" y="1835"/>
                  </a:lnTo>
                  <a:lnTo>
                    <a:pt x="359" y="1922"/>
                  </a:lnTo>
                  <a:lnTo>
                    <a:pt x="380" y="2007"/>
                  </a:lnTo>
                  <a:lnTo>
                    <a:pt x="407" y="2090"/>
                  </a:lnTo>
                  <a:lnTo>
                    <a:pt x="438" y="2170"/>
                  </a:lnTo>
                  <a:lnTo>
                    <a:pt x="473" y="2248"/>
                  </a:lnTo>
                  <a:lnTo>
                    <a:pt x="514" y="2323"/>
                  </a:lnTo>
                  <a:lnTo>
                    <a:pt x="561" y="2396"/>
                  </a:lnTo>
                  <a:lnTo>
                    <a:pt x="610" y="2464"/>
                  </a:lnTo>
                  <a:lnTo>
                    <a:pt x="664" y="2529"/>
                  </a:lnTo>
                  <a:lnTo>
                    <a:pt x="723" y="2591"/>
                  </a:lnTo>
                  <a:lnTo>
                    <a:pt x="785" y="2650"/>
                  </a:lnTo>
                  <a:lnTo>
                    <a:pt x="850" y="2704"/>
                  </a:lnTo>
                  <a:lnTo>
                    <a:pt x="919" y="2753"/>
                  </a:lnTo>
                  <a:lnTo>
                    <a:pt x="991" y="2799"/>
                  </a:lnTo>
                  <a:lnTo>
                    <a:pt x="1067" y="2840"/>
                  </a:lnTo>
                  <a:lnTo>
                    <a:pt x="1145" y="2875"/>
                  </a:lnTo>
                  <a:lnTo>
                    <a:pt x="1226" y="2907"/>
                  </a:lnTo>
                  <a:lnTo>
                    <a:pt x="1308" y="2933"/>
                  </a:lnTo>
                  <a:lnTo>
                    <a:pt x="1394" y="2954"/>
                  </a:lnTo>
                  <a:lnTo>
                    <a:pt x="1481" y="2968"/>
                  </a:lnTo>
                  <a:lnTo>
                    <a:pt x="1570" y="2978"/>
                  </a:lnTo>
                  <a:lnTo>
                    <a:pt x="1661" y="2981"/>
                  </a:lnTo>
                  <a:lnTo>
                    <a:pt x="1751" y="2978"/>
                  </a:lnTo>
                  <a:lnTo>
                    <a:pt x="1840" y="2968"/>
                  </a:lnTo>
                  <a:lnTo>
                    <a:pt x="1927" y="2954"/>
                  </a:lnTo>
                  <a:lnTo>
                    <a:pt x="2013" y="2933"/>
                  </a:lnTo>
                  <a:lnTo>
                    <a:pt x="2095" y="2907"/>
                  </a:lnTo>
                  <a:lnTo>
                    <a:pt x="2176" y="2875"/>
                  </a:lnTo>
                  <a:lnTo>
                    <a:pt x="2254" y="2840"/>
                  </a:lnTo>
                  <a:lnTo>
                    <a:pt x="2330" y="2799"/>
                  </a:lnTo>
                  <a:lnTo>
                    <a:pt x="2402" y="2753"/>
                  </a:lnTo>
                  <a:lnTo>
                    <a:pt x="2471" y="2704"/>
                  </a:lnTo>
                  <a:lnTo>
                    <a:pt x="2536" y="2650"/>
                  </a:lnTo>
                  <a:lnTo>
                    <a:pt x="2598" y="2591"/>
                  </a:lnTo>
                  <a:lnTo>
                    <a:pt x="2657" y="2529"/>
                  </a:lnTo>
                  <a:lnTo>
                    <a:pt x="2711" y="2464"/>
                  </a:lnTo>
                  <a:lnTo>
                    <a:pt x="2760" y="2396"/>
                  </a:lnTo>
                  <a:lnTo>
                    <a:pt x="2807" y="2323"/>
                  </a:lnTo>
                  <a:lnTo>
                    <a:pt x="2848" y="2248"/>
                  </a:lnTo>
                  <a:lnTo>
                    <a:pt x="2883" y="2170"/>
                  </a:lnTo>
                  <a:lnTo>
                    <a:pt x="2914" y="2090"/>
                  </a:lnTo>
                  <a:lnTo>
                    <a:pt x="2941" y="2007"/>
                  </a:lnTo>
                  <a:lnTo>
                    <a:pt x="2962" y="1922"/>
                  </a:lnTo>
                  <a:lnTo>
                    <a:pt x="2976" y="1835"/>
                  </a:lnTo>
                  <a:lnTo>
                    <a:pt x="2986" y="1746"/>
                  </a:lnTo>
                  <a:lnTo>
                    <a:pt x="2989" y="1656"/>
                  </a:lnTo>
                  <a:lnTo>
                    <a:pt x="3321" y="1656"/>
                  </a:lnTo>
                  <a:lnTo>
                    <a:pt x="3318" y="1756"/>
                  </a:lnTo>
                  <a:lnTo>
                    <a:pt x="3309" y="1856"/>
                  </a:lnTo>
                  <a:lnTo>
                    <a:pt x="3294" y="1952"/>
                  </a:lnTo>
                  <a:lnTo>
                    <a:pt x="3274" y="2047"/>
                  </a:lnTo>
                  <a:lnTo>
                    <a:pt x="3248" y="2141"/>
                  </a:lnTo>
                  <a:lnTo>
                    <a:pt x="3216" y="2232"/>
                  </a:lnTo>
                  <a:lnTo>
                    <a:pt x="3180" y="2320"/>
                  </a:lnTo>
                  <a:lnTo>
                    <a:pt x="3139" y="2407"/>
                  </a:lnTo>
                  <a:lnTo>
                    <a:pt x="3094" y="2490"/>
                  </a:lnTo>
                  <a:lnTo>
                    <a:pt x="3043" y="2570"/>
                  </a:lnTo>
                  <a:lnTo>
                    <a:pt x="2988" y="2648"/>
                  </a:lnTo>
                  <a:lnTo>
                    <a:pt x="2930" y="2721"/>
                  </a:lnTo>
                  <a:lnTo>
                    <a:pt x="2866" y="2791"/>
                  </a:lnTo>
                  <a:lnTo>
                    <a:pt x="2799" y="2858"/>
                  </a:lnTo>
                  <a:lnTo>
                    <a:pt x="2728" y="2922"/>
                  </a:lnTo>
                  <a:lnTo>
                    <a:pt x="2655" y="2980"/>
                  </a:lnTo>
                  <a:lnTo>
                    <a:pt x="2577" y="3035"/>
                  </a:lnTo>
                  <a:lnTo>
                    <a:pt x="2497" y="3085"/>
                  </a:lnTo>
                  <a:lnTo>
                    <a:pt x="2413" y="3130"/>
                  </a:lnTo>
                  <a:lnTo>
                    <a:pt x="2327" y="3171"/>
                  </a:lnTo>
                  <a:lnTo>
                    <a:pt x="2238" y="3208"/>
                  </a:lnTo>
                  <a:lnTo>
                    <a:pt x="2147" y="3239"/>
                  </a:lnTo>
                  <a:lnTo>
                    <a:pt x="2053" y="3265"/>
                  </a:lnTo>
                  <a:lnTo>
                    <a:pt x="1957" y="3285"/>
                  </a:lnTo>
                  <a:lnTo>
                    <a:pt x="1861" y="3300"/>
                  </a:lnTo>
                  <a:lnTo>
                    <a:pt x="1761" y="3309"/>
                  </a:lnTo>
                  <a:lnTo>
                    <a:pt x="1661" y="3312"/>
                  </a:lnTo>
                  <a:lnTo>
                    <a:pt x="1560" y="3309"/>
                  </a:lnTo>
                  <a:lnTo>
                    <a:pt x="1460" y="3300"/>
                  </a:lnTo>
                  <a:lnTo>
                    <a:pt x="1364" y="3285"/>
                  </a:lnTo>
                  <a:lnTo>
                    <a:pt x="1268" y="3265"/>
                  </a:lnTo>
                  <a:lnTo>
                    <a:pt x="1174" y="3239"/>
                  </a:lnTo>
                  <a:lnTo>
                    <a:pt x="1083" y="3208"/>
                  </a:lnTo>
                  <a:lnTo>
                    <a:pt x="994" y="3171"/>
                  </a:lnTo>
                  <a:lnTo>
                    <a:pt x="908" y="3130"/>
                  </a:lnTo>
                  <a:lnTo>
                    <a:pt x="824" y="3085"/>
                  </a:lnTo>
                  <a:lnTo>
                    <a:pt x="744" y="3035"/>
                  </a:lnTo>
                  <a:lnTo>
                    <a:pt x="666" y="2980"/>
                  </a:lnTo>
                  <a:lnTo>
                    <a:pt x="593" y="2922"/>
                  </a:lnTo>
                  <a:lnTo>
                    <a:pt x="522" y="2858"/>
                  </a:lnTo>
                  <a:lnTo>
                    <a:pt x="455" y="2791"/>
                  </a:lnTo>
                  <a:lnTo>
                    <a:pt x="391" y="2721"/>
                  </a:lnTo>
                  <a:lnTo>
                    <a:pt x="333" y="2648"/>
                  </a:lnTo>
                  <a:lnTo>
                    <a:pt x="278" y="2570"/>
                  </a:lnTo>
                  <a:lnTo>
                    <a:pt x="227" y="2490"/>
                  </a:lnTo>
                  <a:lnTo>
                    <a:pt x="182" y="2407"/>
                  </a:lnTo>
                  <a:lnTo>
                    <a:pt x="141" y="2320"/>
                  </a:lnTo>
                  <a:lnTo>
                    <a:pt x="105" y="2232"/>
                  </a:lnTo>
                  <a:lnTo>
                    <a:pt x="73" y="2141"/>
                  </a:lnTo>
                  <a:lnTo>
                    <a:pt x="47" y="2047"/>
                  </a:lnTo>
                  <a:lnTo>
                    <a:pt x="27" y="1952"/>
                  </a:lnTo>
                  <a:lnTo>
                    <a:pt x="12" y="1856"/>
                  </a:lnTo>
                  <a:lnTo>
                    <a:pt x="3" y="1756"/>
                  </a:lnTo>
                  <a:lnTo>
                    <a:pt x="0" y="1656"/>
                  </a:lnTo>
                  <a:lnTo>
                    <a:pt x="3" y="1556"/>
                  </a:lnTo>
                  <a:lnTo>
                    <a:pt x="12" y="1456"/>
                  </a:lnTo>
                  <a:lnTo>
                    <a:pt x="27" y="1360"/>
                  </a:lnTo>
                  <a:lnTo>
                    <a:pt x="47" y="1265"/>
                  </a:lnTo>
                  <a:lnTo>
                    <a:pt x="73" y="1171"/>
                  </a:lnTo>
                  <a:lnTo>
                    <a:pt x="105" y="1080"/>
                  </a:lnTo>
                  <a:lnTo>
                    <a:pt x="141" y="992"/>
                  </a:lnTo>
                  <a:lnTo>
                    <a:pt x="182" y="905"/>
                  </a:lnTo>
                  <a:lnTo>
                    <a:pt x="227" y="822"/>
                  </a:lnTo>
                  <a:lnTo>
                    <a:pt x="278" y="742"/>
                  </a:lnTo>
                  <a:lnTo>
                    <a:pt x="333" y="664"/>
                  </a:lnTo>
                  <a:lnTo>
                    <a:pt x="391" y="591"/>
                  </a:lnTo>
                  <a:lnTo>
                    <a:pt x="455" y="521"/>
                  </a:lnTo>
                  <a:lnTo>
                    <a:pt x="522" y="454"/>
                  </a:lnTo>
                  <a:lnTo>
                    <a:pt x="593" y="390"/>
                  </a:lnTo>
                  <a:lnTo>
                    <a:pt x="666" y="332"/>
                  </a:lnTo>
                  <a:lnTo>
                    <a:pt x="744" y="277"/>
                  </a:lnTo>
                  <a:lnTo>
                    <a:pt x="824" y="227"/>
                  </a:lnTo>
                  <a:lnTo>
                    <a:pt x="908" y="182"/>
                  </a:lnTo>
                  <a:lnTo>
                    <a:pt x="994" y="141"/>
                  </a:lnTo>
                  <a:lnTo>
                    <a:pt x="1083" y="104"/>
                  </a:lnTo>
                  <a:lnTo>
                    <a:pt x="1174" y="73"/>
                  </a:lnTo>
                  <a:lnTo>
                    <a:pt x="1268" y="47"/>
                  </a:lnTo>
                  <a:lnTo>
                    <a:pt x="1364" y="27"/>
                  </a:lnTo>
                  <a:lnTo>
                    <a:pt x="1460" y="12"/>
                  </a:lnTo>
                  <a:lnTo>
                    <a:pt x="1560" y="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EF73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C1EEC3-94D8-4FEA-A2AD-E9939E11967D}"/>
                </a:ext>
              </a:extLst>
            </p:cNvPr>
            <p:cNvSpPr/>
            <p:nvPr/>
          </p:nvSpPr>
          <p:spPr>
            <a:xfrm>
              <a:off x="7937813" y="1385383"/>
              <a:ext cx="24875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공개 제약 사항</a:t>
              </a:r>
              <a:endPara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F198A0A-3141-4161-8C8C-23358DAC0833}"/>
                </a:ext>
              </a:extLst>
            </p:cNvPr>
            <p:cNvSpPr/>
            <p:nvPr/>
          </p:nvSpPr>
          <p:spPr>
            <a:xfrm>
              <a:off x="7223905" y="2025557"/>
              <a:ext cx="4856477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유료 그래픽</a:t>
              </a: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사운드 에셋은 </a:t>
              </a: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Public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하게 </a:t>
              </a:r>
              <a:r>
                <a:rPr lang="ko-KR" altLang="en-US" sz="1400" b="1">
                  <a:solidFill>
                    <a:srgbClr val="EF7398"/>
                  </a:solidFill>
                </a:rPr>
                <a:t>공개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400" b="1">
                  <a:solidFill>
                    <a:srgbClr val="EF7398"/>
                  </a:solidFill>
                </a:rPr>
                <a:t>불가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해당 에셋들을 </a:t>
              </a:r>
              <a:r>
                <a:rPr lang="ko-KR" altLang="en-US" sz="1400" b="1">
                  <a:solidFill>
                    <a:srgbClr val="EF7398"/>
                  </a:solidFill>
                </a:rPr>
                <a:t>제외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하여 공개하면</a:t>
              </a: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에셋을 구매하지 않는 한 </a:t>
              </a:r>
              <a:r>
                <a:rPr lang="ko-KR" altLang="en-US" sz="1400" b="1">
                  <a:solidFill>
                    <a:srgbClr val="EF7398"/>
                  </a:solidFill>
                </a:rPr>
                <a:t>자체 빌드 불가</a:t>
              </a:r>
              <a:endParaRPr lang="ko-KR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4880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오픈소스화 방안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1A4B0F-B94D-4C3C-A6C3-4A53A31CF554}"/>
              </a:ext>
            </a:extLst>
          </p:cNvPr>
          <p:cNvGrpSpPr/>
          <p:nvPr/>
        </p:nvGrpSpPr>
        <p:grpSpPr>
          <a:xfrm>
            <a:off x="1805661" y="1665372"/>
            <a:ext cx="3145983" cy="3471784"/>
            <a:chOff x="6496860" y="634989"/>
            <a:chExt cx="4980762" cy="5496572"/>
          </a:xfrm>
        </p:grpSpPr>
        <p:sp>
          <p:nvSpPr>
            <p:cNvPr id="38" name="六边形 38">
              <a:extLst>
                <a:ext uri="{FF2B5EF4-FFF2-40B4-BE49-F238E27FC236}">
                  <a16:creationId xmlns:a16="http://schemas.microsoft.com/office/drawing/2014/main" id="{CB5C21CD-2382-44B1-AC90-05A645BCC535}"/>
                </a:ext>
              </a:extLst>
            </p:cNvPr>
            <p:cNvSpPr/>
            <p:nvPr/>
          </p:nvSpPr>
          <p:spPr>
            <a:xfrm rot="16200000">
              <a:off x="8788260" y="3092944"/>
              <a:ext cx="2888575" cy="2490149"/>
            </a:xfrm>
            <a:prstGeom prst="hexagon">
              <a:avLst/>
            </a:prstGeom>
            <a:solidFill>
              <a:srgbClr val="93C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  <a:latin typeface="+mn-ea"/>
                  <a:cs typeface="Arial Unicode MS" panose="020B0604020202020204" pitchFamily="34" charset="-122"/>
                </a:rPr>
                <a:t>스크립트</a:t>
              </a:r>
              <a:endParaRPr lang="zh-CN" altLang="en-US" b="1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39" name="六边形 39">
              <a:extLst>
                <a:ext uri="{FF2B5EF4-FFF2-40B4-BE49-F238E27FC236}">
                  <a16:creationId xmlns:a16="http://schemas.microsoft.com/office/drawing/2014/main" id="{F983CC6C-E160-4786-88E8-BC44DBC00B9D}"/>
                </a:ext>
              </a:extLst>
            </p:cNvPr>
            <p:cNvSpPr/>
            <p:nvPr/>
          </p:nvSpPr>
          <p:spPr>
            <a:xfrm rot="16200000">
              <a:off x="6298108" y="3092945"/>
              <a:ext cx="2888574" cy="2490150"/>
            </a:xfrm>
            <a:prstGeom prst="hexagon">
              <a:avLst/>
            </a:prstGeom>
            <a:solidFill>
              <a:srgbClr val="7C7C7C"/>
            </a:solidFill>
            <a:ln>
              <a:noFill/>
            </a:ln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유료</a:t>
              </a:r>
              <a:endParaRPr lang="en-US" altLang="ko-KR">
                <a:solidFill>
                  <a:schemeClr val="bg1"/>
                </a:solidFill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사운드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六边形 40">
              <a:extLst>
                <a:ext uri="{FF2B5EF4-FFF2-40B4-BE49-F238E27FC236}">
                  <a16:creationId xmlns:a16="http://schemas.microsoft.com/office/drawing/2014/main" id="{8ED5BDF3-ACB5-42B5-BB0D-F6C2A41E6453}"/>
                </a:ext>
              </a:extLst>
            </p:cNvPr>
            <p:cNvSpPr/>
            <p:nvPr/>
          </p:nvSpPr>
          <p:spPr>
            <a:xfrm rot="16200000">
              <a:off x="7543183" y="834201"/>
              <a:ext cx="2888574" cy="2490150"/>
            </a:xfrm>
            <a:prstGeom prst="hexagon">
              <a:avLst/>
            </a:prstGeom>
            <a:solidFill>
              <a:srgbClr val="7C7C7C"/>
            </a:solidFill>
            <a:ln>
              <a:noFill/>
            </a:ln>
          </p:spPr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cs typeface="Arial Unicode MS" panose="020B0604020202020204" pitchFamily="34" charset="-122"/>
                </a:rPr>
                <a:t>유료</a:t>
              </a:r>
              <a:endParaRPr lang="en-US" altLang="ko-KR">
                <a:solidFill>
                  <a:schemeClr val="bg1"/>
                </a:solidFill>
                <a:cs typeface="Arial Unicode MS" panose="020B0604020202020204" pitchFamily="34" charset="-122"/>
              </a:endParaRPr>
            </a:p>
            <a:p>
              <a:pPr algn="ctr"/>
              <a:r>
                <a:rPr lang="ko-KR" altLang="en-US">
                  <a:solidFill>
                    <a:schemeClr val="bg1"/>
                  </a:solidFill>
                  <a:cs typeface="Arial Unicode MS" panose="020B0604020202020204" pitchFamily="34" charset="-122"/>
                </a:rPr>
                <a:t>그래픽</a:t>
              </a:r>
              <a:endParaRPr lang="en-US" altLang="ko-KR">
                <a:solidFill>
                  <a:schemeClr val="bg1"/>
                </a:solidFill>
                <a:cs typeface="Arial Unicode MS" panose="020B0604020202020204" pitchFamily="34" charset="-122"/>
              </a:endParaRPr>
            </a:p>
          </p:txBody>
        </p:sp>
        <p:sp>
          <p:nvSpPr>
            <p:cNvPr id="44" name="Freeform 76">
              <a:extLst>
                <a:ext uri="{FF2B5EF4-FFF2-40B4-BE49-F238E27FC236}">
                  <a16:creationId xmlns:a16="http://schemas.microsoft.com/office/drawing/2014/main" id="{B455F48F-DAFB-4423-8369-DB6C035F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720408"/>
              <a:ext cx="290513" cy="96839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BD82000C-9746-42EB-91A9-3396122E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010" y="6044248"/>
              <a:ext cx="79374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" name="任意多边形 59">
              <a:extLst>
                <a:ext uri="{FF2B5EF4-FFF2-40B4-BE49-F238E27FC236}">
                  <a16:creationId xmlns:a16="http://schemas.microsoft.com/office/drawing/2014/main" id="{45C46DEC-82BC-4313-8B85-D7B2380B6E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9920782" y="1960422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任意多边形 60">
              <a:extLst>
                <a:ext uri="{FF2B5EF4-FFF2-40B4-BE49-F238E27FC236}">
                  <a16:creationId xmlns:a16="http://schemas.microsoft.com/office/drawing/2014/main" id="{76118B2E-0E89-4D98-8833-F23FBB30ADC5}"/>
                </a:ext>
              </a:extLst>
            </p:cNvPr>
            <p:cNvSpPr/>
            <p:nvPr/>
          </p:nvSpPr>
          <p:spPr>
            <a:xfrm rot="16200000">
              <a:off x="7430170" y="1960423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任意多边形 61">
              <a:extLst>
                <a:ext uri="{FF2B5EF4-FFF2-40B4-BE49-F238E27FC236}">
                  <a16:creationId xmlns:a16="http://schemas.microsoft.com/office/drawing/2014/main" id="{748CF785-8B59-4615-9129-09DB3B46CE57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8675707" y="1966725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文本框 77">
              <a:extLst>
                <a:ext uri="{FF2B5EF4-FFF2-40B4-BE49-F238E27FC236}">
                  <a16:creationId xmlns:a16="http://schemas.microsoft.com/office/drawing/2014/main" id="{146B725D-3CF3-45B3-82FE-785D53C68BC8}"/>
                </a:ext>
              </a:extLst>
            </p:cNvPr>
            <p:cNvSpPr txBox="1"/>
            <p:nvPr/>
          </p:nvSpPr>
          <p:spPr>
            <a:xfrm>
              <a:off x="6738782" y="3889553"/>
              <a:ext cx="2006303" cy="536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33FA29-0729-4673-BCA9-D78744BD4C63}"/>
              </a:ext>
            </a:extLst>
          </p:cNvPr>
          <p:cNvGrpSpPr/>
          <p:nvPr/>
        </p:nvGrpSpPr>
        <p:grpSpPr>
          <a:xfrm>
            <a:off x="6535176" y="2722246"/>
            <a:ext cx="4856478" cy="1413508"/>
            <a:chOff x="7223904" y="1309099"/>
            <a:chExt cx="4856478" cy="1413508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BB7E22A-4AF7-4B2C-855C-F3E4CF55E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904" y="1309099"/>
              <a:ext cx="615901" cy="614233"/>
            </a:xfrm>
            <a:custGeom>
              <a:avLst/>
              <a:gdLst>
                <a:gd name="T0" fmla="*/ 1494 w 3321"/>
                <a:gd name="T1" fmla="*/ 2318 h 3312"/>
                <a:gd name="T2" fmla="*/ 1494 w 3321"/>
                <a:gd name="T3" fmla="*/ 1855 h 3312"/>
                <a:gd name="T4" fmla="*/ 1753 w 3321"/>
                <a:gd name="T5" fmla="*/ 3 h 3312"/>
                <a:gd name="T6" fmla="*/ 2027 w 3321"/>
                <a:gd name="T7" fmla="*/ 42 h 3312"/>
                <a:gd name="T8" fmla="*/ 2291 w 3321"/>
                <a:gd name="T9" fmla="*/ 115 h 3312"/>
                <a:gd name="T10" fmla="*/ 1885 w 3321"/>
                <a:gd name="T11" fmla="*/ 349 h 3312"/>
                <a:gd name="T12" fmla="*/ 1661 w 3321"/>
                <a:gd name="T13" fmla="*/ 331 h 3312"/>
                <a:gd name="T14" fmla="*/ 1394 w 3321"/>
                <a:gd name="T15" fmla="*/ 358 h 3312"/>
                <a:gd name="T16" fmla="*/ 1145 w 3321"/>
                <a:gd name="T17" fmla="*/ 437 h 3312"/>
                <a:gd name="T18" fmla="*/ 919 w 3321"/>
                <a:gd name="T19" fmla="*/ 559 h 3312"/>
                <a:gd name="T20" fmla="*/ 723 w 3321"/>
                <a:gd name="T21" fmla="*/ 721 h 3312"/>
                <a:gd name="T22" fmla="*/ 561 w 3321"/>
                <a:gd name="T23" fmla="*/ 916 h 3312"/>
                <a:gd name="T24" fmla="*/ 438 w 3321"/>
                <a:gd name="T25" fmla="*/ 1142 h 3312"/>
                <a:gd name="T26" fmla="*/ 359 w 3321"/>
                <a:gd name="T27" fmla="*/ 1390 h 3312"/>
                <a:gd name="T28" fmla="*/ 332 w 3321"/>
                <a:gd name="T29" fmla="*/ 1656 h 3312"/>
                <a:gd name="T30" fmla="*/ 359 w 3321"/>
                <a:gd name="T31" fmla="*/ 1922 h 3312"/>
                <a:gd name="T32" fmla="*/ 438 w 3321"/>
                <a:gd name="T33" fmla="*/ 2170 h 3312"/>
                <a:gd name="T34" fmla="*/ 561 w 3321"/>
                <a:gd name="T35" fmla="*/ 2396 h 3312"/>
                <a:gd name="T36" fmla="*/ 723 w 3321"/>
                <a:gd name="T37" fmla="*/ 2591 h 3312"/>
                <a:gd name="T38" fmla="*/ 919 w 3321"/>
                <a:gd name="T39" fmla="*/ 2753 h 3312"/>
                <a:gd name="T40" fmla="*/ 1145 w 3321"/>
                <a:gd name="T41" fmla="*/ 2875 h 3312"/>
                <a:gd name="T42" fmla="*/ 1394 w 3321"/>
                <a:gd name="T43" fmla="*/ 2954 h 3312"/>
                <a:gd name="T44" fmla="*/ 1661 w 3321"/>
                <a:gd name="T45" fmla="*/ 2981 h 3312"/>
                <a:gd name="T46" fmla="*/ 1927 w 3321"/>
                <a:gd name="T47" fmla="*/ 2954 h 3312"/>
                <a:gd name="T48" fmla="*/ 2176 w 3321"/>
                <a:gd name="T49" fmla="*/ 2875 h 3312"/>
                <a:gd name="T50" fmla="*/ 2402 w 3321"/>
                <a:gd name="T51" fmla="*/ 2753 h 3312"/>
                <a:gd name="T52" fmla="*/ 2598 w 3321"/>
                <a:gd name="T53" fmla="*/ 2591 h 3312"/>
                <a:gd name="T54" fmla="*/ 2760 w 3321"/>
                <a:gd name="T55" fmla="*/ 2396 h 3312"/>
                <a:gd name="T56" fmla="*/ 2883 w 3321"/>
                <a:gd name="T57" fmla="*/ 2170 h 3312"/>
                <a:gd name="T58" fmla="*/ 2962 w 3321"/>
                <a:gd name="T59" fmla="*/ 1922 h 3312"/>
                <a:gd name="T60" fmla="*/ 2989 w 3321"/>
                <a:gd name="T61" fmla="*/ 1656 h 3312"/>
                <a:gd name="T62" fmla="*/ 3309 w 3321"/>
                <a:gd name="T63" fmla="*/ 1856 h 3312"/>
                <a:gd name="T64" fmla="*/ 3248 w 3321"/>
                <a:gd name="T65" fmla="*/ 2141 h 3312"/>
                <a:gd name="T66" fmla="*/ 3139 w 3321"/>
                <a:gd name="T67" fmla="*/ 2407 h 3312"/>
                <a:gd name="T68" fmla="*/ 2988 w 3321"/>
                <a:gd name="T69" fmla="*/ 2648 h 3312"/>
                <a:gd name="T70" fmla="*/ 2799 w 3321"/>
                <a:gd name="T71" fmla="*/ 2858 h 3312"/>
                <a:gd name="T72" fmla="*/ 2577 w 3321"/>
                <a:gd name="T73" fmla="*/ 3035 h 3312"/>
                <a:gd name="T74" fmla="*/ 2327 w 3321"/>
                <a:gd name="T75" fmla="*/ 3171 h 3312"/>
                <a:gd name="T76" fmla="*/ 2053 w 3321"/>
                <a:gd name="T77" fmla="*/ 3265 h 3312"/>
                <a:gd name="T78" fmla="*/ 1761 w 3321"/>
                <a:gd name="T79" fmla="*/ 3309 h 3312"/>
                <a:gd name="T80" fmla="*/ 1460 w 3321"/>
                <a:gd name="T81" fmla="*/ 3300 h 3312"/>
                <a:gd name="T82" fmla="*/ 1174 w 3321"/>
                <a:gd name="T83" fmla="*/ 3239 h 3312"/>
                <a:gd name="T84" fmla="*/ 908 w 3321"/>
                <a:gd name="T85" fmla="*/ 3130 h 3312"/>
                <a:gd name="T86" fmla="*/ 666 w 3321"/>
                <a:gd name="T87" fmla="*/ 2980 h 3312"/>
                <a:gd name="T88" fmla="*/ 455 w 3321"/>
                <a:gd name="T89" fmla="*/ 2791 h 3312"/>
                <a:gd name="T90" fmla="*/ 278 w 3321"/>
                <a:gd name="T91" fmla="*/ 2570 h 3312"/>
                <a:gd name="T92" fmla="*/ 141 w 3321"/>
                <a:gd name="T93" fmla="*/ 2320 h 3312"/>
                <a:gd name="T94" fmla="*/ 47 w 3321"/>
                <a:gd name="T95" fmla="*/ 2047 h 3312"/>
                <a:gd name="T96" fmla="*/ 3 w 3321"/>
                <a:gd name="T97" fmla="*/ 1756 h 3312"/>
                <a:gd name="T98" fmla="*/ 12 w 3321"/>
                <a:gd name="T99" fmla="*/ 1456 h 3312"/>
                <a:gd name="T100" fmla="*/ 73 w 3321"/>
                <a:gd name="T101" fmla="*/ 1171 h 3312"/>
                <a:gd name="T102" fmla="*/ 182 w 3321"/>
                <a:gd name="T103" fmla="*/ 905 h 3312"/>
                <a:gd name="T104" fmla="*/ 333 w 3321"/>
                <a:gd name="T105" fmla="*/ 664 h 3312"/>
                <a:gd name="T106" fmla="*/ 522 w 3321"/>
                <a:gd name="T107" fmla="*/ 454 h 3312"/>
                <a:gd name="T108" fmla="*/ 744 w 3321"/>
                <a:gd name="T109" fmla="*/ 277 h 3312"/>
                <a:gd name="T110" fmla="*/ 994 w 3321"/>
                <a:gd name="T111" fmla="*/ 141 h 3312"/>
                <a:gd name="T112" fmla="*/ 1268 w 3321"/>
                <a:gd name="T113" fmla="*/ 47 h 3312"/>
                <a:gd name="T114" fmla="*/ 1560 w 3321"/>
                <a:gd name="T115" fmla="*/ 3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21" h="3312">
                  <a:moveTo>
                    <a:pt x="2922" y="431"/>
                  </a:moveTo>
                  <a:lnTo>
                    <a:pt x="3155" y="662"/>
                  </a:lnTo>
                  <a:lnTo>
                    <a:pt x="1494" y="2318"/>
                  </a:lnTo>
                  <a:lnTo>
                    <a:pt x="748" y="1574"/>
                  </a:lnTo>
                  <a:lnTo>
                    <a:pt x="979" y="1341"/>
                  </a:lnTo>
                  <a:lnTo>
                    <a:pt x="1494" y="1855"/>
                  </a:lnTo>
                  <a:lnTo>
                    <a:pt x="2922" y="431"/>
                  </a:lnTo>
                  <a:close/>
                  <a:moveTo>
                    <a:pt x="1661" y="0"/>
                  </a:moveTo>
                  <a:lnTo>
                    <a:pt x="1753" y="3"/>
                  </a:lnTo>
                  <a:lnTo>
                    <a:pt x="1845" y="11"/>
                  </a:lnTo>
                  <a:lnTo>
                    <a:pt x="1936" y="25"/>
                  </a:lnTo>
                  <a:lnTo>
                    <a:pt x="2027" y="42"/>
                  </a:lnTo>
                  <a:lnTo>
                    <a:pt x="2116" y="63"/>
                  </a:lnTo>
                  <a:lnTo>
                    <a:pt x="2205" y="88"/>
                  </a:lnTo>
                  <a:lnTo>
                    <a:pt x="2291" y="115"/>
                  </a:lnTo>
                  <a:lnTo>
                    <a:pt x="2026" y="380"/>
                  </a:lnTo>
                  <a:lnTo>
                    <a:pt x="1956" y="363"/>
                  </a:lnTo>
                  <a:lnTo>
                    <a:pt x="1885" y="349"/>
                  </a:lnTo>
                  <a:lnTo>
                    <a:pt x="1813" y="339"/>
                  </a:lnTo>
                  <a:lnTo>
                    <a:pt x="1738" y="333"/>
                  </a:lnTo>
                  <a:lnTo>
                    <a:pt x="1661" y="331"/>
                  </a:lnTo>
                  <a:lnTo>
                    <a:pt x="1570" y="334"/>
                  </a:lnTo>
                  <a:lnTo>
                    <a:pt x="1481" y="344"/>
                  </a:lnTo>
                  <a:lnTo>
                    <a:pt x="1394" y="358"/>
                  </a:lnTo>
                  <a:lnTo>
                    <a:pt x="1308" y="379"/>
                  </a:lnTo>
                  <a:lnTo>
                    <a:pt x="1226" y="405"/>
                  </a:lnTo>
                  <a:lnTo>
                    <a:pt x="1145" y="437"/>
                  </a:lnTo>
                  <a:lnTo>
                    <a:pt x="1067" y="472"/>
                  </a:lnTo>
                  <a:lnTo>
                    <a:pt x="991" y="513"/>
                  </a:lnTo>
                  <a:lnTo>
                    <a:pt x="919" y="559"/>
                  </a:lnTo>
                  <a:lnTo>
                    <a:pt x="850" y="608"/>
                  </a:lnTo>
                  <a:lnTo>
                    <a:pt x="785" y="662"/>
                  </a:lnTo>
                  <a:lnTo>
                    <a:pt x="723" y="721"/>
                  </a:lnTo>
                  <a:lnTo>
                    <a:pt x="664" y="783"/>
                  </a:lnTo>
                  <a:lnTo>
                    <a:pt x="610" y="848"/>
                  </a:lnTo>
                  <a:lnTo>
                    <a:pt x="561" y="916"/>
                  </a:lnTo>
                  <a:lnTo>
                    <a:pt x="514" y="989"/>
                  </a:lnTo>
                  <a:lnTo>
                    <a:pt x="473" y="1064"/>
                  </a:lnTo>
                  <a:lnTo>
                    <a:pt x="438" y="1142"/>
                  </a:lnTo>
                  <a:lnTo>
                    <a:pt x="407" y="1222"/>
                  </a:lnTo>
                  <a:lnTo>
                    <a:pt x="380" y="1305"/>
                  </a:lnTo>
                  <a:lnTo>
                    <a:pt x="359" y="1390"/>
                  </a:lnTo>
                  <a:lnTo>
                    <a:pt x="345" y="1477"/>
                  </a:lnTo>
                  <a:lnTo>
                    <a:pt x="335" y="1566"/>
                  </a:lnTo>
                  <a:lnTo>
                    <a:pt x="332" y="1656"/>
                  </a:lnTo>
                  <a:lnTo>
                    <a:pt x="335" y="1746"/>
                  </a:lnTo>
                  <a:lnTo>
                    <a:pt x="345" y="1835"/>
                  </a:lnTo>
                  <a:lnTo>
                    <a:pt x="359" y="1922"/>
                  </a:lnTo>
                  <a:lnTo>
                    <a:pt x="380" y="2007"/>
                  </a:lnTo>
                  <a:lnTo>
                    <a:pt x="407" y="2090"/>
                  </a:lnTo>
                  <a:lnTo>
                    <a:pt x="438" y="2170"/>
                  </a:lnTo>
                  <a:lnTo>
                    <a:pt x="473" y="2248"/>
                  </a:lnTo>
                  <a:lnTo>
                    <a:pt x="514" y="2323"/>
                  </a:lnTo>
                  <a:lnTo>
                    <a:pt x="561" y="2396"/>
                  </a:lnTo>
                  <a:lnTo>
                    <a:pt x="610" y="2464"/>
                  </a:lnTo>
                  <a:lnTo>
                    <a:pt x="664" y="2529"/>
                  </a:lnTo>
                  <a:lnTo>
                    <a:pt x="723" y="2591"/>
                  </a:lnTo>
                  <a:lnTo>
                    <a:pt x="785" y="2650"/>
                  </a:lnTo>
                  <a:lnTo>
                    <a:pt x="850" y="2704"/>
                  </a:lnTo>
                  <a:lnTo>
                    <a:pt x="919" y="2753"/>
                  </a:lnTo>
                  <a:lnTo>
                    <a:pt x="991" y="2799"/>
                  </a:lnTo>
                  <a:lnTo>
                    <a:pt x="1067" y="2840"/>
                  </a:lnTo>
                  <a:lnTo>
                    <a:pt x="1145" y="2875"/>
                  </a:lnTo>
                  <a:lnTo>
                    <a:pt x="1226" y="2907"/>
                  </a:lnTo>
                  <a:lnTo>
                    <a:pt x="1308" y="2933"/>
                  </a:lnTo>
                  <a:lnTo>
                    <a:pt x="1394" y="2954"/>
                  </a:lnTo>
                  <a:lnTo>
                    <a:pt x="1481" y="2968"/>
                  </a:lnTo>
                  <a:lnTo>
                    <a:pt x="1570" y="2978"/>
                  </a:lnTo>
                  <a:lnTo>
                    <a:pt x="1661" y="2981"/>
                  </a:lnTo>
                  <a:lnTo>
                    <a:pt x="1751" y="2978"/>
                  </a:lnTo>
                  <a:lnTo>
                    <a:pt x="1840" y="2968"/>
                  </a:lnTo>
                  <a:lnTo>
                    <a:pt x="1927" y="2954"/>
                  </a:lnTo>
                  <a:lnTo>
                    <a:pt x="2013" y="2933"/>
                  </a:lnTo>
                  <a:lnTo>
                    <a:pt x="2095" y="2907"/>
                  </a:lnTo>
                  <a:lnTo>
                    <a:pt x="2176" y="2875"/>
                  </a:lnTo>
                  <a:lnTo>
                    <a:pt x="2254" y="2840"/>
                  </a:lnTo>
                  <a:lnTo>
                    <a:pt x="2330" y="2799"/>
                  </a:lnTo>
                  <a:lnTo>
                    <a:pt x="2402" y="2753"/>
                  </a:lnTo>
                  <a:lnTo>
                    <a:pt x="2471" y="2704"/>
                  </a:lnTo>
                  <a:lnTo>
                    <a:pt x="2536" y="2650"/>
                  </a:lnTo>
                  <a:lnTo>
                    <a:pt x="2598" y="2591"/>
                  </a:lnTo>
                  <a:lnTo>
                    <a:pt x="2657" y="2529"/>
                  </a:lnTo>
                  <a:lnTo>
                    <a:pt x="2711" y="2464"/>
                  </a:lnTo>
                  <a:lnTo>
                    <a:pt x="2760" y="2396"/>
                  </a:lnTo>
                  <a:lnTo>
                    <a:pt x="2807" y="2323"/>
                  </a:lnTo>
                  <a:lnTo>
                    <a:pt x="2848" y="2248"/>
                  </a:lnTo>
                  <a:lnTo>
                    <a:pt x="2883" y="2170"/>
                  </a:lnTo>
                  <a:lnTo>
                    <a:pt x="2914" y="2090"/>
                  </a:lnTo>
                  <a:lnTo>
                    <a:pt x="2941" y="2007"/>
                  </a:lnTo>
                  <a:lnTo>
                    <a:pt x="2962" y="1922"/>
                  </a:lnTo>
                  <a:lnTo>
                    <a:pt x="2976" y="1835"/>
                  </a:lnTo>
                  <a:lnTo>
                    <a:pt x="2986" y="1746"/>
                  </a:lnTo>
                  <a:lnTo>
                    <a:pt x="2989" y="1656"/>
                  </a:lnTo>
                  <a:lnTo>
                    <a:pt x="3321" y="1656"/>
                  </a:lnTo>
                  <a:lnTo>
                    <a:pt x="3318" y="1756"/>
                  </a:lnTo>
                  <a:lnTo>
                    <a:pt x="3309" y="1856"/>
                  </a:lnTo>
                  <a:lnTo>
                    <a:pt x="3294" y="1952"/>
                  </a:lnTo>
                  <a:lnTo>
                    <a:pt x="3274" y="2047"/>
                  </a:lnTo>
                  <a:lnTo>
                    <a:pt x="3248" y="2141"/>
                  </a:lnTo>
                  <a:lnTo>
                    <a:pt x="3216" y="2232"/>
                  </a:lnTo>
                  <a:lnTo>
                    <a:pt x="3180" y="2320"/>
                  </a:lnTo>
                  <a:lnTo>
                    <a:pt x="3139" y="2407"/>
                  </a:lnTo>
                  <a:lnTo>
                    <a:pt x="3094" y="2490"/>
                  </a:lnTo>
                  <a:lnTo>
                    <a:pt x="3043" y="2570"/>
                  </a:lnTo>
                  <a:lnTo>
                    <a:pt x="2988" y="2648"/>
                  </a:lnTo>
                  <a:lnTo>
                    <a:pt x="2930" y="2721"/>
                  </a:lnTo>
                  <a:lnTo>
                    <a:pt x="2866" y="2791"/>
                  </a:lnTo>
                  <a:lnTo>
                    <a:pt x="2799" y="2858"/>
                  </a:lnTo>
                  <a:lnTo>
                    <a:pt x="2728" y="2922"/>
                  </a:lnTo>
                  <a:lnTo>
                    <a:pt x="2655" y="2980"/>
                  </a:lnTo>
                  <a:lnTo>
                    <a:pt x="2577" y="3035"/>
                  </a:lnTo>
                  <a:lnTo>
                    <a:pt x="2497" y="3085"/>
                  </a:lnTo>
                  <a:lnTo>
                    <a:pt x="2413" y="3130"/>
                  </a:lnTo>
                  <a:lnTo>
                    <a:pt x="2327" y="3171"/>
                  </a:lnTo>
                  <a:lnTo>
                    <a:pt x="2238" y="3208"/>
                  </a:lnTo>
                  <a:lnTo>
                    <a:pt x="2147" y="3239"/>
                  </a:lnTo>
                  <a:lnTo>
                    <a:pt x="2053" y="3265"/>
                  </a:lnTo>
                  <a:lnTo>
                    <a:pt x="1957" y="3285"/>
                  </a:lnTo>
                  <a:lnTo>
                    <a:pt x="1861" y="3300"/>
                  </a:lnTo>
                  <a:lnTo>
                    <a:pt x="1761" y="3309"/>
                  </a:lnTo>
                  <a:lnTo>
                    <a:pt x="1661" y="3312"/>
                  </a:lnTo>
                  <a:lnTo>
                    <a:pt x="1560" y="3309"/>
                  </a:lnTo>
                  <a:lnTo>
                    <a:pt x="1460" y="3300"/>
                  </a:lnTo>
                  <a:lnTo>
                    <a:pt x="1364" y="3285"/>
                  </a:lnTo>
                  <a:lnTo>
                    <a:pt x="1268" y="3265"/>
                  </a:lnTo>
                  <a:lnTo>
                    <a:pt x="1174" y="3239"/>
                  </a:lnTo>
                  <a:lnTo>
                    <a:pt x="1083" y="3208"/>
                  </a:lnTo>
                  <a:lnTo>
                    <a:pt x="994" y="3171"/>
                  </a:lnTo>
                  <a:lnTo>
                    <a:pt x="908" y="3130"/>
                  </a:lnTo>
                  <a:lnTo>
                    <a:pt x="824" y="3085"/>
                  </a:lnTo>
                  <a:lnTo>
                    <a:pt x="744" y="3035"/>
                  </a:lnTo>
                  <a:lnTo>
                    <a:pt x="666" y="2980"/>
                  </a:lnTo>
                  <a:lnTo>
                    <a:pt x="593" y="2922"/>
                  </a:lnTo>
                  <a:lnTo>
                    <a:pt x="522" y="2858"/>
                  </a:lnTo>
                  <a:lnTo>
                    <a:pt x="455" y="2791"/>
                  </a:lnTo>
                  <a:lnTo>
                    <a:pt x="391" y="2721"/>
                  </a:lnTo>
                  <a:lnTo>
                    <a:pt x="333" y="2648"/>
                  </a:lnTo>
                  <a:lnTo>
                    <a:pt x="278" y="2570"/>
                  </a:lnTo>
                  <a:lnTo>
                    <a:pt x="227" y="2490"/>
                  </a:lnTo>
                  <a:lnTo>
                    <a:pt x="182" y="2407"/>
                  </a:lnTo>
                  <a:lnTo>
                    <a:pt x="141" y="2320"/>
                  </a:lnTo>
                  <a:lnTo>
                    <a:pt x="105" y="2232"/>
                  </a:lnTo>
                  <a:lnTo>
                    <a:pt x="73" y="2141"/>
                  </a:lnTo>
                  <a:lnTo>
                    <a:pt x="47" y="2047"/>
                  </a:lnTo>
                  <a:lnTo>
                    <a:pt x="27" y="1952"/>
                  </a:lnTo>
                  <a:lnTo>
                    <a:pt x="12" y="1856"/>
                  </a:lnTo>
                  <a:lnTo>
                    <a:pt x="3" y="1756"/>
                  </a:lnTo>
                  <a:lnTo>
                    <a:pt x="0" y="1656"/>
                  </a:lnTo>
                  <a:lnTo>
                    <a:pt x="3" y="1556"/>
                  </a:lnTo>
                  <a:lnTo>
                    <a:pt x="12" y="1456"/>
                  </a:lnTo>
                  <a:lnTo>
                    <a:pt x="27" y="1360"/>
                  </a:lnTo>
                  <a:lnTo>
                    <a:pt x="47" y="1265"/>
                  </a:lnTo>
                  <a:lnTo>
                    <a:pt x="73" y="1171"/>
                  </a:lnTo>
                  <a:lnTo>
                    <a:pt x="105" y="1080"/>
                  </a:lnTo>
                  <a:lnTo>
                    <a:pt x="141" y="992"/>
                  </a:lnTo>
                  <a:lnTo>
                    <a:pt x="182" y="905"/>
                  </a:lnTo>
                  <a:lnTo>
                    <a:pt x="227" y="822"/>
                  </a:lnTo>
                  <a:lnTo>
                    <a:pt x="278" y="742"/>
                  </a:lnTo>
                  <a:lnTo>
                    <a:pt x="333" y="664"/>
                  </a:lnTo>
                  <a:lnTo>
                    <a:pt x="391" y="591"/>
                  </a:lnTo>
                  <a:lnTo>
                    <a:pt x="455" y="521"/>
                  </a:lnTo>
                  <a:lnTo>
                    <a:pt x="522" y="454"/>
                  </a:lnTo>
                  <a:lnTo>
                    <a:pt x="593" y="390"/>
                  </a:lnTo>
                  <a:lnTo>
                    <a:pt x="666" y="332"/>
                  </a:lnTo>
                  <a:lnTo>
                    <a:pt x="744" y="277"/>
                  </a:lnTo>
                  <a:lnTo>
                    <a:pt x="824" y="227"/>
                  </a:lnTo>
                  <a:lnTo>
                    <a:pt x="908" y="182"/>
                  </a:lnTo>
                  <a:lnTo>
                    <a:pt x="994" y="141"/>
                  </a:lnTo>
                  <a:lnTo>
                    <a:pt x="1083" y="104"/>
                  </a:lnTo>
                  <a:lnTo>
                    <a:pt x="1174" y="73"/>
                  </a:lnTo>
                  <a:lnTo>
                    <a:pt x="1268" y="47"/>
                  </a:lnTo>
                  <a:lnTo>
                    <a:pt x="1364" y="27"/>
                  </a:lnTo>
                  <a:lnTo>
                    <a:pt x="1460" y="12"/>
                  </a:lnTo>
                  <a:lnTo>
                    <a:pt x="1560" y="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3C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2657FC-A9DF-4413-92EB-5A53E4D0E215}"/>
                </a:ext>
              </a:extLst>
            </p:cNvPr>
            <p:cNvSpPr/>
            <p:nvPr/>
          </p:nvSpPr>
          <p:spPr>
            <a:xfrm>
              <a:off x="7937813" y="1385383"/>
              <a:ext cx="1887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대안</a:t>
              </a:r>
              <a:endPara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53E362C-1117-4289-A8A6-B925B06093BA}"/>
                </a:ext>
              </a:extLst>
            </p:cNvPr>
            <p:cNvSpPr/>
            <p:nvPr/>
          </p:nvSpPr>
          <p:spPr>
            <a:xfrm>
              <a:off x="7223905" y="2025557"/>
              <a:ext cx="4856477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게임을 만들면서 작성한 스크립트들을 분류하여 </a:t>
              </a:r>
              <a:r>
                <a:rPr lang="ko-KR" altLang="en-US" sz="1400" b="1">
                  <a:solidFill>
                    <a:srgbClr val="93C9EB"/>
                  </a:solidFill>
                </a:rPr>
                <a:t>모듈화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모듈화된 스크립트들을 </a:t>
              </a:r>
              <a:r>
                <a:rPr lang="ko-KR" altLang="en-US" sz="1400" b="1">
                  <a:solidFill>
                    <a:srgbClr val="93C9EB"/>
                  </a:solidFill>
                </a:rPr>
                <a:t>패키지화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하여 별도로 </a:t>
              </a:r>
              <a:r>
                <a:rPr lang="ko-KR" altLang="en-US" sz="1400" b="1">
                  <a:solidFill>
                    <a:srgbClr val="93C9EB"/>
                  </a:solidFill>
                </a:rPr>
                <a:t>공개</a:t>
              </a:r>
              <a:r>
                <a:rPr lang="en-US" altLang="ko-KR" sz="1400" b="1">
                  <a:solidFill>
                    <a:srgbClr val="93C9EB"/>
                  </a:solidFill>
                </a:rPr>
                <a:t>/</a:t>
              </a:r>
              <a:r>
                <a:rPr lang="ko-KR" altLang="en-US" sz="1400" b="1">
                  <a:solidFill>
                    <a:srgbClr val="93C9EB"/>
                  </a:solidFill>
                </a:rPr>
                <a:t>배포</a:t>
              </a:r>
              <a:endParaRPr lang="en-US" altLang="ko-KR" sz="1400" b="1">
                <a:solidFill>
                  <a:srgbClr val="93C9EB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EF3486-A06C-4A6C-B98F-4C8197521377}"/>
              </a:ext>
            </a:extLst>
          </p:cNvPr>
          <p:cNvSpPr txBox="1"/>
          <p:nvPr/>
        </p:nvSpPr>
        <p:spPr>
          <a:xfrm>
            <a:off x="5639783" y="2973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61D3027-08BF-45F3-B60C-2617D8599D3A}"/>
              </a:ext>
            </a:extLst>
          </p:cNvPr>
          <p:cNvCxnSpPr>
            <a:stCxn id="38" idx="3"/>
          </p:cNvCxnSpPr>
          <p:nvPr/>
        </p:nvCxnSpPr>
        <p:spPr>
          <a:xfrm flipH="1">
            <a:off x="4150984" y="4916557"/>
            <a:ext cx="14238" cy="1689406"/>
          </a:xfrm>
          <a:prstGeom prst="line">
            <a:avLst/>
          </a:prstGeom>
          <a:ln w="57150">
            <a:solidFill>
              <a:srgbClr val="93C9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DD54058-698A-4D09-A12A-D4142E691DDC}"/>
              </a:ext>
            </a:extLst>
          </p:cNvPr>
          <p:cNvSpPr/>
          <p:nvPr/>
        </p:nvSpPr>
        <p:spPr>
          <a:xfrm>
            <a:off x="3378505" y="5035037"/>
            <a:ext cx="1572846" cy="436552"/>
          </a:xfrm>
          <a:prstGeom prst="round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도전과제 모듈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C933E4D-FE39-4436-9CD4-BC7E14B12711}"/>
              </a:ext>
            </a:extLst>
          </p:cNvPr>
          <p:cNvSpPr/>
          <p:nvPr/>
        </p:nvSpPr>
        <p:spPr>
          <a:xfrm>
            <a:off x="3378505" y="5556156"/>
            <a:ext cx="1572846" cy="436552"/>
          </a:xfrm>
          <a:prstGeom prst="roundRect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캐릭터 모듈</a:t>
            </a:r>
          </a:p>
        </p:txBody>
      </p:sp>
    </p:spTree>
    <p:extLst>
      <p:ext uri="{BB962C8B-B14F-4D97-AF65-F5344CB8AC3E}">
        <p14:creationId xmlns:p14="http://schemas.microsoft.com/office/powerpoint/2010/main" val="21608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오픈소스화 방안</a:t>
            </a:r>
            <a:endParaRPr lang="en-US" altLang="ko-KR" sz="2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33FA29-0729-4673-BCA9-D78744BD4C63}"/>
              </a:ext>
            </a:extLst>
          </p:cNvPr>
          <p:cNvGrpSpPr/>
          <p:nvPr/>
        </p:nvGrpSpPr>
        <p:grpSpPr>
          <a:xfrm>
            <a:off x="6535176" y="2722246"/>
            <a:ext cx="4856478" cy="1736674"/>
            <a:chOff x="7223904" y="1309099"/>
            <a:chExt cx="4856478" cy="1736674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BB7E22A-4AF7-4B2C-855C-F3E4CF55E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904" y="1309099"/>
              <a:ext cx="615901" cy="614233"/>
            </a:xfrm>
            <a:custGeom>
              <a:avLst/>
              <a:gdLst>
                <a:gd name="T0" fmla="*/ 1494 w 3321"/>
                <a:gd name="T1" fmla="*/ 2318 h 3312"/>
                <a:gd name="T2" fmla="*/ 1494 w 3321"/>
                <a:gd name="T3" fmla="*/ 1855 h 3312"/>
                <a:gd name="T4" fmla="*/ 1753 w 3321"/>
                <a:gd name="T5" fmla="*/ 3 h 3312"/>
                <a:gd name="T6" fmla="*/ 2027 w 3321"/>
                <a:gd name="T7" fmla="*/ 42 h 3312"/>
                <a:gd name="T8" fmla="*/ 2291 w 3321"/>
                <a:gd name="T9" fmla="*/ 115 h 3312"/>
                <a:gd name="T10" fmla="*/ 1885 w 3321"/>
                <a:gd name="T11" fmla="*/ 349 h 3312"/>
                <a:gd name="T12" fmla="*/ 1661 w 3321"/>
                <a:gd name="T13" fmla="*/ 331 h 3312"/>
                <a:gd name="T14" fmla="*/ 1394 w 3321"/>
                <a:gd name="T15" fmla="*/ 358 h 3312"/>
                <a:gd name="T16" fmla="*/ 1145 w 3321"/>
                <a:gd name="T17" fmla="*/ 437 h 3312"/>
                <a:gd name="T18" fmla="*/ 919 w 3321"/>
                <a:gd name="T19" fmla="*/ 559 h 3312"/>
                <a:gd name="T20" fmla="*/ 723 w 3321"/>
                <a:gd name="T21" fmla="*/ 721 h 3312"/>
                <a:gd name="T22" fmla="*/ 561 w 3321"/>
                <a:gd name="T23" fmla="*/ 916 h 3312"/>
                <a:gd name="T24" fmla="*/ 438 w 3321"/>
                <a:gd name="T25" fmla="*/ 1142 h 3312"/>
                <a:gd name="T26" fmla="*/ 359 w 3321"/>
                <a:gd name="T27" fmla="*/ 1390 h 3312"/>
                <a:gd name="T28" fmla="*/ 332 w 3321"/>
                <a:gd name="T29" fmla="*/ 1656 h 3312"/>
                <a:gd name="T30" fmla="*/ 359 w 3321"/>
                <a:gd name="T31" fmla="*/ 1922 h 3312"/>
                <a:gd name="T32" fmla="*/ 438 w 3321"/>
                <a:gd name="T33" fmla="*/ 2170 h 3312"/>
                <a:gd name="T34" fmla="*/ 561 w 3321"/>
                <a:gd name="T35" fmla="*/ 2396 h 3312"/>
                <a:gd name="T36" fmla="*/ 723 w 3321"/>
                <a:gd name="T37" fmla="*/ 2591 h 3312"/>
                <a:gd name="T38" fmla="*/ 919 w 3321"/>
                <a:gd name="T39" fmla="*/ 2753 h 3312"/>
                <a:gd name="T40" fmla="*/ 1145 w 3321"/>
                <a:gd name="T41" fmla="*/ 2875 h 3312"/>
                <a:gd name="T42" fmla="*/ 1394 w 3321"/>
                <a:gd name="T43" fmla="*/ 2954 h 3312"/>
                <a:gd name="T44" fmla="*/ 1661 w 3321"/>
                <a:gd name="T45" fmla="*/ 2981 h 3312"/>
                <a:gd name="T46" fmla="*/ 1927 w 3321"/>
                <a:gd name="T47" fmla="*/ 2954 h 3312"/>
                <a:gd name="T48" fmla="*/ 2176 w 3321"/>
                <a:gd name="T49" fmla="*/ 2875 h 3312"/>
                <a:gd name="T50" fmla="*/ 2402 w 3321"/>
                <a:gd name="T51" fmla="*/ 2753 h 3312"/>
                <a:gd name="T52" fmla="*/ 2598 w 3321"/>
                <a:gd name="T53" fmla="*/ 2591 h 3312"/>
                <a:gd name="T54" fmla="*/ 2760 w 3321"/>
                <a:gd name="T55" fmla="*/ 2396 h 3312"/>
                <a:gd name="T56" fmla="*/ 2883 w 3321"/>
                <a:gd name="T57" fmla="*/ 2170 h 3312"/>
                <a:gd name="T58" fmla="*/ 2962 w 3321"/>
                <a:gd name="T59" fmla="*/ 1922 h 3312"/>
                <a:gd name="T60" fmla="*/ 2989 w 3321"/>
                <a:gd name="T61" fmla="*/ 1656 h 3312"/>
                <a:gd name="T62" fmla="*/ 3309 w 3321"/>
                <a:gd name="T63" fmla="*/ 1856 h 3312"/>
                <a:gd name="T64" fmla="*/ 3248 w 3321"/>
                <a:gd name="T65" fmla="*/ 2141 h 3312"/>
                <a:gd name="T66" fmla="*/ 3139 w 3321"/>
                <a:gd name="T67" fmla="*/ 2407 h 3312"/>
                <a:gd name="T68" fmla="*/ 2988 w 3321"/>
                <a:gd name="T69" fmla="*/ 2648 h 3312"/>
                <a:gd name="T70" fmla="*/ 2799 w 3321"/>
                <a:gd name="T71" fmla="*/ 2858 h 3312"/>
                <a:gd name="T72" fmla="*/ 2577 w 3321"/>
                <a:gd name="T73" fmla="*/ 3035 h 3312"/>
                <a:gd name="T74" fmla="*/ 2327 w 3321"/>
                <a:gd name="T75" fmla="*/ 3171 h 3312"/>
                <a:gd name="T76" fmla="*/ 2053 w 3321"/>
                <a:gd name="T77" fmla="*/ 3265 h 3312"/>
                <a:gd name="T78" fmla="*/ 1761 w 3321"/>
                <a:gd name="T79" fmla="*/ 3309 h 3312"/>
                <a:gd name="T80" fmla="*/ 1460 w 3321"/>
                <a:gd name="T81" fmla="*/ 3300 h 3312"/>
                <a:gd name="T82" fmla="*/ 1174 w 3321"/>
                <a:gd name="T83" fmla="*/ 3239 h 3312"/>
                <a:gd name="T84" fmla="*/ 908 w 3321"/>
                <a:gd name="T85" fmla="*/ 3130 h 3312"/>
                <a:gd name="T86" fmla="*/ 666 w 3321"/>
                <a:gd name="T87" fmla="*/ 2980 h 3312"/>
                <a:gd name="T88" fmla="*/ 455 w 3321"/>
                <a:gd name="T89" fmla="*/ 2791 h 3312"/>
                <a:gd name="T90" fmla="*/ 278 w 3321"/>
                <a:gd name="T91" fmla="*/ 2570 h 3312"/>
                <a:gd name="T92" fmla="*/ 141 w 3321"/>
                <a:gd name="T93" fmla="*/ 2320 h 3312"/>
                <a:gd name="T94" fmla="*/ 47 w 3321"/>
                <a:gd name="T95" fmla="*/ 2047 h 3312"/>
                <a:gd name="T96" fmla="*/ 3 w 3321"/>
                <a:gd name="T97" fmla="*/ 1756 h 3312"/>
                <a:gd name="T98" fmla="*/ 12 w 3321"/>
                <a:gd name="T99" fmla="*/ 1456 h 3312"/>
                <a:gd name="T100" fmla="*/ 73 w 3321"/>
                <a:gd name="T101" fmla="*/ 1171 h 3312"/>
                <a:gd name="T102" fmla="*/ 182 w 3321"/>
                <a:gd name="T103" fmla="*/ 905 h 3312"/>
                <a:gd name="T104" fmla="*/ 333 w 3321"/>
                <a:gd name="T105" fmla="*/ 664 h 3312"/>
                <a:gd name="T106" fmla="*/ 522 w 3321"/>
                <a:gd name="T107" fmla="*/ 454 h 3312"/>
                <a:gd name="T108" fmla="*/ 744 w 3321"/>
                <a:gd name="T109" fmla="*/ 277 h 3312"/>
                <a:gd name="T110" fmla="*/ 994 w 3321"/>
                <a:gd name="T111" fmla="*/ 141 h 3312"/>
                <a:gd name="T112" fmla="*/ 1268 w 3321"/>
                <a:gd name="T113" fmla="*/ 47 h 3312"/>
                <a:gd name="T114" fmla="*/ 1560 w 3321"/>
                <a:gd name="T115" fmla="*/ 3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21" h="3312">
                  <a:moveTo>
                    <a:pt x="2922" y="431"/>
                  </a:moveTo>
                  <a:lnTo>
                    <a:pt x="3155" y="662"/>
                  </a:lnTo>
                  <a:lnTo>
                    <a:pt x="1494" y="2318"/>
                  </a:lnTo>
                  <a:lnTo>
                    <a:pt x="748" y="1574"/>
                  </a:lnTo>
                  <a:lnTo>
                    <a:pt x="979" y="1341"/>
                  </a:lnTo>
                  <a:lnTo>
                    <a:pt x="1494" y="1855"/>
                  </a:lnTo>
                  <a:lnTo>
                    <a:pt x="2922" y="431"/>
                  </a:lnTo>
                  <a:close/>
                  <a:moveTo>
                    <a:pt x="1661" y="0"/>
                  </a:moveTo>
                  <a:lnTo>
                    <a:pt x="1753" y="3"/>
                  </a:lnTo>
                  <a:lnTo>
                    <a:pt x="1845" y="11"/>
                  </a:lnTo>
                  <a:lnTo>
                    <a:pt x="1936" y="25"/>
                  </a:lnTo>
                  <a:lnTo>
                    <a:pt x="2027" y="42"/>
                  </a:lnTo>
                  <a:lnTo>
                    <a:pt x="2116" y="63"/>
                  </a:lnTo>
                  <a:lnTo>
                    <a:pt x="2205" y="88"/>
                  </a:lnTo>
                  <a:lnTo>
                    <a:pt x="2291" y="115"/>
                  </a:lnTo>
                  <a:lnTo>
                    <a:pt x="2026" y="380"/>
                  </a:lnTo>
                  <a:lnTo>
                    <a:pt x="1956" y="363"/>
                  </a:lnTo>
                  <a:lnTo>
                    <a:pt x="1885" y="349"/>
                  </a:lnTo>
                  <a:lnTo>
                    <a:pt x="1813" y="339"/>
                  </a:lnTo>
                  <a:lnTo>
                    <a:pt x="1738" y="333"/>
                  </a:lnTo>
                  <a:lnTo>
                    <a:pt x="1661" y="331"/>
                  </a:lnTo>
                  <a:lnTo>
                    <a:pt x="1570" y="334"/>
                  </a:lnTo>
                  <a:lnTo>
                    <a:pt x="1481" y="344"/>
                  </a:lnTo>
                  <a:lnTo>
                    <a:pt x="1394" y="358"/>
                  </a:lnTo>
                  <a:lnTo>
                    <a:pt x="1308" y="379"/>
                  </a:lnTo>
                  <a:lnTo>
                    <a:pt x="1226" y="405"/>
                  </a:lnTo>
                  <a:lnTo>
                    <a:pt x="1145" y="437"/>
                  </a:lnTo>
                  <a:lnTo>
                    <a:pt x="1067" y="472"/>
                  </a:lnTo>
                  <a:lnTo>
                    <a:pt x="991" y="513"/>
                  </a:lnTo>
                  <a:lnTo>
                    <a:pt x="919" y="559"/>
                  </a:lnTo>
                  <a:lnTo>
                    <a:pt x="850" y="608"/>
                  </a:lnTo>
                  <a:lnTo>
                    <a:pt x="785" y="662"/>
                  </a:lnTo>
                  <a:lnTo>
                    <a:pt x="723" y="721"/>
                  </a:lnTo>
                  <a:lnTo>
                    <a:pt x="664" y="783"/>
                  </a:lnTo>
                  <a:lnTo>
                    <a:pt x="610" y="848"/>
                  </a:lnTo>
                  <a:lnTo>
                    <a:pt x="561" y="916"/>
                  </a:lnTo>
                  <a:lnTo>
                    <a:pt x="514" y="989"/>
                  </a:lnTo>
                  <a:lnTo>
                    <a:pt x="473" y="1064"/>
                  </a:lnTo>
                  <a:lnTo>
                    <a:pt x="438" y="1142"/>
                  </a:lnTo>
                  <a:lnTo>
                    <a:pt x="407" y="1222"/>
                  </a:lnTo>
                  <a:lnTo>
                    <a:pt x="380" y="1305"/>
                  </a:lnTo>
                  <a:lnTo>
                    <a:pt x="359" y="1390"/>
                  </a:lnTo>
                  <a:lnTo>
                    <a:pt x="345" y="1477"/>
                  </a:lnTo>
                  <a:lnTo>
                    <a:pt x="335" y="1566"/>
                  </a:lnTo>
                  <a:lnTo>
                    <a:pt x="332" y="1656"/>
                  </a:lnTo>
                  <a:lnTo>
                    <a:pt x="335" y="1746"/>
                  </a:lnTo>
                  <a:lnTo>
                    <a:pt x="345" y="1835"/>
                  </a:lnTo>
                  <a:lnTo>
                    <a:pt x="359" y="1922"/>
                  </a:lnTo>
                  <a:lnTo>
                    <a:pt x="380" y="2007"/>
                  </a:lnTo>
                  <a:lnTo>
                    <a:pt x="407" y="2090"/>
                  </a:lnTo>
                  <a:lnTo>
                    <a:pt x="438" y="2170"/>
                  </a:lnTo>
                  <a:lnTo>
                    <a:pt x="473" y="2248"/>
                  </a:lnTo>
                  <a:lnTo>
                    <a:pt x="514" y="2323"/>
                  </a:lnTo>
                  <a:lnTo>
                    <a:pt x="561" y="2396"/>
                  </a:lnTo>
                  <a:lnTo>
                    <a:pt x="610" y="2464"/>
                  </a:lnTo>
                  <a:lnTo>
                    <a:pt x="664" y="2529"/>
                  </a:lnTo>
                  <a:lnTo>
                    <a:pt x="723" y="2591"/>
                  </a:lnTo>
                  <a:lnTo>
                    <a:pt x="785" y="2650"/>
                  </a:lnTo>
                  <a:lnTo>
                    <a:pt x="850" y="2704"/>
                  </a:lnTo>
                  <a:lnTo>
                    <a:pt x="919" y="2753"/>
                  </a:lnTo>
                  <a:lnTo>
                    <a:pt x="991" y="2799"/>
                  </a:lnTo>
                  <a:lnTo>
                    <a:pt x="1067" y="2840"/>
                  </a:lnTo>
                  <a:lnTo>
                    <a:pt x="1145" y="2875"/>
                  </a:lnTo>
                  <a:lnTo>
                    <a:pt x="1226" y="2907"/>
                  </a:lnTo>
                  <a:lnTo>
                    <a:pt x="1308" y="2933"/>
                  </a:lnTo>
                  <a:lnTo>
                    <a:pt x="1394" y="2954"/>
                  </a:lnTo>
                  <a:lnTo>
                    <a:pt x="1481" y="2968"/>
                  </a:lnTo>
                  <a:lnTo>
                    <a:pt x="1570" y="2978"/>
                  </a:lnTo>
                  <a:lnTo>
                    <a:pt x="1661" y="2981"/>
                  </a:lnTo>
                  <a:lnTo>
                    <a:pt x="1751" y="2978"/>
                  </a:lnTo>
                  <a:lnTo>
                    <a:pt x="1840" y="2968"/>
                  </a:lnTo>
                  <a:lnTo>
                    <a:pt x="1927" y="2954"/>
                  </a:lnTo>
                  <a:lnTo>
                    <a:pt x="2013" y="2933"/>
                  </a:lnTo>
                  <a:lnTo>
                    <a:pt x="2095" y="2907"/>
                  </a:lnTo>
                  <a:lnTo>
                    <a:pt x="2176" y="2875"/>
                  </a:lnTo>
                  <a:lnTo>
                    <a:pt x="2254" y="2840"/>
                  </a:lnTo>
                  <a:lnTo>
                    <a:pt x="2330" y="2799"/>
                  </a:lnTo>
                  <a:lnTo>
                    <a:pt x="2402" y="2753"/>
                  </a:lnTo>
                  <a:lnTo>
                    <a:pt x="2471" y="2704"/>
                  </a:lnTo>
                  <a:lnTo>
                    <a:pt x="2536" y="2650"/>
                  </a:lnTo>
                  <a:lnTo>
                    <a:pt x="2598" y="2591"/>
                  </a:lnTo>
                  <a:lnTo>
                    <a:pt x="2657" y="2529"/>
                  </a:lnTo>
                  <a:lnTo>
                    <a:pt x="2711" y="2464"/>
                  </a:lnTo>
                  <a:lnTo>
                    <a:pt x="2760" y="2396"/>
                  </a:lnTo>
                  <a:lnTo>
                    <a:pt x="2807" y="2323"/>
                  </a:lnTo>
                  <a:lnTo>
                    <a:pt x="2848" y="2248"/>
                  </a:lnTo>
                  <a:lnTo>
                    <a:pt x="2883" y="2170"/>
                  </a:lnTo>
                  <a:lnTo>
                    <a:pt x="2914" y="2090"/>
                  </a:lnTo>
                  <a:lnTo>
                    <a:pt x="2941" y="2007"/>
                  </a:lnTo>
                  <a:lnTo>
                    <a:pt x="2962" y="1922"/>
                  </a:lnTo>
                  <a:lnTo>
                    <a:pt x="2976" y="1835"/>
                  </a:lnTo>
                  <a:lnTo>
                    <a:pt x="2986" y="1746"/>
                  </a:lnTo>
                  <a:lnTo>
                    <a:pt x="2989" y="1656"/>
                  </a:lnTo>
                  <a:lnTo>
                    <a:pt x="3321" y="1656"/>
                  </a:lnTo>
                  <a:lnTo>
                    <a:pt x="3318" y="1756"/>
                  </a:lnTo>
                  <a:lnTo>
                    <a:pt x="3309" y="1856"/>
                  </a:lnTo>
                  <a:lnTo>
                    <a:pt x="3294" y="1952"/>
                  </a:lnTo>
                  <a:lnTo>
                    <a:pt x="3274" y="2047"/>
                  </a:lnTo>
                  <a:lnTo>
                    <a:pt x="3248" y="2141"/>
                  </a:lnTo>
                  <a:lnTo>
                    <a:pt x="3216" y="2232"/>
                  </a:lnTo>
                  <a:lnTo>
                    <a:pt x="3180" y="2320"/>
                  </a:lnTo>
                  <a:lnTo>
                    <a:pt x="3139" y="2407"/>
                  </a:lnTo>
                  <a:lnTo>
                    <a:pt x="3094" y="2490"/>
                  </a:lnTo>
                  <a:lnTo>
                    <a:pt x="3043" y="2570"/>
                  </a:lnTo>
                  <a:lnTo>
                    <a:pt x="2988" y="2648"/>
                  </a:lnTo>
                  <a:lnTo>
                    <a:pt x="2930" y="2721"/>
                  </a:lnTo>
                  <a:lnTo>
                    <a:pt x="2866" y="2791"/>
                  </a:lnTo>
                  <a:lnTo>
                    <a:pt x="2799" y="2858"/>
                  </a:lnTo>
                  <a:lnTo>
                    <a:pt x="2728" y="2922"/>
                  </a:lnTo>
                  <a:lnTo>
                    <a:pt x="2655" y="2980"/>
                  </a:lnTo>
                  <a:lnTo>
                    <a:pt x="2577" y="3035"/>
                  </a:lnTo>
                  <a:lnTo>
                    <a:pt x="2497" y="3085"/>
                  </a:lnTo>
                  <a:lnTo>
                    <a:pt x="2413" y="3130"/>
                  </a:lnTo>
                  <a:lnTo>
                    <a:pt x="2327" y="3171"/>
                  </a:lnTo>
                  <a:lnTo>
                    <a:pt x="2238" y="3208"/>
                  </a:lnTo>
                  <a:lnTo>
                    <a:pt x="2147" y="3239"/>
                  </a:lnTo>
                  <a:lnTo>
                    <a:pt x="2053" y="3265"/>
                  </a:lnTo>
                  <a:lnTo>
                    <a:pt x="1957" y="3285"/>
                  </a:lnTo>
                  <a:lnTo>
                    <a:pt x="1861" y="3300"/>
                  </a:lnTo>
                  <a:lnTo>
                    <a:pt x="1761" y="3309"/>
                  </a:lnTo>
                  <a:lnTo>
                    <a:pt x="1661" y="3312"/>
                  </a:lnTo>
                  <a:lnTo>
                    <a:pt x="1560" y="3309"/>
                  </a:lnTo>
                  <a:lnTo>
                    <a:pt x="1460" y="3300"/>
                  </a:lnTo>
                  <a:lnTo>
                    <a:pt x="1364" y="3285"/>
                  </a:lnTo>
                  <a:lnTo>
                    <a:pt x="1268" y="3265"/>
                  </a:lnTo>
                  <a:lnTo>
                    <a:pt x="1174" y="3239"/>
                  </a:lnTo>
                  <a:lnTo>
                    <a:pt x="1083" y="3208"/>
                  </a:lnTo>
                  <a:lnTo>
                    <a:pt x="994" y="3171"/>
                  </a:lnTo>
                  <a:lnTo>
                    <a:pt x="908" y="3130"/>
                  </a:lnTo>
                  <a:lnTo>
                    <a:pt x="824" y="3085"/>
                  </a:lnTo>
                  <a:lnTo>
                    <a:pt x="744" y="3035"/>
                  </a:lnTo>
                  <a:lnTo>
                    <a:pt x="666" y="2980"/>
                  </a:lnTo>
                  <a:lnTo>
                    <a:pt x="593" y="2922"/>
                  </a:lnTo>
                  <a:lnTo>
                    <a:pt x="522" y="2858"/>
                  </a:lnTo>
                  <a:lnTo>
                    <a:pt x="455" y="2791"/>
                  </a:lnTo>
                  <a:lnTo>
                    <a:pt x="391" y="2721"/>
                  </a:lnTo>
                  <a:lnTo>
                    <a:pt x="333" y="2648"/>
                  </a:lnTo>
                  <a:lnTo>
                    <a:pt x="278" y="2570"/>
                  </a:lnTo>
                  <a:lnTo>
                    <a:pt x="227" y="2490"/>
                  </a:lnTo>
                  <a:lnTo>
                    <a:pt x="182" y="2407"/>
                  </a:lnTo>
                  <a:lnTo>
                    <a:pt x="141" y="2320"/>
                  </a:lnTo>
                  <a:lnTo>
                    <a:pt x="105" y="2232"/>
                  </a:lnTo>
                  <a:lnTo>
                    <a:pt x="73" y="2141"/>
                  </a:lnTo>
                  <a:lnTo>
                    <a:pt x="47" y="2047"/>
                  </a:lnTo>
                  <a:lnTo>
                    <a:pt x="27" y="1952"/>
                  </a:lnTo>
                  <a:lnTo>
                    <a:pt x="12" y="1856"/>
                  </a:lnTo>
                  <a:lnTo>
                    <a:pt x="3" y="1756"/>
                  </a:lnTo>
                  <a:lnTo>
                    <a:pt x="0" y="1656"/>
                  </a:lnTo>
                  <a:lnTo>
                    <a:pt x="3" y="1556"/>
                  </a:lnTo>
                  <a:lnTo>
                    <a:pt x="12" y="1456"/>
                  </a:lnTo>
                  <a:lnTo>
                    <a:pt x="27" y="1360"/>
                  </a:lnTo>
                  <a:lnTo>
                    <a:pt x="47" y="1265"/>
                  </a:lnTo>
                  <a:lnTo>
                    <a:pt x="73" y="1171"/>
                  </a:lnTo>
                  <a:lnTo>
                    <a:pt x="105" y="1080"/>
                  </a:lnTo>
                  <a:lnTo>
                    <a:pt x="141" y="992"/>
                  </a:lnTo>
                  <a:lnTo>
                    <a:pt x="182" y="905"/>
                  </a:lnTo>
                  <a:lnTo>
                    <a:pt x="227" y="822"/>
                  </a:lnTo>
                  <a:lnTo>
                    <a:pt x="278" y="742"/>
                  </a:lnTo>
                  <a:lnTo>
                    <a:pt x="333" y="664"/>
                  </a:lnTo>
                  <a:lnTo>
                    <a:pt x="391" y="591"/>
                  </a:lnTo>
                  <a:lnTo>
                    <a:pt x="455" y="521"/>
                  </a:lnTo>
                  <a:lnTo>
                    <a:pt x="522" y="454"/>
                  </a:lnTo>
                  <a:lnTo>
                    <a:pt x="593" y="390"/>
                  </a:lnTo>
                  <a:lnTo>
                    <a:pt x="666" y="332"/>
                  </a:lnTo>
                  <a:lnTo>
                    <a:pt x="744" y="277"/>
                  </a:lnTo>
                  <a:lnTo>
                    <a:pt x="824" y="227"/>
                  </a:lnTo>
                  <a:lnTo>
                    <a:pt x="908" y="182"/>
                  </a:lnTo>
                  <a:lnTo>
                    <a:pt x="994" y="141"/>
                  </a:lnTo>
                  <a:lnTo>
                    <a:pt x="1083" y="104"/>
                  </a:lnTo>
                  <a:lnTo>
                    <a:pt x="1174" y="73"/>
                  </a:lnTo>
                  <a:lnTo>
                    <a:pt x="1268" y="47"/>
                  </a:lnTo>
                  <a:lnTo>
                    <a:pt x="1364" y="27"/>
                  </a:lnTo>
                  <a:lnTo>
                    <a:pt x="1460" y="12"/>
                  </a:lnTo>
                  <a:lnTo>
                    <a:pt x="1560" y="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A568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72657FC-A9DF-4413-92EB-5A53E4D0E215}"/>
                </a:ext>
              </a:extLst>
            </p:cNvPr>
            <p:cNvSpPr/>
            <p:nvPr/>
          </p:nvSpPr>
          <p:spPr>
            <a:xfrm>
              <a:off x="7937813" y="1385383"/>
              <a:ext cx="3271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오픈소스화 기대 효과</a:t>
              </a:r>
              <a:endPara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53E362C-1117-4289-A8A6-B925B06093BA}"/>
                </a:ext>
              </a:extLst>
            </p:cNvPr>
            <p:cNvSpPr/>
            <p:nvPr/>
          </p:nvSpPr>
          <p:spPr>
            <a:xfrm>
              <a:off x="7223905" y="2025557"/>
              <a:ext cx="4856477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모듈 단위로 배포하여 개발자들의 </a:t>
              </a:r>
              <a:r>
                <a:rPr lang="ko-KR" altLang="en-US" sz="1400" b="1">
                  <a:solidFill>
                    <a:srgbClr val="A568D2"/>
                  </a:solidFill>
                </a:rPr>
                <a:t>접근성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향상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여러 사람들이 사용하여 모듈의 </a:t>
              </a:r>
              <a:r>
                <a:rPr lang="ko-KR" altLang="en-US" sz="1400" b="1">
                  <a:solidFill>
                    <a:srgbClr val="A568D2"/>
                  </a:solidFill>
                </a:rPr>
                <a:t>안정성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을 보장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다른 개발자들의 </a:t>
              </a:r>
              <a:r>
                <a:rPr lang="ko-KR" altLang="en-US" sz="1400" b="1">
                  <a:solidFill>
                    <a:srgbClr val="A568D2"/>
                  </a:solidFill>
                </a:rPr>
                <a:t>기여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 코드의 </a:t>
              </a:r>
              <a:r>
                <a:rPr lang="ko-KR" altLang="en-US" sz="1400" b="1">
                  <a:solidFill>
                    <a:srgbClr val="A568D2"/>
                  </a:solidFill>
                </a:rPr>
                <a:t>퀄리티</a:t>
              </a:r>
              <a:r>
                <a:rPr lang="en-US" altLang="ko-KR" sz="1400" b="1">
                  <a:solidFill>
                    <a:srgbClr val="A568D2"/>
                  </a:solidFill>
                </a:rPr>
                <a:t>/</a:t>
              </a:r>
              <a:r>
                <a:rPr lang="ko-KR" altLang="en-US" sz="1400" b="1">
                  <a:solidFill>
                    <a:srgbClr val="A568D2"/>
                  </a:solidFill>
                </a:rPr>
                <a:t>기능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향상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BEF3486-A06C-4A6C-B98F-4C8197521377}"/>
              </a:ext>
            </a:extLst>
          </p:cNvPr>
          <p:cNvSpPr txBox="1"/>
          <p:nvPr/>
        </p:nvSpPr>
        <p:spPr>
          <a:xfrm>
            <a:off x="5639783" y="2973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4A63E8-51BF-44B0-A129-D5E1958F2A21}"/>
              </a:ext>
            </a:extLst>
          </p:cNvPr>
          <p:cNvGrpSpPr/>
          <p:nvPr/>
        </p:nvGrpSpPr>
        <p:grpSpPr>
          <a:xfrm>
            <a:off x="1684867" y="1019369"/>
            <a:ext cx="3791416" cy="4819262"/>
            <a:chOff x="1684867" y="997500"/>
            <a:chExt cx="3791416" cy="481926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ED3145-BC61-4CB9-932E-AFD8594B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574" y="4324892"/>
              <a:ext cx="1491870" cy="1491870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0B0B329-CF3B-4134-ADEC-6F370C3C1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839" y="2487548"/>
              <a:ext cx="0" cy="1642608"/>
            </a:xfrm>
            <a:prstGeom prst="straightConnector1">
              <a:avLst/>
            </a:prstGeom>
            <a:ln w="38100">
              <a:solidFill>
                <a:srgbClr val="A568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EB4B4CA-40CB-4296-8C96-4E96783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79" y="2510432"/>
              <a:ext cx="0" cy="1596840"/>
            </a:xfrm>
            <a:prstGeom prst="straightConnector1">
              <a:avLst/>
            </a:prstGeom>
            <a:ln w="38100">
              <a:solidFill>
                <a:srgbClr val="A568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33083F8-01B2-4DEA-A6BA-5567B3949F52}"/>
                </a:ext>
              </a:extLst>
            </p:cNvPr>
            <p:cNvSpPr/>
            <p:nvPr/>
          </p:nvSpPr>
          <p:spPr>
            <a:xfrm>
              <a:off x="1684867" y="3103995"/>
              <a:ext cx="1141447" cy="409714"/>
            </a:xfrm>
            <a:prstGeom prst="roundRect">
              <a:avLst>
                <a:gd name="adj" fmla="val 5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Use</a:t>
              </a:r>
              <a:endParaRPr lang="ko-KR" altLang="en-US" sz="2000" b="1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6DC14B57-34CE-41C3-A90E-BB2B29F8786E}"/>
                </a:ext>
              </a:extLst>
            </p:cNvPr>
            <p:cNvSpPr/>
            <p:nvPr/>
          </p:nvSpPr>
          <p:spPr>
            <a:xfrm>
              <a:off x="3334519" y="3090577"/>
              <a:ext cx="1966385" cy="436551"/>
            </a:xfrm>
            <a:prstGeom prst="roundRect">
              <a:avLst>
                <a:gd name="adj" fmla="val 5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Contribute</a:t>
              </a:r>
              <a:endParaRPr lang="ko-KR" altLang="en-US" sz="2000" b="1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84E0611-3BE0-42F5-8751-7F352B65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485" y="997500"/>
              <a:ext cx="1490048" cy="1490048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77BCCBF-EFF7-4E71-B742-C1C16D6A0903}"/>
                </a:ext>
              </a:extLst>
            </p:cNvPr>
            <p:cNvSpPr/>
            <p:nvPr/>
          </p:nvSpPr>
          <p:spPr>
            <a:xfrm>
              <a:off x="3903437" y="4637104"/>
              <a:ext cx="1572846" cy="436552"/>
            </a:xfrm>
            <a:prstGeom prst="roundRect">
              <a:avLst/>
            </a:prstGeom>
            <a:solidFill>
              <a:srgbClr val="6BB5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도전과제 모듈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C884E48-1C1C-4050-9D0B-3402D1A34F0E}"/>
                </a:ext>
              </a:extLst>
            </p:cNvPr>
            <p:cNvSpPr/>
            <p:nvPr/>
          </p:nvSpPr>
          <p:spPr>
            <a:xfrm>
              <a:off x="3903437" y="5158223"/>
              <a:ext cx="1572846" cy="436552"/>
            </a:xfrm>
            <a:prstGeom prst="roundRect">
              <a:avLst/>
            </a:prstGeom>
            <a:solidFill>
              <a:srgbClr val="6BB5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캐릭터 모듈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588A6E-EF4A-4AF5-88A8-37C0294334F6}"/>
              </a:ext>
            </a:extLst>
          </p:cNvPr>
          <p:cNvSpPr txBox="1"/>
          <p:nvPr/>
        </p:nvSpPr>
        <p:spPr>
          <a:xfrm>
            <a:off x="4419602" y="5262701"/>
            <a:ext cx="93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93C9EB"/>
                </a:solidFill>
              </a:rPr>
              <a:t>…</a:t>
            </a:r>
            <a:endParaRPr lang="ko-KR" altLang="en-US" sz="4000">
              <a:solidFill>
                <a:srgbClr val="93C9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2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2FC0344-E46A-4BD7-BEB5-02B40473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116" y="1144611"/>
            <a:ext cx="4805768" cy="382628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49258-B031-4844-937A-87A84B2582A2}"/>
              </a:ext>
            </a:extLst>
          </p:cNvPr>
          <p:cNvSpPr txBox="1"/>
          <p:nvPr/>
        </p:nvSpPr>
        <p:spPr>
          <a:xfrm>
            <a:off x="4062167" y="5308845"/>
            <a:ext cx="406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tx2"/>
                </a:solidFill>
                <a:latin typeface="+mn-ea"/>
              </a:rPr>
              <a:t>감사합니다</a:t>
            </a:r>
            <a:r>
              <a:rPr lang="en-US" altLang="ko-KR" sz="4000" b="1">
                <a:solidFill>
                  <a:schemeClr val="tx2"/>
                </a:solidFill>
                <a:latin typeface="+mn-ea"/>
              </a:rPr>
              <a:t>!</a:t>
            </a:r>
            <a:endParaRPr lang="ko-KR" altLang="en-US" sz="4000" b="1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51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주제</a:t>
            </a: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39BFAC-F358-4875-8D3D-F0D57507182D}"/>
              </a:ext>
            </a:extLst>
          </p:cNvPr>
          <p:cNvGrpSpPr/>
          <p:nvPr/>
        </p:nvGrpSpPr>
        <p:grpSpPr>
          <a:xfrm>
            <a:off x="1328729" y="4415172"/>
            <a:ext cx="8179339" cy="1722087"/>
            <a:chOff x="2361663" y="4398239"/>
            <a:chExt cx="8179339" cy="17220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ECC76B-C36B-4331-B92F-CFB56977C325}"/>
                </a:ext>
              </a:extLst>
            </p:cNvPr>
            <p:cNvGrpSpPr/>
            <p:nvPr/>
          </p:nvGrpSpPr>
          <p:grpSpPr>
            <a:xfrm>
              <a:off x="2361663" y="4744949"/>
              <a:ext cx="8179339" cy="1375377"/>
              <a:chOff x="1931938" y="1711971"/>
              <a:chExt cx="8179339" cy="137537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5D6BDEE-FB01-458B-9514-6DCF55F0427B}"/>
                  </a:ext>
                </a:extLst>
              </p:cNvPr>
              <p:cNvSpPr/>
              <p:nvPr/>
            </p:nvSpPr>
            <p:spPr>
              <a:xfrm>
                <a:off x="4396275" y="1711971"/>
                <a:ext cx="5715002" cy="1375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주제 선정</a:t>
                </a:r>
                <a:endParaRPr lang="en-US" altLang="ko-KR" sz="1600" b="1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팀 프로젝트 주제 선정 토의 중</a:t>
                </a:r>
                <a:r>
                  <a:rPr lang="en-US" altLang="ko-KR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</a:t>
                </a:r>
                <a:br>
                  <a:rPr lang="en-US" altLang="ko-KR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</a:br>
                <a:r>
                  <a: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팀원 모두가 게임에 대한 관심사를 가져 게임 제작을 주제로 선정</a:t>
                </a:r>
                <a:endPara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1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33BE285E-4729-452F-92B4-C809EABF0A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1938" y="1928526"/>
                <a:ext cx="696186" cy="694300"/>
              </a:xfrm>
              <a:custGeom>
                <a:avLst/>
                <a:gdLst>
                  <a:gd name="T0" fmla="*/ 1494 w 3321"/>
                  <a:gd name="T1" fmla="*/ 2318 h 3312"/>
                  <a:gd name="T2" fmla="*/ 1494 w 3321"/>
                  <a:gd name="T3" fmla="*/ 1855 h 3312"/>
                  <a:gd name="T4" fmla="*/ 1753 w 3321"/>
                  <a:gd name="T5" fmla="*/ 3 h 3312"/>
                  <a:gd name="T6" fmla="*/ 2027 w 3321"/>
                  <a:gd name="T7" fmla="*/ 42 h 3312"/>
                  <a:gd name="T8" fmla="*/ 2291 w 3321"/>
                  <a:gd name="T9" fmla="*/ 115 h 3312"/>
                  <a:gd name="T10" fmla="*/ 1885 w 3321"/>
                  <a:gd name="T11" fmla="*/ 349 h 3312"/>
                  <a:gd name="T12" fmla="*/ 1661 w 3321"/>
                  <a:gd name="T13" fmla="*/ 331 h 3312"/>
                  <a:gd name="T14" fmla="*/ 1394 w 3321"/>
                  <a:gd name="T15" fmla="*/ 358 h 3312"/>
                  <a:gd name="T16" fmla="*/ 1145 w 3321"/>
                  <a:gd name="T17" fmla="*/ 437 h 3312"/>
                  <a:gd name="T18" fmla="*/ 919 w 3321"/>
                  <a:gd name="T19" fmla="*/ 559 h 3312"/>
                  <a:gd name="T20" fmla="*/ 723 w 3321"/>
                  <a:gd name="T21" fmla="*/ 721 h 3312"/>
                  <a:gd name="T22" fmla="*/ 561 w 3321"/>
                  <a:gd name="T23" fmla="*/ 916 h 3312"/>
                  <a:gd name="T24" fmla="*/ 438 w 3321"/>
                  <a:gd name="T25" fmla="*/ 1142 h 3312"/>
                  <a:gd name="T26" fmla="*/ 359 w 3321"/>
                  <a:gd name="T27" fmla="*/ 1390 h 3312"/>
                  <a:gd name="T28" fmla="*/ 332 w 3321"/>
                  <a:gd name="T29" fmla="*/ 1656 h 3312"/>
                  <a:gd name="T30" fmla="*/ 359 w 3321"/>
                  <a:gd name="T31" fmla="*/ 1922 h 3312"/>
                  <a:gd name="T32" fmla="*/ 438 w 3321"/>
                  <a:gd name="T33" fmla="*/ 2170 h 3312"/>
                  <a:gd name="T34" fmla="*/ 561 w 3321"/>
                  <a:gd name="T35" fmla="*/ 2396 h 3312"/>
                  <a:gd name="T36" fmla="*/ 723 w 3321"/>
                  <a:gd name="T37" fmla="*/ 2591 h 3312"/>
                  <a:gd name="T38" fmla="*/ 919 w 3321"/>
                  <a:gd name="T39" fmla="*/ 2753 h 3312"/>
                  <a:gd name="T40" fmla="*/ 1145 w 3321"/>
                  <a:gd name="T41" fmla="*/ 2875 h 3312"/>
                  <a:gd name="T42" fmla="*/ 1394 w 3321"/>
                  <a:gd name="T43" fmla="*/ 2954 h 3312"/>
                  <a:gd name="T44" fmla="*/ 1661 w 3321"/>
                  <a:gd name="T45" fmla="*/ 2981 h 3312"/>
                  <a:gd name="T46" fmla="*/ 1927 w 3321"/>
                  <a:gd name="T47" fmla="*/ 2954 h 3312"/>
                  <a:gd name="T48" fmla="*/ 2176 w 3321"/>
                  <a:gd name="T49" fmla="*/ 2875 h 3312"/>
                  <a:gd name="T50" fmla="*/ 2402 w 3321"/>
                  <a:gd name="T51" fmla="*/ 2753 h 3312"/>
                  <a:gd name="T52" fmla="*/ 2598 w 3321"/>
                  <a:gd name="T53" fmla="*/ 2591 h 3312"/>
                  <a:gd name="T54" fmla="*/ 2760 w 3321"/>
                  <a:gd name="T55" fmla="*/ 2396 h 3312"/>
                  <a:gd name="T56" fmla="*/ 2883 w 3321"/>
                  <a:gd name="T57" fmla="*/ 2170 h 3312"/>
                  <a:gd name="T58" fmla="*/ 2962 w 3321"/>
                  <a:gd name="T59" fmla="*/ 1922 h 3312"/>
                  <a:gd name="T60" fmla="*/ 2989 w 3321"/>
                  <a:gd name="T61" fmla="*/ 1656 h 3312"/>
                  <a:gd name="T62" fmla="*/ 3309 w 3321"/>
                  <a:gd name="T63" fmla="*/ 1856 h 3312"/>
                  <a:gd name="T64" fmla="*/ 3248 w 3321"/>
                  <a:gd name="T65" fmla="*/ 2141 h 3312"/>
                  <a:gd name="T66" fmla="*/ 3139 w 3321"/>
                  <a:gd name="T67" fmla="*/ 2407 h 3312"/>
                  <a:gd name="T68" fmla="*/ 2988 w 3321"/>
                  <a:gd name="T69" fmla="*/ 2648 h 3312"/>
                  <a:gd name="T70" fmla="*/ 2799 w 3321"/>
                  <a:gd name="T71" fmla="*/ 2858 h 3312"/>
                  <a:gd name="T72" fmla="*/ 2577 w 3321"/>
                  <a:gd name="T73" fmla="*/ 3035 h 3312"/>
                  <a:gd name="T74" fmla="*/ 2327 w 3321"/>
                  <a:gd name="T75" fmla="*/ 3171 h 3312"/>
                  <a:gd name="T76" fmla="*/ 2053 w 3321"/>
                  <a:gd name="T77" fmla="*/ 3265 h 3312"/>
                  <a:gd name="T78" fmla="*/ 1761 w 3321"/>
                  <a:gd name="T79" fmla="*/ 3309 h 3312"/>
                  <a:gd name="T80" fmla="*/ 1460 w 3321"/>
                  <a:gd name="T81" fmla="*/ 3300 h 3312"/>
                  <a:gd name="T82" fmla="*/ 1174 w 3321"/>
                  <a:gd name="T83" fmla="*/ 3239 h 3312"/>
                  <a:gd name="T84" fmla="*/ 908 w 3321"/>
                  <a:gd name="T85" fmla="*/ 3130 h 3312"/>
                  <a:gd name="T86" fmla="*/ 666 w 3321"/>
                  <a:gd name="T87" fmla="*/ 2980 h 3312"/>
                  <a:gd name="T88" fmla="*/ 455 w 3321"/>
                  <a:gd name="T89" fmla="*/ 2791 h 3312"/>
                  <a:gd name="T90" fmla="*/ 278 w 3321"/>
                  <a:gd name="T91" fmla="*/ 2570 h 3312"/>
                  <a:gd name="T92" fmla="*/ 141 w 3321"/>
                  <a:gd name="T93" fmla="*/ 2320 h 3312"/>
                  <a:gd name="T94" fmla="*/ 47 w 3321"/>
                  <a:gd name="T95" fmla="*/ 2047 h 3312"/>
                  <a:gd name="T96" fmla="*/ 3 w 3321"/>
                  <a:gd name="T97" fmla="*/ 1756 h 3312"/>
                  <a:gd name="T98" fmla="*/ 12 w 3321"/>
                  <a:gd name="T99" fmla="*/ 1456 h 3312"/>
                  <a:gd name="T100" fmla="*/ 73 w 3321"/>
                  <a:gd name="T101" fmla="*/ 1171 h 3312"/>
                  <a:gd name="T102" fmla="*/ 182 w 3321"/>
                  <a:gd name="T103" fmla="*/ 905 h 3312"/>
                  <a:gd name="T104" fmla="*/ 333 w 3321"/>
                  <a:gd name="T105" fmla="*/ 664 h 3312"/>
                  <a:gd name="T106" fmla="*/ 522 w 3321"/>
                  <a:gd name="T107" fmla="*/ 454 h 3312"/>
                  <a:gd name="T108" fmla="*/ 744 w 3321"/>
                  <a:gd name="T109" fmla="*/ 277 h 3312"/>
                  <a:gd name="T110" fmla="*/ 994 w 3321"/>
                  <a:gd name="T111" fmla="*/ 141 h 3312"/>
                  <a:gd name="T112" fmla="*/ 1268 w 3321"/>
                  <a:gd name="T113" fmla="*/ 47 h 3312"/>
                  <a:gd name="T114" fmla="*/ 1560 w 3321"/>
                  <a:gd name="T115" fmla="*/ 3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21" h="3312">
                    <a:moveTo>
                      <a:pt x="2922" y="431"/>
                    </a:moveTo>
                    <a:lnTo>
                      <a:pt x="3155" y="662"/>
                    </a:lnTo>
                    <a:lnTo>
                      <a:pt x="1494" y="2318"/>
                    </a:lnTo>
                    <a:lnTo>
                      <a:pt x="748" y="1574"/>
                    </a:lnTo>
                    <a:lnTo>
                      <a:pt x="979" y="1341"/>
                    </a:lnTo>
                    <a:lnTo>
                      <a:pt x="1494" y="1855"/>
                    </a:lnTo>
                    <a:lnTo>
                      <a:pt x="2922" y="431"/>
                    </a:lnTo>
                    <a:close/>
                    <a:moveTo>
                      <a:pt x="1661" y="0"/>
                    </a:moveTo>
                    <a:lnTo>
                      <a:pt x="1753" y="3"/>
                    </a:lnTo>
                    <a:lnTo>
                      <a:pt x="1845" y="11"/>
                    </a:lnTo>
                    <a:lnTo>
                      <a:pt x="1936" y="25"/>
                    </a:lnTo>
                    <a:lnTo>
                      <a:pt x="2027" y="42"/>
                    </a:lnTo>
                    <a:lnTo>
                      <a:pt x="2116" y="63"/>
                    </a:lnTo>
                    <a:lnTo>
                      <a:pt x="2205" y="88"/>
                    </a:lnTo>
                    <a:lnTo>
                      <a:pt x="2291" y="115"/>
                    </a:lnTo>
                    <a:lnTo>
                      <a:pt x="2026" y="380"/>
                    </a:lnTo>
                    <a:lnTo>
                      <a:pt x="1956" y="363"/>
                    </a:lnTo>
                    <a:lnTo>
                      <a:pt x="1885" y="349"/>
                    </a:lnTo>
                    <a:lnTo>
                      <a:pt x="1813" y="339"/>
                    </a:lnTo>
                    <a:lnTo>
                      <a:pt x="1738" y="333"/>
                    </a:lnTo>
                    <a:lnTo>
                      <a:pt x="1661" y="331"/>
                    </a:lnTo>
                    <a:lnTo>
                      <a:pt x="1570" y="334"/>
                    </a:lnTo>
                    <a:lnTo>
                      <a:pt x="1481" y="344"/>
                    </a:lnTo>
                    <a:lnTo>
                      <a:pt x="1394" y="358"/>
                    </a:lnTo>
                    <a:lnTo>
                      <a:pt x="1308" y="379"/>
                    </a:lnTo>
                    <a:lnTo>
                      <a:pt x="1226" y="405"/>
                    </a:lnTo>
                    <a:lnTo>
                      <a:pt x="1145" y="437"/>
                    </a:lnTo>
                    <a:lnTo>
                      <a:pt x="1067" y="472"/>
                    </a:lnTo>
                    <a:lnTo>
                      <a:pt x="991" y="513"/>
                    </a:lnTo>
                    <a:lnTo>
                      <a:pt x="919" y="559"/>
                    </a:lnTo>
                    <a:lnTo>
                      <a:pt x="850" y="608"/>
                    </a:lnTo>
                    <a:lnTo>
                      <a:pt x="785" y="662"/>
                    </a:lnTo>
                    <a:lnTo>
                      <a:pt x="723" y="721"/>
                    </a:lnTo>
                    <a:lnTo>
                      <a:pt x="664" y="783"/>
                    </a:lnTo>
                    <a:lnTo>
                      <a:pt x="610" y="848"/>
                    </a:lnTo>
                    <a:lnTo>
                      <a:pt x="561" y="916"/>
                    </a:lnTo>
                    <a:lnTo>
                      <a:pt x="514" y="989"/>
                    </a:lnTo>
                    <a:lnTo>
                      <a:pt x="473" y="1064"/>
                    </a:lnTo>
                    <a:lnTo>
                      <a:pt x="438" y="1142"/>
                    </a:lnTo>
                    <a:lnTo>
                      <a:pt x="407" y="1222"/>
                    </a:lnTo>
                    <a:lnTo>
                      <a:pt x="380" y="1305"/>
                    </a:lnTo>
                    <a:lnTo>
                      <a:pt x="359" y="1390"/>
                    </a:lnTo>
                    <a:lnTo>
                      <a:pt x="345" y="1477"/>
                    </a:lnTo>
                    <a:lnTo>
                      <a:pt x="335" y="1566"/>
                    </a:lnTo>
                    <a:lnTo>
                      <a:pt x="332" y="1656"/>
                    </a:lnTo>
                    <a:lnTo>
                      <a:pt x="335" y="1746"/>
                    </a:lnTo>
                    <a:lnTo>
                      <a:pt x="345" y="1835"/>
                    </a:lnTo>
                    <a:lnTo>
                      <a:pt x="359" y="1922"/>
                    </a:lnTo>
                    <a:lnTo>
                      <a:pt x="380" y="2007"/>
                    </a:lnTo>
                    <a:lnTo>
                      <a:pt x="407" y="2090"/>
                    </a:lnTo>
                    <a:lnTo>
                      <a:pt x="438" y="2170"/>
                    </a:lnTo>
                    <a:lnTo>
                      <a:pt x="473" y="2248"/>
                    </a:lnTo>
                    <a:lnTo>
                      <a:pt x="514" y="2323"/>
                    </a:lnTo>
                    <a:lnTo>
                      <a:pt x="561" y="2396"/>
                    </a:lnTo>
                    <a:lnTo>
                      <a:pt x="610" y="2464"/>
                    </a:lnTo>
                    <a:lnTo>
                      <a:pt x="664" y="2529"/>
                    </a:lnTo>
                    <a:lnTo>
                      <a:pt x="723" y="2591"/>
                    </a:lnTo>
                    <a:lnTo>
                      <a:pt x="785" y="2650"/>
                    </a:lnTo>
                    <a:lnTo>
                      <a:pt x="850" y="2704"/>
                    </a:lnTo>
                    <a:lnTo>
                      <a:pt x="919" y="2753"/>
                    </a:lnTo>
                    <a:lnTo>
                      <a:pt x="991" y="2799"/>
                    </a:lnTo>
                    <a:lnTo>
                      <a:pt x="1067" y="2840"/>
                    </a:lnTo>
                    <a:lnTo>
                      <a:pt x="1145" y="2875"/>
                    </a:lnTo>
                    <a:lnTo>
                      <a:pt x="1226" y="2907"/>
                    </a:lnTo>
                    <a:lnTo>
                      <a:pt x="1308" y="2933"/>
                    </a:lnTo>
                    <a:lnTo>
                      <a:pt x="1394" y="2954"/>
                    </a:lnTo>
                    <a:lnTo>
                      <a:pt x="1481" y="2968"/>
                    </a:lnTo>
                    <a:lnTo>
                      <a:pt x="1570" y="2978"/>
                    </a:lnTo>
                    <a:lnTo>
                      <a:pt x="1661" y="2981"/>
                    </a:lnTo>
                    <a:lnTo>
                      <a:pt x="1751" y="2978"/>
                    </a:lnTo>
                    <a:lnTo>
                      <a:pt x="1840" y="2968"/>
                    </a:lnTo>
                    <a:lnTo>
                      <a:pt x="1927" y="2954"/>
                    </a:lnTo>
                    <a:lnTo>
                      <a:pt x="2013" y="2933"/>
                    </a:lnTo>
                    <a:lnTo>
                      <a:pt x="2095" y="2907"/>
                    </a:lnTo>
                    <a:lnTo>
                      <a:pt x="2176" y="2875"/>
                    </a:lnTo>
                    <a:lnTo>
                      <a:pt x="2254" y="2840"/>
                    </a:lnTo>
                    <a:lnTo>
                      <a:pt x="2330" y="2799"/>
                    </a:lnTo>
                    <a:lnTo>
                      <a:pt x="2402" y="2753"/>
                    </a:lnTo>
                    <a:lnTo>
                      <a:pt x="2471" y="2704"/>
                    </a:lnTo>
                    <a:lnTo>
                      <a:pt x="2536" y="2650"/>
                    </a:lnTo>
                    <a:lnTo>
                      <a:pt x="2598" y="2591"/>
                    </a:lnTo>
                    <a:lnTo>
                      <a:pt x="2657" y="2529"/>
                    </a:lnTo>
                    <a:lnTo>
                      <a:pt x="2711" y="2464"/>
                    </a:lnTo>
                    <a:lnTo>
                      <a:pt x="2760" y="2396"/>
                    </a:lnTo>
                    <a:lnTo>
                      <a:pt x="2807" y="2323"/>
                    </a:lnTo>
                    <a:lnTo>
                      <a:pt x="2848" y="2248"/>
                    </a:lnTo>
                    <a:lnTo>
                      <a:pt x="2883" y="2170"/>
                    </a:lnTo>
                    <a:lnTo>
                      <a:pt x="2914" y="2090"/>
                    </a:lnTo>
                    <a:lnTo>
                      <a:pt x="2941" y="2007"/>
                    </a:lnTo>
                    <a:lnTo>
                      <a:pt x="2962" y="1922"/>
                    </a:lnTo>
                    <a:lnTo>
                      <a:pt x="2976" y="1835"/>
                    </a:lnTo>
                    <a:lnTo>
                      <a:pt x="2986" y="1746"/>
                    </a:lnTo>
                    <a:lnTo>
                      <a:pt x="2989" y="1656"/>
                    </a:lnTo>
                    <a:lnTo>
                      <a:pt x="3321" y="1656"/>
                    </a:lnTo>
                    <a:lnTo>
                      <a:pt x="3318" y="1756"/>
                    </a:lnTo>
                    <a:lnTo>
                      <a:pt x="3309" y="1856"/>
                    </a:lnTo>
                    <a:lnTo>
                      <a:pt x="3294" y="1952"/>
                    </a:lnTo>
                    <a:lnTo>
                      <a:pt x="3274" y="2047"/>
                    </a:lnTo>
                    <a:lnTo>
                      <a:pt x="3248" y="2141"/>
                    </a:lnTo>
                    <a:lnTo>
                      <a:pt x="3216" y="2232"/>
                    </a:lnTo>
                    <a:lnTo>
                      <a:pt x="3180" y="2320"/>
                    </a:lnTo>
                    <a:lnTo>
                      <a:pt x="3139" y="2407"/>
                    </a:lnTo>
                    <a:lnTo>
                      <a:pt x="3094" y="2490"/>
                    </a:lnTo>
                    <a:lnTo>
                      <a:pt x="3043" y="2570"/>
                    </a:lnTo>
                    <a:lnTo>
                      <a:pt x="2988" y="2648"/>
                    </a:lnTo>
                    <a:lnTo>
                      <a:pt x="2930" y="2721"/>
                    </a:lnTo>
                    <a:lnTo>
                      <a:pt x="2866" y="2791"/>
                    </a:lnTo>
                    <a:lnTo>
                      <a:pt x="2799" y="2858"/>
                    </a:lnTo>
                    <a:lnTo>
                      <a:pt x="2728" y="2922"/>
                    </a:lnTo>
                    <a:lnTo>
                      <a:pt x="2655" y="2980"/>
                    </a:lnTo>
                    <a:lnTo>
                      <a:pt x="2577" y="3035"/>
                    </a:lnTo>
                    <a:lnTo>
                      <a:pt x="2497" y="3085"/>
                    </a:lnTo>
                    <a:lnTo>
                      <a:pt x="2413" y="3130"/>
                    </a:lnTo>
                    <a:lnTo>
                      <a:pt x="2327" y="3171"/>
                    </a:lnTo>
                    <a:lnTo>
                      <a:pt x="2238" y="3208"/>
                    </a:lnTo>
                    <a:lnTo>
                      <a:pt x="2147" y="3239"/>
                    </a:lnTo>
                    <a:lnTo>
                      <a:pt x="2053" y="3265"/>
                    </a:lnTo>
                    <a:lnTo>
                      <a:pt x="1957" y="3285"/>
                    </a:lnTo>
                    <a:lnTo>
                      <a:pt x="1861" y="3300"/>
                    </a:lnTo>
                    <a:lnTo>
                      <a:pt x="1761" y="3309"/>
                    </a:lnTo>
                    <a:lnTo>
                      <a:pt x="1661" y="3312"/>
                    </a:lnTo>
                    <a:lnTo>
                      <a:pt x="1560" y="3309"/>
                    </a:lnTo>
                    <a:lnTo>
                      <a:pt x="1460" y="3300"/>
                    </a:lnTo>
                    <a:lnTo>
                      <a:pt x="1364" y="3285"/>
                    </a:lnTo>
                    <a:lnTo>
                      <a:pt x="1268" y="3265"/>
                    </a:lnTo>
                    <a:lnTo>
                      <a:pt x="1174" y="3239"/>
                    </a:lnTo>
                    <a:lnTo>
                      <a:pt x="1083" y="3208"/>
                    </a:lnTo>
                    <a:lnTo>
                      <a:pt x="994" y="3171"/>
                    </a:lnTo>
                    <a:lnTo>
                      <a:pt x="908" y="3130"/>
                    </a:lnTo>
                    <a:lnTo>
                      <a:pt x="824" y="3085"/>
                    </a:lnTo>
                    <a:lnTo>
                      <a:pt x="744" y="3035"/>
                    </a:lnTo>
                    <a:lnTo>
                      <a:pt x="666" y="2980"/>
                    </a:lnTo>
                    <a:lnTo>
                      <a:pt x="593" y="2922"/>
                    </a:lnTo>
                    <a:lnTo>
                      <a:pt x="522" y="2858"/>
                    </a:lnTo>
                    <a:lnTo>
                      <a:pt x="455" y="2791"/>
                    </a:lnTo>
                    <a:lnTo>
                      <a:pt x="391" y="2721"/>
                    </a:lnTo>
                    <a:lnTo>
                      <a:pt x="333" y="2648"/>
                    </a:lnTo>
                    <a:lnTo>
                      <a:pt x="278" y="2570"/>
                    </a:lnTo>
                    <a:lnTo>
                      <a:pt x="227" y="2490"/>
                    </a:lnTo>
                    <a:lnTo>
                      <a:pt x="182" y="2407"/>
                    </a:lnTo>
                    <a:lnTo>
                      <a:pt x="141" y="2320"/>
                    </a:lnTo>
                    <a:lnTo>
                      <a:pt x="105" y="2232"/>
                    </a:lnTo>
                    <a:lnTo>
                      <a:pt x="73" y="2141"/>
                    </a:lnTo>
                    <a:lnTo>
                      <a:pt x="47" y="2047"/>
                    </a:lnTo>
                    <a:lnTo>
                      <a:pt x="27" y="1952"/>
                    </a:lnTo>
                    <a:lnTo>
                      <a:pt x="12" y="1856"/>
                    </a:lnTo>
                    <a:lnTo>
                      <a:pt x="3" y="1756"/>
                    </a:lnTo>
                    <a:lnTo>
                      <a:pt x="0" y="1656"/>
                    </a:lnTo>
                    <a:lnTo>
                      <a:pt x="3" y="1556"/>
                    </a:lnTo>
                    <a:lnTo>
                      <a:pt x="12" y="1456"/>
                    </a:lnTo>
                    <a:lnTo>
                      <a:pt x="27" y="1360"/>
                    </a:lnTo>
                    <a:lnTo>
                      <a:pt x="47" y="1265"/>
                    </a:lnTo>
                    <a:lnTo>
                      <a:pt x="73" y="1171"/>
                    </a:lnTo>
                    <a:lnTo>
                      <a:pt x="105" y="1080"/>
                    </a:lnTo>
                    <a:lnTo>
                      <a:pt x="141" y="992"/>
                    </a:lnTo>
                    <a:lnTo>
                      <a:pt x="182" y="905"/>
                    </a:lnTo>
                    <a:lnTo>
                      <a:pt x="227" y="822"/>
                    </a:lnTo>
                    <a:lnTo>
                      <a:pt x="278" y="742"/>
                    </a:lnTo>
                    <a:lnTo>
                      <a:pt x="333" y="664"/>
                    </a:lnTo>
                    <a:lnTo>
                      <a:pt x="391" y="591"/>
                    </a:lnTo>
                    <a:lnTo>
                      <a:pt x="455" y="521"/>
                    </a:lnTo>
                    <a:lnTo>
                      <a:pt x="522" y="454"/>
                    </a:lnTo>
                    <a:lnTo>
                      <a:pt x="593" y="390"/>
                    </a:lnTo>
                    <a:lnTo>
                      <a:pt x="666" y="332"/>
                    </a:lnTo>
                    <a:lnTo>
                      <a:pt x="744" y="277"/>
                    </a:lnTo>
                    <a:lnTo>
                      <a:pt x="824" y="227"/>
                    </a:lnTo>
                    <a:lnTo>
                      <a:pt x="908" y="182"/>
                    </a:lnTo>
                    <a:lnTo>
                      <a:pt x="994" y="141"/>
                    </a:lnTo>
                    <a:lnTo>
                      <a:pt x="1083" y="104"/>
                    </a:lnTo>
                    <a:lnTo>
                      <a:pt x="1174" y="73"/>
                    </a:lnTo>
                    <a:lnTo>
                      <a:pt x="1268" y="47"/>
                    </a:lnTo>
                    <a:lnTo>
                      <a:pt x="1364" y="27"/>
                    </a:lnTo>
                    <a:lnTo>
                      <a:pt x="1460" y="12"/>
                    </a:lnTo>
                    <a:lnTo>
                      <a:pt x="1560" y="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93C9E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D3011E2-9E49-4980-8E38-7AC8575EA0BF}"/>
                  </a:ext>
                </a:extLst>
              </p:cNvPr>
              <p:cNvSpPr/>
              <p:nvPr/>
            </p:nvSpPr>
            <p:spPr>
              <a:xfrm>
                <a:off x="2628125" y="1855411"/>
                <a:ext cx="16653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게임</a:t>
                </a:r>
                <a:endParaRPr lang="en-US" altLang="ko-KR" sz="2400" b="1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r>
                  <a:rPr lang="ko-KR" altLang="en-US" sz="24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</a:t>
                </a:r>
                <a:endParaRPr lang="ko-KR" altLang="en-US" sz="11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04A778-B6E5-4BD5-BD65-F192CD7B0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436" y="1958639"/>
                <a:ext cx="0" cy="624543"/>
              </a:xfrm>
              <a:prstGeom prst="line">
                <a:avLst/>
              </a:prstGeom>
              <a:ln>
                <a:solidFill>
                  <a:srgbClr val="C9C4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모서리가 둥근 직사각형 84">
              <a:extLst>
                <a:ext uri="{FF2B5EF4-FFF2-40B4-BE49-F238E27FC236}">
                  <a16:creationId xmlns:a16="http://schemas.microsoft.com/office/drawing/2014/main" id="{D1B39C85-3BDB-4DFD-B089-C0C66B5DDB3E}"/>
                </a:ext>
              </a:extLst>
            </p:cNvPr>
            <p:cNvSpPr/>
            <p:nvPr/>
          </p:nvSpPr>
          <p:spPr>
            <a:xfrm>
              <a:off x="2361663" y="4398239"/>
              <a:ext cx="1610868" cy="346710"/>
            </a:xfrm>
            <a:prstGeom prst="roundRect">
              <a:avLst>
                <a:gd name="adj" fmla="val 50000"/>
              </a:avLst>
            </a:prstGeom>
            <a:solidFill>
              <a:srgbClr val="93C9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prstClr val="white"/>
                  </a:solidFill>
                </a:rPr>
                <a:t>프로젝트 주제</a:t>
              </a:r>
              <a:endParaRPr lang="en-US" altLang="ko-KR" sz="1050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5D6EA0-09C4-4A63-B8F5-87B9A8D18A13}"/>
              </a:ext>
            </a:extLst>
          </p:cNvPr>
          <p:cNvSpPr/>
          <p:nvPr/>
        </p:nvSpPr>
        <p:spPr>
          <a:xfrm>
            <a:off x="3261169" y="1768580"/>
            <a:ext cx="566966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게임을</a:t>
            </a:r>
            <a:endParaRPr lang="en-US" altLang="ko-KR" sz="66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ko-KR" altLang="en-US" sz="6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만들어보자 </a:t>
            </a:r>
            <a:r>
              <a:rPr lang="en-US" altLang="ko-KR" sz="6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5177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</a:t>
            </a: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A4659-DC8D-4B2A-90B8-4F852ABD3617}"/>
              </a:ext>
            </a:extLst>
          </p:cNvPr>
          <p:cNvSpPr txBox="1"/>
          <p:nvPr/>
        </p:nvSpPr>
        <p:spPr>
          <a:xfrm>
            <a:off x="4337346" y="1299001"/>
            <a:ext cx="3517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latin typeface="Agency FB" panose="020B0503020202020204" pitchFamily="34" charset="0"/>
              </a:rPr>
              <a:t>Rupe Haesse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DEED3D-9F03-430D-810F-075F349FBA13}"/>
              </a:ext>
            </a:extLst>
          </p:cNvPr>
          <p:cNvGrpSpPr/>
          <p:nvPr/>
        </p:nvGrpSpPr>
        <p:grpSpPr>
          <a:xfrm>
            <a:off x="2624641" y="2617207"/>
            <a:ext cx="6942718" cy="2941792"/>
            <a:chOff x="991133" y="3151150"/>
            <a:chExt cx="3126601" cy="13248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82FC8BA-2BAA-403D-B849-82856583E809}"/>
                </a:ext>
              </a:extLst>
            </p:cNvPr>
            <p:cNvSpPr/>
            <p:nvPr/>
          </p:nvSpPr>
          <p:spPr>
            <a:xfrm>
              <a:off x="991133" y="3153391"/>
              <a:ext cx="1322570" cy="13225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3C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>
                  <a:solidFill>
                    <a:srgbClr val="93C9EB"/>
                  </a:solidFill>
                </a:rPr>
                <a:t>로그라이크</a:t>
              </a:r>
              <a:endParaRPr lang="en-US" altLang="ko-KR" sz="2800" b="1">
                <a:solidFill>
                  <a:srgbClr val="93C9EB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죽으면 다시</a:t>
              </a:r>
              <a:endPara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던전 탐색형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F43E497-70E9-442B-BAD7-239523E17902}"/>
                </a:ext>
              </a:extLst>
            </p:cNvPr>
            <p:cNvSpPr/>
            <p:nvPr/>
          </p:nvSpPr>
          <p:spPr>
            <a:xfrm>
              <a:off x="2451185" y="3740676"/>
              <a:ext cx="206497" cy="206497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dirty="0">
                  <a:solidFill>
                    <a:prstClr val="white"/>
                  </a:solidFill>
                </a:rPr>
                <a:t>+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0F92C4-85CC-46EE-8C4D-4930C107561E}"/>
                </a:ext>
              </a:extLst>
            </p:cNvPr>
            <p:cNvSpPr/>
            <p:nvPr/>
          </p:nvSpPr>
          <p:spPr>
            <a:xfrm>
              <a:off x="2795164" y="3151150"/>
              <a:ext cx="1322570" cy="13225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3C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93C9EB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확률성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모든게 확률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4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4A46DC-A2B1-4D8A-9205-8D317EC16159}"/>
              </a:ext>
            </a:extLst>
          </p:cNvPr>
          <p:cNvGrpSpPr/>
          <p:nvPr/>
        </p:nvGrpSpPr>
        <p:grpSpPr>
          <a:xfrm>
            <a:off x="2263772" y="1608324"/>
            <a:ext cx="7664456" cy="4289052"/>
            <a:chOff x="1795280" y="1780348"/>
            <a:chExt cx="7664456" cy="428905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E4374E2-8910-4E3F-A4C4-5ABB9E9C9583}"/>
                </a:ext>
              </a:extLst>
            </p:cNvPr>
            <p:cNvGrpSpPr/>
            <p:nvPr/>
          </p:nvGrpSpPr>
          <p:grpSpPr>
            <a:xfrm>
              <a:off x="1795280" y="1780348"/>
              <a:ext cx="6160039" cy="1725200"/>
              <a:chOff x="1795280" y="1780348"/>
              <a:chExt cx="6160039" cy="17252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BE766A-2016-432E-8BB4-DC45FB643C49}"/>
                  </a:ext>
                </a:extLst>
              </p:cNvPr>
              <p:cNvSpPr/>
              <p:nvPr/>
            </p:nvSpPr>
            <p:spPr>
              <a:xfrm>
                <a:off x="2240317" y="2722192"/>
                <a:ext cx="5715002" cy="78335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게임 내 구출된 </a:t>
                </a:r>
                <a:r>
                  <a:rPr lang="en-US" altLang="ko-KR" sz="1600" b="1">
                    <a:solidFill>
                      <a:srgbClr val="93C9EB"/>
                    </a:solidFill>
                  </a:rPr>
                  <a:t>NPC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의 </a:t>
                </a:r>
                <a:r>
                  <a:rPr lang="ko-KR" altLang="en-US" sz="1600" b="1">
                    <a:solidFill>
                      <a:srgbClr val="93C9EB"/>
                    </a:solidFill>
                  </a:rPr>
                  <a:t>거주지</a:t>
                </a:r>
                <a:endParaRPr lang="en-US" altLang="ko-KR" sz="1600" b="1">
                  <a:solidFill>
                    <a:srgbClr val="93C9EB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처음 게임 시작 시</a:t>
                </a:r>
                <a:r>
                  <a:rPr lang="en-US" altLang="ko-KR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마을은 비어 있음</a:t>
                </a:r>
                <a:endPara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377CC217-AC07-4D2E-9FA9-9FB7A711DF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5280" y="1780348"/>
                <a:ext cx="696186" cy="694300"/>
              </a:xfrm>
              <a:custGeom>
                <a:avLst/>
                <a:gdLst>
                  <a:gd name="T0" fmla="*/ 1494 w 3321"/>
                  <a:gd name="T1" fmla="*/ 2318 h 3312"/>
                  <a:gd name="T2" fmla="*/ 1494 w 3321"/>
                  <a:gd name="T3" fmla="*/ 1855 h 3312"/>
                  <a:gd name="T4" fmla="*/ 1753 w 3321"/>
                  <a:gd name="T5" fmla="*/ 3 h 3312"/>
                  <a:gd name="T6" fmla="*/ 2027 w 3321"/>
                  <a:gd name="T7" fmla="*/ 42 h 3312"/>
                  <a:gd name="T8" fmla="*/ 2291 w 3321"/>
                  <a:gd name="T9" fmla="*/ 115 h 3312"/>
                  <a:gd name="T10" fmla="*/ 1885 w 3321"/>
                  <a:gd name="T11" fmla="*/ 349 h 3312"/>
                  <a:gd name="T12" fmla="*/ 1661 w 3321"/>
                  <a:gd name="T13" fmla="*/ 331 h 3312"/>
                  <a:gd name="T14" fmla="*/ 1394 w 3321"/>
                  <a:gd name="T15" fmla="*/ 358 h 3312"/>
                  <a:gd name="T16" fmla="*/ 1145 w 3321"/>
                  <a:gd name="T17" fmla="*/ 437 h 3312"/>
                  <a:gd name="T18" fmla="*/ 919 w 3321"/>
                  <a:gd name="T19" fmla="*/ 559 h 3312"/>
                  <a:gd name="T20" fmla="*/ 723 w 3321"/>
                  <a:gd name="T21" fmla="*/ 721 h 3312"/>
                  <a:gd name="T22" fmla="*/ 561 w 3321"/>
                  <a:gd name="T23" fmla="*/ 916 h 3312"/>
                  <a:gd name="T24" fmla="*/ 438 w 3321"/>
                  <a:gd name="T25" fmla="*/ 1142 h 3312"/>
                  <a:gd name="T26" fmla="*/ 359 w 3321"/>
                  <a:gd name="T27" fmla="*/ 1390 h 3312"/>
                  <a:gd name="T28" fmla="*/ 332 w 3321"/>
                  <a:gd name="T29" fmla="*/ 1656 h 3312"/>
                  <a:gd name="T30" fmla="*/ 359 w 3321"/>
                  <a:gd name="T31" fmla="*/ 1922 h 3312"/>
                  <a:gd name="T32" fmla="*/ 438 w 3321"/>
                  <a:gd name="T33" fmla="*/ 2170 h 3312"/>
                  <a:gd name="T34" fmla="*/ 561 w 3321"/>
                  <a:gd name="T35" fmla="*/ 2396 h 3312"/>
                  <a:gd name="T36" fmla="*/ 723 w 3321"/>
                  <a:gd name="T37" fmla="*/ 2591 h 3312"/>
                  <a:gd name="T38" fmla="*/ 919 w 3321"/>
                  <a:gd name="T39" fmla="*/ 2753 h 3312"/>
                  <a:gd name="T40" fmla="*/ 1145 w 3321"/>
                  <a:gd name="T41" fmla="*/ 2875 h 3312"/>
                  <a:gd name="T42" fmla="*/ 1394 w 3321"/>
                  <a:gd name="T43" fmla="*/ 2954 h 3312"/>
                  <a:gd name="T44" fmla="*/ 1661 w 3321"/>
                  <a:gd name="T45" fmla="*/ 2981 h 3312"/>
                  <a:gd name="T46" fmla="*/ 1927 w 3321"/>
                  <a:gd name="T47" fmla="*/ 2954 h 3312"/>
                  <a:gd name="T48" fmla="*/ 2176 w 3321"/>
                  <a:gd name="T49" fmla="*/ 2875 h 3312"/>
                  <a:gd name="T50" fmla="*/ 2402 w 3321"/>
                  <a:gd name="T51" fmla="*/ 2753 h 3312"/>
                  <a:gd name="T52" fmla="*/ 2598 w 3321"/>
                  <a:gd name="T53" fmla="*/ 2591 h 3312"/>
                  <a:gd name="T54" fmla="*/ 2760 w 3321"/>
                  <a:gd name="T55" fmla="*/ 2396 h 3312"/>
                  <a:gd name="T56" fmla="*/ 2883 w 3321"/>
                  <a:gd name="T57" fmla="*/ 2170 h 3312"/>
                  <a:gd name="T58" fmla="*/ 2962 w 3321"/>
                  <a:gd name="T59" fmla="*/ 1922 h 3312"/>
                  <a:gd name="T60" fmla="*/ 2989 w 3321"/>
                  <a:gd name="T61" fmla="*/ 1656 h 3312"/>
                  <a:gd name="T62" fmla="*/ 3309 w 3321"/>
                  <a:gd name="T63" fmla="*/ 1856 h 3312"/>
                  <a:gd name="T64" fmla="*/ 3248 w 3321"/>
                  <a:gd name="T65" fmla="*/ 2141 h 3312"/>
                  <a:gd name="T66" fmla="*/ 3139 w 3321"/>
                  <a:gd name="T67" fmla="*/ 2407 h 3312"/>
                  <a:gd name="T68" fmla="*/ 2988 w 3321"/>
                  <a:gd name="T69" fmla="*/ 2648 h 3312"/>
                  <a:gd name="T70" fmla="*/ 2799 w 3321"/>
                  <a:gd name="T71" fmla="*/ 2858 h 3312"/>
                  <a:gd name="T72" fmla="*/ 2577 w 3321"/>
                  <a:gd name="T73" fmla="*/ 3035 h 3312"/>
                  <a:gd name="T74" fmla="*/ 2327 w 3321"/>
                  <a:gd name="T75" fmla="*/ 3171 h 3312"/>
                  <a:gd name="T76" fmla="*/ 2053 w 3321"/>
                  <a:gd name="T77" fmla="*/ 3265 h 3312"/>
                  <a:gd name="T78" fmla="*/ 1761 w 3321"/>
                  <a:gd name="T79" fmla="*/ 3309 h 3312"/>
                  <a:gd name="T80" fmla="*/ 1460 w 3321"/>
                  <a:gd name="T81" fmla="*/ 3300 h 3312"/>
                  <a:gd name="T82" fmla="*/ 1174 w 3321"/>
                  <a:gd name="T83" fmla="*/ 3239 h 3312"/>
                  <a:gd name="T84" fmla="*/ 908 w 3321"/>
                  <a:gd name="T85" fmla="*/ 3130 h 3312"/>
                  <a:gd name="T86" fmla="*/ 666 w 3321"/>
                  <a:gd name="T87" fmla="*/ 2980 h 3312"/>
                  <a:gd name="T88" fmla="*/ 455 w 3321"/>
                  <a:gd name="T89" fmla="*/ 2791 h 3312"/>
                  <a:gd name="T90" fmla="*/ 278 w 3321"/>
                  <a:gd name="T91" fmla="*/ 2570 h 3312"/>
                  <a:gd name="T92" fmla="*/ 141 w 3321"/>
                  <a:gd name="T93" fmla="*/ 2320 h 3312"/>
                  <a:gd name="T94" fmla="*/ 47 w 3321"/>
                  <a:gd name="T95" fmla="*/ 2047 h 3312"/>
                  <a:gd name="T96" fmla="*/ 3 w 3321"/>
                  <a:gd name="T97" fmla="*/ 1756 h 3312"/>
                  <a:gd name="T98" fmla="*/ 12 w 3321"/>
                  <a:gd name="T99" fmla="*/ 1456 h 3312"/>
                  <a:gd name="T100" fmla="*/ 73 w 3321"/>
                  <a:gd name="T101" fmla="*/ 1171 h 3312"/>
                  <a:gd name="T102" fmla="*/ 182 w 3321"/>
                  <a:gd name="T103" fmla="*/ 905 h 3312"/>
                  <a:gd name="T104" fmla="*/ 333 w 3321"/>
                  <a:gd name="T105" fmla="*/ 664 h 3312"/>
                  <a:gd name="T106" fmla="*/ 522 w 3321"/>
                  <a:gd name="T107" fmla="*/ 454 h 3312"/>
                  <a:gd name="T108" fmla="*/ 744 w 3321"/>
                  <a:gd name="T109" fmla="*/ 277 h 3312"/>
                  <a:gd name="T110" fmla="*/ 994 w 3321"/>
                  <a:gd name="T111" fmla="*/ 141 h 3312"/>
                  <a:gd name="T112" fmla="*/ 1268 w 3321"/>
                  <a:gd name="T113" fmla="*/ 47 h 3312"/>
                  <a:gd name="T114" fmla="*/ 1560 w 3321"/>
                  <a:gd name="T115" fmla="*/ 3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21" h="3312">
                    <a:moveTo>
                      <a:pt x="2922" y="431"/>
                    </a:moveTo>
                    <a:lnTo>
                      <a:pt x="3155" y="662"/>
                    </a:lnTo>
                    <a:lnTo>
                      <a:pt x="1494" y="2318"/>
                    </a:lnTo>
                    <a:lnTo>
                      <a:pt x="748" y="1574"/>
                    </a:lnTo>
                    <a:lnTo>
                      <a:pt x="979" y="1341"/>
                    </a:lnTo>
                    <a:lnTo>
                      <a:pt x="1494" y="1855"/>
                    </a:lnTo>
                    <a:lnTo>
                      <a:pt x="2922" y="431"/>
                    </a:lnTo>
                    <a:close/>
                    <a:moveTo>
                      <a:pt x="1661" y="0"/>
                    </a:moveTo>
                    <a:lnTo>
                      <a:pt x="1753" y="3"/>
                    </a:lnTo>
                    <a:lnTo>
                      <a:pt x="1845" y="11"/>
                    </a:lnTo>
                    <a:lnTo>
                      <a:pt x="1936" y="25"/>
                    </a:lnTo>
                    <a:lnTo>
                      <a:pt x="2027" y="42"/>
                    </a:lnTo>
                    <a:lnTo>
                      <a:pt x="2116" y="63"/>
                    </a:lnTo>
                    <a:lnTo>
                      <a:pt x="2205" y="88"/>
                    </a:lnTo>
                    <a:lnTo>
                      <a:pt x="2291" y="115"/>
                    </a:lnTo>
                    <a:lnTo>
                      <a:pt x="2026" y="380"/>
                    </a:lnTo>
                    <a:lnTo>
                      <a:pt x="1956" y="363"/>
                    </a:lnTo>
                    <a:lnTo>
                      <a:pt x="1885" y="349"/>
                    </a:lnTo>
                    <a:lnTo>
                      <a:pt x="1813" y="339"/>
                    </a:lnTo>
                    <a:lnTo>
                      <a:pt x="1738" y="333"/>
                    </a:lnTo>
                    <a:lnTo>
                      <a:pt x="1661" y="331"/>
                    </a:lnTo>
                    <a:lnTo>
                      <a:pt x="1570" y="334"/>
                    </a:lnTo>
                    <a:lnTo>
                      <a:pt x="1481" y="344"/>
                    </a:lnTo>
                    <a:lnTo>
                      <a:pt x="1394" y="358"/>
                    </a:lnTo>
                    <a:lnTo>
                      <a:pt x="1308" y="379"/>
                    </a:lnTo>
                    <a:lnTo>
                      <a:pt x="1226" y="405"/>
                    </a:lnTo>
                    <a:lnTo>
                      <a:pt x="1145" y="437"/>
                    </a:lnTo>
                    <a:lnTo>
                      <a:pt x="1067" y="472"/>
                    </a:lnTo>
                    <a:lnTo>
                      <a:pt x="991" y="513"/>
                    </a:lnTo>
                    <a:lnTo>
                      <a:pt x="919" y="559"/>
                    </a:lnTo>
                    <a:lnTo>
                      <a:pt x="850" y="608"/>
                    </a:lnTo>
                    <a:lnTo>
                      <a:pt x="785" y="662"/>
                    </a:lnTo>
                    <a:lnTo>
                      <a:pt x="723" y="721"/>
                    </a:lnTo>
                    <a:lnTo>
                      <a:pt x="664" y="783"/>
                    </a:lnTo>
                    <a:lnTo>
                      <a:pt x="610" y="848"/>
                    </a:lnTo>
                    <a:lnTo>
                      <a:pt x="561" y="916"/>
                    </a:lnTo>
                    <a:lnTo>
                      <a:pt x="514" y="989"/>
                    </a:lnTo>
                    <a:lnTo>
                      <a:pt x="473" y="1064"/>
                    </a:lnTo>
                    <a:lnTo>
                      <a:pt x="438" y="1142"/>
                    </a:lnTo>
                    <a:lnTo>
                      <a:pt x="407" y="1222"/>
                    </a:lnTo>
                    <a:lnTo>
                      <a:pt x="380" y="1305"/>
                    </a:lnTo>
                    <a:lnTo>
                      <a:pt x="359" y="1390"/>
                    </a:lnTo>
                    <a:lnTo>
                      <a:pt x="345" y="1477"/>
                    </a:lnTo>
                    <a:lnTo>
                      <a:pt x="335" y="1566"/>
                    </a:lnTo>
                    <a:lnTo>
                      <a:pt x="332" y="1656"/>
                    </a:lnTo>
                    <a:lnTo>
                      <a:pt x="335" y="1746"/>
                    </a:lnTo>
                    <a:lnTo>
                      <a:pt x="345" y="1835"/>
                    </a:lnTo>
                    <a:lnTo>
                      <a:pt x="359" y="1922"/>
                    </a:lnTo>
                    <a:lnTo>
                      <a:pt x="380" y="2007"/>
                    </a:lnTo>
                    <a:lnTo>
                      <a:pt x="407" y="2090"/>
                    </a:lnTo>
                    <a:lnTo>
                      <a:pt x="438" y="2170"/>
                    </a:lnTo>
                    <a:lnTo>
                      <a:pt x="473" y="2248"/>
                    </a:lnTo>
                    <a:lnTo>
                      <a:pt x="514" y="2323"/>
                    </a:lnTo>
                    <a:lnTo>
                      <a:pt x="561" y="2396"/>
                    </a:lnTo>
                    <a:lnTo>
                      <a:pt x="610" y="2464"/>
                    </a:lnTo>
                    <a:lnTo>
                      <a:pt x="664" y="2529"/>
                    </a:lnTo>
                    <a:lnTo>
                      <a:pt x="723" y="2591"/>
                    </a:lnTo>
                    <a:lnTo>
                      <a:pt x="785" y="2650"/>
                    </a:lnTo>
                    <a:lnTo>
                      <a:pt x="850" y="2704"/>
                    </a:lnTo>
                    <a:lnTo>
                      <a:pt x="919" y="2753"/>
                    </a:lnTo>
                    <a:lnTo>
                      <a:pt x="991" y="2799"/>
                    </a:lnTo>
                    <a:lnTo>
                      <a:pt x="1067" y="2840"/>
                    </a:lnTo>
                    <a:lnTo>
                      <a:pt x="1145" y="2875"/>
                    </a:lnTo>
                    <a:lnTo>
                      <a:pt x="1226" y="2907"/>
                    </a:lnTo>
                    <a:lnTo>
                      <a:pt x="1308" y="2933"/>
                    </a:lnTo>
                    <a:lnTo>
                      <a:pt x="1394" y="2954"/>
                    </a:lnTo>
                    <a:lnTo>
                      <a:pt x="1481" y="2968"/>
                    </a:lnTo>
                    <a:lnTo>
                      <a:pt x="1570" y="2978"/>
                    </a:lnTo>
                    <a:lnTo>
                      <a:pt x="1661" y="2981"/>
                    </a:lnTo>
                    <a:lnTo>
                      <a:pt x="1751" y="2978"/>
                    </a:lnTo>
                    <a:lnTo>
                      <a:pt x="1840" y="2968"/>
                    </a:lnTo>
                    <a:lnTo>
                      <a:pt x="1927" y="2954"/>
                    </a:lnTo>
                    <a:lnTo>
                      <a:pt x="2013" y="2933"/>
                    </a:lnTo>
                    <a:lnTo>
                      <a:pt x="2095" y="2907"/>
                    </a:lnTo>
                    <a:lnTo>
                      <a:pt x="2176" y="2875"/>
                    </a:lnTo>
                    <a:lnTo>
                      <a:pt x="2254" y="2840"/>
                    </a:lnTo>
                    <a:lnTo>
                      <a:pt x="2330" y="2799"/>
                    </a:lnTo>
                    <a:lnTo>
                      <a:pt x="2402" y="2753"/>
                    </a:lnTo>
                    <a:lnTo>
                      <a:pt x="2471" y="2704"/>
                    </a:lnTo>
                    <a:lnTo>
                      <a:pt x="2536" y="2650"/>
                    </a:lnTo>
                    <a:lnTo>
                      <a:pt x="2598" y="2591"/>
                    </a:lnTo>
                    <a:lnTo>
                      <a:pt x="2657" y="2529"/>
                    </a:lnTo>
                    <a:lnTo>
                      <a:pt x="2711" y="2464"/>
                    </a:lnTo>
                    <a:lnTo>
                      <a:pt x="2760" y="2396"/>
                    </a:lnTo>
                    <a:lnTo>
                      <a:pt x="2807" y="2323"/>
                    </a:lnTo>
                    <a:lnTo>
                      <a:pt x="2848" y="2248"/>
                    </a:lnTo>
                    <a:lnTo>
                      <a:pt x="2883" y="2170"/>
                    </a:lnTo>
                    <a:lnTo>
                      <a:pt x="2914" y="2090"/>
                    </a:lnTo>
                    <a:lnTo>
                      <a:pt x="2941" y="2007"/>
                    </a:lnTo>
                    <a:lnTo>
                      <a:pt x="2962" y="1922"/>
                    </a:lnTo>
                    <a:lnTo>
                      <a:pt x="2976" y="1835"/>
                    </a:lnTo>
                    <a:lnTo>
                      <a:pt x="2986" y="1746"/>
                    </a:lnTo>
                    <a:lnTo>
                      <a:pt x="2989" y="1656"/>
                    </a:lnTo>
                    <a:lnTo>
                      <a:pt x="3321" y="1656"/>
                    </a:lnTo>
                    <a:lnTo>
                      <a:pt x="3318" y="1756"/>
                    </a:lnTo>
                    <a:lnTo>
                      <a:pt x="3309" y="1856"/>
                    </a:lnTo>
                    <a:lnTo>
                      <a:pt x="3294" y="1952"/>
                    </a:lnTo>
                    <a:lnTo>
                      <a:pt x="3274" y="2047"/>
                    </a:lnTo>
                    <a:lnTo>
                      <a:pt x="3248" y="2141"/>
                    </a:lnTo>
                    <a:lnTo>
                      <a:pt x="3216" y="2232"/>
                    </a:lnTo>
                    <a:lnTo>
                      <a:pt x="3180" y="2320"/>
                    </a:lnTo>
                    <a:lnTo>
                      <a:pt x="3139" y="2407"/>
                    </a:lnTo>
                    <a:lnTo>
                      <a:pt x="3094" y="2490"/>
                    </a:lnTo>
                    <a:lnTo>
                      <a:pt x="3043" y="2570"/>
                    </a:lnTo>
                    <a:lnTo>
                      <a:pt x="2988" y="2648"/>
                    </a:lnTo>
                    <a:lnTo>
                      <a:pt x="2930" y="2721"/>
                    </a:lnTo>
                    <a:lnTo>
                      <a:pt x="2866" y="2791"/>
                    </a:lnTo>
                    <a:lnTo>
                      <a:pt x="2799" y="2858"/>
                    </a:lnTo>
                    <a:lnTo>
                      <a:pt x="2728" y="2922"/>
                    </a:lnTo>
                    <a:lnTo>
                      <a:pt x="2655" y="2980"/>
                    </a:lnTo>
                    <a:lnTo>
                      <a:pt x="2577" y="3035"/>
                    </a:lnTo>
                    <a:lnTo>
                      <a:pt x="2497" y="3085"/>
                    </a:lnTo>
                    <a:lnTo>
                      <a:pt x="2413" y="3130"/>
                    </a:lnTo>
                    <a:lnTo>
                      <a:pt x="2327" y="3171"/>
                    </a:lnTo>
                    <a:lnTo>
                      <a:pt x="2238" y="3208"/>
                    </a:lnTo>
                    <a:lnTo>
                      <a:pt x="2147" y="3239"/>
                    </a:lnTo>
                    <a:lnTo>
                      <a:pt x="2053" y="3265"/>
                    </a:lnTo>
                    <a:lnTo>
                      <a:pt x="1957" y="3285"/>
                    </a:lnTo>
                    <a:lnTo>
                      <a:pt x="1861" y="3300"/>
                    </a:lnTo>
                    <a:lnTo>
                      <a:pt x="1761" y="3309"/>
                    </a:lnTo>
                    <a:lnTo>
                      <a:pt x="1661" y="3312"/>
                    </a:lnTo>
                    <a:lnTo>
                      <a:pt x="1560" y="3309"/>
                    </a:lnTo>
                    <a:lnTo>
                      <a:pt x="1460" y="3300"/>
                    </a:lnTo>
                    <a:lnTo>
                      <a:pt x="1364" y="3285"/>
                    </a:lnTo>
                    <a:lnTo>
                      <a:pt x="1268" y="3265"/>
                    </a:lnTo>
                    <a:lnTo>
                      <a:pt x="1174" y="3239"/>
                    </a:lnTo>
                    <a:lnTo>
                      <a:pt x="1083" y="3208"/>
                    </a:lnTo>
                    <a:lnTo>
                      <a:pt x="994" y="3171"/>
                    </a:lnTo>
                    <a:lnTo>
                      <a:pt x="908" y="3130"/>
                    </a:lnTo>
                    <a:lnTo>
                      <a:pt x="824" y="3085"/>
                    </a:lnTo>
                    <a:lnTo>
                      <a:pt x="744" y="3035"/>
                    </a:lnTo>
                    <a:lnTo>
                      <a:pt x="666" y="2980"/>
                    </a:lnTo>
                    <a:lnTo>
                      <a:pt x="593" y="2922"/>
                    </a:lnTo>
                    <a:lnTo>
                      <a:pt x="522" y="2858"/>
                    </a:lnTo>
                    <a:lnTo>
                      <a:pt x="455" y="2791"/>
                    </a:lnTo>
                    <a:lnTo>
                      <a:pt x="391" y="2721"/>
                    </a:lnTo>
                    <a:lnTo>
                      <a:pt x="333" y="2648"/>
                    </a:lnTo>
                    <a:lnTo>
                      <a:pt x="278" y="2570"/>
                    </a:lnTo>
                    <a:lnTo>
                      <a:pt x="227" y="2490"/>
                    </a:lnTo>
                    <a:lnTo>
                      <a:pt x="182" y="2407"/>
                    </a:lnTo>
                    <a:lnTo>
                      <a:pt x="141" y="2320"/>
                    </a:lnTo>
                    <a:lnTo>
                      <a:pt x="105" y="2232"/>
                    </a:lnTo>
                    <a:lnTo>
                      <a:pt x="73" y="2141"/>
                    </a:lnTo>
                    <a:lnTo>
                      <a:pt x="47" y="2047"/>
                    </a:lnTo>
                    <a:lnTo>
                      <a:pt x="27" y="1952"/>
                    </a:lnTo>
                    <a:lnTo>
                      <a:pt x="12" y="1856"/>
                    </a:lnTo>
                    <a:lnTo>
                      <a:pt x="3" y="1756"/>
                    </a:lnTo>
                    <a:lnTo>
                      <a:pt x="0" y="1656"/>
                    </a:lnTo>
                    <a:lnTo>
                      <a:pt x="3" y="1556"/>
                    </a:lnTo>
                    <a:lnTo>
                      <a:pt x="12" y="1456"/>
                    </a:lnTo>
                    <a:lnTo>
                      <a:pt x="27" y="1360"/>
                    </a:lnTo>
                    <a:lnTo>
                      <a:pt x="47" y="1265"/>
                    </a:lnTo>
                    <a:lnTo>
                      <a:pt x="73" y="1171"/>
                    </a:lnTo>
                    <a:lnTo>
                      <a:pt x="105" y="1080"/>
                    </a:lnTo>
                    <a:lnTo>
                      <a:pt x="141" y="992"/>
                    </a:lnTo>
                    <a:lnTo>
                      <a:pt x="182" y="905"/>
                    </a:lnTo>
                    <a:lnTo>
                      <a:pt x="227" y="822"/>
                    </a:lnTo>
                    <a:lnTo>
                      <a:pt x="278" y="742"/>
                    </a:lnTo>
                    <a:lnTo>
                      <a:pt x="333" y="664"/>
                    </a:lnTo>
                    <a:lnTo>
                      <a:pt x="391" y="591"/>
                    </a:lnTo>
                    <a:lnTo>
                      <a:pt x="455" y="521"/>
                    </a:lnTo>
                    <a:lnTo>
                      <a:pt x="522" y="454"/>
                    </a:lnTo>
                    <a:lnTo>
                      <a:pt x="593" y="390"/>
                    </a:lnTo>
                    <a:lnTo>
                      <a:pt x="666" y="332"/>
                    </a:lnTo>
                    <a:lnTo>
                      <a:pt x="744" y="277"/>
                    </a:lnTo>
                    <a:lnTo>
                      <a:pt x="824" y="227"/>
                    </a:lnTo>
                    <a:lnTo>
                      <a:pt x="908" y="182"/>
                    </a:lnTo>
                    <a:lnTo>
                      <a:pt x="994" y="141"/>
                    </a:lnTo>
                    <a:lnTo>
                      <a:pt x="1083" y="104"/>
                    </a:lnTo>
                    <a:lnTo>
                      <a:pt x="1174" y="73"/>
                    </a:lnTo>
                    <a:lnTo>
                      <a:pt x="1268" y="47"/>
                    </a:lnTo>
                    <a:lnTo>
                      <a:pt x="1364" y="27"/>
                    </a:lnTo>
                    <a:lnTo>
                      <a:pt x="1460" y="12"/>
                    </a:lnTo>
                    <a:lnTo>
                      <a:pt x="1560" y="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93C9E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6001365-1B00-4AC4-A5A0-FBA027A41804}"/>
                  </a:ext>
                </a:extLst>
              </p:cNvPr>
              <p:cNvSpPr/>
              <p:nvPr/>
            </p:nvSpPr>
            <p:spPr>
              <a:xfrm>
                <a:off x="2713888" y="1835111"/>
                <a:ext cx="1665311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ko-KR" altLang="en-US" sz="3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마을</a:t>
                </a:r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6F83CC2-71E2-4134-86DF-D62B87584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7478" y="2801600"/>
                <a:ext cx="0" cy="624543"/>
              </a:xfrm>
              <a:prstGeom prst="line">
                <a:avLst/>
              </a:prstGeom>
              <a:ln>
                <a:solidFill>
                  <a:srgbClr val="C9C4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CB983B-7A80-46DB-969E-68D4123C9076}"/>
                </a:ext>
              </a:extLst>
            </p:cNvPr>
            <p:cNvGrpSpPr/>
            <p:nvPr/>
          </p:nvGrpSpPr>
          <p:grpSpPr>
            <a:xfrm>
              <a:off x="3255432" y="3910829"/>
              <a:ext cx="6204304" cy="2158571"/>
              <a:chOff x="3255432" y="3910829"/>
              <a:chExt cx="6204304" cy="215857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C3BAFCA-91C2-499A-80F4-D9C6AED405D0}"/>
                  </a:ext>
                </a:extLst>
              </p:cNvPr>
              <p:cNvSpPr/>
              <p:nvPr/>
            </p:nvSpPr>
            <p:spPr>
              <a:xfrm>
                <a:off x="3255432" y="4916712"/>
                <a:ext cx="5715002" cy="11526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285750" indent="-285750" algn="r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플레이어의 구출을 기다리는 </a:t>
                </a:r>
                <a:r>
                  <a:rPr lang="en-US" altLang="ko-KR" sz="1600" b="1">
                    <a:solidFill>
                      <a:srgbClr val="EF7398"/>
                    </a:solidFill>
                  </a:rPr>
                  <a:t>NPC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가 있음</a:t>
                </a:r>
                <a:endPara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285750" indent="-285750" algn="r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여러 개의 </a:t>
                </a:r>
                <a:r>
                  <a:rPr lang="ko-KR" altLang="en-US" sz="1600" b="1">
                    <a:solidFill>
                      <a:srgbClr val="EF7398"/>
                    </a:solidFill>
                  </a:rPr>
                  <a:t>방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으로 구성된 </a:t>
                </a:r>
                <a:r>
                  <a:rPr lang="ko-KR" altLang="en-US" sz="1600" b="1">
                    <a:solidFill>
                      <a:srgbClr val="EF7398"/>
                    </a:solidFill>
                  </a:rPr>
                  <a:t>스테이지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들이 있으며</a:t>
                </a:r>
                <a:r>
                  <a:rPr lang="en-US" altLang="ko-KR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</a:t>
                </a:r>
                <a:br>
                  <a:rPr lang="en-US" altLang="ko-KR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</a:b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각 </a:t>
                </a:r>
                <a:r>
                  <a:rPr lang="ko-KR" altLang="en-US" sz="1600" b="1">
                    <a:solidFill>
                      <a:srgbClr val="EF7398"/>
                    </a:solidFill>
                  </a:rPr>
                  <a:t>스테이지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에는 </a:t>
                </a:r>
                <a:r>
                  <a:rPr lang="ko-KR" altLang="en-US" sz="1600" b="1">
                    <a:solidFill>
                      <a:srgbClr val="EF7398"/>
                    </a:solidFill>
                  </a:rPr>
                  <a:t>보스</a:t>
                </a:r>
                <a:r>
                  <a:rPr lang="ko-KR" altLang="en-US" sz="16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가 하나씩 존재</a:t>
                </a:r>
                <a:endParaRPr lang="en-US" altLang="ko-KR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2A994C-C53B-449D-9614-3FD9F3696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63550" y="3910829"/>
                <a:ext cx="696186" cy="694300"/>
              </a:xfrm>
              <a:custGeom>
                <a:avLst/>
                <a:gdLst>
                  <a:gd name="T0" fmla="*/ 1494 w 3321"/>
                  <a:gd name="T1" fmla="*/ 2318 h 3312"/>
                  <a:gd name="T2" fmla="*/ 1494 w 3321"/>
                  <a:gd name="T3" fmla="*/ 1855 h 3312"/>
                  <a:gd name="T4" fmla="*/ 1753 w 3321"/>
                  <a:gd name="T5" fmla="*/ 3 h 3312"/>
                  <a:gd name="T6" fmla="*/ 2027 w 3321"/>
                  <a:gd name="T7" fmla="*/ 42 h 3312"/>
                  <a:gd name="T8" fmla="*/ 2291 w 3321"/>
                  <a:gd name="T9" fmla="*/ 115 h 3312"/>
                  <a:gd name="T10" fmla="*/ 1885 w 3321"/>
                  <a:gd name="T11" fmla="*/ 349 h 3312"/>
                  <a:gd name="T12" fmla="*/ 1661 w 3321"/>
                  <a:gd name="T13" fmla="*/ 331 h 3312"/>
                  <a:gd name="T14" fmla="*/ 1394 w 3321"/>
                  <a:gd name="T15" fmla="*/ 358 h 3312"/>
                  <a:gd name="T16" fmla="*/ 1145 w 3321"/>
                  <a:gd name="T17" fmla="*/ 437 h 3312"/>
                  <a:gd name="T18" fmla="*/ 919 w 3321"/>
                  <a:gd name="T19" fmla="*/ 559 h 3312"/>
                  <a:gd name="T20" fmla="*/ 723 w 3321"/>
                  <a:gd name="T21" fmla="*/ 721 h 3312"/>
                  <a:gd name="T22" fmla="*/ 561 w 3321"/>
                  <a:gd name="T23" fmla="*/ 916 h 3312"/>
                  <a:gd name="T24" fmla="*/ 438 w 3321"/>
                  <a:gd name="T25" fmla="*/ 1142 h 3312"/>
                  <a:gd name="T26" fmla="*/ 359 w 3321"/>
                  <a:gd name="T27" fmla="*/ 1390 h 3312"/>
                  <a:gd name="T28" fmla="*/ 332 w 3321"/>
                  <a:gd name="T29" fmla="*/ 1656 h 3312"/>
                  <a:gd name="T30" fmla="*/ 359 w 3321"/>
                  <a:gd name="T31" fmla="*/ 1922 h 3312"/>
                  <a:gd name="T32" fmla="*/ 438 w 3321"/>
                  <a:gd name="T33" fmla="*/ 2170 h 3312"/>
                  <a:gd name="T34" fmla="*/ 561 w 3321"/>
                  <a:gd name="T35" fmla="*/ 2396 h 3312"/>
                  <a:gd name="T36" fmla="*/ 723 w 3321"/>
                  <a:gd name="T37" fmla="*/ 2591 h 3312"/>
                  <a:gd name="T38" fmla="*/ 919 w 3321"/>
                  <a:gd name="T39" fmla="*/ 2753 h 3312"/>
                  <a:gd name="T40" fmla="*/ 1145 w 3321"/>
                  <a:gd name="T41" fmla="*/ 2875 h 3312"/>
                  <a:gd name="T42" fmla="*/ 1394 w 3321"/>
                  <a:gd name="T43" fmla="*/ 2954 h 3312"/>
                  <a:gd name="T44" fmla="*/ 1661 w 3321"/>
                  <a:gd name="T45" fmla="*/ 2981 h 3312"/>
                  <a:gd name="T46" fmla="*/ 1927 w 3321"/>
                  <a:gd name="T47" fmla="*/ 2954 h 3312"/>
                  <a:gd name="T48" fmla="*/ 2176 w 3321"/>
                  <a:gd name="T49" fmla="*/ 2875 h 3312"/>
                  <a:gd name="T50" fmla="*/ 2402 w 3321"/>
                  <a:gd name="T51" fmla="*/ 2753 h 3312"/>
                  <a:gd name="T52" fmla="*/ 2598 w 3321"/>
                  <a:gd name="T53" fmla="*/ 2591 h 3312"/>
                  <a:gd name="T54" fmla="*/ 2760 w 3321"/>
                  <a:gd name="T55" fmla="*/ 2396 h 3312"/>
                  <a:gd name="T56" fmla="*/ 2883 w 3321"/>
                  <a:gd name="T57" fmla="*/ 2170 h 3312"/>
                  <a:gd name="T58" fmla="*/ 2962 w 3321"/>
                  <a:gd name="T59" fmla="*/ 1922 h 3312"/>
                  <a:gd name="T60" fmla="*/ 2989 w 3321"/>
                  <a:gd name="T61" fmla="*/ 1656 h 3312"/>
                  <a:gd name="T62" fmla="*/ 3309 w 3321"/>
                  <a:gd name="T63" fmla="*/ 1856 h 3312"/>
                  <a:gd name="T64" fmla="*/ 3248 w 3321"/>
                  <a:gd name="T65" fmla="*/ 2141 h 3312"/>
                  <a:gd name="T66" fmla="*/ 3139 w 3321"/>
                  <a:gd name="T67" fmla="*/ 2407 h 3312"/>
                  <a:gd name="T68" fmla="*/ 2988 w 3321"/>
                  <a:gd name="T69" fmla="*/ 2648 h 3312"/>
                  <a:gd name="T70" fmla="*/ 2799 w 3321"/>
                  <a:gd name="T71" fmla="*/ 2858 h 3312"/>
                  <a:gd name="T72" fmla="*/ 2577 w 3321"/>
                  <a:gd name="T73" fmla="*/ 3035 h 3312"/>
                  <a:gd name="T74" fmla="*/ 2327 w 3321"/>
                  <a:gd name="T75" fmla="*/ 3171 h 3312"/>
                  <a:gd name="T76" fmla="*/ 2053 w 3321"/>
                  <a:gd name="T77" fmla="*/ 3265 h 3312"/>
                  <a:gd name="T78" fmla="*/ 1761 w 3321"/>
                  <a:gd name="T79" fmla="*/ 3309 h 3312"/>
                  <a:gd name="T80" fmla="*/ 1460 w 3321"/>
                  <a:gd name="T81" fmla="*/ 3300 h 3312"/>
                  <a:gd name="T82" fmla="*/ 1174 w 3321"/>
                  <a:gd name="T83" fmla="*/ 3239 h 3312"/>
                  <a:gd name="T84" fmla="*/ 908 w 3321"/>
                  <a:gd name="T85" fmla="*/ 3130 h 3312"/>
                  <a:gd name="T86" fmla="*/ 666 w 3321"/>
                  <a:gd name="T87" fmla="*/ 2980 h 3312"/>
                  <a:gd name="T88" fmla="*/ 455 w 3321"/>
                  <a:gd name="T89" fmla="*/ 2791 h 3312"/>
                  <a:gd name="T90" fmla="*/ 278 w 3321"/>
                  <a:gd name="T91" fmla="*/ 2570 h 3312"/>
                  <a:gd name="T92" fmla="*/ 141 w 3321"/>
                  <a:gd name="T93" fmla="*/ 2320 h 3312"/>
                  <a:gd name="T94" fmla="*/ 47 w 3321"/>
                  <a:gd name="T95" fmla="*/ 2047 h 3312"/>
                  <a:gd name="T96" fmla="*/ 3 w 3321"/>
                  <a:gd name="T97" fmla="*/ 1756 h 3312"/>
                  <a:gd name="T98" fmla="*/ 12 w 3321"/>
                  <a:gd name="T99" fmla="*/ 1456 h 3312"/>
                  <a:gd name="T100" fmla="*/ 73 w 3321"/>
                  <a:gd name="T101" fmla="*/ 1171 h 3312"/>
                  <a:gd name="T102" fmla="*/ 182 w 3321"/>
                  <a:gd name="T103" fmla="*/ 905 h 3312"/>
                  <a:gd name="T104" fmla="*/ 333 w 3321"/>
                  <a:gd name="T105" fmla="*/ 664 h 3312"/>
                  <a:gd name="T106" fmla="*/ 522 w 3321"/>
                  <a:gd name="T107" fmla="*/ 454 h 3312"/>
                  <a:gd name="T108" fmla="*/ 744 w 3321"/>
                  <a:gd name="T109" fmla="*/ 277 h 3312"/>
                  <a:gd name="T110" fmla="*/ 994 w 3321"/>
                  <a:gd name="T111" fmla="*/ 141 h 3312"/>
                  <a:gd name="T112" fmla="*/ 1268 w 3321"/>
                  <a:gd name="T113" fmla="*/ 47 h 3312"/>
                  <a:gd name="T114" fmla="*/ 1560 w 3321"/>
                  <a:gd name="T115" fmla="*/ 3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21" h="3312">
                    <a:moveTo>
                      <a:pt x="2922" y="431"/>
                    </a:moveTo>
                    <a:lnTo>
                      <a:pt x="3155" y="662"/>
                    </a:lnTo>
                    <a:lnTo>
                      <a:pt x="1494" y="2318"/>
                    </a:lnTo>
                    <a:lnTo>
                      <a:pt x="748" y="1574"/>
                    </a:lnTo>
                    <a:lnTo>
                      <a:pt x="979" y="1341"/>
                    </a:lnTo>
                    <a:lnTo>
                      <a:pt x="1494" y="1855"/>
                    </a:lnTo>
                    <a:lnTo>
                      <a:pt x="2922" y="431"/>
                    </a:lnTo>
                    <a:close/>
                    <a:moveTo>
                      <a:pt x="1661" y="0"/>
                    </a:moveTo>
                    <a:lnTo>
                      <a:pt x="1753" y="3"/>
                    </a:lnTo>
                    <a:lnTo>
                      <a:pt x="1845" y="11"/>
                    </a:lnTo>
                    <a:lnTo>
                      <a:pt x="1936" y="25"/>
                    </a:lnTo>
                    <a:lnTo>
                      <a:pt x="2027" y="42"/>
                    </a:lnTo>
                    <a:lnTo>
                      <a:pt x="2116" y="63"/>
                    </a:lnTo>
                    <a:lnTo>
                      <a:pt x="2205" y="88"/>
                    </a:lnTo>
                    <a:lnTo>
                      <a:pt x="2291" y="115"/>
                    </a:lnTo>
                    <a:lnTo>
                      <a:pt x="2026" y="380"/>
                    </a:lnTo>
                    <a:lnTo>
                      <a:pt x="1956" y="363"/>
                    </a:lnTo>
                    <a:lnTo>
                      <a:pt x="1885" y="349"/>
                    </a:lnTo>
                    <a:lnTo>
                      <a:pt x="1813" y="339"/>
                    </a:lnTo>
                    <a:lnTo>
                      <a:pt x="1738" y="333"/>
                    </a:lnTo>
                    <a:lnTo>
                      <a:pt x="1661" y="331"/>
                    </a:lnTo>
                    <a:lnTo>
                      <a:pt x="1570" y="334"/>
                    </a:lnTo>
                    <a:lnTo>
                      <a:pt x="1481" y="344"/>
                    </a:lnTo>
                    <a:lnTo>
                      <a:pt x="1394" y="358"/>
                    </a:lnTo>
                    <a:lnTo>
                      <a:pt x="1308" y="379"/>
                    </a:lnTo>
                    <a:lnTo>
                      <a:pt x="1226" y="405"/>
                    </a:lnTo>
                    <a:lnTo>
                      <a:pt x="1145" y="437"/>
                    </a:lnTo>
                    <a:lnTo>
                      <a:pt x="1067" y="472"/>
                    </a:lnTo>
                    <a:lnTo>
                      <a:pt x="991" y="513"/>
                    </a:lnTo>
                    <a:lnTo>
                      <a:pt x="919" y="559"/>
                    </a:lnTo>
                    <a:lnTo>
                      <a:pt x="850" y="608"/>
                    </a:lnTo>
                    <a:lnTo>
                      <a:pt x="785" y="662"/>
                    </a:lnTo>
                    <a:lnTo>
                      <a:pt x="723" y="721"/>
                    </a:lnTo>
                    <a:lnTo>
                      <a:pt x="664" y="783"/>
                    </a:lnTo>
                    <a:lnTo>
                      <a:pt x="610" y="848"/>
                    </a:lnTo>
                    <a:lnTo>
                      <a:pt x="561" y="916"/>
                    </a:lnTo>
                    <a:lnTo>
                      <a:pt x="514" y="989"/>
                    </a:lnTo>
                    <a:lnTo>
                      <a:pt x="473" y="1064"/>
                    </a:lnTo>
                    <a:lnTo>
                      <a:pt x="438" y="1142"/>
                    </a:lnTo>
                    <a:lnTo>
                      <a:pt x="407" y="1222"/>
                    </a:lnTo>
                    <a:lnTo>
                      <a:pt x="380" y="1305"/>
                    </a:lnTo>
                    <a:lnTo>
                      <a:pt x="359" y="1390"/>
                    </a:lnTo>
                    <a:lnTo>
                      <a:pt x="345" y="1477"/>
                    </a:lnTo>
                    <a:lnTo>
                      <a:pt x="335" y="1566"/>
                    </a:lnTo>
                    <a:lnTo>
                      <a:pt x="332" y="1656"/>
                    </a:lnTo>
                    <a:lnTo>
                      <a:pt x="335" y="1746"/>
                    </a:lnTo>
                    <a:lnTo>
                      <a:pt x="345" y="1835"/>
                    </a:lnTo>
                    <a:lnTo>
                      <a:pt x="359" y="1922"/>
                    </a:lnTo>
                    <a:lnTo>
                      <a:pt x="380" y="2007"/>
                    </a:lnTo>
                    <a:lnTo>
                      <a:pt x="407" y="2090"/>
                    </a:lnTo>
                    <a:lnTo>
                      <a:pt x="438" y="2170"/>
                    </a:lnTo>
                    <a:lnTo>
                      <a:pt x="473" y="2248"/>
                    </a:lnTo>
                    <a:lnTo>
                      <a:pt x="514" y="2323"/>
                    </a:lnTo>
                    <a:lnTo>
                      <a:pt x="561" y="2396"/>
                    </a:lnTo>
                    <a:lnTo>
                      <a:pt x="610" y="2464"/>
                    </a:lnTo>
                    <a:lnTo>
                      <a:pt x="664" y="2529"/>
                    </a:lnTo>
                    <a:lnTo>
                      <a:pt x="723" y="2591"/>
                    </a:lnTo>
                    <a:lnTo>
                      <a:pt x="785" y="2650"/>
                    </a:lnTo>
                    <a:lnTo>
                      <a:pt x="850" y="2704"/>
                    </a:lnTo>
                    <a:lnTo>
                      <a:pt x="919" y="2753"/>
                    </a:lnTo>
                    <a:lnTo>
                      <a:pt x="991" y="2799"/>
                    </a:lnTo>
                    <a:lnTo>
                      <a:pt x="1067" y="2840"/>
                    </a:lnTo>
                    <a:lnTo>
                      <a:pt x="1145" y="2875"/>
                    </a:lnTo>
                    <a:lnTo>
                      <a:pt x="1226" y="2907"/>
                    </a:lnTo>
                    <a:lnTo>
                      <a:pt x="1308" y="2933"/>
                    </a:lnTo>
                    <a:lnTo>
                      <a:pt x="1394" y="2954"/>
                    </a:lnTo>
                    <a:lnTo>
                      <a:pt x="1481" y="2968"/>
                    </a:lnTo>
                    <a:lnTo>
                      <a:pt x="1570" y="2978"/>
                    </a:lnTo>
                    <a:lnTo>
                      <a:pt x="1661" y="2981"/>
                    </a:lnTo>
                    <a:lnTo>
                      <a:pt x="1751" y="2978"/>
                    </a:lnTo>
                    <a:lnTo>
                      <a:pt x="1840" y="2968"/>
                    </a:lnTo>
                    <a:lnTo>
                      <a:pt x="1927" y="2954"/>
                    </a:lnTo>
                    <a:lnTo>
                      <a:pt x="2013" y="2933"/>
                    </a:lnTo>
                    <a:lnTo>
                      <a:pt x="2095" y="2907"/>
                    </a:lnTo>
                    <a:lnTo>
                      <a:pt x="2176" y="2875"/>
                    </a:lnTo>
                    <a:lnTo>
                      <a:pt x="2254" y="2840"/>
                    </a:lnTo>
                    <a:lnTo>
                      <a:pt x="2330" y="2799"/>
                    </a:lnTo>
                    <a:lnTo>
                      <a:pt x="2402" y="2753"/>
                    </a:lnTo>
                    <a:lnTo>
                      <a:pt x="2471" y="2704"/>
                    </a:lnTo>
                    <a:lnTo>
                      <a:pt x="2536" y="2650"/>
                    </a:lnTo>
                    <a:lnTo>
                      <a:pt x="2598" y="2591"/>
                    </a:lnTo>
                    <a:lnTo>
                      <a:pt x="2657" y="2529"/>
                    </a:lnTo>
                    <a:lnTo>
                      <a:pt x="2711" y="2464"/>
                    </a:lnTo>
                    <a:lnTo>
                      <a:pt x="2760" y="2396"/>
                    </a:lnTo>
                    <a:lnTo>
                      <a:pt x="2807" y="2323"/>
                    </a:lnTo>
                    <a:lnTo>
                      <a:pt x="2848" y="2248"/>
                    </a:lnTo>
                    <a:lnTo>
                      <a:pt x="2883" y="2170"/>
                    </a:lnTo>
                    <a:lnTo>
                      <a:pt x="2914" y="2090"/>
                    </a:lnTo>
                    <a:lnTo>
                      <a:pt x="2941" y="2007"/>
                    </a:lnTo>
                    <a:lnTo>
                      <a:pt x="2962" y="1922"/>
                    </a:lnTo>
                    <a:lnTo>
                      <a:pt x="2976" y="1835"/>
                    </a:lnTo>
                    <a:lnTo>
                      <a:pt x="2986" y="1746"/>
                    </a:lnTo>
                    <a:lnTo>
                      <a:pt x="2989" y="1656"/>
                    </a:lnTo>
                    <a:lnTo>
                      <a:pt x="3321" y="1656"/>
                    </a:lnTo>
                    <a:lnTo>
                      <a:pt x="3318" y="1756"/>
                    </a:lnTo>
                    <a:lnTo>
                      <a:pt x="3309" y="1856"/>
                    </a:lnTo>
                    <a:lnTo>
                      <a:pt x="3294" y="1952"/>
                    </a:lnTo>
                    <a:lnTo>
                      <a:pt x="3274" y="2047"/>
                    </a:lnTo>
                    <a:lnTo>
                      <a:pt x="3248" y="2141"/>
                    </a:lnTo>
                    <a:lnTo>
                      <a:pt x="3216" y="2232"/>
                    </a:lnTo>
                    <a:lnTo>
                      <a:pt x="3180" y="2320"/>
                    </a:lnTo>
                    <a:lnTo>
                      <a:pt x="3139" y="2407"/>
                    </a:lnTo>
                    <a:lnTo>
                      <a:pt x="3094" y="2490"/>
                    </a:lnTo>
                    <a:lnTo>
                      <a:pt x="3043" y="2570"/>
                    </a:lnTo>
                    <a:lnTo>
                      <a:pt x="2988" y="2648"/>
                    </a:lnTo>
                    <a:lnTo>
                      <a:pt x="2930" y="2721"/>
                    </a:lnTo>
                    <a:lnTo>
                      <a:pt x="2866" y="2791"/>
                    </a:lnTo>
                    <a:lnTo>
                      <a:pt x="2799" y="2858"/>
                    </a:lnTo>
                    <a:lnTo>
                      <a:pt x="2728" y="2922"/>
                    </a:lnTo>
                    <a:lnTo>
                      <a:pt x="2655" y="2980"/>
                    </a:lnTo>
                    <a:lnTo>
                      <a:pt x="2577" y="3035"/>
                    </a:lnTo>
                    <a:lnTo>
                      <a:pt x="2497" y="3085"/>
                    </a:lnTo>
                    <a:lnTo>
                      <a:pt x="2413" y="3130"/>
                    </a:lnTo>
                    <a:lnTo>
                      <a:pt x="2327" y="3171"/>
                    </a:lnTo>
                    <a:lnTo>
                      <a:pt x="2238" y="3208"/>
                    </a:lnTo>
                    <a:lnTo>
                      <a:pt x="2147" y="3239"/>
                    </a:lnTo>
                    <a:lnTo>
                      <a:pt x="2053" y="3265"/>
                    </a:lnTo>
                    <a:lnTo>
                      <a:pt x="1957" y="3285"/>
                    </a:lnTo>
                    <a:lnTo>
                      <a:pt x="1861" y="3300"/>
                    </a:lnTo>
                    <a:lnTo>
                      <a:pt x="1761" y="3309"/>
                    </a:lnTo>
                    <a:lnTo>
                      <a:pt x="1661" y="3312"/>
                    </a:lnTo>
                    <a:lnTo>
                      <a:pt x="1560" y="3309"/>
                    </a:lnTo>
                    <a:lnTo>
                      <a:pt x="1460" y="3300"/>
                    </a:lnTo>
                    <a:lnTo>
                      <a:pt x="1364" y="3285"/>
                    </a:lnTo>
                    <a:lnTo>
                      <a:pt x="1268" y="3265"/>
                    </a:lnTo>
                    <a:lnTo>
                      <a:pt x="1174" y="3239"/>
                    </a:lnTo>
                    <a:lnTo>
                      <a:pt x="1083" y="3208"/>
                    </a:lnTo>
                    <a:lnTo>
                      <a:pt x="994" y="3171"/>
                    </a:lnTo>
                    <a:lnTo>
                      <a:pt x="908" y="3130"/>
                    </a:lnTo>
                    <a:lnTo>
                      <a:pt x="824" y="3085"/>
                    </a:lnTo>
                    <a:lnTo>
                      <a:pt x="744" y="3035"/>
                    </a:lnTo>
                    <a:lnTo>
                      <a:pt x="666" y="2980"/>
                    </a:lnTo>
                    <a:lnTo>
                      <a:pt x="593" y="2922"/>
                    </a:lnTo>
                    <a:lnTo>
                      <a:pt x="522" y="2858"/>
                    </a:lnTo>
                    <a:lnTo>
                      <a:pt x="455" y="2791"/>
                    </a:lnTo>
                    <a:lnTo>
                      <a:pt x="391" y="2721"/>
                    </a:lnTo>
                    <a:lnTo>
                      <a:pt x="333" y="2648"/>
                    </a:lnTo>
                    <a:lnTo>
                      <a:pt x="278" y="2570"/>
                    </a:lnTo>
                    <a:lnTo>
                      <a:pt x="227" y="2490"/>
                    </a:lnTo>
                    <a:lnTo>
                      <a:pt x="182" y="2407"/>
                    </a:lnTo>
                    <a:lnTo>
                      <a:pt x="141" y="2320"/>
                    </a:lnTo>
                    <a:lnTo>
                      <a:pt x="105" y="2232"/>
                    </a:lnTo>
                    <a:lnTo>
                      <a:pt x="73" y="2141"/>
                    </a:lnTo>
                    <a:lnTo>
                      <a:pt x="47" y="2047"/>
                    </a:lnTo>
                    <a:lnTo>
                      <a:pt x="27" y="1952"/>
                    </a:lnTo>
                    <a:lnTo>
                      <a:pt x="12" y="1856"/>
                    </a:lnTo>
                    <a:lnTo>
                      <a:pt x="3" y="1756"/>
                    </a:lnTo>
                    <a:lnTo>
                      <a:pt x="0" y="1656"/>
                    </a:lnTo>
                    <a:lnTo>
                      <a:pt x="3" y="1556"/>
                    </a:lnTo>
                    <a:lnTo>
                      <a:pt x="12" y="1456"/>
                    </a:lnTo>
                    <a:lnTo>
                      <a:pt x="27" y="1360"/>
                    </a:lnTo>
                    <a:lnTo>
                      <a:pt x="47" y="1265"/>
                    </a:lnTo>
                    <a:lnTo>
                      <a:pt x="73" y="1171"/>
                    </a:lnTo>
                    <a:lnTo>
                      <a:pt x="105" y="1080"/>
                    </a:lnTo>
                    <a:lnTo>
                      <a:pt x="141" y="992"/>
                    </a:lnTo>
                    <a:lnTo>
                      <a:pt x="182" y="905"/>
                    </a:lnTo>
                    <a:lnTo>
                      <a:pt x="227" y="822"/>
                    </a:lnTo>
                    <a:lnTo>
                      <a:pt x="278" y="742"/>
                    </a:lnTo>
                    <a:lnTo>
                      <a:pt x="333" y="664"/>
                    </a:lnTo>
                    <a:lnTo>
                      <a:pt x="391" y="591"/>
                    </a:lnTo>
                    <a:lnTo>
                      <a:pt x="455" y="521"/>
                    </a:lnTo>
                    <a:lnTo>
                      <a:pt x="522" y="454"/>
                    </a:lnTo>
                    <a:lnTo>
                      <a:pt x="593" y="390"/>
                    </a:lnTo>
                    <a:lnTo>
                      <a:pt x="666" y="332"/>
                    </a:lnTo>
                    <a:lnTo>
                      <a:pt x="744" y="277"/>
                    </a:lnTo>
                    <a:lnTo>
                      <a:pt x="824" y="227"/>
                    </a:lnTo>
                    <a:lnTo>
                      <a:pt x="908" y="182"/>
                    </a:lnTo>
                    <a:lnTo>
                      <a:pt x="994" y="141"/>
                    </a:lnTo>
                    <a:lnTo>
                      <a:pt x="1083" y="104"/>
                    </a:lnTo>
                    <a:lnTo>
                      <a:pt x="1174" y="73"/>
                    </a:lnTo>
                    <a:lnTo>
                      <a:pt x="1268" y="47"/>
                    </a:lnTo>
                    <a:lnTo>
                      <a:pt x="1364" y="27"/>
                    </a:lnTo>
                    <a:lnTo>
                      <a:pt x="1460" y="12"/>
                    </a:lnTo>
                    <a:lnTo>
                      <a:pt x="1560" y="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EF739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18DB472-7E3E-420C-A8A7-B08471246E3C}"/>
                  </a:ext>
                </a:extLst>
              </p:cNvPr>
              <p:cNvSpPr/>
              <p:nvPr/>
            </p:nvSpPr>
            <p:spPr>
              <a:xfrm>
                <a:off x="6875818" y="3965592"/>
                <a:ext cx="1665311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r"/>
                <a:r>
                  <a:rPr lang="ko-KR" altLang="en-US" sz="3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던전</a:t>
                </a:r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3F614FE-D3F1-4B31-9501-C4DCA7DF1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336" y="4951131"/>
                <a:ext cx="0" cy="1118269"/>
              </a:xfrm>
              <a:prstGeom prst="line">
                <a:avLst/>
              </a:prstGeom>
              <a:ln>
                <a:solidFill>
                  <a:srgbClr val="C9C4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62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56CCF3-2439-4708-AEEC-48EBBCD7EA64}"/>
              </a:ext>
            </a:extLst>
          </p:cNvPr>
          <p:cNvGrpSpPr/>
          <p:nvPr/>
        </p:nvGrpSpPr>
        <p:grpSpPr>
          <a:xfrm>
            <a:off x="3559891" y="1757286"/>
            <a:ext cx="5072219" cy="2321082"/>
            <a:chOff x="1487330" y="1757286"/>
            <a:chExt cx="5072219" cy="232108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DB9BBF4-682B-4A8A-AFA5-D404BD2B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7" t="34312" r="39317" b="34585"/>
            <a:stretch/>
          </p:blipFill>
          <p:spPr>
            <a:xfrm flipH="1">
              <a:off x="5911849" y="2905879"/>
              <a:ext cx="647700" cy="85090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1F43D80-8D8C-4639-AA23-D24AEF449684}"/>
                </a:ext>
              </a:extLst>
            </p:cNvPr>
            <p:cNvGrpSpPr/>
            <p:nvPr/>
          </p:nvGrpSpPr>
          <p:grpSpPr>
            <a:xfrm>
              <a:off x="1487330" y="1757286"/>
              <a:ext cx="3169612" cy="2321082"/>
              <a:chOff x="1487330" y="1757286"/>
              <a:chExt cx="3169612" cy="232108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D148D00-80A7-4C4D-9102-F10AE822CD08}"/>
                  </a:ext>
                </a:extLst>
              </p:cNvPr>
              <p:cNvGrpSpPr/>
              <p:nvPr/>
            </p:nvGrpSpPr>
            <p:grpSpPr>
              <a:xfrm>
                <a:off x="1487330" y="1757286"/>
                <a:ext cx="3169612" cy="2321082"/>
                <a:chOff x="3551080" y="1633005"/>
                <a:chExt cx="3169612" cy="2321082"/>
              </a:xfrm>
            </p:grpSpPr>
            <p:pic>
              <p:nvPicPr>
                <p:cNvPr id="15" name="그림 14" descr="텍스트, 방, 자동장치, 클립아트이(가) 표시된 사진&#10;&#10;자동 생성된 설명">
                  <a:extLst>
                    <a:ext uri="{FF2B5EF4-FFF2-40B4-BE49-F238E27FC236}">
                      <a16:creationId xmlns:a16="http://schemas.microsoft.com/office/drawing/2014/main" id="{01BDEEFA-AC0B-4B4A-8552-5AA271199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58206" y="2641980"/>
                  <a:ext cx="762486" cy="990518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DD23805-338F-42D0-B084-8450A119B3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1080" y="1633005"/>
                  <a:ext cx="2321082" cy="2321082"/>
                </a:xfrm>
                <a:prstGeom prst="rect">
                  <a:avLst/>
                </a:prstGeom>
              </p:spPr>
            </p:pic>
          </p:grp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13AAB5E-1599-4E0A-A734-E06BFF95B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00000">
                <a:off x="3849630" y="2454504"/>
                <a:ext cx="402331" cy="371475"/>
              </a:xfrm>
              <a:prstGeom prst="rect">
                <a:avLst/>
              </a:prstGeom>
            </p:spPr>
          </p:pic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DB5022-ADCD-46DA-9032-108BD87F83CF}"/>
              </a:ext>
            </a:extLst>
          </p:cNvPr>
          <p:cNvGrpSpPr/>
          <p:nvPr/>
        </p:nvGrpSpPr>
        <p:grpSpPr>
          <a:xfrm>
            <a:off x="2454693" y="5127460"/>
            <a:ext cx="7282615" cy="623923"/>
            <a:chOff x="939956" y="1740999"/>
            <a:chExt cx="7282615" cy="62392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A98739-26F2-4387-9960-6D514ADE4B36}"/>
                </a:ext>
              </a:extLst>
            </p:cNvPr>
            <p:cNvSpPr/>
            <p:nvPr/>
          </p:nvSpPr>
          <p:spPr>
            <a:xfrm>
              <a:off x="3231508" y="1791350"/>
              <a:ext cx="49910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/>
                <a:t>플레이어에게 구출된 </a:t>
              </a:r>
              <a:r>
                <a:rPr lang="en-US" altLang="ko-KR" sz="1400"/>
                <a:t>NPC</a:t>
              </a:r>
              <a:r>
                <a:rPr lang="ko-KR" altLang="en-US" sz="1400"/>
                <a:t> 들은 마을에 거주하며</a:t>
              </a:r>
              <a:r>
                <a:rPr lang="en-US" altLang="ko-KR" sz="1400"/>
                <a:t>,</a:t>
              </a:r>
              <a:br>
                <a:rPr lang="en-US" altLang="ko-KR" sz="1400"/>
              </a:br>
              <a:r>
                <a:rPr lang="ko-KR" altLang="en-US" sz="1400"/>
                <a:t>구출해준 플레이어에게 도움이 되는 여러가지 활동을 함 </a:t>
              </a:r>
              <a:endParaRPr lang="en-US" altLang="ko-KR" sz="140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FB1D4FC-3759-467F-931B-D2A8CD0491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956" y="1740999"/>
              <a:ext cx="625617" cy="623923"/>
            </a:xfrm>
            <a:custGeom>
              <a:avLst/>
              <a:gdLst>
                <a:gd name="T0" fmla="*/ 1494 w 3321"/>
                <a:gd name="T1" fmla="*/ 2318 h 3312"/>
                <a:gd name="T2" fmla="*/ 1494 w 3321"/>
                <a:gd name="T3" fmla="*/ 1855 h 3312"/>
                <a:gd name="T4" fmla="*/ 1753 w 3321"/>
                <a:gd name="T5" fmla="*/ 3 h 3312"/>
                <a:gd name="T6" fmla="*/ 2027 w 3321"/>
                <a:gd name="T7" fmla="*/ 42 h 3312"/>
                <a:gd name="T8" fmla="*/ 2291 w 3321"/>
                <a:gd name="T9" fmla="*/ 115 h 3312"/>
                <a:gd name="T10" fmla="*/ 1885 w 3321"/>
                <a:gd name="T11" fmla="*/ 349 h 3312"/>
                <a:gd name="T12" fmla="*/ 1661 w 3321"/>
                <a:gd name="T13" fmla="*/ 331 h 3312"/>
                <a:gd name="T14" fmla="*/ 1394 w 3321"/>
                <a:gd name="T15" fmla="*/ 358 h 3312"/>
                <a:gd name="T16" fmla="*/ 1145 w 3321"/>
                <a:gd name="T17" fmla="*/ 437 h 3312"/>
                <a:gd name="T18" fmla="*/ 919 w 3321"/>
                <a:gd name="T19" fmla="*/ 559 h 3312"/>
                <a:gd name="T20" fmla="*/ 723 w 3321"/>
                <a:gd name="T21" fmla="*/ 721 h 3312"/>
                <a:gd name="T22" fmla="*/ 561 w 3321"/>
                <a:gd name="T23" fmla="*/ 916 h 3312"/>
                <a:gd name="T24" fmla="*/ 438 w 3321"/>
                <a:gd name="T25" fmla="*/ 1142 h 3312"/>
                <a:gd name="T26" fmla="*/ 359 w 3321"/>
                <a:gd name="T27" fmla="*/ 1390 h 3312"/>
                <a:gd name="T28" fmla="*/ 332 w 3321"/>
                <a:gd name="T29" fmla="*/ 1656 h 3312"/>
                <a:gd name="T30" fmla="*/ 359 w 3321"/>
                <a:gd name="T31" fmla="*/ 1922 h 3312"/>
                <a:gd name="T32" fmla="*/ 438 w 3321"/>
                <a:gd name="T33" fmla="*/ 2170 h 3312"/>
                <a:gd name="T34" fmla="*/ 561 w 3321"/>
                <a:gd name="T35" fmla="*/ 2396 h 3312"/>
                <a:gd name="T36" fmla="*/ 723 w 3321"/>
                <a:gd name="T37" fmla="*/ 2591 h 3312"/>
                <a:gd name="T38" fmla="*/ 919 w 3321"/>
                <a:gd name="T39" fmla="*/ 2753 h 3312"/>
                <a:gd name="T40" fmla="*/ 1145 w 3321"/>
                <a:gd name="T41" fmla="*/ 2875 h 3312"/>
                <a:gd name="T42" fmla="*/ 1394 w 3321"/>
                <a:gd name="T43" fmla="*/ 2954 h 3312"/>
                <a:gd name="T44" fmla="*/ 1661 w 3321"/>
                <a:gd name="T45" fmla="*/ 2981 h 3312"/>
                <a:gd name="T46" fmla="*/ 1927 w 3321"/>
                <a:gd name="T47" fmla="*/ 2954 h 3312"/>
                <a:gd name="T48" fmla="*/ 2176 w 3321"/>
                <a:gd name="T49" fmla="*/ 2875 h 3312"/>
                <a:gd name="T50" fmla="*/ 2402 w 3321"/>
                <a:gd name="T51" fmla="*/ 2753 h 3312"/>
                <a:gd name="T52" fmla="*/ 2598 w 3321"/>
                <a:gd name="T53" fmla="*/ 2591 h 3312"/>
                <a:gd name="T54" fmla="*/ 2760 w 3321"/>
                <a:gd name="T55" fmla="*/ 2396 h 3312"/>
                <a:gd name="T56" fmla="*/ 2883 w 3321"/>
                <a:gd name="T57" fmla="*/ 2170 h 3312"/>
                <a:gd name="T58" fmla="*/ 2962 w 3321"/>
                <a:gd name="T59" fmla="*/ 1922 h 3312"/>
                <a:gd name="T60" fmla="*/ 2989 w 3321"/>
                <a:gd name="T61" fmla="*/ 1656 h 3312"/>
                <a:gd name="T62" fmla="*/ 3309 w 3321"/>
                <a:gd name="T63" fmla="*/ 1856 h 3312"/>
                <a:gd name="T64" fmla="*/ 3248 w 3321"/>
                <a:gd name="T65" fmla="*/ 2141 h 3312"/>
                <a:gd name="T66" fmla="*/ 3139 w 3321"/>
                <a:gd name="T67" fmla="*/ 2407 h 3312"/>
                <a:gd name="T68" fmla="*/ 2988 w 3321"/>
                <a:gd name="T69" fmla="*/ 2648 h 3312"/>
                <a:gd name="T70" fmla="*/ 2799 w 3321"/>
                <a:gd name="T71" fmla="*/ 2858 h 3312"/>
                <a:gd name="T72" fmla="*/ 2577 w 3321"/>
                <a:gd name="T73" fmla="*/ 3035 h 3312"/>
                <a:gd name="T74" fmla="*/ 2327 w 3321"/>
                <a:gd name="T75" fmla="*/ 3171 h 3312"/>
                <a:gd name="T76" fmla="*/ 2053 w 3321"/>
                <a:gd name="T77" fmla="*/ 3265 h 3312"/>
                <a:gd name="T78" fmla="*/ 1761 w 3321"/>
                <a:gd name="T79" fmla="*/ 3309 h 3312"/>
                <a:gd name="T80" fmla="*/ 1460 w 3321"/>
                <a:gd name="T81" fmla="*/ 3300 h 3312"/>
                <a:gd name="T82" fmla="*/ 1174 w 3321"/>
                <a:gd name="T83" fmla="*/ 3239 h 3312"/>
                <a:gd name="T84" fmla="*/ 908 w 3321"/>
                <a:gd name="T85" fmla="*/ 3130 h 3312"/>
                <a:gd name="T86" fmla="*/ 666 w 3321"/>
                <a:gd name="T87" fmla="*/ 2980 h 3312"/>
                <a:gd name="T88" fmla="*/ 455 w 3321"/>
                <a:gd name="T89" fmla="*/ 2791 h 3312"/>
                <a:gd name="T90" fmla="*/ 278 w 3321"/>
                <a:gd name="T91" fmla="*/ 2570 h 3312"/>
                <a:gd name="T92" fmla="*/ 141 w 3321"/>
                <a:gd name="T93" fmla="*/ 2320 h 3312"/>
                <a:gd name="T94" fmla="*/ 47 w 3321"/>
                <a:gd name="T95" fmla="*/ 2047 h 3312"/>
                <a:gd name="T96" fmla="*/ 3 w 3321"/>
                <a:gd name="T97" fmla="*/ 1756 h 3312"/>
                <a:gd name="T98" fmla="*/ 12 w 3321"/>
                <a:gd name="T99" fmla="*/ 1456 h 3312"/>
                <a:gd name="T100" fmla="*/ 73 w 3321"/>
                <a:gd name="T101" fmla="*/ 1171 h 3312"/>
                <a:gd name="T102" fmla="*/ 182 w 3321"/>
                <a:gd name="T103" fmla="*/ 905 h 3312"/>
                <a:gd name="T104" fmla="*/ 333 w 3321"/>
                <a:gd name="T105" fmla="*/ 664 h 3312"/>
                <a:gd name="T106" fmla="*/ 522 w 3321"/>
                <a:gd name="T107" fmla="*/ 454 h 3312"/>
                <a:gd name="T108" fmla="*/ 744 w 3321"/>
                <a:gd name="T109" fmla="*/ 277 h 3312"/>
                <a:gd name="T110" fmla="*/ 994 w 3321"/>
                <a:gd name="T111" fmla="*/ 141 h 3312"/>
                <a:gd name="T112" fmla="*/ 1268 w 3321"/>
                <a:gd name="T113" fmla="*/ 47 h 3312"/>
                <a:gd name="T114" fmla="*/ 1560 w 3321"/>
                <a:gd name="T115" fmla="*/ 3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21" h="3312">
                  <a:moveTo>
                    <a:pt x="2922" y="431"/>
                  </a:moveTo>
                  <a:lnTo>
                    <a:pt x="3155" y="662"/>
                  </a:lnTo>
                  <a:lnTo>
                    <a:pt x="1494" y="2318"/>
                  </a:lnTo>
                  <a:lnTo>
                    <a:pt x="748" y="1574"/>
                  </a:lnTo>
                  <a:lnTo>
                    <a:pt x="979" y="1341"/>
                  </a:lnTo>
                  <a:lnTo>
                    <a:pt x="1494" y="1855"/>
                  </a:lnTo>
                  <a:lnTo>
                    <a:pt x="2922" y="431"/>
                  </a:lnTo>
                  <a:close/>
                  <a:moveTo>
                    <a:pt x="1661" y="0"/>
                  </a:moveTo>
                  <a:lnTo>
                    <a:pt x="1753" y="3"/>
                  </a:lnTo>
                  <a:lnTo>
                    <a:pt x="1845" y="11"/>
                  </a:lnTo>
                  <a:lnTo>
                    <a:pt x="1936" y="25"/>
                  </a:lnTo>
                  <a:lnTo>
                    <a:pt x="2027" y="42"/>
                  </a:lnTo>
                  <a:lnTo>
                    <a:pt x="2116" y="63"/>
                  </a:lnTo>
                  <a:lnTo>
                    <a:pt x="2205" y="88"/>
                  </a:lnTo>
                  <a:lnTo>
                    <a:pt x="2291" y="115"/>
                  </a:lnTo>
                  <a:lnTo>
                    <a:pt x="2026" y="380"/>
                  </a:lnTo>
                  <a:lnTo>
                    <a:pt x="1956" y="363"/>
                  </a:lnTo>
                  <a:lnTo>
                    <a:pt x="1885" y="349"/>
                  </a:lnTo>
                  <a:lnTo>
                    <a:pt x="1813" y="339"/>
                  </a:lnTo>
                  <a:lnTo>
                    <a:pt x="1738" y="333"/>
                  </a:lnTo>
                  <a:lnTo>
                    <a:pt x="1661" y="331"/>
                  </a:lnTo>
                  <a:lnTo>
                    <a:pt x="1570" y="334"/>
                  </a:lnTo>
                  <a:lnTo>
                    <a:pt x="1481" y="344"/>
                  </a:lnTo>
                  <a:lnTo>
                    <a:pt x="1394" y="358"/>
                  </a:lnTo>
                  <a:lnTo>
                    <a:pt x="1308" y="379"/>
                  </a:lnTo>
                  <a:lnTo>
                    <a:pt x="1226" y="405"/>
                  </a:lnTo>
                  <a:lnTo>
                    <a:pt x="1145" y="437"/>
                  </a:lnTo>
                  <a:lnTo>
                    <a:pt x="1067" y="472"/>
                  </a:lnTo>
                  <a:lnTo>
                    <a:pt x="991" y="513"/>
                  </a:lnTo>
                  <a:lnTo>
                    <a:pt x="919" y="559"/>
                  </a:lnTo>
                  <a:lnTo>
                    <a:pt x="850" y="608"/>
                  </a:lnTo>
                  <a:lnTo>
                    <a:pt x="785" y="662"/>
                  </a:lnTo>
                  <a:lnTo>
                    <a:pt x="723" y="721"/>
                  </a:lnTo>
                  <a:lnTo>
                    <a:pt x="664" y="783"/>
                  </a:lnTo>
                  <a:lnTo>
                    <a:pt x="610" y="848"/>
                  </a:lnTo>
                  <a:lnTo>
                    <a:pt x="561" y="916"/>
                  </a:lnTo>
                  <a:lnTo>
                    <a:pt x="514" y="989"/>
                  </a:lnTo>
                  <a:lnTo>
                    <a:pt x="473" y="1064"/>
                  </a:lnTo>
                  <a:lnTo>
                    <a:pt x="438" y="1142"/>
                  </a:lnTo>
                  <a:lnTo>
                    <a:pt x="407" y="1222"/>
                  </a:lnTo>
                  <a:lnTo>
                    <a:pt x="380" y="1305"/>
                  </a:lnTo>
                  <a:lnTo>
                    <a:pt x="359" y="1390"/>
                  </a:lnTo>
                  <a:lnTo>
                    <a:pt x="345" y="1477"/>
                  </a:lnTo>
                  <a:lnTo>
                    <a:pt x="335" y="1566"/>
                  </a:lnTo>
                  <a:lnTo>
                    <a:pt x="332" y="1656"/>
                  </a:lnTo>
                  <a:lnTo>
                    <a:pt x="335" y="1746"/>
                  </a:lnTo>
                  <a:lnTo>
                    <a:pt x="345" y="1835"/>
                  </a:lnTo>
                  <a:lnTo>
                    <a:pt x="359" y="1922"/>
                  </a:lnTo>
                  <a:lnTo>
                    <a:pt x="380" y="2007"/>
                  </a:lnTo>
                  <a:lnTo>
                    <a:pt x="407" y="2090"/>
                  </a:lnTo>
                  <a:lnTo>
                    <a:pt x="438" y="2170"/>
                  </a:lnTo>
                  <a:lnTo>
                    <a:pt x="473" y="2248"/>
                  </a:lnTo>
                  <a:lnTo>
                    <a:pt x="514" y="2323"/>
                  </a:lnTo>
                  <a:lnTo>
                    <a:pt x="561" y="2396"/>
                  </a:lnTo>
                  <a:lnTo>
                    <a:pt x="610" y="2464"/>
                  </a:lnTo>
                  <a:lnTo>
                    <a:pt x="664" y="2529"/>
                  </a:lnTo>
                  <a:lnTo>
                    <a:pt x="723" y="2591"/>
                  </a:lnTo>
                  <a:lnTo>
                    <a:pt x="785" y="2650"/>
                  </a:lnTo>
                  <a:lnTo>
                    <a:pt x="850" y="2704"/>
                  </a:lnTo>
                  <a:lnTo>
                    <a:pt x="919" y="2753"/>
                  </a:lnTo>
                  <a:lnTo>
                    <a:pt x="991" y="2799"/>
                  </a:lnTo>
                  <a:lnTo>
                    <a:pt x="1067" y="2840"/>
                  </a:lnTo>
                  <a:lnTo>
                    <a:pt x="1145" y="2875"/>
                  </a:lnTo>
                  <a:lnTo>
                    <a:pt x="1226" y="2907"/>
                  </a:lnTo>
                  <a:lnTo>
                    <a:pt x="1308" y="2933"/>
                  </a:lnTo>
                  <a:lnTo>
                    <a:pt x="1394" y="2954"/>
                  </a:lnTo>
                  <a:lnTo>
                    <a:pt x="1481" y="2968"/>
                  </a:lnTo>
                  <a:lnTo>
                    <a:pt x="1570" y="2978"/>
                  </a:lnTo>
                  <a:lnTo>
                    <a:pt x="1661" y="2981"/>
                  </a:lnTo>
                  <a:lnTo>
                    <a:pt x="1751" y="2978"/>
                  </a:lnTo>
                  <a:lnTo>
                    <a:pt x="1840" y="2968"/>
                  </a:lnTo>
                  <a:lnTo>
                    <a:pt x="1927" y="2954"/>
                  </a:lnTo>
                  <a:lnTo>
                    <a:pt x="2013" y="2933"/>
                  </a:lnTo>
                  <a:lnTo>
                    <a:pt x="2095" y="2907"/>
                  </a:lnTo>
                  <a:lnTo>
                    <a:pt x="2176" y="2875"/>
                  </a:lnTo>
                  <a:lnTo>
                    <a:pt x="2254" y="2840"/>
                  </a:lnTo>
                  <a:lnTo>
                    <a:pt x="2330" y="2799"/>
                  </a:lnTo>
                  <a:lnTo>
                    <a:pt x="2402" y="2753"/>
                  </a:lnTo>
                  <a:lnTo>
                    <a:pt x="2471" y="2704"/>
                  </a:lnTo>
                  <a:lnTo>
                    <a:pt x="2536" y="2650"/>
                  </a:lnTo>
                  <a:lnTo>
                    <a:pt x="2598" y="2591"/>
                  </a:lnTo>
                  <a:lnTo>
                    <a:pt x="2657" y="2529"/>
                  </a:lnTo>
                  <a:lnTo>
                    <a:pt x="2711" y="2464"/>
                  </a:lnTo>
                  <a:lnTo>
                    <a:pt x="2760" y="2396"/>
                  </a:lnTo>
                  <a:lnTo>
                    <a:pt x="2807" y="2323"/>
                  </a:lnTo>
                  <a:lnTo>
                    <a:pt x="2848" y="2248"/>
                  </a:lnTo>
                  <a:lnTo>
                    <a:pt x="2883" y="2170"/>
                  </a:lnTo>
                  <a:lnTo>
                    <a:pt x="2914" y="2090"/>
                  </a:lnTo>
                  <a:lnTo>
                    <a:pt x="2941" y="2007"/>
                  </a:lnTo>
                  <a:lnTo>
                    <a:pt x="2962" y="1922"/>
                  </a:lnTo>
                  <a:lnTo>
                    <a:pt x="2976" y="1835"/>
                  </a:lnTo>
                  <a:lnTo>
                    <a:pt x="2986" y="1746"/>
                  </a:lnTo>
                  <a:lnTo>
                    <a:pt x="2989" y="1656"/>
                  </a:lnTo>
                  <a:lnTo>
                    <a:pt x="3321" y="1656"/>
                  </a:lnTo>
                  <a:lnTo>
                    <a:pt x="3318" y="1756"/>
                  </a:lnTo>
                  <a:lnTo>
                    <a:pt x="3309" y="1856"/>
                  </a:lnTo>
                  <a:lnTo>
                    <a:pt x="3294" y="1952"/>
                  </a:lnTo>
                  <a:lnTo>
                    <a:pt x="3274" y="2047"/>
                  </a:lnTo>
                  <a:lnTo>
                    <a:pt x="3248" y="2141"/>
                  </a:lnTo>
                  <a:lnTo>
                    <a:pt x="3216" y="2232"/>
                  </a:lnTo>
                  <a:lnTo>
                    <a:pt x="3180" y="2320"/>
                  </a:lnTo>
                  <a:lnTo>
                    <a:pt x="3139" y="2407"/>
                  </a:lnTo>
                  <a:lnTo>
                    <a:pt x="3094" y="2490"/>
                  </a:lnTo>
                  <a:lnTo>
                    <a:pt x="3043" y="2570"/>
                  </a:lnTo>
                  <a:lnTo>
                    <a:pt x="2988" y="2648"/>
                  </a:lnTo>
                  <a:lnTo>
                    <a:pt x="2930" y="2721"/>
                  </a:lnTo>
                  <a:lnTo>
                    <a:pt x="2866" y="2791"/>
                  </a:lnTo>
                  <a:lnTo>
                    <a:pt x="2799" y="2858"/>
                  </a:lnTo>
                  <a:lnTo>
                    <a:pt x="2728" y="2922"/>
                  </a:lnTo>
                  <a:lnTo>
                    <a:pt x="2655" y="2980"/>
                  </a:lnTo>
                  <a:lnTo>
                    <a:pt x="2577" y="3035"/>
                  </a:lnTo>
                  <a:lnTo>
                    <a:pt x="2497" y="3085"/>
                  </a:lnTo>
                  <a:lnTo>
                    <a:pt x="2413" y="3130"/>
                  </a:lnTo>
                  <a:lnTo>
                    <a:pt x="2327" y="3171"/>
                  </a:lnTo>
                  <a:lnTo>
                    <a:pt x="2238" y="3208"/>
                  </a:lnTo>
                  <a:lnTo>
                    <a:pt x="2147" y="3239"/>
                  </a:lnTo>
                  <a:lnTo>
                    <a:pt x="2053" y="3265"/>
                  </a:lnTo>
                  <a:lnTo>
                    <a:pt x="1957" y="3285"/>
                  </a:lnTo>
                  <a:lnTo>
                    <a:pt x="1861" y="3300"/>
                  </a:lnTo>
                  <a:lnTo>
                    <a:pt x="1761" y="3309"/>
                  </a:lnTo>
                  <a:lnTo>
                    <a:pt x="1661" y="3312"/>
                  </a:lnTo>
                  <a:lnTo>
                    <a:pt x="1560" y="3309"/>
                  </a:lnTo>
                  <a:lnTo>
                    <a:pt x="1460" y="3300"/>
                  </a:lnTo>
                  <a:lnTo>
                    <a:pt x="1364" y="3285"/>
                  </a:lnTo>
                  <a:lnTo>
                    <a:pt x="1268" y="3265"/>
                  </a:lnTo>
                  <a:lnTo>
                    <a:pt x="1174" y="3239"/>
                  </a:lnTo>
                  <a:lnTo>
                    <a:pt x="1083" y="3208"/>
                  </a:lnTo>
                  <a:lnTo>
                    <a:pt x="994" y="3171"/>
                  </a:lnTo>
                  <a:lnTo>
                    <a:pt x="908" y="3130"/>
                  </a:lnTo>
                  <a:lnTo>
                    <a:pt x="824" y="3085"/>
                  </a:lnTo>
                  <a:lnTo>
                    <a:pt x="744" y="3035"/>
                  </a:lnTo>
                  <a:lnTo>
                    <a:pt x="666" y="2980"/>
                  </a:lnTo>
                  <a:lnTo>
                    <a:pt x="593" y="2922"/>
                  </a:lnTo>
                  <a:lnTo>
                    <a:pt x="522" y="2858"/>
                  </a:lnTo>
                  <a:lnTo>
                    <a:pt x="455" y="2791"/>
                  </a:lnTo>
                  <a:lnTo>
                    <a:pt x="391" y="2721"/>
                  </a:lnTo>
                  <a:lnTo>
                    <a:pt x="333" y="2648"/>
                  </a:lnTo>
                  <a:lnTo>
                    <a:pt x="278" y="2570"/>
                  </a:lnTo>
                  <a:lnTo>
                    <a:pt x="227" y="2490"/>
                  </a:lnTo>
                  <a:lnTo>
                    <a:pt x="182" y="2407"/>
                  </a:lnTo>
                  <a:lnTo>
                    <a:pt x="141" y="2320"/>
                  </a:lnTo>
                  <a:lnTo>
                    <a:pt x="105" y="2232"/>
                  </a:lnTo>
                  <a:lnTo>
                    <a:pt x="73" y="2141"/>
                  </a:lnTo>
                  <a:lnTo>
                    <a:pt x="47" y="2047"/>
                  </a:lnTo>
                  <a:lnTo>
                    <a:pt x="27" y="1952"/>
                  </a:lnTo>
                  <a:lnTo>
                    <a:pt x="12" y="1856"/>
                  </a:lnTo>
                  <a:lnTo>
                    <a:pt x="3" y="1756"/>
                  </a:lnTo>
                  <a:lnTo>
                    <a:pt x="0" y="1656"/>
                  </a:lnTo>
                  <a:lnTo>
                    <a:pt x="3" y="1556"/>
                  </a:lnTo>
                  <a:lnTo>
                    <a:pt x="12" y="1456"/>
                  </a:lnTo>
                  <a:lnTo>
                    <a:pt x="27" y="1360"/>
                  </a:lnTo>
                  <a:lnTo>
                    <a:pt x="47" y="1265"/>
                  </a:lnTo>
                  <a:lnTo>
                    <a:pt x="73" y="1171"/>
                  </a:lnTo>
                  <a:lnTo>
                    <a:pt x="105" y="1080"/>
                  </a:lnTo>
                  <a:lnTo>
                    <a:pt x="141" y="992"/>
                  </a:lnTo>
                  <a:lnTo>
                    <a:pt x="182" y="905"/>
                  </a:lnTo>
                  <a:lnTo>
                    <a:pt x="227" y="822"/>
                  </a:lnTo>
                  <a:lnTo>
                    <a:pt x="278" y="742"/>
                  </a:lnTo>
                  <a:lnTo>
                    <a:pt x="333" y="664"/>
                  </a:lnTo>
                  <a:lnTo>
                    <a:pt x="391" y="591"/>
                  </a:lnTo>
                  <a:lnTo>
                    <a:pt x="455" y="521"/>
                  </a:lnTo>
                  <a:lnTo>
                    <a:pt x="522" y="454"/>
                  </a:lnTo>
                  <a:lnTo>
                    <a:pt x="593" y="390"/>
                  </a:lnTo>
                  <a:lnTo>
                    <a:pt x="666" y="332"/>
                  </a:lnTo>
                  <a:lnTo>
                    <a:pt x="744" y="277"/>
                  </a:lnTo>
                  <a:lnTo>
                    <a:pt x="824" y="227"/>
                  </a:lnTo>
                  <a:lnTo>
                    <a:pt x="908" y="182"/>
                  </a:lnTo>
                  <a:lnTo>
                    <a:pt x="994" y="141"/>
                  </a:lnTo>
                  <a:lnTo>
                    <a:pt x="1083" y="104"/>
                  </a:lnTo>
                  <a:lnTo>
                    <a:pt x="1174" y="73"/>
                  </a:lnTo>
                  <a:lnTo>
                    <a:pt x="1268" y="47"/>
                  </a:lnTo>
                  <a:lnTo>
                    <a:pt x="1364" y="27"/>
                  </a:lnTo>
                  <a:lnTo>
                    <a:pt x="1460" y="12"/>
                  </a:lnTo>
                  <a:lnTo>
                    <a:pt x="1560" y="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3C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437295-B88F-46F7-9CF1-024D30467A1C}"/>
                </a:ext>
              </a:extLst>
            </p:cNvPr>
            <p:cNvSpPr/>
            <p:nvPr/>
          </p:nvSpPr>
          <p:spPr>
            <a:xfrm>
              <a:off x="1681402" y="1822128"/>
              <a:ext cx="15501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NPC</a:t>
              </a:r>
              <a:endPara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7BFC29-A421-4ACF-B8B5-07933EB333D4}"/>
                </a:ext>
              </a:extLst>
            </p:cNvPr>
            <p:cNvCxnSpPr>
              <a:cxnSpLocks/>
            </p:cNvCxnSpPr>
            <p:nvPr/>
          </p:nvCxnSpPr>
          <p:spPr>
            <a:xfrm>
              <a:off x="3074236" y="1835305"/>
              <a:ext cx="0" cy="435311"/>
            </a:xfrm>
            <a:prstGeom prst="line">
              <a:avLst/>
            </a:prstGeom>
            <a:ln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33A4B3-BAA5-4733-A2E9-972F860EE904}"/>
              </a:ext>
            </a:extLst>
          </p:cNvPr>
          <p:cNvGrpSpPr/>
          <p:nvPr/>
        </p:nvGrpSpPr>
        <p:grpSpPr>
          <a:xfrm>
            <a:off x="4931760" y="1180249"/>
            <a:ext cx="2419350" cy="4497502"/>
            <a:chOff x="4757652" y="1100720"/>
            <a:chExt cx="2419350" cy="449750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C7B331C-D467-4852-AFE0-4E3EB324B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652" y="3382134"/>
              <a:ext cx="2419350" cy="0"/>
            </a:xfrm>
            <a:prstGeom prst="straightConnector1">
              <a:avLst/>
            </a:prstGeom>
            <a:ln w="19050">
              <a:solidFill>
                <a:srgbClr val="93C9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A9D99A4-634C-460E-AC13-6CC49F1E1B46}"/>
                </a:ext>
              </a:extLst>
            </p:cNvPr>
            <p:cNvCxnSpPr>
              <a:cxnSpLocks/>
            </p:cNvCxnSpPr>
            <p:nvPr/>
          </p:nvCxnSpPr>
          <p:spPr>
            <a:xfrm>
              <a:off x="4757652" y="2759834"/>
              <a:ext cx="2419350" cy="0"/>
            </a:xfrm>
            <a:prstGeom prst="straightConnector1">
              <a:avLst/>
            </a:prstGeom>
            <a:ln w="19050">
              <a:solidFill>
                <a:srgbClr val="93C9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7EF9B7-302E-4B19-BF5D-2EA34C5E5A59}"/>
                </a:ext>
              </a:extLst>
            </p:cNvPr>
            <p:cNvSpPr txBox="1"/>
            <p:nvPr/>
          </p:nvSpPr>
          <p:spPr>
            <a:xfrm>
              <a:off x="5644161" y="22644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진입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FB9713-57C0-4B4C-B616-C149514D4C82}"/>
                </a:ext>
              </a:extLst>
            </p:cNvPr>
            <p:cNvSpPr txBox="1"/>
            <p:nvPr/>
          </p:nvSpPr>
          <p:spPr>
            <a:xfrm>
              <a:off x="5376460" y="3496371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NPC </a:t>
              </a:r>
              <a:r>
                <a:rPr lang="ko-KR" altLang="en-US"/>
                <a:t>구출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52673A5-07A4-49A0-B134-B8CBC48E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052" y="1100720"/>
              <a:ext cx="1682547" cy="1682547"/>
            </a:xfrm>
            <a:prstGeom prst="rect">
              <a:avLst/>
            </a:prstGeom>
          </p:spPr>
        </p:pic>
        <p:pic>
          <p:nvPicPr>
            <p:cNvPr id="36" name="그림 35" descr="텍스트, 방, 자동장치, 클립아트이(가) 표시된 사진&#10;&#10;자동 생성된 설명">
              <a:extLst>
                <a:ext uri="{FF2B5EF4-FFF2-40B4-BE49-F238E27FC236}">
                  <a16:creationId xmlns:a16="http://schemas.microsoft.com/office/drawing/2014/main" id="{2AF9E1CC-C22B-49B0-8FAA-48D8FDF9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3383" y="3933074"/>
              <a:ext cx="456648" cy="59321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84BC17-564B-4242-9353-77BDFA373124}"/>
                </a:ext>
              </a:extLst>
            </p:cNvPr>
            <p:cNvSpPr txBox="1"/>
            <p:nvPr/>
          </p:nvSpPr>
          <p:spPr>
            <a:xfrm>
              <a:off x="5400503" y="4578006"/>
              <a:ext cx="1133644" cy="1020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상점 </a:t>
              </a: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NPC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버프 </a:t>
              </a: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NPC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· · ·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B7645C-1AF7-4A83-A55A-65D855132C50}"/>
              </a:ext>
            </a:extLst>
          </p:cNvPr>
          <p:cNvGrpSpPr/>
          <p:nvPr/>
        </p:nvGrpSpPr>
        <p:grpSpPr>
          <a:xfrm>
            <a:off x="7719510" y="1819088"/>
            <a:ext cx="2697008" cy="3156062"/>
            <a:chOff x="7545402" y="1739559"/>
            <a:chExt cx="2697008" cy="315606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3ECC00D-D9FB-4565-A885-7B4F23570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93" r="13157"/>
            <a:stretch/>
          </p:blipFill>
          <p:spPr>
            <a:xfrm flipH="1">
              <a:off x="7545402" y="1739559"/>
              <a:ext cx="2697008" cy="2697008"/>
            </a:xfrm>
            <a:prstGeom prst="ellipse">
              <a:avLst/>
            </a:prstGeom>
            <a:ln w="28575">
              <a:solidFill>
                <a:srgbClr val="93C9EB"/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7584D5-E05A-40A1-BDC9-BA584D9D34DE}"/>
                </a:ext>
              </a:extLst>
            </p:cNvPr>
            <p:cNvSpPr txBox="1"/>
            <p:nvPr/>
          </p:nvSpPr>
          <p:spPr>
            <a:xfrm>
              <a:off x="8517841" y="452628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+mn-ea"/>
                </a:rPr>
                <a:t>‘</a:t>
              </a:r>
              <a:r>
                <a:rPr lang="ko-KR" altLang="en-US" b="1">
                  <a:latin typeface="+mn-ea"/>
                </a:rPr>
                <a:t>던전</a:t>
              </a:r>
              <a:r>
                <a:rPr lang="en-US" altLang="ko-KR" b="1">
                  <a:latin typeface="+mn-ea"/>
                </a:rPr>
                <a:t>’</a:t>
              </a:r>
              <a:endParaRPr lang="ko-KR" altLang="en-US" b="1"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BA20A0-D186-40CE-AD6F-058E907AEAF8}"/>
              </a:ext>
            </a:extLst>
          </p:cNvPr>
          <p:cNvGrpSpPr/>
          <p:nvPr/>
        </p:nvGrpSpPr>
        <p:grpSpPr>
          <a:xfrm>
            <a:off x="1775482" y="1819696"/>
            <a:ext cx="2696400" cy="3155454"/>
            <a:chOff x="1601374" y="1740167"/>
            <a:chExt cx="2696400" cy="31554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2C75D2-16BB-45AC-821A-F8C1354BABC2}"/>
                </a:ext>
              </a:extLst>
            </p:cNvPr>
            <p:cNvSpPr txBox="1"/>
            <p:nvPr/>
          </p:nvSpPr>
          <p:spPr>
            <a:xfrm>
              <a:off x="2562289" y="452628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+mn-ea"/>
                </a:rPr>
                <a:t>‘</a:t>
              </a:r>
              <a:r>
                <a:rPr lang="ko-KR" altLang="en-US" b="1">
                  <a:latin typeface="+mn-ea"/>
                </a:rPr>
                <a:t>마을</a:t>
              </a:r>
              <a:r>
                <a:rPr lang="en-US" altLang="ko-KR" b="1">
                  <a:latin typeface="+mn-ea"/>
                </a:rPr>
                <a:t>’</a:t>
              </a:r>
              <a:endParaRPr lang="ko-KR" altLang="en-US" b="1"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DEF1544-685E-4243-B476-2B48C7295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071" r="19071"/>
            <a:stretch/>
          </p:blipFill>
          <p:spPr>
            <a:xfrm>
              <a:off x="1601374" y="1740167"/>
              <a:ext cx="2696400" cy="2696400"/>
            </a:xfrm>
            <a:prstGeom prst="ellipse">
              <a:avLst/>
            </a:prstGeom>
            <a:ln w="28575">
              <a:solidFill>
                <a:srgbClr val="93C9E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751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54B6BA-2F48-478A-8DBD-8068929ED553}"/>
              </a:ext>
            </a:extLst>
          </p:cNvPr>
          <p:cNvGrpSpPr/>
          <p:nvPr/>
        </p:nvGrpSpPr>
        <p:grpSpPr>
          <a:xfrm>
            <a:off x="1593580" y="1696547"/>
            <a:ext cx="9004840" cy="3464906"/>
            <a:chOff x="1179597" y="1608324"/>
            <a:chExt cx="9004840" cy="346490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E4B6BB6-25BA-4DBA-814C-9F1A0A0C3424}"/>
                </a:ext>
              </a:extLst>
            </p:cNvPr>
            <p:cNvGrpSpPr/>
            <p:nvPr/>
          </p:nvGrpSpPr>
          <p:grpSpPr>
            <a:xfrm>
              <a:off x="1179597" y="1955474"/>
              <a:ext cx="4394200" cy="2864058"/>
              <a:chOff x="12700" y="1600200"/>
              <a:chExt cx="6642100" cy="432919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B8D12A6-1601-439C-9A92-204050E25C31}"/>
                  </a:ext>
                </a:extLst>
              </p:cNvPr>
              <p:cNvSpPr/>
              <p:nvPr/>
            </p:nvSpPr>
            <p:spPr>
              <a:xfrm>
                <a:off x="2349500" y="1600200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3C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BDA5B6E-11DB-415D-BCB9-DE9B2AE2C396}"/>
                  </a:ext>
                </a:extLst>
              </p:cNvPr>
              <p:cNvSpPr/>
              <p:nvPr/>
            </p:nvSpPr>
            <p:spPr>
              <a:xfrm>
                <a:off x="4686300" y="1600200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3C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rgbClr val="93C9EB"/>
                    </a:solidFill>
                  </a:rPr>
                  <a:t>상점 방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F4FC8-1496-4431-8C7C-FB970D7137CF}"/>
                  </a:ext>
                </a:extLst>
              </p:cNvPr>
              <p:cNvSpPr/>
              <p:nvPr/>
            </p:nvSpPr>
            <p:spPr>
              <a:xfrm>
                <a:off x="2349500" y="3138458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3C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rgbClr val="93C9EB"/>
                    </a:solidFill>
                  </a:rPr>
                  <a:t>NPC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방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A98A77A-7E14-4751-9217-482E2F21F352}"/>
                  </a:ext>
                </a:extLst>
              </p:cNvPr>
              <p:cNvSpPr/>
              <p:nvPr/>
            </p:nvSpPr>
            <p:spPr>
              <a:xfrm>
                <a:off x="2349500" y="4676716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3C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80375E9-BAFE-489F-8ED2-1F829238A00C}"/>
                  </a:ext>
                </a:extLst>
              </p:cNvPr>
              <p:cNvSpPr/>
              <p:nvPr/>
            </p:nvSpPr>
            <p:spPr>
              <a:xfrm>
                <a:off x="4686300" y="4676716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rgbClr val="EF7398"/>
                    </a:solidFill>
                  </a:rPr>
                  <a:t>보스 방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E78ED62-5328-470E-AB28-F0E9A90DB3CC}"/>
                  </a:ext>
                </a:extLst>
              </p:cNvPr>
              <p:cNvSpPr/>
              <p:nvPr/>
            </p:nvSpPr>
            <p:spPr>
              <a:xfrm>
                <a:off x="12700" y="4676716"/>
                <a:ext cx="1968500" cy="12526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3C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rgbClr val="93C9EB"/>
                    </a:solidFill>
                  </a:rPr>
                  <a:t>강화 방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45EA1F-E3AB-4DB3-9C79-5B21F71FA2B6}"/>
                </a:ext>
              </a:extLst>
            </p:cNvPr>
            <p:cNvGrpSpPr/>
            <p:nvPr/>
          </p:nvGrpSpPr>
          <p:grpSpPr>
            <a:xfrm>
              <a:off x="6530972" y="1608324"/>
              <a:ext cx="3653465" cy="3464906"/>
              <a:chOff x="6530972" y="1608324"/>
              <a:chExt cx="3653465" cy="3464906"/>
            </a:xfrm>
          </p:grpSpPr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27BA7364-3ACD-4D8B-8F0A-8CCE3D571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0972" y="1608324"/>
                <a:ext cx="696186" cy="694300"/>
              </a:xfrm>
              <a:custGeom>
                <a:avLst/>
                <a:gdLst>
                  <a:gd name="T0" fmla="*/ 1494 w 3321"/>
                  <a:gd name="T1" fmla="*/ 2318 h 3312"/>
                  <a:gd name="T2" fmla="*/ 1494 w 3321"/>
                  <a:gd name="T3" fmla="*/ 1855 h 3312"/>
                  <a:gd name="T4" fmla="*/ 1753 w 3321"/>
                  <a:gd name="T5" fmla="*/ 3 h 3312"/>
                  <a:gd name="T6" fmla="*/ 2027 w 3321"/>
                  <a:gd name="T7" fmla="*/ 42 h 3312"/>
                  <a:gd name="T8" fmla="*/ 2291 w 3321"/>
                  <a:gd name="T9" fmla="*/ 115 h 3312"/>
                  <a:gd name="T10" fmla="*/ 1885 w 3321"/>
                  <a:gd name="T11" fmla="*/ 349 h 3312"/>
                  <a:gd name="T12" fmla="*/ 1661 w 3321"/>
                  <a:gd name="T13" fmla="*/ 331 h 3312"/>
                  <a:gd name="T14" fmla="*/ 1394 w 3321"/>
                  <a:gd name="T15" fmla="*/ 358 h 3312"/>
                  <a:gd name="T16" fmla="*/ 1145 w 3321"/>
                  <a:gd name="T17" fmla="*/ 437 h 3312"/>
                  <a:gd name="T18" fmla="*/ 919 w 3321"/>
                  <a:gd name="T19" fmla="*/ 559 h 3312"/>
                  <a:gd name="T20" fmla="*/ 723 w 3321"/>
                  <a:gd name="T21" fmla="*/ 721 h 3312"/>
                  <a:gd name="T22" fmla="*/ 561 w 3321"/>
                  <a:gd name="T23" fmla="*/ 916 h 3312"/>
                  <a:gd name="T24" fmla="*/ 438 w 3321"/>
                  <a:gd name="T25" fmla="*/ 1142 h 3312"/>
                  <a:gd name="T26" fmla="*/ 359 w 3321"/>
                  <a:gd name="T27" fmla="*/ 1390 h 3312"/>
                  <a:gd name="T28" fmla="*/ 332 w 3321"/>
                  <a:gd name="T29" fmla="*/ 1656 h 3312"/>
                  <a:gd name="T30" fmla="*/ 359 w 3321"/>
                  <a:gd name="T31" fmla="*/ 1922 h 3312"/>
                  <a:gd name="T32" fmla="*/ 438 w 3321"/>
                  <a:gd name="T33" fmla="*/ 2170 h 3312"/>
                  <a:gd name="T34" fmla="*/ 561 w 3321"/>
                  <a:gd name="T35" fmla="*/ 2396 h 3312"/>
                  <a:gd name="T36" fmla="*/ 723 w 3321"/>
                  <a:gd name="T37" fmla="*/ 2591 h 3312"/>
                  <a:gd name="T38" fmla="*/ 919 w 3321"/>
                  <a:gd name="T39" fmla="*/ 2753 h 3312"/>
                  <a:gd name="T40" fmla="*/ 1145 w 3321"/>
                  <a:gd name="T41" fmla="*/ 2875 h 3312"/>
                  <a:gd name="T42" fmla="*/ 1394 w 3321"/>
                  <a:gd name="T43" fmla="*/ 2954 h 3312"/>
                  <a:gd name="T44" fmla="*/ 1661 w 3321"/>
                  <a:gd name="T45" fmla="*/ 2981 h 3312"/>
                  <a:gd name="T46" fmla="*/ 1927 w 3321"/>
                  <a:gd name="T47" fmla="*/ 2954 h 3312"/>
                  <a:gd name="T48" fmla="*/ 2176 w 3321"/>
                  <a:gd name="T49" fmla="*/ 2875 h 3312"/>
                  <a:gd name="T50" fmla="*/ 2402 w 3321"/>
                  <a:gd name="T51" fmla="*/ 2753 h 3312"/>
                  <a:gd name="T52" fmla="*/ 2598 w 3321"/>
                  <a:gd name="T53" fmla="*/ 2591 h 3312"/>
                  <a:gd name="T54" fmla="*/ 2760 w 3321"/>
                  <a:gd name="T55" fmla="*/ 2396 h 3312"/>
                  <a:gd name="T56" fmla="*/ 2883 w 3321"/>
                  <a:gd name="T57" fmla="*/ 2170 h 3312"/>
                  <a:gd name="T58" fmla="*/ 2962 w 3321"/>
                  <a:gd name="T59" fmla="*/ 1922 h 3312"/>
                  <a:gd name="T60" fmla="*/ 2989 w 3321"/>
                  <a:gd name="T61" fmla="*/ 1656 h 3312"/>
                  <a:gd name="T62" fmla="*/ 3309 w 3321"/>
                  <a:gd name="T63" fmla="*/ 1856 h 3312"/>
                  <a:gd name="T64" fmla="*/ 3248 w 3321"/>
                  <a:gd name="T65" fmla="*/ 2141 h 3312"/>
                  <a:gd name="T66" fmla="*/ 3139 w 3321"/>
                  <a:gd name="T67" fmla="*/ 2407 h 3312"/>
                  <a:gd name="T68" fmla="*/ 2988 w 3321"/>
                  <a:gd name="T69" fmla="*/ 2648 h 3312"/>
                  <a:gd name="T70" fmla="*/ 2799 w 3321"/>
                  <a:gd name="T71" fmla="*/ 2858 h 3312"/>
                  <a:gd name="T72" fmla="*/ 2577 w 3321"/>
                  <a:gd name="T73" fmla="*/ 3035 h 3312"/>
                  <a:gd name="T74" fmla="*/ 2327 w 3321"/>
                  <a:gd name="T75" fmla="*/ 3171 h 3312"/>
                  <a:gd name="T76" fmla="*/ 2053 w 3321"/>
                  <a:gd name="T77" fmla="*/ 3265 h 3312"/>
                  <a:gd name="T78" fmla="*/ 1761 w 3321"/>
                  <a:gd name="T79" fmla="*/ 3309 h 3312"/>
                  <a:gd name="T80" fmla="*/ 1460 w 3321"/>
                  <a:gd name="T81" fmla="*/ 3300 h 3312"/>
                  <a:gd name="T82" fmla="*/ 1174 w 3321"/>
                  <a:gd name="T83" fmla="*/ 3239 h 3312"/>
                  <a:gd name="T84" fmla="*/ 908 w 3321"/>
                  <a:gd name="T85" fmla="*/ 3130 h 3312"/>
                  <a:gd name="T86" fmla="*/ 666 w 3321"/>
                  <a:gd name="T87" fmla="*/ 2980 h 3312"/>
                  <a:gd name="T88" fmla="*/ 455 w 3321"/>
                  <a:gd name="T89" fmla="*/ 2791 h 3312"/>
                  <a:gd name="T90" fmla="*/ 278 w 3321"/>
                  <a:gd name="T91" fmla="*/ 2570 h 3312"/>
                  <a:gd name="T92" fmla="*/ 141 w 3321"/>
                  <a:gd name="T93" fmla="*/ 2320 h 3312"/>
                  <a:gd name="T94" fmla="*/ 47 w 3321"/>
                  <a:gd name="T95" fmla="*/ 2047 h 3312"/>
                  <a:gd name="T96" fmla="*/ 3 w 3321"/>
                  <a:gd name="T97" fmla="*/ 1756 h 3312"/>
                  <a:gd name="T98" fmla="*/ 12 w 3321"/>
                  <a:gd name="T99" fmla="*/ 1456 h 3312"/>
                  <a:gd name="T100" fmla="*/ 73 w 3321"/>
                  <a:gd name="T101" fmla="*/ 1171 h 3312"/>
                  <a:gd name="T102" fmla="*/ 182 w 3321"/>
                  <a:gd name="T103" fmla="*/ 905 h 3312"/>
                  <a:gd name="T104" fmla="*/ 333 w 3321"/>
                  <a:gd name="T105" fmla="*/ 664 h 3312"/>
                  <a:gd name="T106" fmla="*/ 522 w 3321"/>
                  <a:gd name="T107" fmla="*/ 454 h 3312"/>
                  <a:gd name="T108" fmla="*/ 744 w 3321"/>
                  <a:gd name="T109" fmla="*/ 277 h 3312"/>
                  <a:gd name="T110" fmla="*/ 994 w 3321"/>
                  <a:gd name="T111" fmla="*/ 141 h 3312"/>
                  <a:gd name="T112" fmla="*/ 1268 w 3321"/>
                  <a:gd name="T113" fmla="*/ 47 h 3312"/>
                  <a:gd name="T114" fmla="*/ 1560 w 3321"/>
                  <a:gd name="T115" fmla="*/ 3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21" h="3312">
                    <a:moveTo>
                      <a:pt x="2922" y="431"/>
                    </a:moveTo>
                    <a:lnTo>
                      <a:pt x="3155" y="662"/>
                    </a:lnTo>
                    <a:lnTo>
                      <a:pt x="1494" y="2318"/>
                    </a:lnTo>
                    <a:lnTo>
                      <a:pt x="748" y="1574"/>
                    </a:lnTo>
                    <a:lnTo>
                      <a:pt x="979" y="1341"/>
                    </a:lnTo>
                    <a:lnTo>
                      <a:pt x="1494" y="1855"/>
                    </a:lnTo>
                    <a:lnTo>
                      <a:pt x="2922" y="431"/>
                    </a:lnTo>
                    <a:close/>
                    <a:moveTo>
                      <a:pt x="1661" y="0"/>
                    </a:moveTo>
                    <a:lnTo>
                      <a:pt x="1753" y="3"/>
                    </a:lnTo>
                    <a:lnTo>
                      <a:pt x="1845" y="11"/>
                    </a:lnTo>
                    <a:lnTo>
                      <a:pt x="1936" y="25"/>
                    </a:lnTo>
                    <a:lnTo>
                      <a:pt x="2027" y="42"/>
                    </a:lnTo>
                    <a:lnTo>
                      <a:pt x="2116" y="63"/>
                    </a:lnTo>
                    <a:lnTo>
                      <a:pt x="2205" y="88"/>
                    </a:lnTo>
                    <a:lnTo>
                      <a:pt x="2291" y="115"/>
                    </a:lnTo>
                    <a:lnTo>
                      <a:pt x="2026" y="380"/>
                    </a:lnTo>
                    <a:lnTo>
                      <a:pt x="1956" y="363"/>
                    </a:lnTo>
                    <a:lnTo>
                      <a:pt x="1885" y="349"/>
                    </a:lnTo>
                    <a:lnTo>
                      <a:pt x="1813" y="339"/>
                    </a:lnTo>
                    <a:lnTo>
                      <a:pt x="1738" y="333"/>
                    </a:lnTo>
                    <a:lnTo>
                      <a:pt x="1661" y="331"/>
                    </a:lnTo>
                    <a:lnTo>
                      <a:pt x="1570" y="334"/>
                    </a:lnTo>
                    <a:lnTo>
                      <a:pt x="1481" y="344"/>
                    </a:lnTo>
                    <a:lnTo>
                      <a:pt x="1394" y="358"/>
                    </a:lnTo>
                    <a:lnTo>
                      <a:pt x="1308" y="379"/>
                    </a:lnTo>
                    <a:lnTo>
                      <a:pt x="1226" y="405"/>
                    </a:lnTo>
                    <a:lnTo>
                      <a:pt x="1145" y="437"/>
                    </a:lnTo>
                    <a:lnTo>
                      <a:pt x="1067" y="472"/>
                    </a:lnTo>
                    <a:lnTo>
                      <a:pt x="991" y="513"/>
                    </a:lnTo>
                    <a:lnTo>
                      <a:pt x="919" y="559"/>
                    </a:lnTo>
                    <a:lnTo>
                      <a:pt x="850" y="608"/>
                    </a:lnTo>
                    <a:lnTo>
                      <a:pt x="785" y="662"/>
                    </a:lnTo>
                    <a:lnTo>
                      <a:pt x="723" y="721"/>
                    </a:lnTo>
                    <a:lnTo>
                      <a:pt x="664" y="783"/>
                    </a:lnTo>
                    <a:lnTo>
                      <a:pt x="610" y="848"/>
                    </a:lnTo>
                    <a:lnTo>
                      <a:pt x="561" y="916"/>
                    </a:lnTo>
                    <a:lnTo>
                      <a:pt x="514" y="989"/>
                    </a:lnTo>
                    <a:lnTo>
                      <a:pt x="473" y="1064"/>
                    </a:lnTo>
                    <a:lnTo>
                      <a:pt x="438" y="1142"/>
                    </a:lnTo>
                    <a:lnTo>
                      <a:pt x="407" y="1222"/>
                    </a:lnTo>
                    <a:lnTo>
                      <a:pt x="380" y="1305"/>
                    </a:lnTo>
                    <a:lnTo>
                      <a:pt x="359" y="1390"/>
                    </a:lnTo>
                    <a:lnTo>
                      <a:pt x="345" y="1477"/>
                    </a:lnTo>
                    <a:lnTo>
                      <a:pt x="335" y="1566"/>
                    </a:lnTo>
                    <a:lnTo>
                      <a:pt x="332" y="1656"/>
                    </a:lnTo>
                    <a:lnTo>
                      <a:pt x="335" y="1746"/>
                    </a:lnTo>
                    <a:lnTo>
                      <a:pt x="345" y="1835"/>
                    </a:lnTo>
                    <a:lnTo>
                      <a:pt x="359" y="1922"/>
                    </a:lnTo>
                    <a:lnTo>
                      <a:pt x="380" y="2007"/>
                    </a:lnTo>
                    <a:lnTo>
                      <a:pt x="407" y="2090"/>
                    </a:lnTo>
                    <a:lnTo>
                      <a:pt x="438" y="2170"/>
                    </a:lnTo>
                    <a:lnTo>
                      <a:pt x="473" y="2248"/>
                    </a:lnTo>
                    <a:lnTo>
                      <a:pt x="514" y="2323"/>
                    </a:lnTo>
                    <a:lnTo>
                      <a:pt x="561" y="2396"/>
                    </a:lnTo>
                    <a:lnTo>
                      <a:pt x="610" y="2464"/>
                    </a:lnTo>
                    <a:lnTo>
                      <a:pt x="664" y="2529"/>
                    </a:lnTo>
                    <a:lnTo>
                      <a:pt x="723" y="2591"/>
                    </a:lnTo>
                    <a:lnTo>
                      <a:pt x="785" y="2650"/>
                    </a:lnTo>
                    <a:lnTo>
                      <a:pt x="850" y="2704"/>
                    </a:lnTo>
                    <a:lnTo>
                      <a:pt x="919" y="2753"/>
                    </a:lnTo>
                    <a:lnTo>
                      <a:pt x="991" y="2799"/>
                    </a:lnTo>
                    <a:lnTo>
                      <a:pt x="1067" y="2840"/>
                    </a:lnTo>
                    <a:lnTo>
                      <a:pt x="1145" y="2875"/>
                    </a:lnTo>
                    <a:lnTo>
                      <a:pt x="1226" y="2907"/>
                    </a:lnTo>
                    <a:lnTo>
                      <a:pt x="1308" y="2933"/>
                    </a:lnTo>
                    <a:lnTo>
                      <a:pt x="1394" y="2954"/>
                    </a:lnTo>
                    <a:lnTo>
                      <a:pt x="1481" y="2968"/>
                    </a:lnTo>
                    <a:lnTo>
                      <a:pt x="1570" y="2978"/>
                    </a:lnTo>
                    <a:lnTo>
                      <a:pt x="1661" y="2981"/>
                    </a:lnTo>
                    <a:lnTo>
                      <a:pt x="1751" y="2978"/>
                    </a:lnTo>
                    <a:lnTo>
                      <a:pt x="1840" y="2968"/>
                    </a:lnTo>
                    <a:lnTo>
                      <a:pt x="1927" y="2954"/>
                    </a:lnTo>
                    <a:lnTo>
                      <a:pt x="2013" y="2933"/>
                    </a:lnTo>
                    <a:lnTo>
                      <a:pt x="2095" y="2907"/>
                    </a:lnTo>
                    <a:lnTo>
                      <a:pt x="2176" y="2875"/>
                    </a:lnTo>
                    <a:lnTo>
                      <a:pt x="2254" y="2840"/>
                    </a:lnTo>
                    <a:lnTo>
                      <a:pt x="2330" y="2799"/>
                    </a:lnTo>
                    <a:lnTo>
                      <a:pt x="2402" y="2753"/>
                    </a:lnTo>
                    <a:lnTo>
                      <a:pt x="2471" y="2704"/>
                    </a:lnTo>
                    <a:lnTo>
                      <a:pt x="2536" y="2650"/>
                    </a:lnTo>
                    <a:lnTo>
                      <a:pt x="2598" y="2591"/>
                    </a:lnTo>
                    <a:lnTo>
                      <a:pt x="2657" y="2529"/>
                    </a:lnTo>
                    <a:lnTo>
                      <a:pt x="2711" y="2464"/>
                    </a:lnTo>
                    <a:lnTo>
                      <a:pt x="2760" y="2396"/>
                    </a:lnTo>
                    <a:lnTo>
                      <a:pt x="2807" y="2323"/>
                    </a:lnTo>
                    <a:lnTo>
                      <a:pt x="2848" y="2248"/>
                    </a:lnTo>
                    <a:lnTo>
                      <a:pt x="2883" y="2170"/>
                    </a:lnTo>
                    <a:lnTo>
                      <a:pt x="2914" y="2090"/>
                    </a:lnTo>
                    <a:lnTo>
                      <a:pt x="2941" y="2007"/>
                    </a:lnTo>
                    <a:lnTo>
                      <a:pt x="2962" y="1922"/>
                    </a:lnTo>
                    <a:lnTo>
                      <a:pt x="2976" y="1835"/>
                    </a:lnTo>
                    <a:lnTo>
                      <a:pt x="2986" y="1746"/>
                    </a:lnTo>
                    <a:lnTo>
                      <a:pt x="2989" y="1656"/>
                    </a:lnTo>
                    <a:lnTo>
                      <a:pt x="3321" y="1656"/>
                    </a:lnTo>
                    <a:lnTo>
                      <a:pt x="3318" y="1756"/>
                    </a:lnTo>
                    <a:lnTo>
                      <a:pt x="3309" y="1856"/>
                    </a:lnTo>
                    <a:lnTo>
                      <a:pt x="3294" y="1952"/>
                    </a:lnTo>
                    <a:lnTo>
                      <a:pt x="3274" y="2047"/>
                    </a:lnTo>
                    <a:lnTo>
                      <a:pt x="3248" y="2141"/>
                    </a:lnTo>
                    <a:lnTo>
                      <a:pt x="3216" y="2232"/>
                    </a:lnTo>
                    <a:lnTo>
                      <a:pt x="3180" y="2320"/>
                    </a:lnTo>
                    <a:lnTo>
                      <a:pt x="3139" y="2407"/>
                    </a:lnTo>
                    <a:lnTo>
                      <a:pt x="3094" y="2490"/>
                    </a:lnTo>
                    <a:lnTo>
                      <a:pt x="3043" y="2570"/>
                    </a:lnTo>
                    <a:lnTo>
                      <a:pt x="2988" y="2648"/>
                    </a:lnTo>
                    <a:lnTo>
                      <a:pt x="2930" y="2721"/>
                    </a:lnTo>
                    <a:lnTo>
                      <a:pt x="2866" y="2791"/>
                    </a:lnTo>
                    <a:lnTo>
                      <a:pt x="2799" y="2858"/>
                    </a:lnTo>
                    <a:lnTo>
                      <a:pt x="2728" y="2922"/>
                    </a:lnTo>
                    <a:lnTo>
                      <a:pt x="2655" y="2980"/>
                    </a:lnTo>
                    <a:lnTo>
                      <a:pt x="2577" y="3035"/>
                    </a:lnTo>
                    <a:lnTo>
                      <a:pt x="2497" y="3085"/>
                    </a:lnTo>
                    <a:lnTo>
                      <a:pt x="2413" y="3130"/>
                    </a:lnTo>
                    <a:lnTo>
                      <a:pt x="2327" y="3171"/>
                    </a:lnTo>
                    <a:lnTo>
                      <a:pt x="2238" y="3208"/>
                    </a:lnTo>
                    <a:lnTo>
                      <a:pt x="2147" y="3239"/>
                    </a:lnTo>
                    <a:lnTo>
                      <a:pt x="2053" y="3265"/>
                    </a:lnTo>
                    <a:lnTo>
                      <a:pt x="1957" y="3285"/>
                    </a:lnTo>
                    <a:lnTo>
                      <a:pt x="1861" y="3300"/>
                    </a:lnTo>
                    <a:lnTo>
                      <a:pt x="1761" y="3309"/>
                    </a:lnTo>
                    <a:lnTo>
                      <a:pt x="1661" y="3312"/>
                    </a:lnTo>
                    <a:lnTo>
                      <a:pt x="1560" y="3309"/>
                    </a:lnTo>
                    <a:lnTo>
                      <a:pt x="1460" y="3300"/>
                    </a:lnTo>
                    <a:lnTo>
                      <a:pt x="1364" y="3285"/>
                    </a:lnTo>
                    <a:lnTo>
                      <a:pt x="1268" y="3265"/>
                    </a:lnTo>
                    <a:lnTo>
                      <a:pt x="1174" y="3239"/>
                    </a:lnTo>
                    <a:lnTo>
                      <a:pt x="1083" y="3208"/>
                    </a:lnTo>
                    <a:lnTo>
                      <a:pt x="994" y="3171"/>
                    </a:lnTo>
                    <a:lnTo>
                      <a:pt x="908" y="3130"/>
                    </a:lnTo>
                    <a:lnTo>
                      <a:pt x="824" y="3085"/>
                    </a:lnTo>
                    <a:lnTo>
                      <a:pt x="744" y="3035"/>
                    </a:lnTo>
                    <a:lnTo>
                      <a:pt x="666" y="2980"/>
                    </a:lnTo>
                    <a:lnTo>
                      <a:pt x="593" y="2922"/>
                    </a:lnTo>
                    <a:lnTo>
                      <a:pt x="522" y="2858"/>
                    </a:lnTo>
                    <a:lnTo>
                      <a:pt x="455" y="2791"/>
                    </a:lnTo>
                    <a:lnTo>
                      <a:pt x="391" y="2721"/>
                    </a:lnTo>
                    <a:lnTo>
                      <a:pt x="333" y="2648"/>
                    </a:lnTo>
                    <a:lnTo>
                      <a:pt x="278" y="2570"/>
                    </a:lnTo>
                    <a:lnTo>
                      <a:pt x="227" y="2490"/>
                    </a:lnTo>
                    <a:lnTo>
                      <a:pt x="182" y="2407"/>
                    </a:lnTo>
                    <a:lnTo>
                      <a:pt x="141" y="2320"/>
                    </a:lnTo>
                    <a:lnTo>
                      <a:pt x="105" y="2232"/>
                    </a:lnTo>
                    <a:lnTo>
                      <a:pt x="73" y="2141"/>
                    </a:lnTo>
                    <a:lnTo>
                      <a:pt x="47" y="2047"/>
                    </a:lnTo>
                    <a:lnTo>
                      <a:pt x="27" y="1952"/>
                    </a:lnTo>
                    <a:lnTo>
                      <a:pt x="12" y="1856"/>
                    </a:lnTo>
                    <a:lnTo>
                      <a:pt x="3" y="1756"/>
                    </a:lnTo>
                    <a:lnTo>
                      <a:pt x="0" y="1656"/>
                    </a:lnTo>
                    <a:lnTo>
                      <a:pt x="3" y="1556"/>
                    </a:lnTo>
                    <a:lnTo>
                      <a:pt x="12" y="1456"/>
                    </a:lnTo>
                    <a:lnTo>
                      <a:pt x="27" y="1360"/>
                    </a:lnTo>
                    <a:lnTo>
                      <a:pt x="47" y="1265"/>
                    </a:lnTo>
                    <a:lnTo>
                      <a:pt x="73" y="1171"/>
                    </a:lnTo>
                    <a:lnTo>
                      <a:pt x="105" y="1080"/>
                    </a:lnTo>
                    <a:lnTo>
                      <a:pt x="141" y="992"/>
                    </a:lnTo>
                    <a:lnTo>
                      <a:pt x="182" y="905"/>
                    </a:lnTo>
                    <a:lnTo>
                      <a:pt x="227" y="822"/>
                    </a:lnTo>
                    <a:lnTo>
                      <a:pt x="278" y="742"/>
                    </a:lnTo>
                    <a:lnTo>
                      <a:pt x="333" y="664"/>
                    </a:lnTo>
                    <a:lnTo>
                      <a:pt x="391" y="591"/>
                    </a:lnTo>
                    <a:lnTo>
                      <a:pt x="455" y="521"/>
                    </a:lnTo>
                    <a:lnTo>
                      <a:pt x="522" y="454"/>
                    </a:lnTo>
                    <a:lnTo>
                      <a:pt x="593" y="390"/>
                    </a:lnTo>
                    <a:lnTo>
                      <a:pt x="666" y="332"/>
                    </a:lnTo>
                    <a:lnTo>
                      <a:pt x="744" y="277"/>
                    </a:lnTo>
                    <a:lnTo>
                      <a:pt x="824" y="227"/>
                    </a:lnTo>
                    <a:lnTo>
                      <a:pt x="908" y="182"/>
                    </a:lnTo>
                    <a:lnTo>
                      <a:pt x="994" y="141"/>
                    </a:lnTo>
                    <a:lnTo>
                      <a:pt x="1083" y="104"/>
                    </a:lnTo>
                    <a:lnTo>
                      <a:pt x="1174" y="73"/>
                    </a:lnTo>
                    <a:lnTo>
                      <a:pt x="1268" y="47"/>
                    </a:lnTo>
                    <a:lnTo>
                      <a:pt x="1364" y="27"/>
                    </a:lnTo>
                    <a:lnTo>
                      <a:pt x="1460" y="12"/>
                    </a:lnTo>
                    <a:lnTo>
                      <a:pt x="1560" y="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EF739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80604-203A-477F-AE2C-63A6A9D01FCC}"/>
                  </a:ext>
                </a:extLst>
              </p:cNvPr>
              <p:cNvSpPr txBox="1"/>
              <p:nvPr/>
            </p:nvSpPr>
            <p:spPr>
              <a:xfrm>
                <a:off x="7321732" y="1755419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/>
                  <a:t>던전 구성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183BA-2EE0-4DC9-B753-FFCB04C07A0D}"/>
                  </a:ext>
                </a:extLst>
              </p:cNvPr>
              <p:cNvSpPr txBox="1"/>
              <p:nvPr/>
            </p:nvSpPr>
            <p:spPr>
              <a:xfrm>
                <a:off x="6705600" y="2437187"/>
                <a:ext cx="3478837" cy="2636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b="1">
                    <a:solidFill>
                      <a:srgbClr val="EF7398"/>
                    </a:solidFill>
                  </a:rPr>
                  <a:t>던전</a:t>
                </a:r>
                <a:r>
                  <a:rPr lang="ko-KR" altLang="en-US" sz="1400"/>
                  <a:t>은 여러 </a:t>
                </a:r>
                <a:r>
                  <a:rPr lang="ko-KR" altLang="en-US" sz="1400" b="1">
                    <a:solidFill>
                      <a:srgbClr val="EF7398"/>
                    </a:solidFill>
                  </a:rPr>
                  <a:t>스테이지</a:t>
                </a:r>
                <a:r>
                  <a:rPr lang="ko-KR" altLang="en-US" sz="1400"/>
                  <a:t>로 구성</a:t>
                </a:r>
                <a:endParaRPr lang="en-US" altLang="ko-KR" sz="1400">
                  <a:solidFill>
                    <a:srgbClr val="EF7398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/>
                  <a:t>한 </a:t>
                </a:r>
                <a:r>
                  <a:rPr lang="ko-KR" altLang="en-US" sz="1400" b="1">
                    <a:solidFill>
                      <a:srgbClr val="EF7398"/>
                    </a:solidFill>
                  </a:rPr>
                  <a:t>스테이지</a:t>
                </a:r>
                <a:r>
                  <a:rPr lang="ko-KR" altLang="en-US" sz="1400"/>
                  <a:t>는 여러 개의 </a:t>
                </a:r>
                <a:r>
                  <a:rPr lang="ko-KR" altLang="en-US" sz="1400" b="1">
                    <a:solidFill>
                      <a:srgbClr val="EF7398"/>
                    </a:solidFill>
                  </a:rPr>
                  <a:t>방</a:t>
                </a:r>
                <a:r>
                  <a:rPr lang="ko-KR" altLang="en-US" sz="1400"/>
                  <a:t>으로 구성</a:t>
                </a:r>
                <a:endParaRPr lang="en-US" altLang="ko-KR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b="1">
                    <a:solidFill>
                      <a:srgbClr val="EF7398"/>
                    </a:solidFill>
                  </a:rPr>
                  <a:t>방</a:t>
                </a:r>
                <a:r>
                  <a:rPr lang="ko-KR" altLang="en-US" sz="1400"/>
                  <a:t>은 몇 가지 종류로 분류</a:t>
                </a:r>
                <a:endParaRPr lang="en-US" altLang="ko-KR" sz="140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400"/>
                  <a:t>일반 몬스터 방</a:t>
                </a:r>
                <a:endParaRPr lang="en-US" altLang="ko-KR" sz="140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400"/>
                  <a:t>상점 방</a:t>
                </a:r>
                <a:endParaRPr lang="en-US" altLang="ko-KR" sz="140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/>
                  <a:t>NPC </a:t>
                </a:r>
                <a:r>
                  <a:rPr lang="ko-KR" altLang="en-US" sz="1400"/>
                  <a:t>방</a:t>
                </a:r>
                <a:endParaRPr lang="en-US" altLang="ko-KR" sz="140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400"/>
                  <a:t>강화 방</a:t>
                </a:r>
                <a:endParaRPr lang="en-US" altLang="ko-KR" sz="140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400"/>
                  <a:t>보스 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76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45EA1F-E3AB-4DB3-9C79-5B21F71FA2B6}"/>
              </a:ext>
            </a:extLst>
          </p:cNvPr>
          <p:cNvGrpSpPr/>
          <p:nvPr/>
        </p:nvGrpSpPr>
        <p:grpSpPr>
          <a:xfrm>
            <a:off x="3078236" y="2140900"/>
            <a:ext cx="6035528" cy="2576201"/>
            <a:chOff x="6530972" y="1608324"/>
            <a:chExt cx="6035528" cy="25762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27BA7364-3ACD-4D8B-8F0A-8CCE3D5710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0972" y="1608324"/>
              <a:ext cx="696186" cy="694300"/>
            </a:xfrm>
            <a:custGeom>
              <a:avLst/>
              <a:gdLst>
                <a:gd name="T0" fmla="*/ 1494 w 3321"/>
                <a:gd name="T1" fmla="*/ 2318 h 3312"/>
                <a:gd name="T2" fmla="*/ 1494 w 3321"/>
                <a:gd name="T3" fmla="*/ 1855 h 3312"/>
                <a:gd name="T4" fmla="*/ 1753 w 3321"/>
                <a:gd name="T5" fmla="*/ 3 h 3312"/>
                <a:gd name="T6" fmla="*/ 2027 w 3321"/>
                <a:gd name="T7" fmla="*/ 42 h 3312"/>
                <a:gd name="T8" fmla="*/ 2291 w 3321"/>
                <a:gd name="T9" fmla="*/ 115 h 3312"/>
                <a:gd name="T10" fmla="*/ 1885 w 3321"/>
                <a:gd name="T11" fmla="*/ 349 h 3312"/>
                <a:gd name="T12" fmla="*/ 1661 w 3321"/>
                <a:gd name="T13" fmla="*/ 331 h 3312"/>
                <a:gd name="T14" fmla="*/ 1394 w 3321"/>
                <a:gd name="T15" fmla="*/ 358 h 3312"/>
                <a:gd name="T16" fmla="*/ 1145 w 3321"/>
                <a:gd name="T17" fmla="*/ 437 h 3312"/>
                <a:gd name="T18" fmla="*/ 919 w 3321"/>
                <a:gd name="T19" fmla="*/ 559 h 3312"/>
                <a:gd name="T20" fmla="*/ 723 w 3321"/>
                <a:gd name="T21" fmla="*/ 721 h 3312"/>
                <a:gd name="T22" fmla="*/ 561 w 3321"/>
                <a:gd name="T23" fmla="*/ 916 h 3312"/>
                <a:gd name="T24" fmla="*/ 438 w 3321"/>
                <a:gd name="T25" fmla="*/ 1142 h 3312"/>
                <a:gd name="T26" fmla="*/ 359 w 3321"/>
                <a:gd name="T27" fmla="*/ 1390 h 3312"/>
                <a:gd name="T28" fmla="*/ 332 w 3321"/>
                <a:gd name="T29" fmla="*/ 1656 h 3312"/>
                <a:gd name="T30" fmla="*/ 359 w 3321"/>
                <a:gd name="T31" fmla="*/ 1922 h 3312"/>
                <a:gd name="T32" fmla="*/ 438 w 3321"/>
                <a:gd name="T33" fmla="*/ 2170 h 3312"/>
                <a:gd name="T34" fmla="*/ 561 w 3321"/>
                <a:gd name="T35" fmla="*/ 2396 h 3312"/>
                <a:gd name="T36" fmla="*/ 723 w 3321"/>
                <a:gd name="T37" fmla="*/ 2591 h 3312"/>
                <a:gd name="T38" fmla="*/ 919 w 3321"/>
                <a:gd name="T39" fmla="*/ 2753 h 3312"/>
                <a:gd name="T40" fmla="*/ 1145 w 3321"/>
                <a:gd name="T41" fmla="*/ 2875 h 3312"/>
                <a:gd name="T42" fmla="*/ 1394 w 3321"/>
                <a:gd name="T43" fmla="*/ 2954 h 3312"/>
                <a:gd name="T44" fmla="*/ 1661 w 3321"/>
                <a:gd name="T45" fmla="*/ 2981 h 3312"/>
                <a:gd name="T46" fmla="*/ 1927 w 3321"/>
                <a:gd name="T47" fmla="*/ 2954 h 3312"/>
                <a:gd name="T48" fmla="*/ 2176 w 3321"/>
                <a:gd name="T49" fmla="*/ 2875 h 3312"/>
                <a:gd name="T50" fmla="*/ 2402 w 3321"/>
                <a:gd name="T51" fmla="*/ 2753 h 3312"/>
                <a:gd name="T52" fmla="*/ 2598 w 3321"/>
                <a:gd name="T53" fmla="*/ 2591 h 3312"/>
                <a:gd name="T54" fmla="*/ 2760 w 3321"/>
                <a:gd name="T55" fmla="*/ 2396 h 3312"/>
                <a:gd name="T56" fmla="*/ 2883 w 3321"/>
                <a:gd name="T57" fmla="*/ 2170 h 3312"/>
                <a:gd name="T58" fmla="*/ 2962 w 3321"/>
                <a:gd name="T59" fmla="*/ 1922 h 3312"/>
                <a:gd name="T60" fmla="*/ 2989 w 3321"/>
                <a:gd name="T61" fmla="*/ 1656 h 3312"/>
                <a:gd name="T62" fmla="*/ 3309 w 3321"/>
                <a:gd name="T63" fmla="*/ 1856 h 3312"/>
                <a:gd name="T64" fmla="*/ 3248 w 3321"/>
                <a:gd name="T65" fmla="*/ 2141 h 3312"/>
                <a:gd name="T66" fmla="*/ 3139 w 3321"/>
                <a:gd name="T67" fmla="*/ 2407 h 3312"/>
                <a:gd name="T68" fmla="*/ 2988 w 3321"/>
                <a:gd name="T69" fmla="*/ 2648 h 3312"/>
                <a:gd name="T70" fmla="*/ 2799 w 3321"/>
                <a:gd name="T71" fmla="*/ 2858 h 3312"/>
                <a:gd name="T72" fmla="*/ 2577 w 3321"/>
                <a:gd name="T73" fmla="*/ 3035 h 3312"/>
                <a:gd name="T74" fmla="*/ 2327 w 3321"/>
                <a:gd name="T75" fmla="*/ 3171 h 3312"/>
                <a:gd name="T76" fmla="*/ 2053 w 3321"/>
                <a:gd name="T77" fmla="*/ 3265 h 3312"/>
                <a:gd name="T78" fmla="*/ 1761 w 3321"/>
                <a:gd name="T79" fmla="*/ 3309 h 3312"/>
                <a:gd name="T80" fmla="*/ 1460 w 3321"/>
                <a:gd name="T81" fmla="*/ 3300 h 3312"/>
                <a:gd name="T82" fmla="*/ 1174 w 3321"/>
                <a:gd name="T83" fmla="*/ 3239 h 3312"/>
                <a:gd name="T84" fmla="*/ 908 w 3321"/>
                <a:gd name="T85" fmla="*/ 3130 h 3312"/>
                <a:gd name="T86" fmla="*/ 666 w 3321"/>
                <a:gd name="T87" fmla="*/ 2980 h 3312"/>
                <a:gd name="T88" fmla="*/ 455 w 3321"/>
                <a:gd name="T89" fmla="*/ 2791 h 3312"/>
                <a:gd name="T90" fmla="*/ 278 w 3321"/>
                <a:gd name="T91" fmla="*/ 2570 h 3312"/>
                <a:gd name="T92" fmla="*/ 141 w 3321"/>
                <a:gd name="T93" fmla="*/ 2320 h 3312"/>
                <a:gd name="T94" fmla="*/ 47 w 3321"/>
                <a:gd name="T95" fmla="*/ 2047 h 3312"/>
                <a:gd name="T96" fmla="*/ 3 w 3321"/>
                <a:gd name="T97" fmla="*/ 1756 h 3312"/>
                <a:gd name="T98" fmla="*/ 12 w 3321"/>
                <a:gd name="T99" fmla="*/ 1456 h 3312"/>
                <a:gd name="T100" fmla="*/ 73 w 3321"/>
                <a:gd name="T101" fmla="*/ 1171 h 3312"/>
                <a:gd name="T102" fmla="*/ 182 w 3321"/>
                <a:gd name="T103" fmla="*/ 905 h 3312"/>
                <a:gd name="T104" fmla="*/ 333 w 3321"/>
                <a:gd name="T105" fmla="*/ 664 h 3312"/>
                <a:gd name="T106" fmla="*/ 522 w 3321"/>
                <a:gd name="T107" fmla="*/ 454 h 3312"/>
                <a:gd name="T108" fmla="*/ 744 w 3321"/>
                <a:gd name="T109" fmla="*/ 277 h 3312"/>
                <a:gd name="T110" fmla="*/ 994 w 3321"/>
                <a:gd name="T111" fmla="*/ 141 h 3312"/>
                <a:gd name="T112" fmla="*/ 1268 w 3321"/>
                <a:gd name="T113" fmla="*/ 47 h 3312"/>
                <a:gd name="T114" fmla="*/ 1560 w 3321"/>
                <a:gd name="T115" fmla="*/ 3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21" h="3312">
                  <a:moveTo>
                    <a:pt x="2922" y="431"/>
                  </a:moveTo>
                  <a:lnTo>
                    <a:pt x="3155" y="662"/>
                  </a:lnTo>
                  <a:lnTo>
                    <a:pt x="1494" y="2318"/>
                  </a:lnTo>
                  <a:lnTo>
                    <a:pt x="748" y="1574"/>
                  </a:lnTo>
                  <a:lnTo>
                    <a:pt x="979" y="1341"/>
                  </a:lnTo>
                  <a:lnTo>
                    <a:pt x="1494" y="1855"/>
                  </a:lnTo>
                  <a:lnTo>
                    <a:pt x="2922" y="431"/>
                  </a:lnTo>
                  <a:close/>
                  <a:moveTo>
                    <a:pt x="1661" y="0"/>
                  </a:moveTo>
                  <a:lnTo>
                    <a:pt x="1753" y="3"/>
                  </a:lnTo>
                  <a:lnTo>
                    <a:pt x="1845" y="11"/>
                  </a:lnTo>
                  <a:lnTo>
                    <a:pt x="1936" y="25"/>
                  </a:lnTo>
                  <a:lnTo>
                    <a:pt x="2027" y="42"/>
                  </a:lnTo>
                  <a:lnTo>
                    <a:pt x="2116" y="63"/>
                  </a:lnTo>
                  <a:lnTo>
                    <a:pt x="2205" y="88"/>
                  </a:lnTo>
                  <a:lnTo>
                    <a:pt x="2291" y="115"/>
                  </a:lnTo>
                  <a:lnTo>
                    <a:pt x="2026" y="380"/>
                  </a:lnTo>
                  <a:lnTo>
                    <a:pt x="1956" y="363"/>
                  </a:lnTo>
                  <a:lnTo>
                    <a:pt x="1885" y="349"/>
                  </a:lnTo>
                  <a:lnTo>
                    <a:pt x="1813" y="339"/>
                  </a:lnTo>
                  <a:lnTo>
                    <a:pt x="1738" y="333"/>
                  </a:lnTo>
                  <a:lnTo>
                    <a:pt x="1661" y="331"/>
                  </a:lnTo>
                  <a:lnTo>
                    <a:pt x="1570" y="334"/>
                  </a:lnTo>
                  <a:lnTo>
                    <a:pt x="1481" y="344"/>
                  </a:lnTo>
                  <a:lnTo>
                    <a:pt x="1394" y="358"/>
                  </a:lnTo>
                  <a:lnTo>
                    <a:pt x="1308" y="379"/>
                  </a:lnTo>
                  <a:lnTo>
                    <a:pt x="1226" y="405"/>
                  </a:lnTo>
                  <a:lnTo>
                    <a:pt x="1145" y="437"/>
                  </a:lnTo>
                  <a:lnTo>
                    <a:pt x="1067" y="472"/>
                  </a:lnTo>
                  <a:lnTo>
                    <a:pt x="991" y="513"/>
                  </a:lnTo>
                  <a:lnTo>
                    <a:pt x="919" y="559"/>
                  </a:lnTo>
                  <a:lnTo>
                    <a:pt x="850" y="608"/>
                  </a:lnTo>
                  <a:lnTo>
                    <a:pt x="785" y="662"/>
                  </a:lnTo>
                  <a:lnTo>
                    <a:pt x="723" y="721"/>
                  </a:lnTo>
                  <a:lnTo>
                    <a:pt x="664" y="783"/>
                  </a:lnTo>
                  <a:lnTo>
                    <a:pt x="610" y="848"/>
                  </a:lnTo>
                  <a:lnTo>
                    <a:pt x="561" y="916"/>
                  </a:lnTo>
                  <a:lnTo>
                    <a:pt x="514" y="989"/>
                  </a:lnTo>
                  <a:lnTo>
                    <a:pt x="473" y="1064"/>
                  </a:lnTo>
                  <a:lnTo>
                    <a:pt x="438" y="1142"/>
                  </a:lnTo>
                  <a:lnTo>
                    <a:pt x="407" y="1222"/>
                  </a:lnTo>
                  <a:lnTo>
                    <a:pt x="380" y="1305"/>
                  </a:lnTo>
                  <a:lnTo>
                    <a:pt x="359" y="1390"/>
                  </a:lnTo>
                  <a:lnTo>
                    <a:pt x="345" y="1477"/>
                  </a:lnTo>
                  <a:lnTo>
                    <a:pt x="335" y="1566"/>
                  </a:lnTo>
                  <a:lnTo>
                    <a:pt x="332" y="1656"/>
                  </a:lnTo>
                  <a:lnTo>
                    <a:pt x="335" y="1746"/>
                  </a:lnTo>
                  <a:lnTo>
                    <a:pt x="345" y="1835"/>
                  </a:lnTo>
                  <a:lnTo>
                    <a:pt x="359" y="1922"/>
                  </a:lnTo>
                  <a:lnTo>
                    <a:pt x="380" y="2007"/>
                  </a:lnTo>
                  <a:lnTo>
                    <a:pt x="407" y="2090"/>
                  </a:lnTo>
                  <a:lnTo>
                    <a:pt x="438" y="2170"/>
                  </a:lnTo>
                  <a:lnTo>
                    <a:pt x="473" y="2248"/>
                  </a:lnTo>
                  <a:lnTo>
                    <a:pt x="514" y="2323"/>
                  </a:lnTo>
                  <a:lnTo>
                    <a:pt x="561" y="2396"/>
                  </a:lnTo>
                  <a:lnTo>
                    <a:pt x="610" y="2464"/>
                  </a:lnTo>
                  <a:lnTo>
                    <a:pt x="664" y="2529"/>
                  </a:lnTo>
                  <a:lnTo>
                    <a:pt x="723" y="2591"/>
                  </a:lnTo>
                  <a:lnTo>
                    <a:pt x="785" y="2650"/>
                  </a:lnTo>
                  <a:lnTo>
                    <a:pt x="850" y="2704"/>
                  </a:lnTo>
                  <a:lnTo>
                    <a:pt x="919" y="2753"/>
                  </a:lnTo>
                  <a:lnTo>
                    <a:pt x="991" y="2799"/>
                  </a:lnTo>
                  <a:lnTo>
                    <a:pt x="1067" y="2840"/>
                  </a:lnTo>
                  <a:lnTo>
                    <a:pt x="1145" y="2875"/>
                  </a:lnTo>
                  <a:lnTo>
                    <a:pt x="1226" y="2907"/>
                  </a:lnTo>
                  <a:lnTo>
                    <a:pt x="1308" y="2933"/>
                  </a:lnTo>
                  <a:lnTo>
                    <a:pt x="1394" y="2954"/>
                  </a:lnTo>
                  <a:lnTo>
                    <a:pt x="1481" y="2968"/>
                  </a:lnTo>
                  <a:lnTo>
                    <a:pt x="1570" y="2978"/>
                  </a:lnTo>
                  <a:lnTo>
                    <a:pt x="1661" y="2981"/>
                  </a:lnTo>
                  <a:lnTo>
                    <a:pt x="1751" y="2978"/>
                  </a:lnTo>
                  <a:lnTo>
                    <a:pt x="1840" y="2968"/>
                  </a:lnTo>
                  <a:lnTo>
                    <a:pt x="1927" y="2954"/>
                  </a:lnTo>
                  <a:lnTo>
                    <a:pt x="2013" y="2933"/>
                  </a:lnTo>
                  <a:lnTo>
                    <a:pt x="2095" y="2907"/>
                  </a:lnTo>
                  <a:lnTo>
                    <a:pt x="2176" y="2875"/>
                  </a:lnTo>
                  <a:lnTo>
                    <a:pt x="2254" y="2840"/>
                  </a:lnTo>
                  <a:lnTo>
                    <a:pt x="2330" y="2799"/>
                  </a:lnTo>
                  <a:lnTo>
                    <a:pt x="2402" y="2753"/>
                  </a:lnTo>
                  <a:lnTo>
                    <a:pt x="2471" y="2704"/>
                  </a:lnTo>
                  <a:lnTo>
                    <a:pt x="2536" y="2650"/>
                  </a:lnTo>
                  <a:lnTo>
                    <a:pt x="2598" y="2591"/>
                  </a:lnTo>
                  <a:lnTo>
                    <a:pt x="2657" y="2529"/>
                  </a:lnTo>
                  <a:lnTo>
                    <a:pt x="2711" y="2464"/>
                  </a:lnTo>
                  <a:lnTo>
                    <a:pt x="2760" y="2396"/>
                  </a:lnTo>
                  <a:lnTo>
                    <a:pt x="2807" y="2323"/>
                  </a:lnTo>
                  <a:lnTo>
                    <a:pt x="2848" y="2248"/>
                  </a:lnTo>
                  <a:lnTo>
                    <a:pt x="2883" y="2170"/>
                  </a:lnTo>
                  <a:lnTo>
                    <a:pt x="2914" y="2090"/>
                  </a:lnTo>
                  <a:lnTo>
                    <a:pt x="2941" y="2007"/>
                  </a:lnTo>
                  <a:lnTo>
                    <a:pt x="2962" y="1922"/>
                  </a:lnTo>
                  <a:lnTo>
                    <a:pt x="2976" y="1835"/>
                  </a:lnTo>
                  <a:lnTo>
                    <a:pt x="2986" y="1746"/>
                  </a:lnTo>
                  <a:lnTo>
                    <a:pt x="2989" y="1656"/>
                  </a:lnTo>
                  <a:lnTo>
                    <a:pt x="3321" y="1656"/>
                  </a:lnTo>
                  <a:lnTo>
                    <a:pt x="3318" y="1756"/>
                  </a:lnTo>
                  <a:lnTo>
                    <a:pt x="3309" y="1856"/>
                  </a:lnTo>
                  <a:lnTo>
                    <a:pt x="3294" y="1952"/>
                  </a:lnTo>
                  <a:lnTo>
                    <a:pt x="3274" y="2047"/>
                  </a:lnTo>
                  <a:lnTo>
                    <a:pt x="3248" y="2141"/>
                  </a:lnTo>
                  <a:lnTo>
                    <a:pt x="3216" y="2232"/>
                  </a:lnTo>
                  <a:lnTo>
                    <a:pt x="3180" y="2320"/>
                  </a:lnTo>
                  <a:lnTo>
                    <a:pt x="3139" y="2407"/>
                  </a:lnTo>
                  <a:lnTo>
                    <a:pt x="3094" y="2490"/>
                  </a:lnTo>
                  <a:lnTo>
                    <a:pt x="3043" y="2570"/>
                  </a:lnTo>
                  <a:lnTo>
                    <a:pt x="2988" y="2648"/>
                  </a:lnTo>
                  <a:lnTo>
                    <a:pt x="2930" y="2721"/>
                  </a:lnTo>
                  <a:lnTo>
                    <a:pt x="2866" y="2791"/>
                  </a:lnTo>
                  <a:lnTo>
                    <a:pt x="2799" y="2858"/>
                  </a:lnTo>
                  <a:lnTo>
                    <a:pt x="2728" y="2922"/>
                  </a:lnTo>
                  <a:lnTo>
                    <a:pt x="2655" y="2980"/>
                  </a:lnTo>
                  <a:lnTo>
                    <a:pt x="2577" y="3035"/>
                  </a:lnTo>
                  <a:lnTo>
                    <a:pt x="2497" y="3085"/>
                  </a:lnTo>
                  <a:lnTo>
                    <a:pt x="2413" y="3130"/>
                  </a:lnTo>
                  <a:lnTo>
                    <a:pt x="2327" y="3171"/>
                  </a:lnTo>
                  <a:lnTo>
                    <a:pt x="2238" y="3208"/>
                  </a:lnTo>
                  <a:lnTo>
                    <a:pt x="2147" y="3239"/>
                  </a:lnTo>
                  <a:lnTo>
                    <a:pt x="2053" y="3265"/>
                  </a:lnTo>
                  <a:lnTo>
                    <a:pt x="1957" y="3285"/>
                  </a:lnTo>
                  <a:lnTo>
                    <a:pt x="1861" y="3300"/>
                  </a:lnTo>
                  <a:lnTo>
                    <a:pt x="1761" y="3309"/>
                  </a:lnTo>
                  <a:lnTo>
                    <a:pt x="1661" y="3312"/>
                  </a:lnTo>
                  <a:lnTo>
                    <a:pt x="1560" y="3309"/>
                  </a:lnTo>
                  <a:lnTo>
                    <a:pt x="1460" y="3300"/>
                  </a:lnTo>
                  <a:lnTo>
                    <a:pt x="1364" y="3285"/>
                  </a:lnTo>
                  <a:lnTo>
                    <a:pt x="1268" y="3265"/>
                  </a:lnTo>
                  <a:lnTo>
                    <a:pt x="1174" y="3239"/>
                  </a:lnTo>
                  <a:lnTo>
                    <a:pt x="1083" y="3208"/>
                  </a:lnTo>
                  <a:lnTo>
                    <a:pt x="994" y="3171"/>
                  </a:lnTo>
                  <a:lnTo>
                    <a:pt x="908" y="3130"/>
                  </a:lnTo>
                  <a:lnTo>
                    <a:pt x="824" y="3085"/>
                  </a:lnTo>
                  <a:lnTo>
                    <a:pt x="744" y="3035"/>
                  </a:lnTo>
                  <a:lnTo>
                    <a:pt x="666" y="2980"/>
                  </a:lnTo>
                  <a:lnTo>
                    <a:pt x="593" y="2922"/>
                  </a:lnTo>
                  <a:lnTo>
                    <a:pt x="522" y="2858"/>
                  </a:lnTo>
                  <a:lnTo>
                    <a:pt x="455" y="2791"/>
                  </a:lnTo>
                  <a:lnTo>
                    <a:pt x="391" y="2721"/>
                  </a:lnTo>
                  <a:lnTo>
                    <a:pt x="333" y="2648"/>
                  </a:lnTo>
                  <a:lnTo>
                    <a:pt x="278" y="2570"/>
                  </a:lnTo>
                  <a:lnTo>
                    <a:pt x="227" y="2490"/>
                  </a:lnTo>
                  <a:lnTo>
                    <a:pt x="182" y="2407"/>
                  </a:lnTo>
                  <a:lnTo>
                    <a:pt x="141" y="2320"/>
                  </a:lnTo>
                  <a:lnTo>
                    <a:pt x="105" y="2232"/>
                  </a:lnTo>
                  <a:lnTo>
                    <a:pt x="73" y="2141"/>
                  </a:lnTo>
                  <a:lnTo>
                    <a:pt x="47" y="2047"/>
                  </a:lnTo>
                  <a:lnTo>
                    <a:pt x="27" y="1952"/>
                  </a:lnTo>
                  <a:lnTo>
                    <a:pt x="12" y="1856"/>
                  </a:lnTo>
                  <a:lnTo>
                    <a:pt x="3" y="1756"/>
                  </a:lnTo>
                  <a:lnTo>
                    <a:pt x="0" y="1656"/>
                  </a:lnTo>
                  <a:lnTo>
                    <a:pt x="3" y="1556"/>
                  </a:lnTo>
                  <a:lnTo>
                    <a:pt x="12" y="1456"/>
                  </a:lnTo>
                  <a:lnTo>
                    <a:pt x="27" y="1360"/>
                  </a:lnTo>
                  <a:lnTo>
                    <a:pt x="47" y="1265"/>
                  </a:lnTo>
                  <a:lnTo>
                    <a:pt x="73" y="1171"/>
                  </a:lnTo>
                  <a:lnTo>
                    <a:pt x="105" y="1080"/>
                  </a:lnTo>
                  <a:lnTo>
                    <a:pt x="141" y="992"/>
                  </a:lnTo>
                  <a:lnTo>
                    <a:pt x="182" y="905"/>
                  </a:lnTo>
                  <a:lnTo>
                    <a:pt x="227" y="822"/>
                  </a:lnTo>
                  <a:lnTo>
                    <a:pt x="278" y="742"/>
                  </a:lnTo>
                  <a:lnTo>
                    <a:pt x="333" y="664"/>
                  </a:lnTo>
                  <a:lnTo>
                    <a:pt x="391" y="591"/>
                  </a:lnTo>
                  <a:lnTo>
                    <a:pt x="455" y="521"/>
                  </a:lnTo>
                  <a:lnTo>
                    <a:pt x="522" y="454"/>
                  </a:lnTo>
                  <a:lnTo>
                    <a:pt x="593" y="390"/>
                  </a:lnTo>
                  <a:lnTo>
                    <a:pt x="666" y="332"/>
                  </a:lnTo>
                  <a:lnTo>
                    <a:pt x="744" y="277"/>
                  </a:lnTo>
                  <a:lnTo>
                    <a:pt x="824" y="227"/>
                  </a:lnTo>
                  <a:lnTo>
                    <a:pt x="908" y="182"/>
                  </a:lnTo>
                  <a:lnTo>
                    <a:pt x="994" y="141"/>
                  </a:lnTo>
                  <a:lnTo>
                    <a:pt x="1083" y="104"/>
                  </a:lnTo>
                  <a:lnTo>
                    <a:pt x="1174" y="73"/>
                  </a:lnTo>
                  <a:lnTo>
                    <a:pt x="1268" y="47"/>
                  </a:lnTo>
                  <a:lnTo>
                    <a:pt x="1364" y="27"/>
                  </a:lnTo>
                  <a:lnTo>
                    <a:pt x="1460" y="12"/>
                  </a:lnTo>
                  <a:lnTo>
                    <a:pt x="1560" y="3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93C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C80604-203A-477F-AE2C-63A6A9D01FCC}"/>
                </a:ext>
              </a:extLst>
            </p:cNvPr>
            <p:cNvSpPr txBox="1"/>
            <p:nvPr/>
          </p:nvSpPr>
          <p:spPr>
            <a:xfrm>
              <a:off x="7321732" y="175541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로그라이크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183BA-2EE0-4DC9-B753-FFCB04C07A0D}"/>
                </a:ext>
              </a:extLst>
            </p:cNvPr>
            <p:cNvSpPr txBox="1"/>
            <p:nvPr/>
          </p:nvSpPr>
          <p:spPr>
            <a:xfrm>
              <a:off x="6705600" y="2437187"/>
              <a:ext cx="5860900" cy="1747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/>
                <a:t>플레이어가 던전에서 빈사 상태가 되면</a:t>
              </a:r>
              <a:r>
                <a:rPr lang="en-US" altLang="ko-KR" sz="1400"/>
                <a:t>,</a:t>
              </a:r>
              <a:br>
                <a:rPr lang="en-US" altLang="ko-KR" sz="1400"/>
              </a:br>
              <a:r>
                <a:rPr lang="ko-KR" altLang="en-US" sz="1400" b="1">
                  <a:solidFill>
                    <a:srgbClr val="93C9EB"/>
                  </a:solidFill>
                </a:rPr>
                <a:t>재화를 제외한 모든 아이템을 잃고 </a:t>
              </a:r>
              <a:r>
                <a:rPr lang="ko-KR" altLang="en-US" sz="1400"/>
                <a:t>마을에서 깨어남</a:t>
              </a:r>
              <a:endParaRPr lang="en-US" altLang="ko-KR" sz="1400"/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/>
                <a:t>플레이어가 빈사 상태가 되면 </a:t>
              </a:r>
              <a:r>
                <a:rPr lang="ko-KR" altLang="en-US" sz="1400" b="1">
                  <a:solidFill>
                    <a:srgbClr val="93C9EB"/>
                  </a:solidFill>
                </a:rPr>
                <a:t>일정 확률</a:t>
              </a:r>
              <a:r>
                <a:rPr lang="ko-KR" altLang="en-US" sz="1400"/>
                <a:t>로 몬스터들이 </a:t>
              </a:r>
              <a:r>
                <a:rPr lang="ko-KR" altLang="en-US" sz="1400" b="1">
                  <a:solidFill>
                    <a:srgbClr val="93C9EB"/>
                  </a:solidFill>
                </a:rPr>
                <a:t>마을을 습격</a:t>
              </a:r>
              <a:r>
                <a:rPr lang="en-US" altLang="ko-KR" sz="1400"/>
                <a:t>,</a:t>
              </a:r>
              <a:br>
                <a:rPr lang="en-US" altLang="ko-KR" sz="1400"/>
              </a:br>
              <a:r>
                <a:rPr lang="ko-KR" altLang="en-US" sz="1400" b="1">
                  <a:solidFill>
                    <a:srgbClr val="93C9EB"/>
                  </a:solidFill>
                </a:rPr>
                <a:t>구출했던 </a:t>
              </a:r>
              <a:r>
                <a:rPr lang="en-US" altLang="ko-KR" sz="1400" b="1">
                  <a:solidFill>
                    <a:srgbClr val="93C9EB"/>
                  </a:solidFill>
                </a:rPr>
                <a:t>NPC</a:t>
              </a:r>
              <a:r>
                <a:rPr lang="ko-KR" altLang="en-US" sz="1400"/>
                <a:t>가 확률적으로 </a:t>
              </a:r>
              <a:r>
                <a:rPr lang="ko-KR" altLang="en-US" sz="1400" b="1">
                  <a:solidFill>
                    <a:srgbClr val="93C9EB"/>
                  </a:solidFill>
                </a:rPr>
                <a:t>다시 납치됨</a:t>
              </a:r>
              <a:endParaRPr lang="en-US" altLang="ko-KR" sz="1400" b="1">
                <a:solidFill>
                  <a:srgbClr val="93C9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0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Rupe Haesse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오로지게임즈</a:t>
            </a:r>
            <a:r>
              <a:rPr lang="en-US" altLang="ko-KR" sz="600" kern="0">
                <a:solidFill>
                  <a:prstClr val="white">
                    <a:lumMod val="75000"/>
                  </a:prstClr>
                </a:solidFill>
              </a:rPr>
              <a:t>_</a:t>
            </a:r>
            <a:r>
              <a:rPr lang="ko-KR" altLang="en-US" sz="600" kern="0">
                <a:solidFill>
                  <a:prstClr val="white">
                    <a:lumMod val="75000"/>
                  </a:prstClr>
                </a:solidFill>
              </a:rPr>
              <a:t>동국지점 </a:t>
            </a:r>
            <a:endParaRPr lang="ko-KR" altLang="en-US" sz="3600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525F64-9650-419A-82BE-F498B7D53724}"/>
              </a:ext>
            </a:extLst>
          </p:cNvPr>
          <p:cNvGrpSpPr/>
          <p:nvPr/>
        </p:nvGrpSpPr>
        <p:grpSpPr>
          <a:xfrm>
            <a:off x="1752015" y="1397315"/>
            <a:ext cx="9132470" cy="4533270"/>
            <a:chOff x="2118955" y="1714500"/>
            <a:chExt cx="9132470" cy="4533270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F817B364-652D-41ED-9E32-5BC4314D6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712" y="2543363"/>
              <a:ext cx="6376713" cy="370440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45EA1F-E3AB-4DB3-9C79-5B21F71FA2B6}"/>
                </a:ext>
              </a:extLst>
            </p:cNvPr>
            <p:cNvGrpSpPr/>
            <p:nvPr/>
          </p:nvGrpSpPr>
          <p:grpSpPr>
            <a:xfrm>
              <a:off x="2118955" y="1714500"/>
              <a:ext cx="4910220" cy="2495409"/>
              <a:chOff x="6530972" y="1608324"/>
              <a:chExt cx="4910220" cy="2495409"/>
            </a:xfrm>
          </p:grpSpPr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27BA7364-3ACD-4D8B-8F0A-8CCE3D571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0972" y="1608324"/>
                <a:ext cx="696186" cy="694300"/>
              </a:xfrm>
              <a:custGeom>
                <a:avLst/>
                <a:gdLst>
                  <a:gd name="T0" fmla="*/ 1494 w 3321"/>
                  <a:gd name="T1" fmla="*/ 2318 h 3312"/>
                  <a:gd name="T2" fmla="*/ 1494 w 3321"/>
                  <a:gd name="T3" fmla="*/ 1855 h 3312"/>
                  <a:gd name="T4" fmla="*/ 1753 w 3321"/>
                  <a:gd name="T5" fmla="*/ 3 h 3312"/>
                  <a:gd name="T6" fmla="*/ 2027 w 3321"/>
                  <a:gd name="T7" fmla="*/ 42 h 3312"/>
                  <a:gd name="T8" fmla="*/ 2291 w 3321"/>
                  <a:gd name="T9" fmla="*/ 115 h 3312"/>
                  <a:gd name="T10" fmla="*/ 1885 w 3321"/>
                  <a:gd name="T11" fmla="*/ 349 h 3312"/>
                  <a:gd name="T12" fmla="*/ 1661 w 3321"/>
                  <a:gd name="T13" fmla="*/ 331 h 3312"/>
                  <a:gd name="T14" fmla="*/ 1394 w 3321"/>
                  <a:gd name="T15" fmla="*/ 358 h 3312"/>
                  <a:gd name="T16" fmla="*/ 1145 w 3321"/>
                  <a:gd name="T17" fmla="*/ 437 h 3312"/>
                  <a:gd name="T18" fmla="*/ 919 w 3321"/>
                  <a:gd name="T19" fmla="*/ 559 h 3312"/>
                  <a:gd name="T20" fmla="*/ 723 w 3321"/>
                  <a:gd name="T21" fmla="*/ 721 h 3312"/>
                  <a:gd name="T22" fmla="*/ 561 w 3321"/>
                  <a:gd name="T23" fmla="*/ 916 h 3312"/>
                  <a:gd name="T24" fmla="*/ 438 w 3321"/>
                  <a:gd name="T25" fmla="*/ 1142 h 3312"/>
                  <a:gd name="T26" fmla="*/ 359 w 3321"/>
                  <a:gd name="T27" fmla="*/ 1390 h 3312"/>
                  <a:gd name="T28" fmla="*/ 332 w 3321"/>
                  <a:gd name="T29" fmla="*/ 1656 h 3312"/>
                  <a:gd name="T30" fmla="*/ 359 w 3321"/>
                  <a:gd name="T31" fmla="*/ 1922 h 3312"/>
                  <a:gd name="T32" fmla="*/ 438 w 3321"/>
                  <a:gd name="T33" fmla="*/ 2170 h 3312"/>
                  <a:gd name="T34" fmla="*/ 561 w 3321"/>
                  <a:gd name="T35" fmla="*/ 2396 h 3312"/>
                  <a:gd name="T36" fmla="*/ 723 w 3321"/>
                  <a:gd name="T37" fmla="*/ 2591 h 3312"/>
                  <a:gd name="T38" fmla="*/ 919 w 3321"/>
                  <a:gd name="T39" fmla="*/ 2753 h 3312"/>
                  <a:gd name="T40" fmla="*/ 1145 w 3321"/>
                  <a:gd name="T41" fmla="*/ 2875 h 3312"/>
                  <a:gd name="T42" fmla="*/ 1394 w 3321"/>
                  <a:gd name="T43" fmla="*/ 2954 h 3312"/>
                  <a:gd name="T44" fmla="*/ 1661 w 3321"/>
                  <a:gd name="T45" fmla="*/ 2981 h 3312"/>
                  <a:gd name="T46" fmla="*/ 1927 w 3321"/>
                  <a:gd name="T47" fmla="*/ 2954 h 3312"/>
                  <a:gd name="T48" fmla="*/ 2176 w 3321"/>
                  <a:gd name="T49" fmla="*/ 2875 h 3312"/>
                  <a:gd name="T50" fmla="*/ 2402 w 3321"/>
                  <a:gd name="T51" fmla="*/ 2753 h 3312"/>
                  <a:gd name="T52" fmla="*/ 2598 w 3321"/>
                  <a:gd name="T53" fmla="*/ 2591 h 3312"/>
                  <a:gd name="T54" fmla="*/ 2760 w 3321"/>
                  <a:gd name="T55" fmla="*/ 2396 h 3312"/>
                  <a:gd name="T56" fmla="*/ 2883 w 3321"/>
                  <a:gd name="T57" fmla="*/ 2170 h 3312"/>
                  <a:gd name="T58" fmla="*/ 2962 w 3321"/>
                  <a:gd name="T59" fmla="*/ 1922 h 3312"/>
                  <a:gd name="T60" fmla="*/ 2989 w 3321"/>
                  <a:gd name="T61" fmla="*/ 1656 h 3312"/>
                  <a:gd name="T62" fmla="*/ 3309 w 3321"/>
                  <a:gd name="T63" fmla="*/ 1856 h 3312"/>
                  <a:gd name="T64" fmla="*/ 3248 w 3321"/>
                  <a:gd name="T65" fmla="*/ 2141 h 3312"/>
                  <a:gd name="T66" fmla="*/ 3139 w 3321"/>
                  <a:gd name="T67" fmla="*/ 2407 h 3312"/>
                  <a:gd name="T68" fmla="*/ 2988 w 3321"/>
                  <a:gd name="T69" fmla="*/ 2648 h 3312"/>
                  <a:gd name="T70" fmla="*/ 2799 w 3321"/>
                  <a:gd name="T71" fmla="*/ 2858 h 3312"/>
                  <a:gd name="T72" fmla="*/ 2577 w 3321"/>
                  <a:gd name="T73" fmla="*/ 3035 h 3312"/>
                  <a:gd name="T74" fmla="*/ 2327 w 3321"/>
                  <a:gd name="T75" fmla="*/ 3171 h 3312"/>
                  <a:gd name="T76" fmla="*/ 2053 w 3321"/>
                  <a:gd name="T77" fmla="*/ 3265 h 3312"/>
                  <a:gd name="T78" fmla="*/ 1761 w 3321"/>
                  <a:gd name="T79" fmla="*/ 3309 h 3312"/>
                  <a:gd name="T80" fmla="*/ 1460 w 3321"/>
                  <a:gd name="T81" fmla="*/ 3300 h 3312"/>
                  <a:gd name="T82" fmla="*/ 1174 w 3321"/>
                  <a:gd name="T83" fmla="*/ 3239 h 3312"/>
                  <a:gd name="T84" fmla="*/ 908 w 3321"/>
                  <a:gd name="T85" fmla="*/ 3130 h 3312"/>
                  <a:gd name="T86" fmla="*/ 666 w 3321"/>
                  <a:gd name="T87" fmla="*/ 2980 h 3312"/>
                  <a:gd name="T88" fmla="*/ 455 w 3321"/>
                  <a:gd name="T89" fmla="*/ 2791 h 3312"/>
                  <a:gd name="T90" fmla="*/ 278 w 3321"/>
                  <a:gd name="T91" fmla="*/ 2570 h 3312"/>
                  <a:gd name="T92" fmla="*/ 141 w 3321"/>
                  <a:gd name="T93" fmla="*/ 2320 h 3312"/>
                  <a:gd name="T94" fmla="*/ 47 w 3321"/>
                  <a:gd name="T95" fmla="*/ 2047 h 3312"/>
                  <a:gd name="T96" fmla="*/ 3 w 3321"/>
                  <a:gd name="T97" fmla="*/ 1756 h 3312"/>
                  <a:gd name="T98" fmla="*/ 12 w 3321"/>
                  <a:gd name="T99" fmla="*/ 1456 h 3312"/>
                  <a:gd name="T100" fmla="*/ 73 w 3321"/>
                  <a:gd name="T101" fmla="*/ 1171 h 3312"/>
                  <a:gd name="T102" fmla="*/ 182 w 3321"/>
                  <a:gd name="T103" fmla="*/ 905 h 3312"/>
                  <a:gd name="T104" fmla="*/ 333 w 3321"/>
                  <a:gd name="T105" fmla="*/ 664 h 3312"/>
                  <a:gd name="T106" fmla="*/ 522 w 3321"/>
                  <a:gd name="T107" fmla="*/ 454 h 3312"/>
                  <a:gd name="T108" fmla="*/ 744 w 3321"/>
                  <a:gd name="T109" fmla="*/ 277 h 3312"/>
                  <a:gd name="T110" fmla="*/ 994 w 3321"/>
                  <a:gd name="T111" fmla="*/ 141 h 3312"/>
                  <a:gd name="T112" fmla="*/ 1268 w 3321"/>
                  <a:gd name="T113" fmla="*/ 47 h 3312"/>
                  <a:gd name="T114" fmla="*/ 1560 w 3321"/>
                  <a:gd name="T115" fmla="*/ 3 h 3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21" h="3312">
                    <a:moveTo>
                      <a:pt x="2922" y="431"/>
                    </a:moveTo>
                    <a:lnTo>
                      <a:pt x="3155" y="662"/>
                    </a:lnTo>
                    <a:lnTo>
                      <a:pt x="1494" y="2318"/>
                    </a:lnTo>
                    <a:lnTo>
                      <a:pt x="748" y="1574"/>
                    </a:lnTo>
                    <a:lnTo>
                      <a:pt x="979" y="1341"/>
                    </a:lnTo>
                    <a:lnTo>
                      <a:pt x="1494" y="1855"/>
                    </a:lnTo>
                    <a:lnTo>
                      <a:pt x="2922" y="431"/>
                    </a:lnTo>
                    <a:close/>
                    <a:moveTo>
                      <a:pt x="1661" y="0"/>
                    </a:moveTo>
                    <a:lnTo>
                      <a:pt x="1753" y="3"/>
                    </a:lnTo>
                    <a:lnTo>
                      <a:pt x="1845" y="11"/>
                    </a:lnTo>
                    <a:lnTo>
                      <a:pt x="1936" y="25"/>
                    </a:lnTo>
                    <a:lnTo>
                      <a:pt x="2027" y="42"/>
                    </a:lnTo>
                    <a:lnTo>
                      <a:pt x="2116" y="63"/>
                    </a:lnTo>
                    <a:lnTo>
                      <a:pt x="2205" y="88"/>
                    </a:lnTo>
                    <a:lnTo>
                      <a:pt x="2291" y="115"/>
                    </a:lnTo>
                    <a:lnTo>
                      <a:pt x="2026" y="380"/>
                    </a:lnTo>
                    <a:lnTo>
                      <a:pt x="1956" y="363"/>
                    </a:lnTo>
                    <a:lnTo>
                      <a:pt x="1885" y="349"/>
                    </a:lnTo>
                    <a:lnTo>
                      <a:pt x="1813" y="339"/>
                    </a:lnTo>
                    <a:lnTo>
                      <a:pt x="1738" y="333"/>
                    </a:lnTo>
                    <a:lnTo>
                      <a:pt x="1661" y="331"/>
                    </a:lnTo>
                    <a:lnTo>
                      <a:pt x="1570" y="334"/>
                    </a:lnTo>
                    <a:lnTo>
                      <a:pt x="1481" y="344"/>
                    </a:lnTo>
                    <a:lnTo>
                      <a:pt x="1394" y="358"/>
                    </a:lnTo>
                    <a:lnTo>
                      <a:pt x="1308" y="379"/>
                    </a:lnTo>
                    <a:lnTo>
                      <a:pt x="1226" y="405"/>
                    </a:lnTo>
                    <a:lnTo>
                      <a:pt x="1145" y="437"/>
                    </a:lnTo>
                    <a:lnTo>
                      <a:pt x="1067" y="472"/>
                    </a:lnTo>
                    <a:lnTo>
                      <a:pt x="991" y="513"/>
                    </a:lnTo>
                    <a:lnTo>
                      <a:pt x="919" y="559"/>
                    </a:lnTo>
                    <a:lnTo>
                      <a:pt x="850" y="608"/>
                    </a:lnTo>
                    <a:lnTo>
                      <a:pt x="785" y="662"/>
                    </a:lnTo>
                    <a:lnTo>
                      <a:pt x="723" y="721"/>
                    </a:lnTo>
                    <a:lnTo>
                      <a:pt x="664" y="783"/>
                    </a:lnTo>
                    <a:lnTo>
                      <a:pt x="610" y="848"/>
                    </a:lnTo>
                    <a:lnTo>
                      <a:pt x="561" y="916"/>
                    </a:lnTo>
                    <a:lnTo>
                      <a:pt x="514" y="989"/>
                    </a:lnTo>
                    <a:lnTo>
                      <a:pt x="473" y="1064"/>
                    </a:lnTo>
                    <a:lnTo>
                      <a:pt x="438" y="1142"/>
                    </a:lnTo>
                    <a:lnTo>
                      <a:pt x="407" y="1222"/>
                    </a:lnTo>
                    <a:lnTo>
                      <a:pt x="380" y="1305"/>
                    </a:lnTo>
                    <a:lnTo>
                      <a:pt x="359" y="1390"/>
                    </a:lnTo>
                    <a:lnTo>
                      <a:pt x="345" y="1477"/>
                    </a:lnTo>
                    <a:lnTo>
                      <a:pt x="335" y="1566"/>
                    </a:lnTo>
                    <a:lnTo>
                      <a:pt x="332" y="1656"/>
                    </a:lnTo>
                    <a:lnTo>
                      <a:pt x="335" y="1746"/>
                    </a:lnTo>
                    <a:lnTo>
                      <a:pt x="345" y="1835"/>
                    </a:lnTo>
                    <a:lnTo>
                      <a:pt x="359" y="1922"/>
                    </a:lnTo>
                    <a:lnTo>
                      <a:pt x="380" y="2007"/>
                    </a:lnTo>
                    <a:lnTo>
                      <a:pt x="407" y="2090"/>
                    </a:lnTo>
                    <a:lnTo>
                      <a:pt x="438" y="2170"/>
                    </a:lnTo>
                    <a:lnTo>
                      <a:pt x="473" y="2248"/>
                    </a:lnTo>
                    <a:lnTo>
                      <a:pt x="514" y="2323"/>
                    </a:lnTo>
                    <a:lnTo>
                      <a:pt x="561" y="2396"/>
                    </a:lnTo>
                    <a:lnTo>
                      <a:pt x="610" y="2464"/>
                    </a:lnTo>
                    <a:lnTo>
                      <a:pt x="664" y="2529"/>
                    </a:lnTo>
                    <a:lnTo>
                      <a:pt x="723" y="2591"/>
                    </a:lnTo>
                    <a:lnTo>
                      <a:pt x="785" y="2650"/>
                    </a:lnTo>
                    <a:lnTo>
                      <a:pt x="850" y="2704"/>
                    </a:lnTo>
                    <a:lnTo>
                      <a:pt x="919" y="2753"/>
                    </a:lnTo>
                    <a:lnTo>
                      <a:pt x="991" y="2799"/>
                    </a:lnTo>
                    <a:lnTo>
                      <a:pt x="1067" y="2840"/>
                    </a:lnTo>
                    <a:lnTo>
                      <a:pt x="1145" y="2875"/>
                    </a:lnTo>
                    <a:lnTo>
                      <a:pt x="1226" y="2907"/>
                    </a:lnTo>
                    <a:lnTo>
                      <a:pt x="1308" y="2933"/>
                    </a:lnTo>
                    <a:lnTo>
                      <a:pt x="1394" y="2954"/>
                    </a:lnTo>
                    <a:lnTo>
                      <a:pt x="1481" y="2968"/>
                    </a:lnTo>
                    <a:lnTo>
                      <a:pt x="1570" y="2978"/>
                    </a:lnTo>
                    <a:lnTo>
                      <a:pt x="1661" y="2981"/>
                    </a:lnTo>
                    <a:lnTo>
                      <a:pt x="1751" y="2978"/>
                    </a:lnTo>
                    <a:lnTo>
                      <a:pt x="1840" y="2968"/>
                    </a:lnTo>
                    <a:lnTo>
                      <a:pt x="1927" y="2954"/>
                    </a:lnTo>
                    <a:lnTo>
                      <a:pt x="2013" y="2933"/>
                    </a:lnTo>
                    <a:lnTo>
                      <a:pt x="2095" y="2907"/>
                    </a:lnTo>
                    <a:lnTo>
                      <a:pt x="2176" y="2875"/>
                    </a:lnTo>
                    <a:lnTo>
                      <a:pt x="2254" y="2840"/>
                    </a:lnTo>
                    <a:lnTo>
                      <a:pt x="2330" y="2799"/>
                    </a:lnTo>
                    <a:lnTo>
                      <a:pt x="2402" y="2753"/>
                    </a:lnTo>
                    <a:lnTo>
                      <a:pt x="2471" y="2704"/>
                    </a:lnTo>
                    <a:lnTo>
                      <a:pt x="2536" y="2650"/>
                    </a:lnTo>
                    <a:lnTo>
                      <a:pt x="2598" y="2591"/>
                    </a:lnTo>
                    <a:lnTo>
                      <a:pt x="2657" y="2529"/>
                    </a:lnTo>
                    <a:lnTo>
                      <a:pt x="2711" y="2464"/>
                    </a:lnTo>
                    <a:lnTo>
                      <a:pt x="2760" y="2396"/>
                    </a:lnTo>
                    <a:lnTo>
                      <a:pt x="2807" y="2323"/>
                    </a:lnTo>
                    <a:lnTo>
                      <a:pt x="2848" y="2248"/>
                    </a:lnTo>
                    <a:lnTo>
                      <a:pt x="2883" y="2170"/>
                    </a:lnTo>
                    <a:lnTo>
                      <a:pt x="2914" y="2090"/>
                    </a:lnTo>
                    <a:lnTo>
                      <a:pt x="2941" y="2007"/>
                    </a:lnTo>
                    <a:lnTo>
                      <a:pt x="2962" y="1922"/>
                    </a:lnTo>
                    <a:lnTo>
                      <a:pt x="2976" y="1835"/>
                    </a:lnTo>
                    <a:lnTo>
                      <a:pt x="2986" y="1746"/>
                    </a:lnTo>
                    <a:lnTo>
                      <a:pt x="2989" y="1656"/>
                    </a:lnTo>
                    <a:lnTo>
                      <a:pt x="3321" y="1656"/>
                    </a:lnTo>
                    <a:lnTo>
                      <a:pt x="3318" y="1756"/>
                    </a:lnTo>
                    <a:lnTo>
                      <a:pt x="3309" y="1856"/>
                    </a:lnTo>
                    <a:lnTo>
                      <a:pt x="3294" y="1952"/>
                    </a:lnTo>
                    <a:lnTo>
                      <a:pt x="3274" y="2047"/>
                    </a:lnTo>
                    <a:lnTo>
                      <a:pt x="3248" y="2141"/>
                    </a:lnTo>
                    <a:lnTo>
                      <a:pt x="3216" y="2232"/>
                    </a:lnTo>
                    <a:lnTo>
                      <a:pt x="3180" y="2320"/>
                    </a:lnTo>
                    <a:lnTo>
                      <a:pt x="3139" y="2407"/>
                    </a:lnTo>
                    <a:lnTo>
                      <a:pt x="3094" y="2490"/>
                    </a:lnTo>
                    <a:lnTo>
                      <a:pt x="3043" y="2570"/>
                    </a:lnTo>
                    <a:lnTo>
                      <a:pt x="2988" y="2648"/>
                    </a:lnTo>
                    <a:lnTo>
                      <a:pt x="2930" y="2721"/>
                    </a:lnTo>
                    <a:lnTo>
                      <a:pt x="2866" y="2791"/>
                    </a:lnTo>
                    <a:lnTo>
                      <a:pt x="2799" y="2858"/>
                    </a:lnTo>
                    <a:lnTo>
                      <a:pt x="2728" y="2922"/>
                    </a:lnTo>
                    <a:lnTo>
                      <a:pt x="2655" y="2980"/>
                    </a:lnTo>
                    <a:lnTo>
                      <a:pt x="2577" y="3035"/>
                    </a:lnTo>
                    <a:lnTo>
                      <a:pt x="2497" y="3085"/>
                    </a:lnTo>
                    <a:lnTo>
                      <a:pt x="2413" y="3130"/>
                    </a:lnTo>
                    <a:lnTo>
                      <a:pt x="2327" y="3171"/>
                    </a:lnTo>
                    <a:lnTo>
                      <a:pt x="2238" y="3208"/>
                    </a:lnTo>
                    <a:lnTo>
                      <a:pt x="2147" y="3239"/>
                    </a:lnTo>
                    <a:lnTo>
                      <a:pt x="2053" y="3265"/>
                    </a:lnTo>
                    <a:lnTo>
                      <a:pt x="1957" y="3285"/>
                    </a:lnTo>
                    <a:lnTo>
                      <a:pt x="1861" y="3300"/>
                    </a:lnTo>
                    <a:lnTo>
                      <a:pt x="1761" y="3309"/>
                    </a:lnTo>
                    <a:lnTo>
                      <a:pt x="1661" y="3312"/>
                    </a:lnTo>
                    <a:lnTo>
                      <a:pt x="1560" y="3309"/>
                    </a:lnTo>
                    <a:lnTo>
                      <a:pt x="1460" y="3300"/>
                    </a:lnTo>
                    <a:lnTo>
                      <a:pt x="1364" y="3285"/>
                    </a:lnTo>
                    <a:lnTo>
                      <a:pt x="1268" y="3265"/>
                    </a:lnTo>
                    <a:lnTo>
                      <a:pt x="1174" y="3239"/>
                    </a:lnTo>
                    <a:lnTo>
                      <a:pt x="1083" y="3208"/>
                    </a:lnTo>
                    <a:lnTo>
                      <a:pt x="994" y="3171"/>
                    </a:lnTo>
                    <a:lnTo>
                      <a:pt x="908" y="3130"/>
                    </a:lnTo>
                    <a:lnTo>
                      <a:pt x="824" y="3085"/>
                    </a:lnTo>
                    <a:lnTo>
                      <a:pt x="744" y="3035"/>
                    </a:lnTo>
                    <a:lnTo>
                      <a:pt x="666" y="2980"/>
                    </a:lnTo>
                    <a:lnTo>
                      <a:pt x="593" y="2922"/>
                    </a:lnTo>
                    <a:lnTo>
                      <a:pt x="522" y="2858"/>
                    </a:lnTo>
                    <a:lnTo>
                      <a:pt x="455" y="2791"/>
                    </a:lnTo>
                    <a:lnTo>
                      <a:pt x="391" y="2721"/>
                    </a:lnTo>
                    <a:lnTo>
                      <a:pt x="333" y="2648"/>
                    </a:lnTo>
                    <a:lnTo>
                      <a:pt x="278" y="2570"/>
                    </a:lnTo>
                    <a:lnTo>
                      <a:pt x="227" y="2490"/>
                    </a:lnTo>
                    <a:lnTo>
                      <a:pt x="182" y="2407"/>
                    </a:lnTo>
                    <a:lnTo>
                      <a:pt x="141" y="2320"/>
                    </a:lnTo>
                    <a:lnTo>
                      <a:pt x="105" y="2232"/>
                    </a:lnTo>
                    <a:lnTo>
                      <a:pt x="73" y="2141"/>
                    </a:lnTo>
                    <a:lnTo>
                      <a:pt x="47" y="2047"/>
                    </a:lnTo>
                    <a:lnTo>
                      <a:pt x="27" y="1952"/>
                    </a:lnTo>
                    <a:lnTo>
                      <a:pt x="12" y="1856"/>
                    </a:lnTo>
                    <a:lnTo>
                      <a:pt x="3" y="1756"/>
                    </a:lnTo>
                    <a:lnTo>
                      <a:pt x="0" y="1656"/>
                    </a:lnTo>
                    <a:lnTo>
                      <a:pt x="3" y="1556"/>
                    </a:lnTo>
                    <a:lnTo>
                      <a:pt x="12" y="1456"/>
                    </a:lnTo>
                    <a:lnTo>
                      <a:pt x="27" y="1360"/>
                    </a:lnTo>
                    <a:lnTo>
                      <a:pt x="47" y="1265"/>
                    </a:lnTo>
                    <a:lnTo>
                      <a:pt x="73" y="1171"/>
                    </a:lnTo>
                    <a:lnTo>
                      <a:pt x="105" y="1080"/>
                    </a:lnTo>
                    <a:lnTo>
                      <a:pt x="141" y="992"/>
                    </a:lnTo>
                    <a:lnTo>
                      <a:pt x="182" y="905"/>
                    </a:lnTo>
                    <a:lnTo>
                      <a:pt x="227" y="822"/>
                    </a:lnTo>
                    <a:lnTo>
                      <a:pt x="278" y="742"/>
                    </a:lnTo>
                    <a:lnTo>
                      <a:pt x="333" y="664"/>
                    </a:lnTo>
                    <a:lnTo>
                      <a:pt x="391" y="591"/>
                    </a:lnTo>
                    <a:lnTo>
                      <a:pt x="455" y="521"/>
                    </a:lnTo>
                    <a:lnTo>
                      <a:pt x="522" y="454"/>
                    </a:lnTo>
                    <a:lnTo>
                      <a:pt x="593" y="390"/>
                    </a:lnTo>
                    <a:lnTo>
                      <a:pt x="666" y="332"/>
                    </a:lnTo>
                    <a:lnTo>
                      <a:pt x="744" y="277"/>
                    </a:lnTo>
                    <a:lnTo>
                      <a:pt x="824" y="227"/>
                    </a:lnTo>
                    <a:lnTo>
                      <a:pt x="908" y="182"/>
                    </a:lnTo>
                    <a:lnTo>
                      <a:pt x="994" y="141"/>
                    </a:lnTo>
                    <a:lnTo>
                      <a:pt x="1083" y="104"/>
                    </a:lnTo>
                    <a:lnTo>
                      <a:pt x="1174" y="73"/>
                    </a:lnTo>
                    <a:lnTo>
                      <a:pt x="1268" y="47"/>
                    </a:lnTo>
                    <a:lnTo>
                      <a:pt x="1364" y="27"/>
                    </a:lnTo>
                    <a:lnTo>
                      <a:pt x="1460" y="12"/>
                    </a:lnTo>
                    <a:lnTo>
                      <a:pt x="1560" y="3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93C9E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80604-203A-477F-AE2C-63A6A9D01FCC}"/>
                  </a:ext>
                </a:extLst>
              </p:cNvPr>
              <p:cNvSpPr txBox="1"/>
              <p:nvPr/>
            </p:nvSpPr>
            <p:spPr>
              <a:xfrm>
                <a:off x="7321732" y="175541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/>
                  <a:t>무작위성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183BA-2EE0-4DC9-B753-FFCB04C07A0D}"/>
                  </a:ext>
                </a:extLst>
              </p:cNvPr>
              <p:cNvSpPr txBox="1"/>
              <p:nvPr/>
            </p:nvSpPr>
            <p:spPr>
              <a:xfrm>
                <a:off x="6705600" y="2437187"/>
                <a:ext cx="4735592" cy="166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/>
                  <a:t>몬스터와 플레이어는 서로의 공격을 확률적으로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회피</a:t>
                </a:r>
                <a:endParaRPr lang="en-US" altLang="ko-KR" sz="1400" b="1">
                  <a:solidFill>
                    <a:srgbClr val="93C9EB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b="1">
                    <a:solidFill>
                      <a:srgbClr val="93C9EB"/>
                    </a:solidFill>
                  </a:rPr>
                  <a:t>몬스터의 스탯</a:t>
                </a:r>
                <a:r>
                  <a:rPr lang="ko-KR" altLang="en-US" sz="1400"/>
                  <a:t>은 적정 범위 내에서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무작위</a:t>
                </a:r>
                <a:r>
                  <a:rPr lang="ko-KR" altLang="en-US" sz="1400"/>
                  <a:t>로 결정</a:t>
                </a:r>
                <a:endParaRPr lang="en-US" altLang="ko-KR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b="1">
                    <a:solidFill>
                      <a:srgbClr val="93C9EB"/>
                    </a:solidFill>
                  </a:rPr>
                  <a:t>던전의 형태</a:t>
                </a:r>
                <a:r>
                  <a:rPr lang="ko-KR" altLang="en-US" sz="1400"/>
                  <a:t>는 매 게임 변경</a:t>
                </a:r>
                <a:endParaRPr lang="en-US" altLang="ko-KR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/>
                  <a:t>무기의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강화</a:t>
                </a:r>
                <a:r>
                  <a:rPr lang="ko-KR" altLang="en-US" sz="1400"/>
                  <a:t>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시스템</a:t>
                </a:r>
                <a:endParaRPr lang="en-US" altLang="ko-KR" sz="1400" b="1">
                  <a:solidFill>
                    <a:srgbClr val="93C9EB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/>
                  <a:t>몬스터의 확률적 </a:t>
                </a:r>
                <a:r>
                  <a:rPr lang="ko-KR" altLang="en-US" sz="1400" b="1">
                    <a:solidFill>
                      <a:srgbClr val="93C9EB"/>
                    </a:solidFill>
                  </a:rPr>
                  <a:t>마을 습격</a:t>
                </a:r>
                <a:endParaRPr lang="en-US" altLang="ko-KR" sz="1400" b="1">
                  <a:solidFill>
                    <a:srgbClr val="93C9EB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71577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490</Words>
  <Application>Microsoft Office PowerPoint</Application>
  <PresentationFormat>와이드스크린</PresentationFormat>
  <Paragraphs>127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等线</vt:lpstr>
      <vt:lpstr>맑은 고딕</vt:lpstr>
      <vt:lpstr>Agency FB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Rupe Haesse - 오로지게임즈_동국지점;</dc:title>
  <dc:subject>프로젝트 제안발표</dc:subject>
  <dc:creator>오로지게임즈_동국지점</dc:creator>
  <cp:lastModifiedBy>4148</cp:lastModifiedBy>
  <cp:revision>75</cp:revision>
  <dcterms:created xsi:type="dcterms:W3CDTF">2021-10-12T06:04:13Z</dcterms:created>
  <dcterms:modified xsi:type="dcterms:W3CDTF">2022-04-01T19:22:03Z</dcterms:modified>
</cp:coreProperties>
</file>