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9" r:id="rId6"/>
    <p:sldId id="259" r:id="rId7"/>
    <p:sldId id="26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268" r:id="rId44"/>
    <p:sldId id="267" r:id="rId45"/>
    <p:sldId id="266" r:id="rId46"/>
    <p:sldId id="265" r:id="rId47"/>
    <p:sldId id="26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CC030-7D41-4619-B126-901F7145123E}" v="3" dt="2022-04-25T14:25:30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766CC030-7D41-4619-B126-901F7145123E}"/>
    <pc:docChg chg="undo custSel addSld delSld modSld">
      <pc:chgData name="이승현" userId="ba2ba50f-118d-45f1-8572-edf4dd019973" providerId="ADAL" clId="{766CC030-7D41-4619-B126-901F7145123E}" dt="2022-04-25T14:28:31.397" v="87" actId="1076"/>
      <pc:docMkLst>
        <pc:docMk/>
      </pc:docMkLst>
      <pc:sldChg chg="modSp mod">
        <pc:chgData name="이승현" userId="ba2ba50f-118d-45f1-8572-edf4dd019973" providerId="ADAL" clId="{766CC030-7D41-4619-B126-901F7145123E}" dt="2022-04-25T14:25:31.084" v="37" actId="27636"/>
        <pc:sldMkLst>
          <pc:docMk/>
          <pc:sldMk cId="2394366864" sldId="256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394366864" sldId="256"/>
            <ac:spMk id="2" creationId="{B6E78836-3E55-443F-AF5A-88E0FE1E4A90}"/>
          </ac:spMkLst>
        </pc:spChg>
        <pc:spChg chg="mod">
          <ac:chgData name="이승현" userId="ba2ba50f-118d-45f1-8572-edf4dd019973" providerId="ADAL" clId="{766CC030-7D41-4619-B126-901F7145123E}" dt="2022-04-25T14:25:31.084" v="37" actId="27636"/>
          <ac:spMkLst>
            <pc:docMk/>
            <pc:sldMk cId="2394366864" sldId="256"/>
            <ac:spMk id="3" creationId="{2089A9CC-B11C-4154-A016-D589CFD672F0}"/>
          </ac:spMkLst>
        </pc:spChg>
      </pc:sldChg>
      <pc:sldChg chg="addSp delSp modSp mod modClrScheme delDesignElem chgLayout">
        <pc:chgData name="이승현" userId="ba2ba50f-118d-45f1-8572-edf4dd019973" providerId="ADAL" clId="{766CC030-7D41-4619-B126-901F7145123E}" dt="2022-04-25T14:27:49.042" v="80" actId="1076"/>
        <pc:sldMkLst>
          <pc:docMk/>
          <pc:sldMk cId="4112527493" sldId="257"/>
        </pc:sldMkLst>
        <pc:spChg chg="mod ord">
          <ac:chgData name="이승현" userId="ba2ba50f-118d-45f1-8572-edf4dd019973" providerId="ADAL" clId="{766CC030-7D41-4619-B126-901F7145123E}" dt="2022-04-25T14:23:14.343" v="34" actId="26606"/>
          <ac:spMkLst>
            <pc:docMk/>
            <pc:sldMk cId="4112527493" sldId="257"/>
            <ac:spMk id="2" creationId="{5613C2CF-D3E4-4255-AE4D-5869FFBB2638}"/>
          </ac:spMkLst>
        </pc:spChg>
        <pc:spChg chg="add del mod ord">
          <ac:chgData name="이승현" userId="ba2ba50f-118d-45f1-8572-edf4dd019973" providerId="ADAL" clId="{766CC030-7D41-4619-B126-901F7145123E}" dt="2022-04-25T14:15:55.593" v="1" actId="700"/>
          <ac:spMkLst>
            <pc:docMk/>
            <pc:sldMk cId="4112527493" sldId="257"/>
            <ac:spMk id="6" creationId="{C90CF6A5-9CD7-4744-9638-C5DEA03609B2}"/>
          </ac:spMkLst>
        </pc:spChg>
        <pc:spChg chg="add del">
          <ac:chgData name="이승현" userId="ba2ba50f-118d-45f1-8572-edf4dd019973" providerId="ADAL" clId="{766CC030-7D41-4619-B126-901F7145123E}" dt="2022-04-25T14:17:38.986" v="22" actId="26606"/>
          <ac:spMkLst>
            <pc:docMk/>
            <pc:sldMk cId="4112527493" sldId="257"/>
            <ac:spMk id="17" creationId="{CB5C7026-E7DC-4146-BB77-9FAE37299862}"/>
          </ac:spMkLst>
        </pc:spChg>
        <pc:spChg chg="add del">
          <ac:chgData name="이승현" userId="ba2ba50f-118d-45f1-8572-edf4dd019973" providerId="ADAL" clId="{766CC030-7D41-4619-B126-901F7145123E}" dt="2022-04-25T14:17:38.986" v="22" actId="26606"/>
          <ac:spMkLst>
            <pc:docMk/>
            <pc:sldMk cId="4112527493" sldId="257"/>
            <ac:spMk id="21" creationId="{2010FDC2-8038-452C-BBFC-E9F3A8B13C2B}"/>
          </ac:spMkLst>
        </pc:spChg>
        <pc:spChg chg="add del">
          <ac:chgData name="이승현" userId="ba2ba50f-118d-45f1-8572-edf4dd019973" providerId="ADAL" clId="{766CC030-7D41-4619-B126-901F7145123E}" dt="2022-04-25T14:17:38.986" v="22" actId="26606"/>
          <ac:spMkLst>
            <pc:docMk/>
            <pc:sldMk cId="4112527493" sldId="257"/>
            <ac:spMk id="23" creationId="{7D65985B-D548-44B4-9714-27AEC913DC57}"/>
          </ac:spMkLst>
        </pc:spChg>
        <pc:spChg chg="add del">
          <ac:chgData name="이승현" userId="ba2ba50f-118d-45f1-8572-edf4dd019973" providerId="ADAL" clId="{766CC030-7D41-4619-B126-901F7145123E}" dt="2022-04-25T14:25:30.914" v="36"/>
          <ac:spMkLst>
            <pc:docMk/>
            <pc:sldMk cId="4112527493" sldId="257"/>
            <ac:spMk id="25" creationId="{53F29798-D584-4792-9B62-3F5F5C36D619}"/>
          </ac:spMkLst>
        </pc:spChg>
        <pc:spChg chg="add del">
          <ac:chgData name="이승현" userId="ba2ba50f-118d-45f1-8572-edf4dd019973" providerId="ADAL" clId="{766CC030-7D41-4619-B126-901F7145123E}" dt="2022-04-25T14:23:14.343" v="34" actId="26606"/>
          <ac:spMkLst>
            <pc:docMk/>
            <pc:sldMk cId="4112527493" sldId="257"/>
            <ac:spMk id="27" creationId="{5DCB5928-DC7D-4612-9922-441966E15627}"/>
          </ac:spMkLst>
        </pc:spChg>
        <pc:spChg chg="add del">
          <ac:chgData name="이승현" userId="ba2ba50f-118d-45f1-8572-edf4dd019973" providerId="ADAL" clId="{766CC030-7D41-4619-B126-901F7145123E}" dt="2022-04-25T14:17:24.997" v="17" actId="26606"/>
          <ac:spMkLst>
            <pc:docMk/>
            <pc:sldMk cId="4112527493" sldId="257"/>
            <ac:spMk id="28" creationId="{A4AC5506-6312-4701-8D3C-40187889A947}"/>
          </ac:spMkLst>
        </pc:spChg>
        <pc:spChg chg="add del">
          <ac:chgData name="이승현" userId="ba2ba50f-118d-45f1-8572-edf4dd019973" providerId="ADAL" clId="{766CC030-7D41-4619-B126-901F7145123E}" dt="2022-04-25T14:23:14.343" v="34" actId="26606"/>
          <ac:spMkLst>
            <pc:docMk/>
            <pc:sldMk cId="4112527493" sldId="257"/>
            <ac:spMk id="29" creationId="{682C1161-1736-45EC-99B7-33F3CAE9D517}"/>
          </ac:spMkLst>
        </pc:spChg>
        <pc:spChg chg="add del">
          <ac:chgData name="이승현" userId="ba2ba50f-118d-45f1-8572-edf4dd019973" providerId="ADAL" clId="{766CC030-7D41-4619-B126-901F7145123E}" dt="2022-04-25T14:17:23.369" v="16" actId="26606"/>
          <ac:spMkLst>
            <pc:docMk/>
            <pc:sldMk cId="4112527493" sldId="257"/>
            <ac:spMk id="30" creationId="{53F29798-D584-4792-9B62-3F5F5C36D619}"/>
          </ac:spMkLst>
        </pc:spChg>
        <pc:spChg chg="add del">
          <ac:chgData name="이승현" userId="ba2ba50f-118d-45f1-8572-edf4dd019973" providerId="ADAL" clId="{766CC030-7D41-4619-B126-901F7145123E}" dt="2022-04-25T14:23:14.343" v="34" actId="26606"/>
          <ac:spMkLst>
            <pc:docMk/>
            <pc:sldMk cId="4112527493" sldId="257"/>
            <ac:spMk id="31" creationId="{84D4DDB8-B68F-45B0-9F62-C4279996F672}"/>
          </ac:spMkLst>
        </pc:spChg>
        <pc:spChg chg="add del">
          <ac:chgData name="이승현" userId="ba2ba50f-118d-45f1-8572-edf4dd019973" providerId="ADAL" clId="{766CC030-7D41-4619-B126-901F7145123E}" dt="2022-04-25T14:17:22.853" v="15" actId="26606"/>
          <ac:spMkLst>
            <pc:docMk/>
            <pc:sldMk cId="4112527493" sldId="257"/>
            <ac:spMk id="32" creationId="{C1A1C5D3-C053-4EE9-BE1A-419B6E27CCAE}"/>
          </ac:spMkLst>
        </pc:spChg>
        <pc:spChg chg="add del">
          <ac:chgData name="이승현" userId="ba2ba50f-118d-45f1-8572-edf4dd019973" providerId="ADAL" clId="{766CC030-7D41-4619-B126-901F7145123E}" dt="2022-04-25T14:17:22.853" v="15" actId="26606"/>
          <ac:spMkLst>
            <pc:docMk/>
            <pc:sldMk cId="4112527493" sldId="257"/>
            <ac:spMk id="33" creationId="{A3473CF9-37EB-43E7-89EF-D2D1C53D1DAC}"/>
          </ac:spMkLst>
        </pc:spChg>
        <pc:spChg chg="add del">
          <ac:chgData name="이승현" userId="ba2ba50f-118d-45f1-8572-edf4dd019973" providerId="ADAL" clId="{766CC030-7D41-4619-B126-901F7145123E}" dt="2022-04-25T14:17:22.853" v="15" actId="26606"/>
          <ac:spMkLst>
            <pc:docMk/>
            <pc:sldMk cId="4112527493" sldId="257"/>
            <ac:spMk id="34" creationId="{586B4EF9-43BA-4655-A6FF-1D8E21574C95}"/>
          </ac:spMkLst>
        </pc:spChg>
        <pc:spChg chg="add del">
          <ac:chgData name="이승현" userId="ba2ba50f-118d-45f1-8572-edf4dd019973" providerId="ADAL" clId="{766CC030-7D41-4619-B126-901F7145123E}" dt="2022-04-25T14:16:34.031" v="3" actId="26606"/>
          <ac:spMkLst>
            <pc:docMk/>
            <pc:sldMk cId="4112527493" sldId="257"/>
            <ac:spMk id="35" creationId="{A4AC5506-6312-4701-8D3C-40187889A947}"/>
          </ac:spMkLst>
        </pc:spChg>
        <pc:spChg chg="add del">
          <ac:chgData name="이승현" userId="ba2ba50f-118d-45f1-8572-edf4dd019973" providerId="ADAL" clId="{766CC030-7D41-4619-B126-901F7145123E}" dt="2022-04-25T14:23:14.343" v="34" actId="26606"/>
          <ac:spMkLst>
            <pc:docMk/>
            <pc:sldMk cId="4112527493" sldId="257"/>
            <ac:spMk id="36" creationId="{AF2F604E-43BE-4DC3-B983-E071523364F8}"/>
          </ac:spMkLst>
        </pc:spChg>
        <pc:spChg chg="add del">
          <ac:chgData name="이승현" userId="ba2ba50f-118d-45f1-8572-edf4dd019973" providerId="ADAL" clId="{766CC030-7D41-4619-B126-901F7145123E}" dt="2022-04-25T14:16:34.938" v="5" actId="26606"/>
          <ac:spMkLst>
            <pc:docMk/>
            <pc:sldMk cId="4112527493" sldId="257"/>
            <ac:spMk id="37" creationId="{53F29798-D584-4792-9B62-3F5F5C36D619}"/>
          </ac:spMkLst>
        </pc:spChg>
        <pc:spChg chg="add del">
          <ac:chgData name="이승현" userId="ba2ba50f-118d-45f1-8572-edf4dd019973" providerId="ADAL" clId="{766CC030-7D41-4619-B126-901F7145123E}" dt="2022-04-25T14:23:14.343" v="34" actId="26606"/>
          <ac:spMkLst>
            <pc:docMk/>
            <pc:sldMk cId="4112527493" sldId="257"/>
            <ac:spMk id="38" creationId="{08C9B587-E65E-4B52-B37C-ABEBB6E87928}"/>
          </ac:spMkLst>
        </pc:spChg>
        <pc:spChg chg="add del">
          <ac:chgData name="이승현" userId="ba2ba50f-118d-45f1-8572-edf4dd019973" providerId="ADAL" clId="{766CC030-7D41-4619-B126-901F7145123E}" dt="2022-04-25T14:16:43.829" v="7" actId="26606"/>
          <ac:spMkLst>
            <pc:docMk/>
            <pc:sldMk cId="4112527493" sldId="257"/>
            <ac:spMk id="39" creationId="{C59AB4C8-9178-4F7A-8404-6890510B5917}"/>
          </ac:spMkLst>
        </pc:spChg>
        <pc:spChg chg="add del">
          <ac:chgData name="이승현" userId="ba2ba50f-118d-45f1-8572-edf4dd019973" providerId="ADAL" clId="{766CC030-7D41-4619-B126-901F7145123E}" dt="2022-04-25T14:16:43.829" v="7" actId="26606"/>
          <ac:spMkLst>
            <pc:docMk/>
            <pc:sldMk cId="4112527493" sldId="257"/>
            <ac:spMk id="40" creationId="{4CFDFB37-4BC7-42C6-915D-A6609139BFE7}"/>
          </ac:spMkLst>
        </pc:spChg>
        <pc:spChg chg="add del">
          <ac:chgData name="이승현" userId="ba2ba50f-118d-45f1-8572-edf4dd019973" providerId="ADAL" clId="{766CC030-7D41-4619-B126-901F7145123E}" dt="2022-04-25T14:16:51.748" v="13" actId="26606"/>
          <ac:spMkLst>
            <pc:docMk/>
            <pc:sldMk cId="4112527493" sldId="257"/>
            <ac:spMk id="41" creationId="{FB5D26B4-74AD-4118-8F13-7051DA3BFA87}"/>
          </ac:spMkLst>
        </pc:spChg>
        <pc:spChg chg="add del">
          <ac:chgData name="이승현" userId="ba2ba50f-118d-45f1-8572-edf4dd019973" providerId="ADAL" clId="{766CC030-7D41-4619-B126-901F7145123E}" dt="2022-04-25T14:16:51.748" v="13" actId="26606"/>
          <ac:spMkLst>
            <pc:docMk/>
            <pc:sldMk cId="4112527493" sldId="257"/>
            <ac:spMk id="42" creationId="{D17A94B4-8121-4ED6-AB0D-69EE9A6332E6}"/>
          </ac:spMkLst>
        </pc:spChg>
        <pc:spChg chg="add del">
          <ac:chgData name="이승현" userId="ba2ba50f-118d-45f1-8572-edf4dd019973" providerId="ADAL" clId="{766CC030-7D41-4619-B126-901F7145123E}" dt="2022-04-25T14:16:51.748" v="13" actId="26606"/>
          <ac:spMkLst>
            <pc:docMk/>
            <pc:sldMk cId="4112527493" sldId="257"/>
            <ac:spMk id="44" creationId="{53FD85F6-ECDC-4124-9916-6444E142C663}"/>
          </ac:spMkLst>
        </pc:spChg>
        <pc:picChg chg="mod">
          <ac:chgData name="이승현" userId="ba2ba50f-118d-45f1-8572-edf4dd019973" providerId="ADAL" clId="{766CC030-7D41-4619-B126-901F7145123E}" dt="2022-04-25T14:27:49.042" v="80" actId="1076"/>
          <ac:picMkLst>
            <pc:docMk/>
            <pc:sldMk cId="4112527493" sldId="257"/>
            <ac:picMk id="5" creationId="{DC886495-C57D-4B1E-8447-BD28986B80D6}"/>
          </ac:picMkLst>
        </pc:picChg>
        <pc:picChg chg="add del">
          <ac:chgData name="이승현" userId="ba2ba50f-118d-45f1-8572-edf4dd019973" providerId="ADAL" clId="{766CC030-7D41-4619-B126-901F7145123E}" dt="2022-04-25T14:17:38.986" v="22" actId="26606"/>
          <ac:picMkLst>
            <pc:docMk/>
            <pc:sldMk cId="4112527493" sldId="257"/>
            <ac:picMk id="19" creationId="{49882614-11C4-4368-9534-6EBAC3488C70}"/>
          </ac:picMkLst>
        </pc:picChg>
        <pc:picChg chg="add del">
          <ac:chgData name="이승현" userId="ba2ba50f-118d-45f1-8572-edf4dd019973" providerId="ADAL" clId="{766CC030-7D41-4619-B126-901F7145123E}" dt="2022-04-25T14:16:51.748" v="13" actId="26606"/>
          <ac:picMkLst>
            <pc:docMk/>
            <pc:sldMk cId="4112527493" sldId="257"/>
            <ac:picMk id="43" creationId="{4741521E-DC76-41B9-8A47-448CD4F9FA46}"/>
          </ac:picMkLst>
        </pc:picChg>
      </pc:sldChg>
      <pc:sldChg chg="modSp mod">
        <pc:chgData name="이승현" userId="ba2ba50f-118d-45f1-8572-edf4dd019973" providerId="ADAL" clId="{766CC030-7D41-4619-B126-901F7145123E}" dt="2022-04-25T14:28:31.397" v="87" actId="1076"/>
        <pc:sldMkLst>
          <pc:docMk/>
          <pc:sldMk cId="145547541" sldId="258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45547541" sldId="258"/>
            <ac:spMk id="2" creationId="{8657B8D7-96E0-4038-951A-6F1320245BF5}"/>
          </ac:spMkLst>
        </pc:spChg>
        <pc:picChg chg="mod">
          <ac:chgData name="이승현" userId="ba2ba50f-118d-45f1-8572-edf4dd019973" providerId="ADAL" clId="{766CC030-7D41-4619-B126-901F7145123E}" dt="2022-04-25T14:28:31.397" v="87" actId="1076"/>
          <ac:picMkLst>
            <pc:docMk/>
            <pc:sldMk cId="145547541" sldId="258"/>
            <ac:picMk id="7" creationId="{28E517AA-F902-4B5D-8826-1407343676B0}"/>
          </ac:picMkLst>
        </pc:picChg>
      </pc:sldChg>
      <pc:sldChg chg="modSp mod">
        <pc:chgData name="이승현" userId="ba2ba50f-118d-45f1-8572-edf4dd019973" providerId="ADAL" clId="{766CC030-7D41-4619-B126-901F7145123E}" dt="2022-04-25T14:27:47.258" v="77" actId="1076"/>
        <pc:sldMkLst>
          <pc:docMk/>
          <pc:sldMk cId="3890328872" sldId="259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890328872" sldId="259"/>
            <ac:spMk id="2" creationId="{D9D6A4D6-4BFB-4B19-A6B8-0381D2B476BB}"/>
          </ac:spMkLst>
        </pc:spChg>
        <pc:picChg chg="mod">
          <ac:chgData name="이승현" userId="ba2ba50f-118d-45f1-8572-edf4dd019973" providerId="ADAL" clId="{766CC030-7D41-4619-B126-901F7145123E}" dt="2022-04-25T14:27:47.258" v="77" actId="1076"/>
          <ac:picMkLst>
            <pc:docMk/>
            <pc:sldMk cId="3890328872" sldId="259"/>
            <ac:picMk id="5" creationId="{0B71E2BF-AD98-4E56-ACBD-0300D5B9C9A9}"/>
          </ac:picMkLst>
        </pc:picChg>
      </pc:sldChg>
      <pc:sldChg chg="modSp mod">
        <pc:chgData name="이승현" userId="ba2ba50f-118d-45f1-8572-edf4dd019973" providerId="ADAL" clId="{766CC030-7D41-4619-B126-901F7145123E}" dt="2022-04-25T14:27:46.635" v="76" actId="1076"/>
        <pc:sldMkLst>
          <pc:docMk/>
          <pc:sldMk cId="4044909632" sldId="260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4044909632" sldId="260"/>
            <ac:spMk id="2" creationId="{8502B71E-6D03-473E-96BD-E55443C27447}"/>
          </ac:spMkLst>
        </pc:spChg>
        <pc:picChg chg="mod">
          <ac:chgData name="이승현" userId="ba2ba50f-118d-45f1-8572-edf4dd019973" providerId="ADAL" clId="{766CC030-7D41-4619-B126-901F7145123E}" dt="2022-04-25T14:27:46.635" v="76" actId="1076"/>
          <ac:picMkLst>
            <pc:docMk/>
            <pc:sldMk cId="4044909632" sldId="260"/>
            <ac:picMk id="5" creationId="{85D56F4A-BD28-479F-B2DF-259FDFFE6CDC}"/>
          </ac:picMkLst>
        </pc:picChg>
      </pc:sldChg>
      <pc:sldChg chg="add del">
        <pc:chgData name="이승현" userId="ba2ba50f-118d-45f1-8572-edf4dd019973" providerId="ADAL" clId="{766CC030-7D41-4619-B126-901F7145123E}" dt="2022-04-25T14:17:31.862" v="21" actId="47"/>
        <pc:sldMkLst>
          <pc:docMk/>
          <pc:sldMk cId="1319523984" sldId="262"/>
        </pc:sldMkLst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3860241713" sldId="264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860241713" sldId="264"/>
            <ac:spMk id="2" creationId="{0683DFD4-BC9F-4959-95BC-3FE0AC6A4C2A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3860241713" sldId="264"/>
            <ac:picMk id="5" creationId="{95C8CC46-C783-408C-A1A1-33614EEB40B0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560401074" sldId="265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560401074" sldId="265"/>
            <ac:spMk id="2" creationId="{1F44CD78-C20F-4CC6-B189-A3EB10042303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560401074" sldId="265"/>
            <ac:picMk id="5" creationId="{2B448278-485D-4870-85EC-00B753E017AF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2129871630" sldId="266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129871630" sldId="266"/>
            <ac:spMk id="2" creationId="{EC125B3E-1795-4AA2-8F7D-F4FC324DDD3D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2129871630" sldId="266"/>
            <ac:picMk id="5" creationId="{1F449272-2F56-4940-BED0-4559DB40F64B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631653911" sldId="267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631653911" sldId="267"/>
            <ac:spMk id="2" creationId="{D0B9B287-D85B-4787-BE1A-DEE142929C5F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631653911" sldId="267"/>
            <ac:picMk id="5" creationId="{85855B58-B9DE-4803-B663-22F74CCD2F87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2294078447" sldId="268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294078447" sldId="268"/>
            <ac:spMk id="2" creationId="{B2ED7339-ABD0-40E4-A54A-94CA422C6FA1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2294078447" sldId="268"/>
            <ac:picMk id="5" creationId="{DB6E3E73-BA33-43DE-95AF-CF0E39C5940C}"/>
          </ac:picMkLst>
        </pc:picChg>
      </pc:sldChg>
      <pc:sldChg chg="modSp mod">
        <pc:chgData name="이승현" userId="ba2ba50f-118d-45f1-8572-edf4dd019973" providerId="ADAL" clId="{766CC030-7D41-4619-B126-901F7145123E}" dt="2022-04-25T14:27:48.532" v="79" actId="14100"/>
        <pc:sldMkLst>
          <pc:docMk/>
          <pc:sldMk cId="1322572919" sldId="269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322572919" sldId="269"/>
            <ac:spMk id="2" creationId="{C2DEF692-1D6D-489C-B1A0-FC8241A951CB}"/>
          </ac:spMkLst>
        </pc:spChg>
        <pc:picChg chg="mod">
          <ac:chgData name="이승현" userId="ba2ba50f-118d-45f1-8572-edf4dd019973" providerId="ADAL" clId="{766CC030-7D41-4619-B126-901F7145123E}" dt="2022-04-25T14:27:48.532" v="79" actId="14100"/>
          <ac:picMkLst>
            <pc:docMk/>
            <pc:sldMk cId="1322572919" sldId="269"/>
            <ac:picMk id="5" creationId="{92564405-30E8-42DB-A6E5-2974608C7E09}"/>
          </ac:picMkLst>
        </pc:picChg>
      </pc:sldChg>
      <pc:sldChg chg="modSp mod">
        <pc:chgData name="이승현" userId="ba2ba50f-118d-45f1-8572-edf4dd019973" providerId="ADAL" clId="{766CC030-7D41-4619-B126-901F7145123E}" dt="2022-04-25T14:28:17.265" v="84" actId="1076"/>
        <pc:sldMkLst>
          <pc:docMk/>
          <pc:sldMk cId="980758782" sldId="270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980758782" sldId="270"/>
            <ac:spMk id="2" creationId="{F7C36C7D-BD76-43B3-8315-58515E666A90}"/>
          </ac:spMkLst>
        </pc:spChg>
        <pc:picChg chg="mod">
          <ac:chgData name="이승현" userId="ba2ba50f-118d-45f1-8572-edf4dd019973" providerId="ADAL" clId="{766CC030-7D41-4619-B126-901F7145123E}" dt="2022-04-25T14:28:17.265" v="84" actId="1076"/>
          <ac:picMkLst>
            <pc:docMk/>
            <pc:sldMk cId="980758782" sldId="270"/>
            <ac:picMk id="5" creationId="{8F7C0D86-2623-4F91-9D49-6DB4D36170D7}"/>
          </ac:picMkLst>
        </pc:picChg>
      </pc:sldChg>
      <pc:sldChg chg="modSp mod">
        <pc:chgData name="이승현" userId="ba2ba50f-118d-45f1-8572-edf4dd019973" providerId="ADAL" clId="{766CC030-7D41-4619-B126-901F7145123E}" dt="2022-04-25T14:27:41.852" v="74" actId="1076"/>
        <pc:sldMkLst>
          <pc:docMk/>
          <pc:sldMk cId="1579341499" sldId="271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579341499" sldId="271"/>
            <ac:spMk id="2" creationId="{8657B8D7-96E0-4038-951A-6F1320245BF5}"/>
          </ac:spMkLst>
        </pc:spChg>
        <pc:picChg chg="mod">
          <ac:chgData name="이승현" userId="ba2ba50f-118d-45f1-8572-edf4dd019973" providerId="ADAL" clId="{766CC030-7D41-4619-B126-901F7145123E}" dt="2022-04-25T14:27:41.852" v="74" actId="1076"/>
          <ac:picMkLst>
            <pc:docMk/>
            <pc:sldMk cId="1579341499" sldId="271"/>
            <ac:picMk id="5" creationId="{9F09FA57-683F-4D43-B425-A2D6A3FF54F5}"/>
          </ac:picMkLst>
        </pc:picChg>
      </pc:sldChg>
      <pc:sldChg chg="modSp mod">
        <pc:chgData name="이승현" userId="ba2ba50f-118d-45f1-8572-edf4dd019973" providerId="ADAL" clId="{766CC030-7D41-4619-B126-901F7145123E}" dt="2022-04-25T14:27:40.082" v="72" actId="1076"/>
        <pc:sldMkLst>
          <pc:docMk/>
          <pc:sldMk cId="315627013" sldId="272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15627013" sldId="272"/>
            <ac:spMk id="2" creationId="{F7C36C7D-BD76-43B3-8315-58515E666A90}"/>
          </ac:spMkLst>
        </pc:spChg>
        <pc:picChg chg="mod">
          <ac:chgData name="이승현" userId="ba2ba50f-118d-45f1-8572-edf4dd019973" providerId="ADAL" clId="{766CC030-7D41-4619-B126-901F7145123E}" dt="2022-04-25T14:27:40.082" v="72" actId="1076"/>
          <ac:picMkLst>
            <pc:docMk/>
            <pc:sldMk cId="315627013" sldId="272"/>
            <ac:picMk id="5" creationId="{FE9C586F-D9AC-49EA-9E16-9A19808AAF77}"/>
          </ac:picMkLst>
        </pc:picChg>
      </pc:sldChg>
      <pc:sldChg chg="modSp mod">
        <pc:chgData name="이승현" userId="ba2ba50f-118d-45f1-8572-edf4dd019973" providerId="ADAL" clId="{766CC030-7D41-4619-B126-901F7145123E}" dt="2022-04-25T14:27:39.245" v="71" actId="1076"/>
        <pc:sldMkLst>
          <pc:docMk/>
          <pc:sldMk cId="341096258" sldId="273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41096258" sldId="273"/>
            <ac:spMk id="2" creationId="{C2DEF692-1D6D-489C-B1A0-FC8241A951CB}"/>
          </ac:spMkLst>
        </pc:spChg>
        <pc:picChg chg="mod">
          <ac:chgData name="이승현" userId="ba2ba50f-118d-45f1-8572-edf4dd019973" providerId="ADAL" clId="{766CC030-7D41-4619-B126-901F7145123E}" dt="2022-04-25T14:27:39.245" v="71" actId="1076"/>
          <ac:picMkLst>
            <pc:docMk/>
            <pc:sldMk cId="341096258" sldId="273"/>
            <ac:picMk id="5" creationId="{42DAD50A-A060-4F7D-A0AF-485F2E82E877}"/>
          </ac:picMkLst>
        </pc:picChg>
      </pc:sldChg>
      <pc:sldChg chg="modSp mod">
        <pc:chgData name="이승현" userId="ba2ba50f-118d-45f1-8572-edf4dd019973" providerId="ADAL" clId="{766CC030-7D41-4619-B126-901F7145123E}" dt="2022-04-25T14:27:38.466" v="70" actId="1076"/>
        <pc:sldMkLst>
          <pc:docMk/>
          <pc:sldMk cId="2265314413" sldId="274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265314413" sldId="274"/>
            <ac:spMk id="2" creationId="{D9D6A4D6-4BFB-4B19-A6B8-0381D2B476BB}"/>
          </ac:spMkLst>
        </pc:spChg>
        <pc:picChg chg="mod">
          <ac:chgData name="이승현" userId="ba2ba50f-118d-45f1-8572-edf4dd019973" providerId="ADAL" clId="{766CC030-7D41-4619-B126-901F7145123E}" dt="2022-04-25T14:27:38.466" v="70" actId="1076"/>
          <ac:picMkLst>
            <pc:docMk/>
            <pc:sldMk cId="2265314413" sldId="274"/>
            <ac:picMk id="5" creationId="{1CF99F21-2F08-4F12-A9D4-DF33605D130C}"/>
          </ac:picMkLst>
        </pc:picChg>
      </pc:sldChg>
      <pc:sldChg chg="modSp mod">
        <pc:chgData name="이승현" userId="ba2ba50f-118d-45f1-8572-edf4dd019973" providerId="ADAL" clId="{766CC030-7D41-4619-B126-901F7145123E}" dt="2022-04-25T14:27:37.636" v="69" actId="1076"/>
        <pc:sldMkLst>
          <pc:docMk/>
          <pc:sldMk cId="1131851126" sldId="275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131851126" sldId="275"/>
            <ac:spMk id="2" creationId="{8502B71E-6D03-473E-96BD-E55443C27447}"/>
          </ac:spMkLst>
        </pc:spChg>
        <pc:picChg chg="mod">
          <ac:chgData name="이승현" userId="ba2ba50f-118d-45f1-8572-edf4dd019973" providerId="ADAL" clId="{766CC030-7D41-4619-B126-901F7145123E}" dt="2022-04-25T14:27:37.636" v="69" actId="1076"/>
          <ac:picMkLst>
            <pc:docMk/>
            <pc:sldMk cId="1131851126" sldId="275"/>
            <ac:picMk id="5" creationId="{BD9102E1-B2A5-4762-BF2F-7633BFA896F5}"/>
          </ac:picMkLst>
        </pc:picChg>
      </pc:sldChg>
      <pc:sldChg chg="modSp mod">
        <pc:chgData name="이승현" userId="ba2ba50f-118d-45f1-8572-edf4dd019973" providerId="ADAL" clId="{766CC030-7D41-4619-B126-901F7145123E}" dt="2022-04-25T14:27:37.331" v="68" actId="1076"/>
        <pc:sldMkLst>
          <pc:docMk/>
          <pc:sldMk cId="2030517795" sldId="276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030517795" sldId="276"/>
            <ac:spMk id="2" creationId="{8657B8D7-96E0-4038-951A-6F1320245BF5}"/>
          </ac:spMkLst>
        </pc:spChg>
        <pc:picChg chg="mod">
          <ac:chgData name="이승현" userId="ba2ba50f-118d-45f1-8572-edf4dd019973" providerId="ADAL" clId="{766CC030-7D41-4619-B126-901F7145123E}" dt="2022-04-25T14:27:37.331" v="68" actId="1076"/>
          <ac:picMkLst>
            <pc:docMk/>
            <pc:sldMk cId="2030517795" sldId="276"/>
            <ac:picMk id="5" creationId="{6AF34A8C-252E-4457-B131-5A78AE562001}"/>
          </ac:picMkLst>
        </pc:picChg>
      </pc:sldChg>
      <pc:sldChg chg="modSp mod">
        <pc:chgData name="이승현" userId="ba2ba50f-118d-45f1-8572-edf4dd019973" providerId="ADAL" clId="{766CC030-7D41-4619-B126-901F7145123E}" dt="2022-04-25T14:27:36.136" v="63" actId="1076"/>
        <pc:sldMkLst>
          <pc:docMk/>
          <pc:sldMk cId="2982343937" sldId="277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982343937" sldId="277"/>
            <ac:spMk id="2" creationId="{F7C36C7D-BD76-43B3-8315-58515E666A90}"/>
          </ac:spMkLst>
        </pc:spChg>
        <pc:picChg chg="mod">
          <ac:chgData name="이승현" userId="ba2ba50f-118d-45f1-8572-edf4dd019973" providerId="ADAL" clId="{766CC030-7D41-4619-B126-901F7145123E}" dt="2022-04-25T14:27:36.136" v="63" actId="1076"/>
          <ac:picMkLst>
            <pc:docMk/>
            <pc:sldMk cId="2982343937" sldId="277"/>
            <ac:picMk id="5" creationId="{1B465358-42BD-4CFF-B739-839FD2B9EC90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2249031881" sldId="278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249031881" sldId="278"/>
            <ac:spMk id="2" creationId="{C2DEF692-1D6D-489C-B1A0-FC8241A951C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2249031881" sldId="278"/>
            <ac:picMk id="5" creationId="{37E0C214-1237-4EB1-91A5-05336984C3DC}"/>
          </ac:picMkLst>
        </pc:picChg>
      </pc:sldChg>
      <pc:sldChg chg="modSp mod">
        <pc:chgData name="이승현" userId="ba2ba50f-118d-45f1-8572-edf4dd019973" providerId="ADAL" clId="{766CC030-7D41-4619-B126-901F7145123E}" dt="2022-04-25T14:27:35.842" v="62" actId="1076"/>
        <pc:sldMkLst>
          <pc:docMk/>
          <pc:sldMk cId="3251398444" sldId="279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251398444" sldId="279"/>
            <ac:spMk id="2" creationId="{D9D6A4D6-4BFB-4B19-A6B8-0381D2B476BB}"/>
          </ac:spMkLst>
        </pc:spChg>
        <pc:picChg chg="mod">
          <ac:chgData name="이승현" userId="ba2ba50f-118d-45f1-8572-edf4dd019973" providerId="ADAL" clId="{766CC030-7D41-4619-B126-901F7145123E}" dt="2022-04-25T14:27:35.842" v="62" actId="1076"/>
          <ac:picMkLst>
            <pc:docMk/>
            <pc:sldMk cId="3251398444" sldId="279"/>
            <ac:picMk id="5" creationId="{D24C0DB5-70B2-4C9E-ACB5-F4AEB9BF0F42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585244801" sldId="280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585244801" sldId="280"/>
            <ac:spMk id="2" creationId="{8502B71E-6D03-473E-96BD-E55443C27447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585244801" sldId="280"/>
            <ac:picMk id="5" creationId="{BD63460D-3CCC-455D-9DE1-FD25B54A59C5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601867130" sldId="281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601867130" sldId="281"/>
            <ac:spMk id="2" creationId="{8657B8D7-96E0-4038-951A-6F1320245BF5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601867130" sldId="281"/>
            <ac:picMk id="5" creationId="{82429A2F-D96E-49A1-815D-2F8179CFB7C0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3928021351" sldId="282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928021351" sldId="282"/>
            <ac:spMk id="2" creationId="{F7C36C7D-BD76-43B3-8315-58515E666A90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3928021351" sldId="282"/>
            <ac:picMk id="5" creationId="{2F409838-C1A5-4F78-AE2E-6B97D863642E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962878445" sldId="283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962878445" sldId="283"/>
            <ac:spMk id="2" creationId="{C2DEF692-1D6D-489C-B1A0-FC8241A951C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962878445" sldId="283"/>
            <ac:picMk id="5" creationId="{D47A8354-F7F3-4760-B251-9EFC0483CA89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770511063" sldId="284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770511063" sldId="284"/>
            <ac:spMk id="2" creationId="{D9D6A4D6-4BFB-4B19-A6B8-0381D2B476B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770511063" sldId="284"/>
            <ac:picMk id="5" creationId="{4364C96C-5398-4235-BAF2-D870838E7DD1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450806600" sldId="285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450806600" sldId="285"/>
            <ac:spMk id="2" creationId="{8502B71E-6D03-473E-96BD-E55443C27447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450806600" sldId="285"/>
            <ac:picMk id="5" creationId="{37053739-28B2-4846-8146-D272096D613C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2456871335" sldId="286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456871335" sldId="286"/>
            <ac:spMk id="2" creationId="{8657B8D7-96E0-4038-951A-6F1320245BF5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2456871335" sldId="286"/>
            <ac:picMk id="5" creationId="{9F568963-58A3-484B-ABA5-821719036F47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3645277913" sldId="287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645277913" sldId="287"/>
            <ac:spMk id="2" creationId="{F7C36C7D-BD76-43B3-8315-58515E666A90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3645277913" sldId="287"/>
            <ac:picMk id="5" creationId="{4012456C-28BC-4711-B95B-B3569AA5A68C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3297964990" sldId="288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297964990" sldId="288"/>
            <ac:spMk id="2" creationId="{C2DEF692-1D6D-489C-B1A0-FC8241A951C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3297964990" sldId="288"/>
            <ac:picMk id="5" creationId="{C7949982-9BCD-4CB3-8900-06DA43C104A7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3609346482" sldId="289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609346482" sldId="289"/>
            <ac:spMk id="2" creationId="{D9D6A4D6-4BFB-4B19-A6B8-0381D2B476B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3609346482" sldId="289"/>
            <ac:picMk id="5" creationId="{49F744CF-472F-448F-A576-9197D4B7F2DF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4002059385" sldId="290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4002059385" sldId="290"/>
            <ac:spMk id="2" creationId="{8502B71E-6D03-473E-96BD-E55443C27447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4002059385" sldId="290"/>
            <ac:picMk id="5" creationId="{03F9156A-B2FC-46A3-8B23-73C09A1131E2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307432548" sldId="291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07432548" sldId="291"/>
            <ac:spMk id="2" creationId="{8657B8D7-96E0-4038-951A-6F1320245BF5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307432548" sldId="291"/>
            <ac:picMk id="5" creationId="{8C1BF81F-CE2A-484F-943C-3E0F406DC596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2598962892" sldId="292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598962892" sldId="292"/>
            <ac:spMk id="2" creationId="{F7C36C7D-BD76-43B3-8315-58515E666A90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2598962892" sldId="292"/>
            <ac:picMk id="5" creationId="{76A57404-B819-4101-8636-B608FE5F2245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2725763998" sldId="293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725763998" sldId="293"/>
            <ac:spMk id="2" creationId="{C2DEF692-1D6D-489C-B1A0-FC8241A951C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2725763998" sldId="293"/>
            <ac:picMk id="5" creationId="{13958ECB-AF05-4E29-85CA-3FED583E0255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867038763" sldId="294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867038763" sldId="294"/>
            <ac:spMk id="2" creationId="{D9D6A4D6-4BFB-4B19-A6B8-0381D2B476B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867038763" sldId="294"/>
            <ac:picMk id="5" creationId="{6A2AF442-3AA6-4067-B6AC-A51E60BE4146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803685991" sldId="295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803685991" sldId="295"/>
            <ac:spMk id="2" creationId="{8502B71E-6D03-473E-96BD-E55443C27447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803685991" sldId="295"/>
            <ac:picMk id="5" creationId="{A88F2824-118F-4FD0-980D-708D242569DA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937429754" sldId="296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937429754" sldId="296"/>
            <ac:spMk id="2" creationId="{8657B8D7-96E0-4038-951A-6F1320245BF5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937429754" sldId="296"/>
            <ac:picMk id="5" creationId="{4D6E21A5-EADE-4759-A85F-8A2BB60B8BD0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342756116" sldId="297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342756116" sldId="297"/>
            <ac:spMk id="2" creationId="{F7C36C7D-BD76-43B3-8315-58515E666A90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342756116" sldId="297"/>
            <ac:picMk id="5" creationId="{7F19BD18-42A8-49BD-9C10-7081E0C892A6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2718512344" sldId="298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2718512344" sldId="298"/>
            <ac:spMk id="2" creationId="{C2DEF692-1D6D-489C-B1A0-FC8241A951C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2718512344" sldId="298"/>
            <ac:picMk id="5" creationId="{2FE9E2AC-64BA-4329-9055-8E9107F1641A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976828316" sldId="299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976828316" sldId="299"/>
            <ac:spMk id="2" creationId="{D9D6A4D6-4BFB-4B19-A6B8-0381D2B476B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976828316" sldId="299"/>
            <ac:picMk id="5" creationId="{447A61AA-C682-474D-B863-BD178D68715D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675515504" sldId="300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675515504" sldId="300"/>
            <ac:spMk id="2" creationId="{8502B71E-6D03-473E-96BD-E55443C27447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675515504" sldId="300"/>
            <ac:picMk id="5" creationId="{F0BF9265-5FEF-4877-91B2-91C1BDF88829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271427051" sldId="301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271427051" sldId="301"/>
            <ac:spMk id="2" creationId="{8657B8D7-96E0-4038-951A-6F1320245BF5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271427051" sldId="301"/>
            <ac:picMk id="5" creationId="{38253D11-6DE1-4AE3-8652-962641F74821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635436254" sldId="302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635436254" sldId="302"/>
            <ac:spMk id="2" creationId="{F7C36C7D-BD76-43B3-8315-58515E666A90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635436254" sldId="302"/>
            <ac:picMk id="5" creationId="{9D17632E-E2A1-4399-AC7A-F1B3ECBB095F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1399696708" sldId="303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1399696708" sldId="303"/>
            <ac:spMk id="2" creationId="{C2DEF692-1D6D-489C-B1A0-FC8241A951C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1399696708" sldId="303"/>
            <ac:picMk id="5" creationId="{6ADC2F79-8BAD-40FA-BD9B-42C6BA4F8254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3217183036" sldId="304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217183036" sldId="304"/>
            <ac:spMk id="2" creationId="{D9D6A4D6-4BFB-4B19-A6B8-0381D2B476BB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3217183036" sldId="304"/>
            <ac:picMk id="5" creationId="{F2E8D899-B1C5-4A00-8AF0-DDF80EC5CAD7}"/>
          </ac:picMkLst>
        </pc:picChg>
      </pc:sldChg>
      <pc:sldChg chg="modSp">
        <pc:chgData name="이승현" userId="ba2ba50f-118d-45f1-8572-edf4dd019973" providerId="ADAL" clId="{766CC030-7D41-4619-B126-901F7145123E}" dt="2022-04-25T14:25:30.914" v="36"/>
        <pc:sldMkLst>
          <pc:docMk/>
          <pc:sldMk cId="3183802630" sldId="305"/>
        </pc:sldMkLst>
        <pc:spChg chg="mod">
          <ac:chgData name="이승현" userId="ba2ba50f-118d-45f1-8572-edf4dd019973" providerId="ADAL" clId="{766CC030-7D41-4619-B126-901F7145123E}" dt="2022-04-25T14:25:30.914" v="36"/>
          <ac:spMkLst>
            <pc:docMk/>
            <pc:sldMk cId="3183802630" sldId="305"/>
            <ac:spMk id="2" creationId="{8502B71E-6D03-473E-96BD-E55443C27447}"/>
          </ac:spMkLst>
        </pc:spChg>
        <pc:picChg chg="mod">
          <ac:chgData name="이승현" userId="ba2ba50f-118d-45f1-8572-edf4dd019973" providerId="ADAL" clId="{766CC030-7D41-4619-B126-901F7145123E}" dt="2022-04-25T14:25:30.914" v="36"/>
          <ac:picMkLst>
            <pc:docMk/>
            <pc:sldMk cId="3183802630" sldId="305"/>
            <ac:picMk id="5" creationId="{5D5EF86A-C91B-4063-93E1-3D1CD368DA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5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7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6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1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1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7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3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0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9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3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3FE969-7959-4816-B2E7-607C645F6F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AAB84D-F715-4E6C-BBDC-FB1312D360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78836-3E55-443F-AF5A-88E0FE1E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Homework 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9A9CC-B11C-4154-A016-D589CFD67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2018112007 </a:t>
            </a:r>
            <a:r>
              <a:rPr lang="ko-KR" altLang="en-US" dirty="0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239436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F692-1D6D-489C-B1A0-FC8241A9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Q2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2DAD50A-A060-4F7D-A0AF-485F2E82E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58" y="3190782"/>
            <a:ext cx="5973009" cy="1333686"/>
          </a:xfrm>
        </p:spPr>
      </p:pic>
    </p:spTree>
    <p:extLst>
      <p:ext uri="{BB962C8B-B14F-4D97-AF65-F5344CB8AC3E}">
        <p14:creationId xmlns:p14="http://schemas.microsoft.com/office/powerpoint/2010/main" val="34109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6A4D6-4BFB-4B19-A6B8-0381D2B4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Q1A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CF99F21-2F08-4F12-A9D4-DF33605D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37" y="3047887"/>
            <a:ext cx="6096851" cy="1619476"/>
          </a:xfrm>
        </p:spPr>
      </p:pic>
    </p:spTree>
    <p:extLst>
      <p:ext uri="{BB962C8B-B14F-4D97-AF65-F5344CB8AC3E}">
        <p14:creationId xmlns:p14="http://schemas.microsoft.com/office/powerpoint/2010/main" val="226531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B71E-6D03-473E-96BD-E55443C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Q8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D9102E1-B2A5-4762-BF2F-7633BFA89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1" y="2776387"/>
            <a:ext cx="5001323" cy="2162477"/>
          </a:xfrm>
        </p:spPr>
      </p:pic>
    </p:spTree>
    <p:extLst>
      <p:ext uri="{BB962C8B-B14F-4D97-AF65-F5344CB8AC3E}">
        <p14:creationId xmlns:p14="http://schemas.microsoft.com/office/powerpoint/2010/main" val="113185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B8D7-96E0-4038-951A-6F13202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Q9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AF34A8C-252E-4457-B131-5A78AE56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09" y="2819255"/>
            <a:ext cx="1486107" cy="2076740"/>
          </a:xfrm>
        </p:spPr>
      </p:pic>
    </p:spTree>
    <p:extLst>
      <p:ext uri="{BB962C8B-B14F-4D97-AF65-F5344CB8AC3E}">
        <p14:creationId xmlns:p14="http://schemas.microsoft.com/office/powerpoint/2010/main" val="203051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6C7D-BD76-43B3-8315-58515E66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Q10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B465358-42BD-4CFF-B739-839FD2B9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57" y="1846263"/>
            <a:ext cx="1824012" cy="4022725"/>
          </a:xfrm>
        </p:spPr>
      </p:pic>
    </p:spTree>
    <p:extLst>
      <p:ext uri="{BB962C8B-B14F-4D97-AF65-F5344CB8AC3E}">
        <p14:creationId xmlns:p14="http://schemas.microsoft.com/office/powerpoint/2010/main" val="298234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F692-1D6D-489C-B1A0-FC8241A9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Q10A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37E0C214-1237-4EB1-91A5-05336984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65264"/>
            <a:ext cx="10058400" cy="3584722"/>
          </a:xfrm>
        </p:spPr>
      </p:pic>
    </p:spTree>
    <p:extLst>
      <p:ext uri="{BB962C8B-B14F-4D97-AF65-F5344CB8AC3E}">
        <p14:creationId xmlns:p14="http://schemas.microsoft.com/office/powerpoint/2010/main" val="224903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6A4D6-4BFB-4B19-A6B8-0381D2B4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Q11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24C0DB5-70B2-4C9E-ACB5-F4AEB9BF0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3" y="2819255"/>
            <a:ext cx="1714739" cy="2076740"/>
          </a:xfrm>
        </p:spPr>
      </p:pic>
    </p:spTree>
    <p:extLst>
      <p:ext uri="{BB962C8B-B14F-4D97-AF65-F5344CB8AC3E}">
        <p14:creationId xmlns:p14="http://schemas.microsoft.com/office/powerpoint/2010/main" val="325139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B71E-6D03-473E-96BD-E55443C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Q11A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D63460D-3CCC-455D-9DE1-FD25B54A5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88" y="2957387"/>
            <a:ext cx="2152950" cy="1800476"/>
          </a:xfrm>
        </p:spPr>
      </p:pic>
    </p:spTree>
    <p:extLst>
      <p:ext uri="{BB962C8B-B14F-4D97-AF65-F5344CB8AC3E}">
        <p14:creationId xmlns:p14="http://schemas.microsoft.com/office/powerpoint/2010/main" val="158524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B8D7-96E0-4038-951A-6F13202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Q4A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2429A2F-D96E-49A1-815D-2F8179CFB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80" y="2890703"/>
            <a:ext cx="4944165" cy="1933845"/>
          </a:xfrm>
        </p:spPr>
      </p:pic>
    </p:spTree>
    <p:extLst>
      <p:ext uri="{BB962C8B-B14F-4D97-AF65-F5344CB8AC3E}">
        <p14:creationId xmlns:p14="http://schemas.microsoft.com/office/powerpoint/2010/main" val="160186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6C7D-BD76-43B3-8315-58515E66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Q12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F409838-C1A5-4F78-AE2E-6B97D8636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08" y="2966913"/>
            <a:ext cx="3115110" cy="1781424"/>
          </a:xfrm>
        </p:spPr>
      </p:pic>
    </p:spTree>
    <p:extLst>
      <p:ext uri="{BB962C8B-B14F-4D97-AF65-F5344CB8AC3E}">
        <p14:creationId xmlns:p14="http://schemas.microsoft.com/office/powerpoint/2010/main" val="392802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3C2CF-D3E4-4255-AE4D-5869FFBB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state</a:t>
            </a:r>
          </a:p>
        </p:txBody>
      </p:sp>
      <p:pic>
        <p:nvPicPr>
          <p:cNvPr id="5" name="내용 개체 틀 4" descr="텍스트, 배터리이(가) 표시된 사진&#10;&#10;자동 생성된 설명">
            <a:extLst>
              <a:ext uri="{FF2B5EF4-FFF2-40B4-BE49-F238E27FC236}">
                <a16:creationId xmlns:a16="http://schemas.microsoft.com/office/drawing/2014/main" id="{DC886495-C57D-4B1E-8447-BD28986B8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7590"/>
            <a:ext cx="10512547" cy="18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F692-1D6D-489C-B1A0-FC8241A9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Q12A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47A8354-F7F3-4760-B251-9EFC0483C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35" y="3276519"/>
            <a:ext cx="2553056" cy="1162212"/>
          </a:xfrm>
        </p:spPr>
      </p:pic>
    </p:spTree>
    <p:extLst>
      <p:ext uri="{BB962C8B-B14F-4D97-AF65-F5344CB8AC3E}">
        <p14:creationId xmlns:p14="http://schemas.microsoft.com/office/powerpoint/2010/main" val="196287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6A4D6-4BFB-4B19-A6B8-0381D2B4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Q13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364C96C-5398-4235-BAF2-D870838E7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06" y="3209835"/>
            <a:ext cx="5649113" cy="1295581"/>
          </a:xfrm>
        </p:spPr>
      </p:pic>
    </p:spTree>
    <p:extLst>
      <p:ext uri="{BB962C8B-B14F-4D97-AF65-F5344CB8AC3E}">
        <p14:creationId xmlns:p14="http://schemas.microsoft.com/office/powerpoint/2010/main" val="1770511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B71E-6D03-473E-96BD-E55443C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Q14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37053739-28B2-4846-8146-D272096D6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09" y="3143151"/>
            <a:ext cx="9011908" cy="1428949"/>
          </a:xfrm>
        </p:spPr>
      </p:pic>
    </p:spTree>
    <p:extLst>
      <p:ext uri="{BB962C8B-B14F-4D97-AF65-F5344CB8AC3E}">
        <p14:creationId xmlns:p14="http://schemas.microsoft.com/office/powerpoint/2010/main" val="145080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B8D7-96E0-4038-951A-6F13202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 Q15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F568963-58A3-484B-ABA5-821719036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54" y="2042859"/>
            <a:ext cx="5325218" cy="3629532"/>
          </a:xfrm>
        </p:spPr>
      </p:pic>
    </p:spTree>
    <p:extLst>
      <p:ext uri="{BB962C8B-B14F-4D97-AF65-F5344CB8AC3E}">
        <p14:creationId xmlns:p14="http://schemas.microsoft.com/office/powerpoint/2010/main" val="2456871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6C7D-BD76-43B3-8315-58515E66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Q18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012456C-28BC-4711-B95B-B3569AA5A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03" y="3266993"/>
            <a:ext cx="2467319" cy="1181265"/>
          </a:xfrm>
        </p:spPr>
      </p:pic>
    </p:spTree>
    <p:extLst>
      <p:ext uri="{BB962C8B-B14F-4D97-AF65-F5344CB8AC3E}">
        <p14:creationId xmlns:p14="http://schemas.microsoft.com/office/powerpoint/2010/main" val="364527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F692-1D6D-489C-B1A0-FC8241A9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18. Q4A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7949982-9BCD-4CB3-8900-06DA43C10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81" y="2509650"/>
            <a:ext cx="3315163" cy="2695951"/>
          </a:xfrm>
        </p:spPr>
      </p:pic>
    </p:spTree>
    <p:extLst>
      <p:ext uri="{BB962C8B-B14F-4D97-AF65-F5344CB8AC3E}">
        <p14:creationId xmlns:p14="http://schemas.microsoft.com/office/powerpoint/2010/main" val="329796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6A4D6-4BFB-4B19-A6B8-0381D2B4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 Q16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9F744CF-472F-448F-A576-9197D4B7F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19" y="3171730"/>
            <a:ext cx="2962688" cy="1371791"/>
          </a:xfrm>
        </p:spPr>
      </p:pic>
    </p:spTree>
    <p:extLst>
      <p:ext uri="{BB962C8B-B14F-4D97-AF65-F5344CB8AC3E}">
        <p14:creationId xmlns:p14="http://schemas.microsoft.com/office/powerpoint/2010/main" val="3609346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B71E-6D03-473E-96BD-E55443C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20. Q16A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3F9156A-B2FC-46A3-8B23-73C09A113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48" y="3433704"/>
            <a:ext cx="5763429" cy="847843"/>
          </a:xfrm>
        </p:spPr>
      </p:pic>
    </p:spTree>
    <p:extLst>
      <p:ext uri="{BB962C8B-B14F-4D97-AF65-F5344CB8AC3E}">
        <p14:creationId xmlns:p14="http://schemas.microsoft.com/office/powerpoint/2010/main" val="400205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B8D7-96E0-4038-951A-6F13202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21. Q16B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C1BF81F-CE2A-484F-943C-3E0F406D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2" y="3124098"/>
            <a:ext cx="2591162" cy="1467055"/>
          </a:xfrm>
        </p:spPr>
      </p:pic>
    </p:spTree>
    <p:extLst>
      <p:ext uri="{BB962C8B-B14F-4D97-AF65-F5344CB8AC3E}">
        <p14:creationId xmlns:p14="http://schemas.microsoft.com/office/powerpoint/2010/main" val="307432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6C7D-BD76-43B3-8315-58515E66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22. Q6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6A57404-B819-4101-8636-B608FE5F2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14" y="2814492"/>
            <a:ext cx="2495898" cy="2086266"/>
          </a:xfrm>
        </p:spPr>
      </p:pic>
    </p:spTree>
    <p:extLst>
      <p:ext uri="{BB962C8B-B14F-4D97-AF65-F5344CB8AC3E}">
        <p14:creationId xmlns:p14="http://schemas.microsoft.com/office/powerpoint/2010/main" val="259896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B8D7-96E0-4038-951A-6F13202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Department state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28E517AA-F902-4B5D-8826-14073436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86" y="2736933"/>
            <a:ext cx="5673428" cy="1384134"/>
          </a:xfrm>
        </p:spPr>
      </p:pic>
    </p:spTree>
    <p:extLst>
      <p:ext uri="{BB962C8B-B14F-4D97-AF65-F5344CB8AC3E}">
        <p14:creationId xmlns:p14="http://schemas.microsoft.com/office/powerpoint/2010/main" val="145547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F692-1D6D-489C-B1A0-FC8241A9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23. Q7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3958ECB-AF05-4E29-85CA-3FED583E0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93" y="2800203"/>
            <a:ext cx="2438740" cy="2114845"/>
          </a:xfrm>
        </p:spPr>
      </p:pic>
    </p:spTree>
    <p:extLst>
      <p:ext uri="{BB962C8B-B14F-4D97-AF65-F5344CB8AC3E}">
        <p14:creationId xmlns:p14="http://schemas.microsoft.com/office/powerpoint/2010/main" val="272576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6A4D6-4BFB-4B19-A6B8-0381D2B4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24. Q3A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A2AF442-3AA6-4067-B6AC-A51E60BE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45" y="3057414"/>
            <a:ext cx="2943636" cy="1600423"/>
          </a:xfrm>
        </p:spPr>
      </p:pic>
    </p:spTree>
    <p:extLst>
      <p:ext uri="{BB962C8B-B14F-4D97-AF65-F5344CB8AC3E}">
        <p14:creationId xmlns:p14="http://schemas.microsoft.com/office/powerpoint/2010/main" val="186703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B71E-6D03-473E-96BD-E55443C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25. Q3B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88F2824-118F-4FD0-980D-708D24256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555" y="2733518"/>
            <a:ext cx="2791215" cy="2248214"/>
          </a:xfrm>
        </p:spPr>
      </p:pic>
    </p:spTree>
    <p:extLst>
      <p:ext uri="{BB962C8B-B14F-4D97-AF65-F5344CB8AC3E}">
        <p14:creationId xmlns:p14="http://schemas.microsoft.com/office/powerpoint/2010/main" val="1803685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B8D7-96E0-4038-951A-6F13202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26. Q17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D6E21A5-EADE-4759-A85F-8A2BB60B8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35" y="3028835"/>
            <a:ext cx="2191056" cy="1657581"/>
          </a:xfrm>
        </p:spPr>
      </p:pic>
    </p:spTree>
    <p:extLst>
      <p:ext uri="{BB962C8B-B14F-4D97-AF65-F5344CB8AC3E}">
        <p14:creationId xmlns:p14="http://schemas.microsoft.com/office/powerpoint/2010/main" val="937429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6C7D-BD76-43B3-8315-58515E66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27. Q1A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F19BD18-42A8-49BD-9C10-7081E0C89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28" y="3052650"/>
            <a:ext cx="4801270" cy="1609950"/>
          </a:xfrm>
        </p:spPr>
      </p:pic>
    </p:spTree>
    <p:extLst>
      <p:ext uri="{BB962C8B-B14F-4D97-AF65-F5344CB8AC3E}">
        <p14:creationId xmlns:p14="http://schemas.microsoft.com/office/powerpoint/2010/main" val="1342756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F692-1D6D-489C-B1A0-FC8241A9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28. Q1B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FE9E2AC-64BA-4329-9055-8E9107F16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57" y="2981203"/>
            <a:ext cx="7964011" cy="1752845"/>
          </a:xfrm>
        </p:spPr>
      </p:pic>
    </p:spTree>
    <p:extLst>
      <p:ext uri="{BB962C8B-B14F-4D97-AF65-F5344CB8AC3E}">
        <p14:creationId xmlns:p14="http://schemas.microsoft.com/office/powerpoint/2010/main" val="271851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6A4D6-4BFB-4B19-A6B8-0381D2B4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29. Q8B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47A61AA-C682-474D-B863-BD178D687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50" y="2647781"/>
            <a:ext cx="3772426" cy="2419688"/>
          </a:xfrm>
        </p:spPr>
      </p:pic>
    </p:spTree>
    <p:extLst>
      <p:ext uri="{BB962C8B-B14F-4D97-AF65-F5344CB8AC3E}">
        <p14:creationId xmlns:p14="http://schemas.microsoft.com/office/powerpoint/2010/main" val="976828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B71E-6D03-473E-96BD-E55443C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30. Q2A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0BF9265-5FEF-4877-91B2-91C1BDF88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48" y="3038361"/>
            <a:ext cx="5944430" cy="1638529"/>
          </a:xfrm>
        </p:spPr>
      </p:pic>
    </p:spTree>
    <p:extLst>
      <p:ext uri="{BB962C8B-B14F-4D97-AF65-F5344CB8AC3E}">
        <p14:creationId xmlns:p14="http://schemas.microsoft.com/office/powerpoint/2010/main" val="675515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B8D7-96E0-4038-951A-6F13202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31. Q8C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8253D11-6DE1-4AE3-8652-962641F74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92" y="2743045"/>
            <a:ext cx="2619741" cy="2229161"/>
          </a:xfrm>
        </p:spPr>
      </p:pic>
    </p:spTree>
    <p:extLst>
      <p:ext uri="{BB962C8B-B14F-4D97-AF65-F5344CB8AC3E}">
        <p14:creationId xmlns:p14="http://schemas.microsoft.com/office/powerpoint/2010/main" val="1271427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6C7D-BD76-43B3-8315-58515E66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32. Q19A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D17632E-E2A1-4399-AC7A-F1B3ECBB0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81" y="3076466"/>
            <a:ext cx="3496163" cy="1562318"/>
          </a:xfrm>
        </p:spPr>
      </p:pic>
    </p:spTree>
    <p:extLst>
      <p:ext uri="{BB962C8B-B14F-4D97-AF65-F5344CB8AC3E}">
        <p14:creationId xmlns:p14="http://schemas.microsoft.com/office/powerpoint/2010/main" val="163543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6C7D-BD76-43B3-8315-58515E66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Dept_locations</a:t>
            </a:r>
            <a:r>
              <a:rPr lang="en-US" altLang="ko-KR" dirty="0"/>
              <a:t> state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F7C0D86-2623-4F91-9D49-6DB4D361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94" y="2389196"/>
            <a:ext cx="3466012" cy="2079607"/>
          </a:xfrm>
        </p:spPr>
      </p:pic>
    </p:spTree>
    <p:extLst>
      <p:ext uri="{BB962C8B-B14F-4D97-AF65-F5344CB8AC3E}">
        <p14:creationId xmlns:p14="http://schemas.microsoft.com/office/powerpoint/2010/main" val="980758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F692-1D6D-489C-B1A0-FC8241A9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33. Q22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ADC2F79-8BAD-40FA-BD9B-42C6BA4F8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02" y="3238414"/>
            <a:ext cx="3734321" cy="1238423"/>
          </a:xfrm>
        </p:spPr>
      </p:pic>
    </p:spTree>
    <p:extLst>
      <p:ext uri="{BB962C8B-B14F-4D97-AF65-F5344CB8AC3E}">
        <p14:creationId xmlns:p14="http://schemas.microsoft.com/office/powerpoint/2010/main" val="1399696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6A4D6-4BFB-4B19-A6B8-0381D2B4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34. Q23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2E8D899-B1C5-4A00-8AF0-DDF80EC5C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66" y="3343203"/>
            <a:ext cx="2638793" cy="1028844"/>
          </a:xfrm>
        </p:spPr>
      </p:pic>
    </p:spTree>
    <p:extLst>
      <p:ext uri="{BB962C8B-B14F-4D97-AF65-F5344CB8AC3E}">
        <p14:creationId xmlns:p14="http://schemas.microsoft.com/office/powerpoint/2010/main" val="3217183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B71E-6D03-473E-96BD-E55443C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35. Q5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D5EF86A-C91B-4063-93E1-3D1CD368D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29" y="3043124"/>
            <a:ext cx="2448267" cy="1629002"/>
          </a:xfrm>
        </p:spPr>
      </p:pic>
    </p:spTree>
    <p:extLst>
      <p:ext uri="{BB962C8B-B14F-4D97-AF65-F5344CB8AC3E}">
        <p14:creationId xmlns:p14="http://schemas.microsoft.com/office/powerpoint/2010/main" val="3183802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D7339-ABD0-40E4-A54A-94CA422C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36. Q24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B6E3E73-BA33-43DE-95AF-CF0E39C59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71" y="3124098"/>
            <a:ext cx="2924583" cy="1467055"/>
          </a:xfrm>
        </p:spPr>
      </p:pic>
    </p:spTree>
    <p:extLst>
      <p:ext uri="{BB962C8B-B14F-4D97-AF65-F5344CB8AC3E}">
        <p14:creationId xmlns:p14="http://schemas.microsoft.com/office/powerpoint/2010/main" val="2294078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B287-D85B-4787-BE1A-DEE14292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37. Q26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5855B58-B9DE-4803-B663-22F74CCD2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08" y="2866887"/>
            <a:ext cx="2934109" cy="1981477"/>
          </a:xfrm>
        </p:spPr>
      </p:pic>
    </p:spTree>
    <p:extLst>
      <p:ext uri="{BB962C8B-B14F-4D97-AF65-F5344CB8AC3E}">
        <p14:creationId xmlns:p14="http://schemas.microsoft.com/office/powerpoint/2010/main" val="1631653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5B3E-1795-4AA2-8F7D-F4FC324D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38. Q28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F449272-2F56-4940-BED0-4559DB40F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76" y="3024071"/>
            <a:ext cx="2848373" cy="1667108"/>
          </a:xfrm>
        </p:spPr>
      </p:pic>
    </p:spTree>
    <p:extLst>
      <p:ext uri="{BB962C8B-B14F-4D97-AF65-F5344CB8AC3E}">
        <p14:creationId xmlns:p14="http://schemas.microsoft.com/office/powerpoint/2010/main" val="2129871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4CD78-C20F-4CC6-B189-A3EB1004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39. Q28’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B448278-485D-4870-85EC-00B753E01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97" y="2890703"/>
            <a:ext cx="3448531" cy="1933845"/>
          </a:xfrm>
        </p:spPr>
      </p:pic>
    </p:spTree>
    <p:extLst>
      <p:ext uri="{BB962C8B-B14F-4D97-AF65-F5344CB8AC3E}">
        <p14:creationId xmlns:p14="http://schemas.microsoft.com/office/powerpoint/2010/main" val="1560401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3DFD4-BC9F-4959-95BC-3FE0AC6A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40. Q29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5C8CC46-C783-408C-A1A1-33614EEB4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50" y="2581097"/>
            <a:ext cx="2867425" cy="2553056"/>
          </a:xfrm>
        </p:spPr>
      </p:pic>
    </p:spTree>
    <p:extLst>
      <p:ext uri="{BB962C8B-B14F-4D97-AF65-F5344CB8AC3E}">
        <p14:creationId xmlns:p14="http://schemas.microsoft.com/office/powerpoint/2010/main" val="386024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F692-1D6D-489C-B1A0-FC8241A9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state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2564405-30E8-42DB-A6E5-2974608C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33" y="3171730"/>
            <a:ext cx="4182059" cy="1371791"/>
          </a:xfrm>
        </p:spPr>
      </p:pic>
    </p:spTree>
    <p:extLst>
      <p:ext uri="{BB962C8B-B14F-4D97-AF65-F5344CB8AC3E}">
        <p14:creationId xmlns:p14="http://schemas.microsoft.com/office/powerpoint/2010/main" val="132257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6A4D6-4BFB-4B19-A6B8-0381D2B4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Works_on</a:t>
            </a:r>
            <a:r>
              <a:rPr lang="en-US" altLang="ko-KR" dirty="0"/>
              <a:t> state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71E2BF-AD98-4E56-ACBD-0300D5B9C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50" y="2366755"/>
            <a:ext cx="2505425" cy="2981741"/>
          </a:xfrm>
        </p:spPr>
      </p:pic>
    </p:spTree>
    <p:extLst>
      <p:ext uri="{BB962C8B-B14F-4D97-AF65-F5344CB8AC3E}">
        <p14:creationId xmlns:p14="http://schemas.microsoft.com/office/powerpoint/2010/main" val="389032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B71E-6D03-473E-96BD-E55443C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Dependent state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5D56F4A-BD28-479F-B2DF-259FDFFE6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34" y="3095519"/>
            <a:ext cx="3458058" cy="1524213"/>
          </a:xfrm>
        </p:spPr>
      </p:pic>
    </p:spTree>
    <p:extLst>
      <p:ext uri="{BB962C8B-B14F-4D97-AF65-F5344CB8AC3E}">
        <p14:creationId xmlns:p14="http://schemas.microsoft.com/office/powerpoint/2010/main" val="404490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B8D7-96E0-4038-951A-6F13202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Q0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F09FA57-683F-4D43-B425-A2D6A3FF5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07" y="3290809"/>
            <a:ext cx="4744112" cy="1133633"/>
          </a:xfrm>
        </p:spPr>
      </p:pic>
    </p:spTree>
    <p:extLst>
      <p:ext uri="{BB962C8B-B14F-4D97-AF65-F5344CB8AC3E}">
        <p14:creationId xmlns:p14="http://schemas.microsoft.com/office/powerpoint/2010/main" val="157934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6C7D-BD76-43B3-8315-58515E66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Q1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E9C586F-D9AC-49EA-9E16-9A19808AA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12" y="3357493"/>
            <a:ext cx="4848902" cy="1000265"/>
          </a:xfrm>
        </p:spPr>
      </p:pic>
    </p:spTree>
    <p:extLst>
      <p:ext uri="{BB962C8B-B14F-4D97-AF65-F5344CB8AC3E}">
        <p14:creationId xmlns:p14="http://schemas.microsoft.com/office/powerpoint/2010/main" val="31562701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222</Words>
  <Application>Microsoft Office PowerPoint</Application>
  <PresentationFormat>와이드스크린</PresentationFormat>
  <Paragraphs>50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Calibri</vt:lpstr>
      <vt:lpstr>Calibri Light</vt:lpstr>
      <vt:lpstr>추억</vt:lpstr>
      <vt:lpstr>Homework #2</vt:lpstr>
      <vt:lpstr>Employee state</vt:lpstr>
      <vt:lpstr>Department state</vt:lpstr>
      <vt:lpstr>Dept_locations state</vt:lpstr>
      <vt:lpstr>Project state</vt:lpstr>
      <vt:lpstr>Works_on state</vt:lpstr>
      <vt:lpstr>Dependent state</vt:lpstr>
      <vt:lpstr>1. Q0 실행 결과</vt:lpstr>
      <vt:lpstr>2. Q1 실행 결과</vt:lpstr>
      <vt:lpstr>3. Q2 실행 결과</vt:lpstr>
      <vt:lpstr>4. Q1A 실행 결과</vt:lpstr>
      <vt:lpstr>5. Q8 실행 결과</vt:lpstr>
      <vt:lpstr>6. Q9 실행 결과</vt:lpstr>
      <vt:lpstr>7. Q10 실행 결과</vt:lpstr>
      <vt:lpstr>8. Q10A 실행 결과</vt:lpstr>
      <vt:lpstr>9. Q11 실행 결과</vt:lpstr>
      <vt:lpstr>10. Q11A 실행 결과</vt:lpstr>
      <vt:lpstr>11. Q4A 실행 결과</vt:lpstr>
      <vt:lpstr>12. Q12 실행 결과</vt:lpstr>
      <vt:lpstr>13. Q12A 실행 결과</vt:lpstr>
      <vt:lpstr>14. Q13 실행 결과</vt:lpstr>
      <vt:lpstr>15. Q14 실행 결과</vt:lpstr>
      <vt:lpstr>16. Q15 실행 결과</vt:lpstr>
      <vt:lpstr>17. Q18 실행 결과</vt:lpstr>
      <vt:lpstr>18. Q4A 실행 결과</vt:lpstr>
      <vt:lpstr>19. Q16 실행 결과</vt:lpstr>
      <vt:lpstr>20. Q16A 실행 결과</vt:lpstr>
      <vt:lpstr>21. Q16B 실행 결과</vt:lpstr>
      <vt:lpstr>22. Q6 실행 결과</vt:lpstr>
      <vt:lpstr>23. Q7 실행 결과</vt:lpstr>
      <vt:lpstr>24. Q3A 실행 결과</vt:lpstr>
      <vt:lpstr>25. Q3B 실행 결과</vt:lpstr>
      <vt:lpstr>26. Q17 실행 결과</vt:lpstr>
      <vt:lpstr>27. Q1A 실행 결과</vt:lpstr>
      <vt:lpstr>28. Q1B 실행 결과</vt:lpstr>
      <vt:lpstr>29. Q8B 실행 결과</vt:lpstr>
      <vt:lpstr>30. Q2A 실행 결과</vt:lpstr>
      <vt:lpstr>31. Q8C 실행 결과</vt:lpstr>
      <vt:lpstr>32. Q19A 실행 결과</vt:lpstr>
      <vt:lpstr>33. Q22 실행 결과</vt:lpstr>
      <vt:lpstr>34. Q23 실행 결과</vt:lpstr>
      <vt:lpstr>35. Q5 실행 결과</vt:lpstr>
      <vt:lpstr>36. Q24 실행 결과</vt:lpstr>
      <vt:lpstr>37. Q26 실행 결과</vt:lpstr>
      <vt:lpstr>38. Q28 실행 결과</vt:lpstr>
      <vt:lpstr>39. Q28’ 실행 결과</vt:lpstr>
      <vt:lpstr>40. Q29 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#2</dc:title>
  <dc:creator>이승현</dc:creator>
  <cp:lastModifiedBy>이승현</cp:lastModifiedBy>
  <cp:revision>1</cp:revision>
  <dcterms:created xsi:type="dcterms:W3CDTF">2022-04-25T12:54:21Z</dcterms:created>
  <dcterms:modified xsi:type="dcterms:W3CDTF">2022-04-25T14:28:33Z</dcterms:modified>
</cp:coreProperties>
</file>