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1F748-81A2-4DB4-B616-C93105D24D68}" v="37" dt="2023-06-09T02:00:5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E721F748-81A2-4DB4-B616-C93105D24D68}"/>
    <pc:docChg chg="undo custSel addSld delSld modSld">
      <pc:chgData name="이승현" userId="ba2ba50f-118d-45f1-8572-edf4dd019973" providerId="ADAL" clId="{E721F748-81A2-4DB4-B616-C93105D24D68}" dt="2023-06-09T02:04:42.196" v="374" actId="47"/>
      <pc:docMkLst>
        <pc:docMk/>
      </pc:docMkLst>
      <pc:sldChg chg="addSp delSp modSp mod">
        <pc:chgData name="이승현" userId="ba2ba50f-118d-45f1-8572-edf4dd019973" providerId="ADAL" clId="{E721F748-81A2-4DB4-B616-C93105D24D68}" dt="2023-06-09T02:04:36.383" v="373" actId="1076"/>
        <pc:sldMkLst>
          <pc:docMk/>
          <pc:sldMk cId="3039886405" sldId="256"/>
        </pc:sldMkLst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2" creationId="{305CAD1F-0F40-86AE-8DF9-5DDD25C5FEA4}"/>
          </ac:spMkLst>
        </pc:spChg>
        <pc:spChg chg="add mod">
          <ac:chgData name="이승현" userId="ba2ba50f-118d-45f1-8572-edf4dd019973" providerId="ADAL" clId="{E721F748-81A2-4DB4-B616-C93105D24D68}" dt="2023-06-09T02:04:27.020" v="370" actId="1076"/>
          <ac:spMkLst>
            <pc:docMk/>
            <pc:sldMk cId="3039886405" sldId="256"/>
            <ac:spMk id="3" creationId="{EF00666D-8CD0-D243-6B82-FB737B822E05}"/>
          </ac:spMkLst>
        </pc:spChg>
        <pc:spChg chg="mod">
          <ac:chgData name="이승현" userId="ba2ba50f-118d-45f1-8572-edf4dd019973" providerId="ADAL" clId="{E721F748-81A2-4DB4-B616-C93105D24D68}" dt="2023-06-08T13:47:09.628" v="75" actId="1076"/>
          <ac:spMkLst>
            <pc:docMk/>
            <pc:sldMk cId="3039886405" sldId="256"/>
            <ac:spMk id="9" creationId="{3BE01D1C-0A81-DDF9-9E5E-24B7F39342B9}"/>
          </ac:spMkLst>
        </pc:spChg>
        <pc:spChg chg="add mod">
          <ac:chgData name="이승현" userId="ba2ba50f-118d-45f1-8572-edf4dd019973" providerId="ADAL" clId="{E721F748-81A2-4DB4-B616-C93105D24D68}" dt="2023-06-09T02:04:22.867" v="368" actId="1076"/>
          <ac:spMkLst>
            <pc:docMk/>
            <pc:sldMk cId="3039886405" sldId="256"/>
            <ac:spMk id="10" creationId="{9FB568AD-89BE-0242-BE40-8234E04D60AF}"/>
          </ac:spMkLst>
        </pc:spChg>
        <pc:spChg chg="add del mod">
          <ac:chgData name="이승현" userId="ba2ba50f-118d-45f1-8572-edf4dd019973" providerId="ADAL" clId="{E721F748-81A2-4DB4-B616-C93105D24D68}" dt="2023-06-09T02:00:43.570" v="317" actId="478"/>
          <ac:spMkLst>
            <pc:docMk/>
            <pc:sldMk cId="3039886405" sldId="256"/>
            <ac:spMk id="11" creationId="{A4248681-8AF7-7FDF-A22B-640DCB19AD7C}"/>
          </ac:spMkLst>
        </pc:spChg>
        <pc:spChg chg="add del mod">
          <ac:chgData name="이승현" userId="ba2ba50f-118d-45f1-8572-edf4dd019973" providerId="ADAL" clId="{E721F748-81A2-4DB4-B616-C93105D24D68}" dt="2023-06-09T02:00:44.903" v="318" actId="478"/>
          <ac:spMkLst>
            <pc:docMk/>
            <pc:sldMk cId="3039886405" sldId="256"/>
            <ac:spMk id="12" creationId="{DF6ABA9B-45F1-7C21-7729-EDA1023C4E71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13" creationId="{96B3CD0D-2A25-3F7E-DC8D-1064225ABC02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14" creationId="{92AE96A3-83BF-FB1C-DAE3-9076CAB3232B}"/>
          </ac:spMkLst>
        </pc:spChg>
        <pc:spChg chg="add mod">
          <ac:chgData name="이승현" userId="ba2ba50f-118d-45f1-8572-edf4dd019973" providerId="ADAL" clId="{E721F748-81A2-4DB4-B616-C93105D24D68}" dt="2023-06-09T01:55:38.031" v="279" actId="20577"/>
          <ac:spMkLst>
            <pc:docMk/>
            <pc:sldMk cId="3039886405" sldId="256"/>
            <ac:spMk id="15" creationId="{3071ADCC-38E7-32C0-E74D-579B65E68F0E}"/>
          </ac:spMkLst>
        </pc:spChg>
        <pc:spChg chg="add mod">
          <ac:chgData name="이승현" userId="ba2ba50f-118d-45f1-8572-edf4dd019973" providerId="ADAL" clId="{E721F748-81A2-4DB4-B616-C93105D24D68}" dt="2023-06-09T01:55:50.838" v="285" actId="20577"/>
          <ac:spMkLst>
            <pc:docMk/>
            <pc:sldMk cId="3039886405" sldId="256"/>
            <ac:spMk id="16" creationId="{ABAEC414-E429-F0C8-F0EF-2F077F4C574E}"/>
          </ac:spMkLst>
        </pc:spChg>
        <pc:spChg chg="add mod">
          <ac:chgData name="이승현" userId="ba2ba50f-118d-45f1-8572-edf4dd019973" providerId="ADAL" clId="{E721F748-81A2-4DB4-B616-C93105D24D68}" dt="2023-06-09T01:56:06.715" v="290" actId="1076"/>
          <ac:spMkLst>
            <pc:docMk/>
            <pc:sldMk cId="3039886405" sldId="256"/>
            <ac:spMk id="17" creationId="{6F074BB7-E763-E802-9FBA-43A6A85A197F}"/>
          </ac:spMkLst>
        </pc:spChg>
        <pc:spChg chg="add mod">
          <ac:chgData name="이승현" userId="ba2ba50f-118d-45f1-8572-edf4dd019973" providerId="ADAL" clId="{E721F748-81A2-4DB4-B616-C93105D24D68}" dt="2023-06-09T02:04:19.025" v="367" actId="1076"/>
          <ac:spMkLst>
            <pc:docMk/>
            <pc:sldMk cId="3039886405" sldId="256"/>
            <ac:spMk id="18" creationId="{EAAF2ABC-6E91-4E21-20A1-14C0FC5C0FDC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19" creationId="{176335A0-3B53-CDF4-717C-A2212407D257}"/>
          </ac:spMkLst>
        </pc:spChg>
        <pc:spChg chg="mod">
          <ac:chgData name="이승현" userId="ba2ba50f-118d-45f1-8572-edf4dd019973" providerId="ADAL" clId="{E721F748-81A2-4DB4-B616-C93105D24D68}" dt="2023-06-08T13:44:22.928" v="44" actId="1076"/>
          <ac:spMkLst>
            <pc:docMk/>
            <pc:sldMk cId="3039886405" sldId="256"/>
            <ac:spMk id="72" creationId="{3D5F4B7B-5A79-1D31-253F-3B5336652165}"/>
          </ac:spMkLst>
        </pc:spChg>
        <pc:spChg chg="mod">
          <ac:chgData name="이승현" userId="ba2ba50f-118d-45f1-8572-edf4dd019973" providerId="ADAL" clId="{E721F748-81A2-4DB4-B616-C93105D24D68}" dt="2023-06-09T02:04:36.383" v="373" actId="1076"/>
          <ac:spMkLst>
            <pc:docMk/>
            <pc:sldMk cId="3039886405" sldId="256"/>
            <ac:spMk id="73" creationId="{EC4D4234-8BAE-1E44-9BB1-16DDF9CF858C}"/>
          </ac:spMkLst>
        </pc:spChg>
        <pc:spChg chg="add mod">
          <ac:chgData name="이승현" userId="ba2ba50f-118d-45f1-8572-edf4dd019973" providerId="ADAL" clId="{E721F748-81A2-4DB4-B616-C93105D24D68}" dt="2023-06-09T02:04:10.014" v="364" actId="1076"/>
          <ac:spMkLst>
            <pc:docMk/>
            <pc:sldMk cId="3039886405" sldId="256"/>
            <ac:spMk id="74" creationId="{1D91915D-7F38-B1F3-26D4-81EE058DAE02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75" creationId="{D8572AC1-324A-9C8D-30D4-A23DFFB6D53B}"/>
          </ac:spMkLst>
        </pc:spChg>
        <pc:spChg chg="add mod">
          <ac:chgData name="이승현" userId="ba2ba50f-118d-45f1-8572-edf4dd019973" providerId="ADAL" clId="{E721F748-81A2-4DB4-B616-C93105D24D68}" dt="2023-06-09T02:04:08.227" v="363" actId="1076"/>
          <ac:spMkLst>
            <pc:docMk/>
            <pc:sldMk cId="3039886405" sldId="256"/>
            <ac:spMk id="76" creationId="{34307677-9BAD-99A9-E1C5-4F07FD25AC75}"/>
          </ac:spMkLst>
        </pc:spChg>
        <pc:spChg chg="add mod">
          <ac:chgData name="이승현" userId="ba2ba50f-118d-45f1-8572-edf4dd019973" providerId="ADAL" clId="{E721F748-81A2-4DB4-B616-C93105D24D68}" dt="2023-06-09T02:04:13.004" v="365" actId="1076"/>
          <ac:spMkLst>
            <pc:docMk/>
            <pc:sldMk cId="3039886405" sldId="256"/>
            <ac:spMk id="77" creationId="{2504D0A4-E338-5C1C-C797-A6C133A2BEA3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78" creationId="{60351BB5-FD18-7A78-4DCF-402DF249097D}"/>
          </ac:spMkLst>
        </pc:spChg>
        <pc:spChg chg="add mod">
          <ac:chgData name="이승현" userId="ba2ba50f-118d-45f1-8572-edf4dd019973" providerId="ADAL" clId="{E721F748-81A2-4DB4-B616-C93105D24D68}" dt="2023-06-09T02:04:17.478" v="366" actId="1076"/>
          <ac:spMkLst>
            <pc:docMk/>
            <pc:sldMk cId="3039886405" sldId="256"/>
            <ac:spMk id="79" creationId="{E4434798-054B-FC3D-E919-CE784742D018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80" creationId="{7D9DB59A-DFC2-B682-2107-27344BF56715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81" creationId="{E02D991D-B829-BE1F-2B6A-99115F030DD1}"/>
          </ac:spMkLst>
        </pc:spChg>
        <pc:spChg chg="add mod">
          <ac:chgData name="이승현" userId="ba2ba50f-118d-45f1-8572-edf4dd019973" providerId="ADAL" clId="{E721F748-81A2-4DB4-B616-C93105D24D68}" dt="2023-06-09T02:04:25.372" v="369" actId="1076"/>
          <ac:spMkLst>
            <pc:docMk/>
            <pc:sldMk cId="3039886405" sldId="256"/>
            <ac:spMk id="82" creationId="{BACF2A7B-E252-BE55-DC55-730199FBF9B6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83" creationId="{8B979C7C-B1BF-FE92-F0D3-5717B429B9AA}"/>
          </ac:spMkLst>
        </pc:spChg>
        <pc:spChg chg="add mod">
          <ac:chgData name="이승현" userId="ba2ba50f-118d-45f1-8572-edf4dd019973" providerId="ADAL" clId="{E721F748-81A2-4DB4-B616-C93105D24D68}" dt="2023-06-09T02:04:30.095" v="371" actId="1076"/>
          <ac:spMkLst>
            <pc:docMk/>
            <pc:sldMk cId="3039886405" sldId="256"/>
            <ac:spMk id="84" creationId="{6D670359-8068-BC9D-0A5F-38450DE1B4DE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86" creationId="{5093ED0D-8251-930E-3845-23DE170409C4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87" creationId="{1C2ECF6A-EB49-BA9C-350F-413ADF0A841E}"/>
          </ac:spMkLst>
        </pc:spChg>
        <pc:spChg chg="add del mod">
          <ac:chgData name="이승현" userId="ba2ba50f-118d-45f1-8572-edf4dd019973" providerId="ADAL" clId="{E721F748-81A2-4DB4-B616-C93105D24D68}" dt="2023-06-08T13:53:56.216" v="107" actId="478"/>
          <ac:spMkLst>
            <pc:docMk/>
            <pc:sldMk cId="3039886405" sldId="256"/>
            <ac:spMk id="88" creationId="{33020E6E-4DD0-0C71-5D0C-7B061E561D6E}"/>
          </ac:spMkLst>
        </pc:spChg>
        <pc:spChg chg="add del mod">
          <ac:chgData name="이승현" userId="ba2ba50f-118d-45f1-8572-edf4dd019973" providerId="ADAL" clId="{E721F748-81A2-4DB4-B616-C93105D24D68}" dt="2023-06-08T13:53:54.675" v="106" actId="478"/>
          <ac:spMkLst>
            <pc:docMk/>
            <pc:sldMk cId="3039886405" sldId="256"/>
            <ac:spMk id="89" creationId="{9486B850-F6CD-7EA0-3265-218C6F62E5CE}"/>
          </ac:spMkLst>
        </pc:spChg>
        <pc:spChg chg="add del mod">
          <ac:chgData name="이승현" userId="ba2ba50f-118d-45f1-8572-edf4dd019973" providerId="ADAL" clId="{E721F748-81A2-4DB4-B616-C93105D24D68}" dt="2023-06-09T01:49:13.090" v="197" actId="478"/>
          <ac:spMkLst>
            <pc:docMk/>
            <pc:sldMk cId="3039886405" sldId="256"/>
            <ac:spMk id="90" creationId="{125E6DB4-F52A-D3B3-479D-E3DC65F72A7D}"/>
          </ac:spMkLst>
        </pc:spChg>
        <pc:spChg chg="add del mod">
          <ac:chgData name="이승현" userId="ba2ba50f-118d-45f1-8572-edf4dd019973" providerId="ADAL" clId="{E721F748-81A2-4DB4-B616-C93105D24D68}" dt="2023-06-09T01:49:11.673" v="196" actId="478"/>
          <ac:spMkLst>
            <pc:docMk/>
            <pc:sldMk cId="3039886405" sldId="256"/>
            <ac:spMk id="91" creationId="{4155D084-D733-E9C1-1879-F57617B6A232}"/>
          </ac:spMkLst>
        </pc:spChg>
        <pc:spChg chg="add del mod">
          <ac:chgData name="이승현" userId="ba2ba50f-118d-45f1-8572-edf4dd019973" providerId="ADAL" clId="{E721F748-81A2-4DB4-B616-C93105D24D68}" dt="2023-06-09T01:49:50.181" v="204" actId="478"/>
          <ac:spMkLst>
            <pc:docMk/>
            <pc:sldMk cId="3039886405" sldId="256"/>
            <ac:spMk id="92" creationId="{5279A23F-FDCD-73A7-556B-7ECAA115AF18}"/>
          </ac:spMkLst>
        </pc:spChg>
        <pc:spChg chg="add del mod">
          <ac:chgData name="이승현" userId="ba2ba50f-118d-45f1-8572-edf4dd019973" providerId="ADAL" clId="{E721F748-81A2-4DB4-B616-C93105D24D68}" dt="2023-06-09T01:50:10.078" v="215" actId="478"/>
          <ac:spMkLst>
            <pc:docMk/>
            <pc:sldMk cId="3039886405" sldId="256"/>
            <ac:spMk id="93" creationId="{34436D6B-A4E4-4958-501C-447EBFB16610}"/>
          </ac:spMkLst>
        </pc:spChg>
        <pc:spChg chg="add del mod">
          <ac:chgData name="이승현" userId="ba2ba50f-118d-45f1-8572-edf4dd019973" providerId="ADAL" clId="{E721F748-81A2-4DB4-B616-C93105D24D68}" dt="2023-06-09T01:50:11.393" v="216" actId="478"/>
          <ac:spMkLst>
            <pc:docMk/>
            <pc:sldMk cId="3039886405" sldId="256"/>
            <ac:spMk id="94" creationId="{C5265810-E92D-D8BF-B1BF-2E40017BB167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95" creationId="{0A542E70-AF9D-3380-ACA4-F2E70D54BD1A}"/>
          </ac:spMkLst>
        </pc:spChg>
        <pc:spChg chg="add mod">
          <ac:chgData name="이승현" userId="ba2ba50f-118d-45f1-8572-edf4dd019973" providerId="ADAL" clId="{E721F748-81A2-4DB4-B616-C93105D24D68}" dt="2023-06-09T02:04:04.231" v="362" actId="255"/>
          <ac:spMkLst>
            <pc:docMk/>
            <pc:sldMk cId="3039886405" sldId="256"/>
            <ac:spMk id="96" creationId="{8E7C1945-965E-633A-0D68-2CDC1D241659}"/>
          </ac:spMkLst>
        </pc:spChg>
        <pc:cxnChg chg="mod">
          <ac:chgData name="이승현" userId="ba2ba50f-118d-45f1-8572-edf4dd019973" providerId="ADAL" clId="{E721F748-81A2-4DB4-B616-C93105D24D68}" dt="2023-06-08T13:47:09.628" v="75" actId="1076"/>
          <ac:cxnSpMkLst>
            <pc:docMk/>
            <pc:sldMk cId="3039886405" sldId="256"/>
            <ac:cxnSpMk id="44" creationId="{108E4610-0D23-5BEB-A580-FDECA1A4318F}"/>
          </ac:cxnSpMkLst>
        </pc:cxnChg>
        <pc:cxnChg chg="mod">
          <ac:chgData name="이승현" userId="ba2ba50f-118d-45f1-8572-edf4dd019973" providerId="ADAL" clId="{E721F748-81A2-4DB4-B616-C93105D24D68}" dt="2023-06-09T01:54:13.041" v="256" actId="1076"/>
          <ac:cxnSpMkLst>
            <pc:docMk/>
            <pc:sldMk cId="3039886405" sldId="256"/>
            <ac:cxnSpMk id="52" creationId="{58F1D455-3033-7880-5CF3-4444E94CF7AF}"/>
          </ac:cxnSpMkLst>
        </pc:cxnChg>
      </pc:sldChg>
      <pc:sldChg chg="add del">
        <pc:chgData name="이승현" userId="ba2ba50f-118d-45f1-8572-edf4dd019973" providerId="ADAL" clId="{E721F748-81A2-4DB4-B616-C93105D24D68}" dt="2023-06-09T02:04:42.196" v="374" actId="47"/>
        <pc:sldMkLst>
          <pc:docMk/>
          <pc:sldMk cId="280295610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EDF09-24A3-F8CA-EAA2-FFCDB8C8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470D7-22DD-C37B-5E61-C825CF9A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15DE-A006-6348-6801-BAE63FB7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45F91-21C8-D1D8-5953-2449D48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7DF6-8172-A39B-49D6-436A20BE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49D0B-A62D-4889-9C2B-39732568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DB5E2-C7E0-8052-0253-BFB67DBF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74D27-2E19-513D-1201-7F6C1756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865F-57C9-685A-B760-9AE7C5E7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2FA8E-693C-3690-0C9E-CADDFFE1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A6DA68-D5B4-CAAE-4D4D-728BFCD7D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439E-A5FE-1BE2-7A2F-8A738397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91E49-D340-38F1-6E06-F6D83B2A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3391-29A6-4428-79CB-702420C4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FAFAF-64DB-5EFD-C02A-61B00B4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0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655F8-8A77-F945-0FDE-5F3F7518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B8CEA-7A33-5329-8E8D-1D3EC937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0CA89-D1BC-AE3A-26F6-219FE85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180E9-6A0E-5013-EA12-A22447D8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E79AF-E026-9CF8-EDE7-08C913A5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100B3-F217-1F19-124D-1A5A9AD6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31C38-09BD-2F72-F6F3-8B8DD53D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9B2E-150C-1D15-8866-95B8EA90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E8528-E97B-FAFE-7967-3835D63E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33104-A766-5751-BD9C-B5CEFDC9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F46A-ACF9-D43A-6E64-A201C08F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56E88-EEAE-0A10-75D5-925C58344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21633-879F-15E1-44BC-F10EA61B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AE56F-4C5D-B2D1-2F8B-1CC13826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DE28-CFBC-DBBA-BE0E-F7A57BE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4DE40-1A13-F9F3-3DE0-829C765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93C37-AE41-5176-23F1-8881EFA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60E4E-6978-0337-6714-F9395C98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125EF-AE0E-F136-305B-9908D885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D03094-3424-60D4-DBE6-79F3E258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878584-47D4-7F83-6A68-689605E9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AC575-038B-D2D9-5F52-142BF18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F7968-DA1F-C3BA-C460-EF34D099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5A1FF-00F3-93B9-D21E-E227B773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D0A-C7F4-E323-B4C8-797226F9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7D016-F24E-D9E1-B91C-6AEE687A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E059D-E0CB-872B-8FBD-220E60D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E6731-E480-1687-D1D2-9CC17ED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64559-7A4F-F237-7F41-8337FE46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C2860-868F-037D-34A3-59D6845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AD056-E0C1-675D-FF10-3A22E3C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BACC-82FF-B8A8-86DD-5DCD3E3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8F3AC-81C2-A4C8-768E-2FA64F13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F35D4-5853-DE02-0834-4A374877B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577E4-F0C1-48C3-FDFE-D564306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80398-48BD-2A69-2B15-2C05E226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82909-615D-352E-8269-10D2522F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277F9-5E5F-4DAD-ECB4-171BE46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BBF9A-A4D1-BFF9-0ABA-56D6CACBA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59625-FE53-DEC1-86BC-FED78A4A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89AC3-9870-C93F-0C8C-EB8BAF3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19406-5729-DFEC-E39B-2B939EC4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4F382-6090-C6FB-17C3-C160FDF4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48A10-E277-E5ED-C1ED-71F139DA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F8383-D741-2127-452D-A18CE2F2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5A95D-0286-A252-C04C-EA4AB5CC8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D303-A796-470A-B458-63117F36C26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D9A0A-B868-64C9-505F-0F523E570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C5098-EDD6-6FDF-F7CB-993F5E82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3BE1-45E7-4664-A555-DD2253E4A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8BD76F3-1DD1-4490-47C6-CE62F51FDF24}"/>
              </a:ext>
            </a:extLst>
          </p:cNvPr>
          <p:cNvSpPr/>
          <p:nvPr/>
        </p:nvSpPr>
        <p:spPr>
          <a:xfrm>
            <a:off x="4126523" y="2954225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B06442D-EACF-CA23-9A89-3FCFD7DFE45C}"/>
              </a:ext>
            </a:extLst>
          </p:cNvPr>
          <p:cNvSpPr/>
          <p:nvPr/>
        </p:nvSpPr>
        <p:spPr>
          <a:xfrm>
            <a:off x="2631830" y="2274288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*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EF9F1A-E605-47CE-C2D7-8AD1D0B7FA0B}"/>
              </a:ext>
            </a:extLst>
          </p:cNvPr>
          <p:cNvSpPr/>
          <p:nvPr/>
        </p:nvSpPr>
        <p:spPr>
          <a:xfrm>
            <a:off x="2631829" y="3839320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*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48432B-4D01-F0B0-DB2A-F4945C3133A6}"/>
              </a:ext>
            </a:extLst>
          </p:cNvPr>
          <p:cNvSpPr/>
          <p:nvPr/>
        </p:nvSpPr>
        <p:spPr>
          <a:xfrm>
            <a:off x="5621216" y="2954224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sigmoid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72600B-9C14-7C6C-CEC0-EC4A28ED7E95}"/>
              </a:ext>
            </a:extLst>
          </p:cNvPr>
          <p:cNvSpPr/>
          <p:nvPr/>
        </p:nvSpPr>
        <p:spPr>
          <a:xfrm>
            <a:off x="7115909" y="2954225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E01D1C-0A81-DDF9-9E5E-24B7F39342B9}"/>
              </a:ext>
            </a:extLst>
          </p:cNvPr>
          <p:cNvSpPr/>
          <p:nvPr/>
        </p:nvSpPr>
        <p:spPr>
          <a:xfrm>
            <a:off x="8610602" y="2954233"/>
            <a:ext cx="879231" cy="8792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square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28575F3-1B3F-8F45-B645-154A55073538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3511061" y="2713904"/>
            <a:ext cx="744222" cy="3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0BC480-0AD1-6678-FF58-5CF3A8287205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382300" y="3704696"/>
            <a:ext cx="872983" cy="26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C6E06C-BAD0-32E2-D6EC-A1372872894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5005754" y="3393840"/>
            <a:ext cx="615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421F82-F729-5F97-9506-19B61CC8C88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00447" y="3393840"/>
            <a:ext cx="615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8E4610-0D23-5BEB-A580-FDECA1A4318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95140" y="3393841"/>
            <a:ext cx="615462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DF4A5F3-49E6-2A58-94BD-DD81A18F1827}"/>
              </a:ext>
            </a:extLst>
          </p:cNvPr>
          <p:cNvCxnSpPr>
            <a:cxnSpLocks/>
          </p:cNvCxnSpPr>
          <p:nvPr/>
        </p:nvCxnSpPr>
        <p:spPr>
          <a:xfrm>
            <a:off x="9492766" y="3393823"/>
            <a:ext cx="615462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779CA30-7BD7-A0B7-E8C7-44D21F5E3C55}"/>
              </a:ext>
            </a:extLst>
          </p:cNvPr>
          <p:cNvCxnSpPr>
            <a:cxnSpLocks/>
          </p:cNvCxnSpPr>
          <p:nvPr/>
        </p:nvCxnSpPr>
        <p:spPr>
          <a:xfrm>
            <a:off x="1810326" y="2127242"/>
            <a:ext cx="912067" cy="33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CAABA1-E7CF-9B5C-DCBE-CBA9B54892F1}"/>
              </a:ext>
            </a:extLst>
          </p:cNvPr>
          <p:cNvCxnSpPr>
            <a:cxnSpLocks/>
          </p:cNvCxnSpPr>
          <p:nvPr/>
        </p:nvCxnSpPr>
        <p:spPr>
          <a:xfrm flipV="1">
            <a:off x="1810326" y="2890135"/>
            <a:ext cx="885884" cy="2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0D315-F816-5345-E619-544511996699}"/>
              </a:ext>
            </a:extLst>
          </p:cNvPr>
          <p:cNvCxnSpPr>
            <a:cxnSpLocks/>
          </p:cNvCxnSpPr>
          <p:nvPr/>
        </p:nvCxnSpPr>
        <p:spPr>
          <a:xfrm>
            <a:off x="1807393" y="3763757"/>
            <a:ext cx="905032" cy="2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8F1D455-3033-7880-5CF3-4444E94CF7AF}"/>
              </a:ext>
            </a:extLst>
          </p:cNvPr>
          <p:cNvCxnSpPr>
            <a:cxnSpLocks/>
          </p:cNvCxnSpPr>
          <p:nvPr/>
        </p:nvCxnSpPr>
        <p:spPr>
          <a:xfrm flipV="1">
            <a:off x="1807393" y="4452150"/>
            <a:ext cx="878849" cy="23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D330A9-80B0-58AC-69F2-BB023F0F116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675065" y="3704696"/>
            <a:ext cx="5569604" cy="220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0BDF06-F5AD-D445-7F38-2B141ED53B8B}"/>
              </a:ext>
            </a:extLst>
          </p:cNvPr>
          <p:cNvSpPr txBox="1"/>
          <p:nvPr/>
        </p:nvSpPr>
        <p:spPr>
          <a:xfrm>
            <a:off x="1389184" y="1864075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CE4454-67F2-B118-C898-DA299DE35A4B}"/>
              </a:ext>
            </a:extLst>
          </p:cNvPr>
          <p:cNvSpPr txBox="1"/>
          <p:nvPr/>
        </p:nvSpPr>
        <p:spPr>
          <a:xfrm>
            <a:off x="1384977" y="3508239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FCE965-04D3-1DA4-8FE2-C718990392E8}"/>
              </a:ext>
            </a:extLst>
          </p:cNvPr>
          <p:cNvSpPr txBox="1"/>
          <p:nvPr/>
        </p:nvSpPr>
        <p:spPr>
          <a:xfrm>
            <a:off x="1384977" y="2933661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A5070-5AFA-029A-34B8-963FC4694660}"/>
              </a:ext>
            </a:extLst>
          </p:cNvPr>
          <p:cNvSpPr txBox="1"/>
          <p:nvPr/>
        </p:nvSpPr>
        <p:spPr>
          <a:xfrm>
            <a:off x="1377017" y="4493248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BE8E4B-300C-6E15-4E02-EEC4E899A741}"/>
              </a:ext>
            </a:extLst>
          </p:cNvPr>
          <p:cNvSpPr txBox="1"/>
          <p:nvPr/>
        </p:nvSpPr>
        <p:spPr>
          <a:xfrm>
            <a:off x="1393712" y="5721123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F75897-95EC-422D-CC1B-B2BBB5473105}"/>
              </a:ext>
            </a:extLst>
          </p:cNvPr>
          <p:cNvSpPr txBox="1"/>
          <p:nvPr/>
        </p:nvSpPr>
        <p:spPr>
          <a:xfrm>
            <a:off x="4870745" y="2823657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5F4B7B-5A79-1D31-253F-3B5336652165}"/>
              </a:ext>
            </a:extLst>
          </p:cNvPr>
          <p:cNvSpPr txBox="1"/>
          <p:nvPr/>
        </p:nvSpPr>
        <p:spPr>
          <a:xfrm>
            <a:off x="6345946" y="2800721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4D4234-8BAE-1E44-9BB1-16DDF9CF858C}"/>
              </a:ext>
            </a:extLst>
          </p:cNvPr>
          <p:cNvSpPr txBox="1"/>
          <p:nvPr/>
        </p:nvSpPr>
        <p:spPr>
          <a:xfrm>
            <a:off x="9287035" y="2854474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91915D-7F38-B1F3-26D4-81EE058DAE02}"/>
              </a:ext>
            </a:extLst>
          </p:cNvPr>
          <p:cNvSpPr txBox="1"/>
          <p:nvPr/>
        </p:nvSpPr>
        <p:spPr>
          <a:xfrm>
            <a:off x="2130281" y="2059303"/>
            <a:ext cx="56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572AC1-324A-9C8D-30D4-A23DFFB6D53B}"/>
              </a:ext>
            </a:extLst>
          </p:cNvPr>
          <p:cNvSpPr txBox="1"/>
          <p:nvPr/>
        </p:nvSpPr>
        <p:spPr>
          <a:xfrm>
            <a:off x="2130281" y="3566330"/>
            <a:ext cx="56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3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07677-9BAD-99A9-E1C5-4F07FD25AC75}"/>
              </a:ext>
            </a:extLst>
          </p:cNvPr>
          <p:cNvSpPr txBox="1"/>
          <p:nvPr/>
        </p:nvSpPr>
        <p:spPr>
          <a:xfrm>
            <a:off x="2023347" y="2800143"/>
            <a:ext cx="56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0.4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04D0A4-E338-5C1C-C797-A6C133A2BEA3}"/>
              </a:ext>
            </a:extLst>
          </p:cNvPr>
          <p:cNvSpPr txBox="1"/>
          <p:nvPr/>
        </p:nvSpPr>
        <p:spPr>
          <a:xfrm>
            <a:off x="1895948" y="4324241"/>
            <a:ext cx="62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-0.2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351BB5-FD18-7A78-4DCF-402DF249097D}"/>
              </a:ext>
            </a:extLst>
          </p:cNvPr>
          <p:cNvSpPr txBox="1"/>
          <p:nvPr/>
        </p:nvSpPr>
        <p:spPr>
          <a:xfrm>
            <a:off x="3675474" y="2549751"/>
            <a:ext cx="56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0.8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434798-054B-FC3D-E919-CE784742D018}"/>
              </a:ext>
            </a:extLst>
          </p:cNvPr>
          <p:cNvSpPr txBox="1"/>
          <p:nvPr/>
        </p:nvSpPr>
        <p:spPr>
          <a:xfrm>
            <a:off x="3556460" y="3584251"/>
            <a:ext cx="62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-0.6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9DB59A-DFC2-B682-2107-27344BF56715}"/>
              </a:ext>
            </a:extLst>
          </p:cNvPr>
          <p:cNvSpPr txBox="1"/>
          <p:nvPr/>
        </p:nvSpPr>
        <p:spPr>
          <a:xfrm>
            <a:off x="5059466" y="3079510"/>
            <a:ext cx="62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0.2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2D991D-B829-BE1F-2B6A-99115F030DD1}"/>
              </a:ext>
            </a:extLst>
          </p:cNvPr>
          <p:cNvSpPr txBox="1"/>
          <p:nvPr/>
        </p:nvSpPr>
        <p:spPr>
          <a:xfrm>
            <a:off x="6544541" y="3091858"/>
            <a:ext cx="62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0.5498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CF2A7B-E252-BE55-DC55-730199FBF9B6}"/>
              </a:ext>
            </a:extLst>
          </p:cNvPr>
          <p:cNvSpPr txBox="1"/>
          <p:nvPr/>
        </p:nvSpPr>
        <p:spPr>
          <a:xfrm>
            <a:off x="4446075" y="4446331"/>
            <a:ext cx="62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1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979C7C-B1BF-FE92-F0D3-5717B429B9AA}"/>
              </a:ext>
            </a:extLst>
          </p:cNvPr>
          <p:cNvSpPr txBox="1"/>
          <p:nvPr/>
        </p:nvSpPr>
        <p:spPr>
          <a:xfrm>
            <a:off x="7957758" y="3091858"/>
            <a:ext cx="719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-0.4502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670359-8068-BC9D-0A5F-38450DE1B4DE}"/>
              </a:ext>
            </a:extLst>
          </p:cNvPr>
          <p:cNvSpPr txBox="1"/>
          <p:nvPr/>
        </p:nvSpPr>
        <p:spPr>
          <a:xfrm>
            <a:off x="9444348" y="3145364"/>
            <a:ext cx="879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0.2027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3ED0D-8251-930E-3845-23DE170409C4}"/>
              </a:ext>
            </a:extLst>
          </p:cNvPr>
          <p:cNvSpPr txBox="1"/>
          <p:nvPr/>
        </p:nvSpPr>
        <p:spPr>
          <a:xfrm>
            <a:off x="9489833" y="3413238"/>
            <a:ext cx="719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1.00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2ECF6A-EB49-BA9C-350F-413ADF0A841E}"/>
              </a:ext>
            </a:extLst>
          </p:cNvPr>
          <p:cNvSpPr txBox="1"/>
          <p:nvPr/>
        </p:nvSpPr>
        <p:spPr>
          <a:xfrm>
            <a:off x="7959944" y="3393215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-0.9004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542E70-AF9D-3380-ACA4-F2E70D54BD1A}"/>
              </a:ext>
            </a:extLst>
          </p:cNvPr>
          <p:cNvSpPr txBox="1"/>
          <p:nvPr/>
        </p:nvSpPr>
        <p:spPr>
          <a:xfrm>
            <a:off x="1921632" y="2334896"/>
            <a:ext cx="112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-0.0916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7C1945-965E-633A-0D68-2CDC1D241659}"/>
              </a:ext>
            </a:extLst>
          </p:cNvPr>
          <p:cNvSpPr txBox="1"/>
          <p:nvPr/>
        </p:nvSpPr>
        <p:spPr>
          <a:xfrm>
            <a:off x="1888952" y="3033483"/>
            <a:ext cx="112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-0.4458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CAD1F-0F40-86AE-8DF9-5DDD25C5FEA4}"/>
              </a:ext>
            </a:extLst>
          </p:cNvPr>
          <p:cNvSpPr txBox="1"/>
          <p:nvPr/>
        </p:nvSpPr>
        <p:spPr>
          <a:xfrm>
            <a:off x="6475540" y="3389225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-0.9004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666D-8CD0-D243-6B82-FB737B822E05}"/>
              </a:ext>
            </a:extLst>
          </p:cNvPr>
          <p:cNvSpPr txBox="1"/>
          <p:nvPr/>
        </p:nvSpPr>
        <p:spPr>
          <a:xfrm>
            <a:off x="4255283" y="4807873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en-US" altLang="ko-KR" sz="1100" dirty="0">
                <a:solidFill>
                  <a:srgbClr val="FF0000"/>
                </a:solidFill>
              </a:rPr>
              <a:t>0.9004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568AD-89BE-0242-BE40-8234E04D60AF}"/>
              </a:ext>
            </a:extLst>
          </p:cNvPr>
          <p:cNvSpPr txBox="1"/>
          <p:nvPr/>
        </p:nvSpPr>
        <p:spPr>
          <a:xfrm>
            <a:off x="4914452" y="3382541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-0.2229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3CD0D-2A25-3F7E-DC8D-1064225ABC02}"/>
              </a:ext>
            </a:extLst>
          </p:cNvPr>
          <p:cNvSpPr txBox="1"/>
          <p:nvPr/>
        </p:nvSpPr>
        <p:spPr>
          <a:xfrm>
            <a:off x="1946169" y="3892934"/>
            <a:ext cx="112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0.0458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6A3-83BF-FB1C-DAE3-9076CAB3232B}"/>
              </a:ext>
            </a:extLst>
          </p:cNvPr>
          <p:cNvSpPr txBox="1"/>
          <p:nvPr/>
        </p:nvSpPr>
        <p:spPr>
          <a:xfrm>
            <a:off x="1793686" y="4592307"/>
            <a:ext cx="112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-0.6687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1ADCC-38E7-32C0-E74D-579B65E68F0E}"/>
              </a:ext>
            </a:extLst>
          </p:cNvPr>
          <p:cNvSpPr txBox="1"/>
          <p:nvPr/>
        </p:nvSpPr>
        <p:spPr>
          <a:xfrm>
            <a:off x="3406539" y="2132976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EC414-E429-F0C8-F0EF-2F077F4C574E}"/>
              </a:ext>
            </a:extLst>
          </p:cNvPr>
          <p:cNvSpPr txBox="1"/>
          <p:nvPr/>
        </p:nvSpPr>
        <p:spPr>
          <a:xfrm>
            <a:off x="3225327" y="3515001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74BB7-E763-E802-9FBA-43A6A85A197F}"/>
              </a:ext>
            </a:extLst>
          </p:cNvPr>
          <p:cNvSpPr txBox="1"/>
          <p:nvPr/>
        </p:nvSpPr>
        <p:spPr>
          <a:xfrm>
            <a:off x="7810935" y="2823657"/>
            <a:ext cx="56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F2ABC-6E91-4E21-20A1-14C0FC5C0FDC}"/>
              </a:ext>
            </a:extLst>
          </p:cNvPr>
          <p:cNvSpPr txBox="1"/>
          <p:nvPr/>
        </p:nvSpPr>
        <p:spPr>
          <a:xfrm>
            <a:off x="3458659" y="3859081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-0.2229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335A0-3B53-CDF4-717C-A2212407D257}"/>
              </a:ext>
            </a:extLst>
          </p:cNvPr>
          <p:cNvSpPr txBox="1"/>
          <p:nvPr/>
        </p:nvSpPr>
        <p:spPr>
          <a:xfrm>
            <a:off x="3489010" y="2947533"/>
            <a:ext cx="78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-0.2229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8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2023-06-08T13:20:14Z</dcterms:created>
  <dcterms:modified xsi:type="dcterms:W3CDTF">2023-06-09T02:04:42Z</dcterms:modified>
</cp:coreProperties>
</file>