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9" r:id="rId3"/>
    <p:sldId id="261" r:id="rId4"/>
    <p:sldId id="260" r:id="rId5"/>
    <p:sldId id="258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1296C8-17E8-43E2-BC3D-37C8B4AB4E48}" v="124" dt="2022-09-15T13:16:13.2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191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승현" userId="ba2ba50f-118d-45f1-8572-edf4dd019973" providerId="ADAL" clId="{321296C8-17E8-43E2-BC3D-37C8B4AB4E48}"/>
    <pc:docChg chg="undo redo custSel modSld">
      <pc:chgData name="이승현" userId="ba2ba50f-118d-45f1-8572-edf4dd019973" providerId="ADAL" clId="{321296C8-17E8-43E2-BC3D-37C8B4AB4E48}" dt="2022-09-15T13:18:51.189" v="760" actId="478"/>
      <pc:docMkLst>
        <pc:docMk/>
      </pc:docMkLst>
      <pc:sldChg chg="addSp delSp modSp mod">
        <pc:chgData name="이승현" userId="ba2ba50f-118d-45f1-8572-edf4dd019973" providerId="ADAL" clId="{321296C8-17E8-43E2-BC3D-37C8B4AB4E48}" dt="2022-09-15T13:12:45.305" v="668" actId="20577"/>
        <pc:sldMkLst>
          <pc:docMk/>
          <pc:sldMk cId="2245161361" sldId="260"/>
        </pc:sldMkLst>
        <pc:spChg chg="add del mod">
          <ac:chgData name="이승현" userId="ba2ba50f-118d-45f1-8572-edf4dd019973" providerId="ADAL" clId="{321296C8-17E8-43E2-BC3D-37C8B4AB4E48}" dt="2022-09-13T04:50:11.760" v="406" actId="478"/>
          <ac:spMkLst>
            <pc:docMk/>
            <pc:sldMk cId="2245161361" sldId="260"/>
            <ac:spMk id="5" creationId="{074F3D56-3A2C-FDC3-3919-19E9E6DECFE9}"/>
          </ac:spMkLst>
        </pc:spChg>
        <pc:spChg chg="add del mod">
          <ac:chgData name="이승현" userId="ba2ba50f-118d-45f1-8572-edf4dd019973" providerId="ADAL" clId="{321296C8-17E8-43E2-BC3D-37C8B4AB4E48}" dt="2022-09-15T12:46:07.229" v="455" actId="478"/>
          <ac:spMkLst>
            <pc:docMk/>
            <pc:sldMk cId="2245161361" sldId="260"/>
            <ac:spMk id="5" creationId="{84606E8A-D1AF-2A7D-EC98-532C57371A74}"/>
          </ac:spMkLst>
        </pc:spChg>
        <pc:spChg chg="add del">
          <ac:chgData name="이승현" userId="ba2ba50f-118d-45f1-8572-edf4dd019973" providerId="ADAL" clId="{321296C8-17E8-43E2-BC3D-37C8B4AB4E48}" dt="2022-09-13T04:17:47.014" v="280" actId="478"/>
          <ac:spMkLst>
            <pc:docMk/>
            <pc:sldMk cId="2245161361" sldId="260"/>
            <ac:spMk id="12" creationId="{4CC4B30A-D714-381A-34D7-63B0FFC26DA8}"/>
          </ac:spMkLst>
        </pc:spChg>
        <pc:spChg chg="add del">
          <ac:chgData name="이승현" userId="ba2ba50f-118d-45f1-8572-edf4dd019973" providerId="ADAL" clId="{321296C8-17E8-43E2-BC3D-37C8B4AB4E48}" dt="2022-09-13T04:14:50.095" v="261" actId="478"/>
          <ac:spMkLst>
            <pc:docMk/>
            <pc:sldMk cId="2245161361" sldId="260"/>
            <ac:spMk id="21" creationId="{82613E09-F710-5E3F-626C-1D6D140C03DA}"/>
          </ac:spMkLst>
        </pc:spChg>
        <pc:spChg chg="add del mod">
          <ac:chgData name="이승현" userId="ba2ba50f-118d-45f1-8572-edf4dd019973" providerId="ADAL" clId="{321296C8-17E8-43E2-BC3D-37C8B4AB4E48}" dt="2022-09-15T12:45:35.220" v="444"/>
          <ac:spMkLst>
            <pc:docMk/>
            <pc:sldMk cId="2245161361" sldId="260"/>
            <ac:spMk id="24" creationId="{2BC94310-2263-583F-C245-6DAD2A6A04C6}"/>
          </ac:spMkLst>
        </pc:spChg>
        <pc:spChg chg="add del mod">
          <ac:chgData name="이승현" userId="ba2ba50f-118d-45f1-8572-edf4dd019973" providerId="ADAL" clId="{321296C8-17E8-43E2-BC3D-37C8B4AB4E48}" dt="2022-09-13T04:50:06.346" v="404" actId="478"/>
          <ac:spMkLst>
            <pc:docMk/>
            <pc:sldMk cId="2245161361" sldId="260"/>
            <ac:spMk id="24" creationId="{D04E15C6-8B3A-B76B-732E-8C42E8D30364}"/>
          </ac:spMkLst>
        </pc:spChg>
        <pc:spChg chg="add del mod">
          <ac:chgData name="이승현" userId="ba2ba50f-118d-45f1-8572-edf4dd019973" providerId="ADAL" clId="{321296C8-17E8-43E2-BC3D-37C8B4AB4E48}" dt="2022-09-13T04:21:22.888" v="304"/>
          <ac:spMkLst>
            <pc:docMk/>
            <pc:sldMk cId="2245161361" sldId="260"/>
            <ac:spMk id="25" creationId="{06ED77E2-58B2-CC52-CB3D-14EE65EAAE07}"/>
          </ac:spMkLst>
        </pc:spChg>
        <pc:spChg chg="add del mod">
          <ac:chgData name="이승현" userId="ba2ba50f-118d-45f1-8572-edf4dd019973" providerId="ADAL" clId="{321296C8-17E8-43E2-BC3D-37C8B4AB4E48}" dt="2022-09-13T01:17:50.027" v="89" actId="478"/>
          <ac:spMkLst>
            <pc:docMk/>
            <pc:sldMk cId="2245161361" sldId="260"/>
            <ac:spMk id="25" creationId="{53C67EC2-D8F5-07A0-B60A-52FFE0F52C40}"/>
          </ac:spMkLst>
        </pc:spChg>
        <pc:spChg chg="add del mod">
          <ac:chgData name="이승현" userId="ba2ba50f-118d-45f1-8572-edf4dd019973" providerId="ADAL" clId="{321296C8-17E8-43E2-BC3D-37C8B4AB4E48}" dt="2022-09-15T12:45:34.326" v="442"/>
          <ac:spMkLst>
            <pc:docMk/>
            <pc:sldMk cId="2245161361" sldId="260"/>
            <ac:spMk id="25" creationId="{82AD89D9-EDF5-F1AE-FA8F-2AB7C050CF55}"/>
          </ac:spMkLst>
        </pc:spChg>
        <pc:spChg chg="add del mod">
          <ac:chgData name="이승현" userId="ba2ba50f-118d-45f1-8572-edf4dd019973" providerId="ADAL" clId="{321296C8-17E8-43E2-BC3D-37C8B4AB4E48}" dt="2022-09-13T04:21:45.520" v="315"/>
          <ac:spMkLst>
            <pc:docMk/>
            <pc:sldMk cId="2245161361" sldId="260"/>
            <ac:spMk id="26" creationId="{9C03ECBA-850C-191B-CCDF-D1E4F981ECE8}"/>
          </ac:spMkLst>
        </pc:spChg>
        <pc:spChg chg="add del mod">
          <ac:chgData name="이승현" userId="ba2ba50f-118d-45f1-8572-edf4dd019973" providerId="ADAL" clId="{321296C8-17E8-43E2-BC3D-37C8B4AB4E48}" dt="2022-09-13T01:17:52.227" v="92" actId="478"/>
          <ac:spMkLst>
            <pc:docMk/>
            <pc:sldMk cId="2245161361" sldId="260"/>
            <ac:spMk id="26" creationId="{A751716F-9971-BE0A-4D9F-673D776D93B5}"/>
          </ac:spMkLst>
        </pc:spChg>
        <pc:spChg chg="add del mod">
          <ac:chgData name="이승현" userId="ba2ba50f-118d-45f1-8572-edf4dd019973" providerId="ADAL" clId="{321296C8-17E8-43E2-BC3D-37C8B4AB4E48}" dt="2022-09-13T01:17:50.029" v="91"/>
          <ac:spMkLst>
            <pc:docMk/>
            <pc:sldMk cId="2245161361" sldId="260"/>
            <ac:spMk id="27" creationId="{2CA94520-6DD9-8849-4455-BF357CCEBF63}"/>
          </ac:spMkLst>
        </pc:spChg>
        <pc:spChg chg="add del mod">
          <ac:chgData name="이승현" userId="ba2ba50f-118d-45f1-8572-edf4dd019973" providerId="ADAL" clId="{321296C8-17E8-43E2-BC3D-37C8B4AB4E48}" dt="2022-09-13T04:22:13.961" v="323"/>
          <ac:spMkLst>
            <pc:docMk/>
            <pc:sldMk cId="2245161361" sldId="260"/>
            <ac:spMk id="27" creationId="{83A67AE4-9390-BDD5-6771-E291D9A96819}"/>
          </ac:spMkLst>
        </pc:spChg>
        <pc:spChg chg="add del mod">
          <ac:chgData name="이승현" userId="ba2ba50f-118d-45f1-8572-edf4dd019973" providerId="ADAL" clId="{321296C8-17E8-43E2-BC3D-37C8B4AB4E48}" dt="2022-09-13T01:18:32.396" v="108" actId="478"/>
          <ac:spMkLst>
            <pc:docMk/>
            <pc:sldMk cId="2245161361" sldId="260"/>
            <ac:spMk id="28" creationId="{0CDFB78B-D611-50C7-0ED3-09AB043C892E}"/>
          </ac:spMkLst>
        </pc:spChg>
        <pc:spChg chg="add mod">
          <ac:chgData name="이승현" userId="ba2ba50f-118d-45f1-8572-edf4dd019973" providerId="ADAL" clId="{321296C8-17E8-43E2-BC3D-37C8B4AB4E48}" dt="2022-09-15T12:48:30.805" v="519" actId="207"/>
          <ac:spMkLst>
            <pc:docMk/>
            <pc:sldMk cId="2245161361" sldId="260"/>
            <ac:spMk id="28" creationId="{57AF653A-BB91-4053-B2E6-3B16D2ABC36E}"/>
          </ac:spMkLst>
        </pc:spChg>
        <pc:spChg chg="add del mod">
          <ac:chgData name="이승현" userId="ba2ba50f-118d-45f1-8572-edf4dd019973" providerId="ADAL" clId="{321296C8-17E8-43E2-BC3D-37C8B4AB4E48}" dt="2022-09-13T04:50:01.349" v="402" actId="478"/>
          <ac:spMkLst>
            <pc:docMk/>
            <pc:sldMk cId="2245161361" sldId="260"/>
            <ac:spMk id="28" creationId="{62B58B2F-657D-695E-A1E1-249F847D33A1}"/>
          </ac:spMkLst>
        </pc:spChg>
        <pc:spChg chg="add del mod">
          <ac:chgData name="이승현" userId="ba2ba50f-118d-45f1-8572-edf4dd019973" providerId="ADAL" clId="{321296C8-17E8-43E2-BC3D-37C8B4AB4E48}" dt="2022-09-13T01:18:34.302" v="109" actId="478"/>
          <ac:spMkLst>
            <pc:docMk/>
            <pc:sldMk cId="2245161361" sldId="260"/>
            <ac:spMk id="29" creationId="{554A3AED-7FBC-5504-0908-9885B8D6102A}"/>
          </ac:spMkLst>
        </pc:spChg>
        <pc:spChg chg="add mod">
          <ac:chgData name="이승현" userId="ba2ba50f-118d-45f1-8572-edf4dd019973" providerId="ADAL" clId="{321296C8-17E8-43E2-BC3D-37C8B4AB4E48}" dt="2022-09-15T12:48:33.152" v="520" actId="207"/>
          <ac:spMkLst>
            <pc:docMk/>
            <pc:sldMk cId="2245161361" sldId="260"/>
            <ac:spMk id="29" creationId="{E1932D5C-ECEE-F66B-38D8-C1DEF6F75A0E}"/>
          </ac:spMkLst>
        </pc:spChg>
        <pc:spChg chg="add del mod">
          <ac:chgData name="이승현" userId="ba2ba50f-118d-45f1-8572-edf4dd019973" providerId="ADAL" clId="{321296C8-17E8-43E2-BC3D-37C8B4AB4E48}" dt="2022-09-13T01:24:13.909" v="159" actId="478"/>
          <ac:spMkLst>
            <pc:docMk/>
            <pc:sldMk cId="2245161361" sldId="260"/>
            <ac:spMk id="30" creationId="{547C50ED-A664-037E-6B0D-99C762ADEC19}"/>
          </ac:spMkLst>
        </pc:spChg>
        <pc:spChg chg="add mod">
          <ac:chgData name="이승현" userId="ba2ba50f-118d-45f1-8572-edf4dd019973" providerId="ADAL" clId="{321296C8-17E8-43E2-BC3D-37C8B4AB4E48}" dt="2022-09-15T12:48:35.384" v="521" actId="207"/>
          <ac:spMkLst>
            <pc:docMk/>
            <pc:sldMk cId="2245161361" sldId="260"/>
            <ac:spMk id="30" creationId="{8A677FE6-F1C0-9B90-8541-118246308637}"/>
          </ac:spMkLst>
        </pc:spChg>
        <pc:spChg chg="add mod">
          <ac:chgData name="이승현" userId="ba2ba50f-118d-45f1-8572-edf4dd019973" providerId="ADAL" clId="{321296C8-17E8-43E2-BC3D-37C8B4AB4E48}" dt="2022-09-15T12:48:38.193" v="522" actId="207"/>
          <ac:spMkLst>
            <pc:docMk/>
            <pc:sldMk cId="2245161361" sldId="260"/>
            <ac:spMk id="31" creationId="{89FE1439-6E8A-C17F-AFCB-E172C98B76B4}"/>
          </ac:spMkLst>
        </pc:spChg>
        <pc:spChg chg="add del mod">
          <ac:chgData name="이승현" userId="ba2ba50f-118d-45f1-8572-edf4dd019973" providerId="ADAL" clId="{321296C8-17E8-43E2-BC3D-37C8B4AB4E48}" dt="2022-09-13T01:24:15.276" v="160" actId="478"/>
          <ac:spMkLst>
            <pc:docMk/>
            <pc:sldMk cId="2245161361" sldId="260"/>
            <ac:spMk id="31" creationId="{959E68D7-6027-BEE2-091C-32828DFE0BFA}"/>
          </ac:spMkLst>
        </pc:spChg>
        <pc:spChg chg="add del mod">
          <ac:chgData name="이승현" userId="ba2ba50f-118d-45f1-8572-edf4dd019973" providerId="ADAL" clId="{321296C8-17E8-43E2-BC3D-37C8B4AB4E48}" dt="2022-09-13T04:49:55.966" v="400" actId="478"/>
          <ac:spMkLst>
            <pc:docMk/>
            <pc:sldMk cId="2245161361" sldId="260"/>
            <ac:spMk id="31" creationId="{EBC91DE9-79F2-EECB-4882-D001656EF7A6}"/>
          </ac:spMkLst>
        </pc:spChg>
        <pc:spChg chg="add mod">
          <ac:chgData name="이승현" userId="ba2ba50f-118d-45f1-8572-edf4dd019973" providerId="ADAL" clId="{321296C8-17E8-43E2-BC3D-37C8B4AB4E48}" dt="2022-09-15T12:48:41.859" v="523" actId="207"/>
          <ac:spMkLst>
            <pc:docMk/>
            <pc:sldMk cId="2245161361" sldId="260"/>
            <ac:spMk id="32" creationId="{C63037E0-CFA1-1433-3513-2E35070A3D62}"/>
          </ac:spMkLst>
        </pc:spChg>
        <pc:spChg chg="add del mod">
          <ac:chgData name="이승현" userId="ba2ba50f-118d-45f1-8572-edf4dd019973" providerId="ADAL" clId="{321296C8-17E8-43E2-BC3D-37C8B4AB4E48}" dt="2022-09-13T01:24:16.412" v="161" actId="478"/>
          <ac:spMkLst>
            <pc:docMk/>
            <pc:sldMk cId="2245161361" sldId="260"/>
            <ac:spMk id="32" creationId="{C7D7DAEB-A642-728E-9C71-DA857CDCC954}"/>
          </ac:spMkLst>
        </pc:spChg>
        <pc:spChg chg="add del mod">
          <ac:chgData name="이승현" userId="ba2ba50f-118d-45f1-8572-edf4dd019973" providerId="ADAL" clId="{321296C8-17E8-43E2-BC3D-37C8B4AB4E48}" dt="2022-09-13T01:24:17.550" v="162" actId="478"/>
          <ac:spMkLst>
            <pc:docMk/>
            <pc:sldMk cId="2245161361" sldId="260"/>
            <ac:spMk id="33" creationId="{10B96DFA-97C7-9590-2D3F-4847F07E04C5}"/>
          </ac:spMkLst>
        </pc:spChg>
        <pc:spChg chg="add mod">
          <ac:chgData name="이승현" userId="ba2ba50f-118d-45f1-8572-edf4dd019973" providerId="ADAL" clId="{321296C8-17E8-43E2-BC3D-37C8B4AB4E48}" dt="2022-09-15T12:48:44.037" v="524" actId="207"/>
          <ac:spMkLst>
            <pc:docMk/>
            <pc:sldMk cId="2245161361" sldId="260"/>
            <ac:spMk id="33" creationId="{7FFE3726-55A3-927C-4105-BAE128BEC6E7}"/>
          </ac:spMkLst>
        </pc:spChg>
        <pc:spChg chg="add del mod">
          <ac:chgData name="이승현" userId="ba2ba50f-118d-45f1-8572-edf4dd019973" providerId="ADAL" clId="{321296C8-17E8-43E2-BC3D-37C8B4AB4E48}" dt="2022-09-13T04:24:24.714" v="347"/>
          <ac:spMkLst>
            <pc:docMk/>
            <pc:sldMk cId="2245161361" sldId="260"/>
            <ac:spMk id="33" creationId="{B414EFB2-8FB9-0CDB-F5E7-657A1FA0F65F}"/>
          </ac:spMkLst>
        </pc:spChg>
        <pc:spChg chg="add del mod">
          <ac:chgData name="이승현" userId="ba2ba50f-118d-45f1-8572-edf4dd019973" providerId="ADAL" clId="{321296C8-17E8-43E2-BC3D-37C8B4AB4E48}" dt="2022-09-13T01:24:19.487" v="163" actId="478"/>
          <ac:spMkLst>
            <pc:docMk/>
            <pc:sldMk cId="2245161361" sldId="260"/>
            <ac:spMk id="34" creationId="{23E3BC82-BF7C-08CA-686D-3F0CD8F3A5F4}"/>
          </ac:spMkLst>
        </pc:spChg>
        <pc:spChg chg="add mod">
          <ac:chgData name="이승현" userId="ba2ba50f-118d-45f1-8572-edf4dd019973" providerId="ADAL" clId="{321296C8-17E8-43E2-BC3D-37C8B4AB4E48}" dt="2022-09-15T12:48:45.790" v="525" actId="207"/>
          <ac:spMkLst>
            <pc:docMk/>
            <pc:sldMk cId="2245161361" sldId="260"/>
            <ac:spMk id="34" creationId="{D4A6EF22-5BEE-57D7-6FAE-351B352A0A74}"/>
          </ac:spMkLst>
        </pc:spChg>
        <pc:spChg chg="add del mod">
          <ac:chgData name="이승현" userId="ba2ba50f-118d-45f1-8572-edf4dd019973" providerId="ADAL" clId="{321296C8-17E8-43E2-BC3D-37C8B4AB4E48}" dt="2022-09-13T04:49:49.197" v="398" actId="478"/>
          <ac:spMkLst>
            <pc:docMk/>
            <pc:sldMk cId="2245161361" sldId="260"/>
            <ac:spMk id="35" creationId="{BC4AB529-8764-0055-765B-E805FF19E626}"/>
          </ac:spMkLst>
        </pc:spChg>
        <pc:spChg chg="add del mod">
          <ac:chgData name="이승현" userId="ba2ba50f-118d-45f1-8572-edf4dd019973" providerId="ADAL" clId="{321296C8-17E8-43E2-BC3D-37C8B4AB4E48}" dt="2022-09-15T12:49:22.907" v="529"/>
          <ac:spMkLst>
            <pc:docMk/>
            <pc:sldMk cId="2245161361" sldId="260"/>
            <ac:spMk id="37" creationId="{CE7B9EB2-5DFA-0236-E39B-40F126463DA5}"/>
          </ac:spMkLst>
        </pc:spChg>
        <pc:spChg chg="add del mod">
          <ac:chgData name="이승현" userId="ba2ba50f-118d-45f1-8572-edf4dd019973" providerId="ADAL" clId="{321296C8-17E8-43E2-BC3D-37C8B4AB4E48}" dt="2022-09-13T04:49:44.674" v="396" actId="478"/>
          <ac:spMkLst>
            <pc:docMk/>
            <pc:sldMk cId="2245161361" sldId="260"/>
            <ac:spMk id="38" creationId="{B44BBC5B-89AE-AB5C-EB84-F93C8D844CBB}"/>
          </ac:spMkLst>
        </pc:spChg>
        <pc:spChg chg="add del mod">
          <ac:chgData name="이승현" userId="ba2ba50f-118d-45f1-8572-edf4dd019973" providerId="ADAL" clId="{321296C8-17E8-43E2-BC3D-37C8B4AB4E48}" dt="2022-09-13T04:49:34.645" v="394" actId="478"/>
          <ac:spMkLst>
            <pc:docMk/>
            <pc:sldMk cId="2245161361" sldId="260"/>
            <ac:spMk id="61" creationId="{32F5ADEF-FEF0-81BC-FC0C-04DDB9515BF6}"/>
          </ac:spMkLst>
        </pc:spChg>
        <pc:spChg chg="add del mod">
          <ac:chgData name="이승현" userId="ba2ba50f-118d-45f1-8572-edf4dd019973" providerId="ADAL" clId="{321296C8-17E8-43E2-BC3D-37C8B4AB4E48}" dt="2022-09-13T04:20:32.636" v="297" actId="478"/>
          <ac:spMkLst>
            <pc:docMk/>
            <pc:sldMk cId="2245161361" sldId="260"/>
            <ac:spMk id="66" creationId="{B9C5DD72-B7B6-3C57-A68B-46C1D85E5FB3}"/>
          </ac:spMkLst>
        </pc:spChg>
        <pc:spChg chg="add del mod">
          <ac:chgData name="이승현" userId="ba2ba50f-118d-45f1-8572-edf4dd019973" providerId="ADAL" clId="{321296C8-17E8-43E2-BC3D-37C8B4AB4E48}" dt="2022-09-13T04:20:15.270" v="295" actId="478"/>
          <ac:spMkLst>
            <pc:docMk/>
            <pc:sldMk cId="2245161361" sldId="260"/>
            <ac:spMk id="67" creationId="{DD630587-2D75-2555-CA32-C3BECBBE20A8}"/>
          </ac:spMkLst>
        </pc:spChg>
        <pc:spChg chg="add del mod">
          <ac:chgData name="이승현" userId="ba2ba50f-118d-45f1-8572-edf4dd019973" providerId="ADAL" clId="{321296C8-17E8-43E2-BC3D-37C8B4AB4E48}" dt="2022-09-13T04:19:55.650" v="293" actId="478"/>
          <ac:spMkLst>
            <pc:docMk/>
            <pc:sldMk cId="2245161361" sldId="260"/>
            <ac:spMk id="68" creationId="{51C1887A-3958-B66E-BB76-A33E9B8D0423}"/>
          </ac:spMkLst>
        </pc:spChg>
        <pc:spChg chg="add del mod">
          <ac:chgData name="이승현" userId="ba2ba50f-118d-45f1-8572-edf4dd019973" providerId="ADAL" clId="{321296C8-17E8-43E2-BC3D-37C8B4AB4E48}" dt="2022-09-13T04:19:34.384" v="291" actId="478"/>
          <ac:spMkLst>
            <pc:docMk/>
            <pc:sldMk cId="2245161361" sldId="260"/>
            <ac:spMk id="69" creationId="{7B46BA53-E9B8-650E-C4E4-04EA832A3C66}"/>
          </ac:spMkLst>
        </pc:spChg>
        <pc:spChg chg="add del mod">
          <ac:chgData name="이승현" userId="ba2ba50f-118d-45f1-8572-edf4dd019973" providerId="ADAL" clId="{321296C8-17E8-43E2-BC3D-37C8B4AB4E48}" dt="2022-09-15T12:51:39.135" v="567"/>
          <ac:spMkLst>
            <pc:docMk/>
            <pc:sldMk cId="2245161361" sldId="260"/>
            <ac:spMk id="69" creationId="{8F3DB954-677D-A39C-806F-B0E0F0FAE82C}"/>
          </ac:spMkLst>
        </pc:spChg>
        <pc:spChg chg="add del mod">
          <ac:chgData name="이승현" userId="ba2ba50f-118d-45f1-8572-edf4dd019973" providerId="ADAL" clId="{321296C8-17E8-43E2-BC3D-37C8B4AB4E48}" dt="2022-09-13T04:19:13.646" v="289" actId="478"/>
          <ac:spMkLst>
            <pc:docMk/>
            <pc:sldMk cId="2245161361" sldId="260"/>
            <ac:spMk id="70" creationId="{1D2F6D84-48AE-73F0-FCB4-D08976EBE7F0}"/>
          </ac:spMkLst>
        </pc:spChg>
        <pc:spChg chg="add mod">
          <ac:chgData name="이승현" userId="ba2ba50f-118d-45f1-8572-edf4dd019973" providerId="ADAL" clId="{321296C8-17E8-43E2-BC3D-37C8B4AB4E48}" dt="2022-09-15T12:52:23.800" v="581" actId="20577"/>
          <ac:spMkLst>
            <pc:docMk/>
            <pc:sldMk cId="2245161361" sldId="260"/>
            <ac:spMk id="70" creationId="{98297F4D-B692-DBF1-9F0D-60DA6A2A7F92}"/>
          </ac:spMkLst>
        </pc:spChg>
        <pc:spChg chg="mod">
          <ac:chgData name="이승현" userId="ba2ba50f-118d-45f1-8572-edf4dd019973" providerId="ADAL" clId="{321296C8-17E8-43E2-BC3D-37C8B4AB4E48}" dt="2022-09-15T12:43:29.571" v="407" actId="20577"/>
          <ac:spMkLst>
            <pc:docMk/>
            <pc:sldMk cId="2245161361" sldId="260"/>
            <ac:spMk id="71" creationId="{B32EF08B-EF95-01BA-2974-01161A9E6BC5}"/>
          </ac:spMkLst>
        </pc:spChg>
        <pc:spChg chg="mod">
          <ac:chgData name="이승현" userId="ba2ba50f-118d-45f1-8572-edf4dd019973" providerId="ADAL" clId="{321296C8-17E8-43E2-BC3D-37C8B4AB4E48}" dt="2022-09-15T12:44:07.595" v="430" actId="20577"/>
          <ac:spMkLst>
            <pc:docMk/>
            <pc:sldMk cId="2245161361" sldId="260"/>
            <ac:spMk id="72" creationId="{64C77671-2994-EA05-0C0C-FAA2F044C8C6}"/>
          </ac:spMkLst>
        </pc:spChg>
        <pc:spChg chg="mod">
          <ac:chgData name="이승현" userId="ba2ba50f-118d-45f1-8572-edf4dd019973" providerId="ADAL" clId="{321296C8-17E8-43E2-BC3D-37C8B4AB4E48}" dt="2022-09-13T01:13:25.004" v="16" actId="20577"/>
          <ac:spMkLst>
            <pc:docMk/>
            <pc:sldMk cId="2245161361" sldId="260"/>
            <ac:spMk id="73" creationId="{807C1D31-7F81-79A7-7F34-AE104929EC47}"/>
          </ac:spMkLst>
        </pc:spChg>
        <pc:spChg chg="add mod">
          <ac:chgData name="이승현" userId="ba2ba50f-118d-45f1-8572-edf4dd019973" providerId="ADAL" clId="{321296C8-17E8-43E2-BC3D-37C8B4AB4E48}" dt="2022-09-15T12:52:35.663" v="600" actId="1035"/>
          <ac:spMkLst>
            <pc:docMk/>
            <pc:sldMk cId="2245161361" sldId="260"/>
            <ac:spMk id="74" creationId="{A08B56A6-732F-82E6-DCE8-E6CDF0B7376A}"/>
          </ac:spMkLst>
        </pc:spChg>
        <pc:spChg chg="add mod">
          <ac:chgData name="이승현" userId="ba2ba50f-118d-45f1-8572-edf4dd019973" providerId="ADAL" clId="{321296C8-17E8-43E2-BC3D-37C8B4AB4E48}" dt="2022-09-15T12:52:32.222" v="592" actId="1037"/>
          <ac:spMkLst>
            <pc:docMk/>
            <pc:sldMk cId="2245161361" sldId="260"/>
            <ac:spMk id="75" creationId="{8A0FA9FB-D306-C530-52A2-5F02C77B50F4}"/>
          </ac:spMkLst>
        </pc:spChg>
        <pc:spChg chg="mod">
          <ac:chgData name="이승현" userId="ba2ba50f-118d-45f1-8572-edf4dd019973" providerId="ADAL" clId="{321296C8-17E8-43E2-BC3D-37C8B4AB4E48}" dt="2022-09-13T01:13:11.692" v="8" actId="20577"/>
          <ac:spMkLst>
            <pc:docMk/>
            <pc:sldMk cId="2245161361" sldId="260"/>
            <ac:spMk id="76" creationId="{D998C304-1163-ACCB-6EF9-3BF7275EAF2C}"/>
          </ac:spMkLst>
        </pc:spChg>
        <pc:spChg chg="mod">
          <ac:chgData name="이승현" userId="ba2ba50f-118d-45f1-8572-edf4dd019973" providerId="ADAL" clId="{321296C8-17E8-43E2-BC3D-37C8B4AB4E48}" dt="2022-09-13T01:13:27.827" v="17" actId="20577"/>
          <ac:spMkLst>
            <pc:docMk/>
            <pc:sldMk cId="2245161361" sldId="260"/>
            <ac:spMk id="77" creationId="{7841EB8F-309E-5A25-B088-98A09DF59B6B}"/>
          </ac:spMkLst>
        </pc:spChg>
        <pc:spChg chg="mod">
          <ac:chgData name="이승현" userId="ba2ba50f-118d-45f1-8572-edf4dd019973" providerId="ADAL" clId="{321296C8-17E8-43E2-BC3D-37C8B4AB4E48}" dt="2022-09-15T13:12:16.130" v="662" actId="20577"/>
          <ac:spMkLst>
            <pc:docMk/>
            <pc:sldMk cId="2245161361" sldId="260"/>
            <ac:spMk id="78" creationId="{9C02FEB9-98BB-5537-0F74-D17FE641CED4}"/>
          </ac:spMkLst>
        </pc:spChg>
        <pc:spChg chg="add mod">
          <ac:chgData name="이승현" userId="ba2ba50f-118d-45f1-8572-edf4dd019973" providerId="ADAL" clId="{321296C8-17E8-43E2-BC3D-37C8B4AB4E48}" dt="2022-09-15T12:52:38.378" v="602" actId="20577"/>
          <ac:spMkLst>
            <pc:docMk/>
            <pc:sldMk cId="2245161361" sldId="260"/>
            <ac:spMk id="79" creationId="{09921185-8DF5-646E-BFC5-F0FD9519D1D7}"/>
          </ac:spMkLst>
        </pc:spChg>
        <pc:spChg chg="add mod">
          <ac:chgData name="이승현" userId="ba2ba50f-118d-45f1-8572-edf4dd019973" providerId="ADAL" clId="{321296C8-17E8-43E2-BC3D-37C8B4AB4E48}" dt="2022-09-15T12:54:01.698" v="638" actId="1037"/>
          <ac:spMkLst>
            <pc:docMk/>
            <pc:sldMk cId="2245161361" sldId="260"/>
            <ac:spMk id="80" creationId="{F42CEBBA-6CAF-A3FF-5132-81EDE30D5F7A}"/>
          </ac:spMkLst>
        </pc:spChg>
        <pc:spChg chg="mod">
          <ac:chgData name="이승현" userId="ba2ba50f-118d-45f1-8572-edf4dd019973" providerId="ADAL" clId="{321296C8-17E8-43E2-BC3D-37C8B4AB4E48}" dt="2022-09-13T01:14:21.770" v="33" actId="20577"/>
          <ac:spMkLst>
            <pc:docMk/>
            <pc:sldMk cId="2245161361" sldId="260"/>
            <ac:spMk id="81" creationId="{5840F2ED-0C09-6F5A-EEE0-081127D91526}"/>
          </ac:spMkLst>
        </pc:spChg>
        <pc:spChg chg="mod">
          <ac:chgData name="이승현" userId="ba2ba50f-118d-45f1-8572-edf4dd019973" providerId="ADAL" clId="{321296C8-17E8-43E2-BC3D-37C8B4AB4E48}" dt="2022-09-15T13:12:45.305" v="668" actId="20577"/>
          <ac:spMkLst>
            <pc:docMk/>
            <pc:sldMk cId="2245161361" sldId="260"/>
            <ac:spMk id="82" creationId="{CF850DCB-8F7D-0645-F940-F804503144D2}"/>
          </ac:spMkLst>
        </pc:spChg>
        <pc:spChg chg="mod">
          <ac:chgData name="이승현" userId="ba2ba50f-118d-45f1-8572-edf4dd019973" providerId="ADAL" clId="{321296C8-17E8-43E2-BC3D-37C8B4AB4E48}" dt="2022-09-15T12:43:46.524" v="416" actId="20577"/>
          <ac:spMkLst>
            <pc:docMk/>
            <pc:sldMk cId="2245161361" sldId="260"/>
            <ac:spMk id="83" creationId="{40A7D04F-60C9-B876-CCEC-87C243EFD0FB}"/>
          </ac:spMkLst>
        </pc:spChg>
        <pc:spChg chg="add mod">
          <ac:chgData name="이승현" userId="ba2ba50f-118d-45f1-8572-edf4dd019973" providerId="ADAL" clId="{321296C8-17E8-43E2-BC3D-37C8B4AB4E48}" dt="2022-09-15T12:54:13.601" v="644" actId="20577"/>
          <ac:spMkLst>
            <pc:docMk/>
            <pc:sldMk cId="2245161361" sldId="260"/>
            <ac:spMk id="84" creationId="{2D485F04-C54F-E4E5-42A6-427EE44DD888}"/>
          </ac:spMkLst>
        </pc:spChg>
        <pc:spChg chg="add mod">
          <ac:chgData name="이승현" userId="ba2ba50f-118d-45f1-8572-edf4dd019973" providerId="ADAL" clId="{321296C8-17E8-43E2-BC3D-37C8B4AB4E48}" dt="2022-09-15T12:52:40.897" v="604" actId="20577"/>
          <ac:spMkLst>
            <pc:docMk/>
            <pc:sldMk cId="2245161361" sldId="260"/>
            <ac:spMk id="85" creationId="{58BD2A95-B03C-21FB-5A48-431D32FF72EB}"/>
          </ac:spMkLst>
        </pc:spChg>
        <pc:spChg chg="add del mod">
          <ac:chgData name="이승현" userId="ba2ba50f-118d-45f1-8572-edf4dd019973" providerId="ADAL" clId="{321296C8-17E8-43E2-BC3D-37C8B4AB4E48}" dt="2022-09-13T04:18:53.036" v="287" actId="478"/>
          <ac:spMkLst>
            <pc:docMk/>
            <pc:sldMk cId="2245161361" sldId="260"/>
            <ac:spMk id="85" creationId="{F17C7DC1-1C9C-2668-CC36-D7A5517D7B0E}"/>
          </ac:spMkLst>
        </pc:spChg>
        <pc:spChg chg="mod">
          <ac:chgData name="이승현" userId="ba2ba50f-118d-45f1-8572-edf4dd019973" providerId="ADAL" clId="{321296C8-17E8-43E2-BC3D-37C8B4AB4E48}" dt="2022-09-15T12:43:51.932" v="418" actId="20577"/>
          <ac:spMkLst>
            <pc:docMk/>
            <pc:sldMk cId="2245161361" sldId="260"/>
            <ac:spMk id="86" creationId="{255CD02D-75E0-C8FF-9F9C-87ECA9E22236}"/>
          </ac:spMkLst>
        </pc:spChg>
        <pc:spChg chg="mod">
          <ac:chgData name="이승현" userId="ba2ba50f-118d-45f1-8572-edf4dd019973" providerId="ADAL" clId="{321296C8-17E8-43E2-BC3D-37C8B4AB4E48}" dt="2022-09-13T01:14:53.781" v="51" actId="20577"/>
          <ac:spMkLst>
            <pc:docMk/>
            <pc:sldMk cId="2245161361" sldId="260"/>
            <ac:spMk id="87" creationId="{00CC823B-5164-1F97-462E-98239FB1111D}"/>
          </ac:spMkLst>
        </pc:spChg>
        <pc:spChg chg="mod">
          <ac:chgData name="이승현" userId="ba2ba50f-118d-45f1-8572-edf4dd019973" providerId="ADAL" clId="{321296C8-17E8-43E2-BC3D-37C8B4AB4E48}" dt="2022-09-15T13:12:32.033" v="665" actId="20577"/>
          <ac:spMkLst>
            <pc:docMk/>
            <pc:sldMk cId="2245161361" sldId="260"/>
            <ac:spMk id="88" creationId="{D45332C6-8C5C-6FE5-F309-22F84035E777}"/>
          </ac:spMkLst>
        </pc:spChg>
        <pc:spChg chg="add mod">
          <ac:chgData name="이승현" userId="ba2ba50f-118d-45f1-8572-edf4dd019973" providerId="ADAL" clId="{321296C8-17E8-43E2-BC3D-37C8B4AB4E48}" dt="2022-09-15T12:54:35.943" v="651" actId="20577"/>
          <ac:spMkLst>
            <pc:docMk/>
            <pc:sldMk cId="2245161361" sldId="260"/>
            <ac:spMk id="89" creationId="{79A283B2-13D3-7B26-DCDA-754F789CE02A}"/>
          </ac:spMkLst>
        </pc:spChg>
        <pc:spChg chg="mod">
          <ac:chgData name="이승현" userId="ba2ba50f-118d-45f1-8572-edf4dd019973" providerId="ADAL" clId="{321296C8-17E8-43E2-BC3D-37C8B4AB4E48}" dt="2022-09-15T13:11:07.202" v="656" actId="20577"/>
          <ac:spMkLst>
            <pc:docMk/>
            <pc:sldMk cId="2245161361" sldId="260"/>
            <ac:spMk id="91" creationId="{1339DFF8-BB13-C72A-8CBA-20237E1E513B}"/>
          </ac:spMkLst>
        </pc:spChg>
        <pc:spChg chg="mod">
          <ac:chgData name="이승현" userId="ba2ba50f-118d-45f1-8572-edf4dd019973" providerId="ADAL" clId="{321296C8-17E8-43E2-BC3D-37C8B4AB4E48}" dt="2022-09-13T01:13:18.820" v="12" actId="20577"/>
          <ac:spMkLst>
            <pc:docMk/>
            <pc:sldMk cId="2245161361" sldId="260"/>
            <ac:spMk id="92" creationId="{06A0C024-C158-861D-8D84-168A194C21C3}"/>
          </ac:spMkLst>
        </pc:spChg>
        <pc:spChg chg="add del mod">
          <ac:chgData name="이승현" userId="ba2ba50f-118d-45f1-8572-edf4dd019973" providerId="ADAL" clId="{321296C8-17E8-43E2-BC3D-37C8B4AB4E48}" dt="2022-09-13T04:18:33.159" v="285" actId="478"/>
          <ac:spMkLst>
            <pc:docMk/>
            <pc:sldMk cId="2245161361" sldId="260"/>
            <ac:spMk id="93" creationId="{EB74889F-A8A6-6364-B7BE-497D87D21496}"/>
          </ac:spMkLst>
        </pc:spChg>
        <pc:spChg chg="add del mod">
          <ac:chgData name="이승현" userId="ba2ba50f-118d-45f1-8572-edf4dd019973" providerId="ADAL" clId="{321296C8-17E8-43E2-BC3D-37C8B4AB4E48}" dt="2022-09-13T04:18:12.935" v="283" actId="478"/>
          <ac:spMkLst>
            <pc:docMk/>
            <pc:sldMk cId="2245161361" sldId="260"/>
            <ac:spMk id="94" creationId="{8AF2D692-5B87-7E90-0356-FBD27B8A199C}"/>
          </ac:spMkLst>
        </pc:spChg>
        <pc:spChg chg="mod">
          <ac:chgData name="이승현" userId="ba2ba50f-118d-45f1-8572-edf4dd019973" providerId="ADAL" clId="{321296C8-17E8-43E2-BC3D-37C8B4AB4E48}" dt="2022-09-15T12:43:38.162" v="412" actId="20577"/>
          <ac:spMkLst>
            <pc:docMk/>
            <pc:sldMk cId="2245161361" sldId="260"/>
            <ac:spMk id="95" creationId="{567FC81E-BC4E-27D2-167C-55AEDE3F9820}"/>
          </ac:spMkLst>
        </pc:spChg>
        <pc:spChg chg="mod">
          <ac:chgData name="이승현" userId="ba2ba50f-118d-45f1-8572-edf4dd019973" providerId="ADAL" clId="{321296C8-17E8-43E2-BC3D-37C8B4AB4E48}" dt="2022-09-15T13:11:47.959" v="661" actId="20577"/>
          <ac:spMkLst>
            <pc:docMk/>
            <pc:sldMk cId="2245161361" sldId="260"/>
            <ac:spMk id="96" creationId="{0BC6D5A5-70A3-D763-3D03-5319859DFF46}"/>
          </ac:spMkLst>
        </pc:spChg>
        <pc:spChg chg="add del mod">
          <ac:chgData name="이승현" userId="ba2ba50f-118d-45f1-8572-edf4dd019973" providerId="ADAL" clId="{321296C8-17E8-43E2-BC3D-37C8B4AB4E48}" dt="2022-09-13T04:17:48.806" v="281" actId="478"/>
          <ac:spMkLst>
            <pc:docMk/>
            <pc:sldMk cId="2245161361" sldId="260"/>
            <ac:spMk id="97" creationId="{A7B39038-C1CD-20CE-A3D4-9FF788B8DA1B}"/>
          </ac:spMkLst>
        </pc:spChg>
        <pc:spChg chg="add del mod">
          <ac:chgData name="이승현" userId="ba2ba50f-118d-45f1-8572-edf4dd019973" providerId="ADAL" clId="{321296C8-17E8-43E2-BC3D-37C8B4AB4E48}" dt="2022-09-13T04:17:24.287" v="278" actId="478"/>
          <ac:spMkLst>
            <pc:docMk/>
            <pc:sldMk cId="2245161361" sldId="260"/>
            <ac:spMk id="98" creationId="{D4CFE0AC-29D1-AE12-77F9-34532C89A6CE}"/>
          </ac:spMkLst>
        </pc:spChg>
        <pc:spChg chg="mod">
          <ac:chgData name="이승현" userId="ba2ba50f-118d-45f1-8572-edf4dd019973" providerId="ADAL" clId="{321296C8-17E8-43E2-BC3D-37C8B4AB4E48}" dt="2022-09-13T01:14:25.067" v="35" actId="20577"/>
          <ac:spMkLst>
            <pc:docMk/>
            <pc:sldMk cId="2245161361" sldId="260"/>
            <ac:spMk id="99" creationId="{8289CEA4-BE22-F000-86BF-549E6C599007}"/>
          </ac:spMkLst>
        </pc:spChg>
        <pc:spChg chg="mod">
          <ac:chgData name="이승현" userId="ba2ba50f-118d-45f1-8572-edf4dd019973" providerId="ADAL" clId="{321296C8-17E8-43E2-BC3D-37C8B4AB4E48}" dt="2022-09-15T13:12:19.009" v="663" actId="20577"/>
          <ac:spMkLst>
            <pc:docMk/>
            <pc:sldMk cId="2245161361" sldId="260"/>
            <ac:spMk id="100" creationId="{43AA8DC7-B6E6-376F-EB97-0F1804B07F10}"/>
          </ac:spMkLst>
        </pc:spChg>
        <pc:spChg chg="mod">
          <ac:chgData name="이승현" userId="ba2ba50f-118d-45f1-8572-edf4dd019973" providerId="ADAL" clId="{321296C8-17E8-43E2-BC3D-37C8B4AB4E48}" dt="2022-09-13T01:14:37.811" v="43" actId="20577"/>
          <ac:spMkLst>
            <pc:docMk/>
            <pc:sldMk cId="2245161361" sldId="260"/>
            <ac:spMk id="103" creationId="{37FFA6CA-B81F-533A-E025-34C8A82277FC}"/>
          </ac:spMkLst>
        </pc:spChg>
        <pc:spChg chg="add del mod">
          <ac:chgData name="이승현" userId="ba2ba50f-118d-45f1-8572-edf4dd019973" providerId="ADAL" clId="{321296C8-17E8-43E2-BC3D-37C8B4AB4E48}" dt="2022-09-15T13:12:25.820" v="664" actId="20577"/>
          <ac:spMkLst>
            <pc:docMk/>
            <pc:sldMk cId="2245161361" sldId="260"/>
            <ac:spMk id="104" creationId="{54EA875D-2979-5DEE-2FA6-3B8787AD10A1}"/>
          </ac:spMkLst>
        </pc:spChg>
        <pc:spChg chg="mod">
          <ac:chgData name="이승현" userId="ba2ba50f-118d-45f1-8572-edf4dd019973" providerId="ADAL" clId="{321296C8-17E8-43E2-BC3D-37C8B4AB4E48}" dt="2022-09-15T13:12:35.924" v="666" actId="20577"/>
          <ac:spMkLst>
            <pc:docMk/>
            <pc:sldMk cId="2245161361" sldId="260"/>
            <ac:spMk id="107" creationId="{E7AF14C3-ADB8-3190-47A9-D1F31F30A53C}"/>
          </ac:spMkLst>
        </pc:spChg>
        <pc:spChg chg="mod">
          <ac:chgData name="이승현" userId="ba2ba50f-118d-45f1-8572-edf4dd019973" providerId="ADAL" clId="{321296C8-17E8-43E2-BC3D-37C8B4AB4E48}" dt="2022-09-15T13:12:38.892" v="667" actId="20577"/>
          <ac:spMkLst>
            <pc:docMk/>
            <pc:sldMk cId="2245161361" sldId="260"/>
            <ac:spMk id="108" creationId="{BC0BAA8B-B62B-1085-F10D-950CD34F2B7C}"/>
          </ac:spMkLst>
        </pc:spChg>
        <pc:spChg chg="add del mod">
          <ac:chgData name="이승현" userId="ba2ba50f-118d-45f1-8572-edf4dd019973" providerId="ADAL" clId="{321296C8-17E8-43E2-BC3D-37C8B4AB4E48}" dt="2022-09-13T04:17:01.545" v="275" actId="478"/>
          <ac:spMkLst>
            <pc:docMk/>
            <pc:sldMk cId="2245161361" sldId="260"/>
            <ac:spMk id="109" creationId="{4EBAEB4C-C21C-AB54-435F-A9D6AA1CA195}"/>
          </ac:spMkLst>
        </pc:spChg>
        <pc:spChg chg="add del mod">
          <ac:chgData name="이승현" userId="ba2ba50f-118d-45f1-8572-edf4dd019973" providerId="ADAL" clId="{321296C8-17E8-43E2-BC3D-37C8B4AB4E48}" dt="2022-09-13T04:16:36.136" v="273" actId="478"/>
          <ac:spMkLst>
            <pc:docMk/>
            <pc:sldMk cId="2245161361" sldId="260"/>
            <ac:spMk id="110" creationId="{CF8937F0-C1D3-4A75-8767-651DEA541E75}"/>
          </ac:spMkLst>
        </pc:spChg>
        <pc:spChg chg="add del mod">
          <ac:chgData name="이승현" userId="ba2ba50f-118d-45f1-8572-edf4dd019973" providerId="ADAL" clId="{321296C8-17E8-43E2-BC3D-37C8B4AB4E48}" dt="2022-09-13T04:16:11.122" v="271" actId="478"/>
          <ac:spMkLst>
            <pc:docMk/>
            <pc:sldMk cId="2245161361" sldId="260"/>
            <ac:spMk id="114" creationId="{0D87EB9C-EFE2-DB3F-271C-11D2222FFCBF}"/>
          </ac:spMkLst>
        </pc:spChg>
        <pc:spChg chg="add del mod">
          <ac:chgData name="이승현" userId="ba2ba50f-118d-45f1-8572-edf4dd019973" providerId="ADAL" clId="{321296C8-17E8-43E2-BC3D-37C8B4AB4E48}" dt="2022-09-13T01:30:25.918" v="247" actId="478"/>
          <ac:spMkLst>
            <pc:docMk/>
            <pc:sldMk cId="2245161361" sldId="260"/>
            <ac:spMk id="118" creationId="{F0F9E257-AA52-D636-92F3-5CCC552D8642}"/>
          </ac:spMkLst>
        </pc:spChg>
        <pc:picChg chg="add del">
          <ac:chgData name="이승현" userId="ba2ba50f-118d-45f1-8572-edf4dd019973" providerId="ADAL" clId="{321296C8-17E8-43E2-BC3D-37C8B4AB4E48}" dt="2022-09-15T12:46:26.308" v="457" actId="22"/>
          <ac:picMkLst>
            <pc:docMk/>
            <pc:sldMk cId="2245161361" sldId="260"/>
            <ac:picMk id="27" creationId="{C84B27F5-40AD-119B-8ED5-DD4EA5208B7E}"/>
          </ac:picMkLst>
        </pc:picChg>
        <pc:picChg chg="add del">
          <ac:chgData name="이승현" userId="ba2ba50f-118d-45f1-8572-edf4dd019973" providerId="ADAL" clId="{321296C8-17E8-43E2-BC3D-37C8B4AB4E48}" dt="2022-09-13T04:25:52.892" v="363" actId="22"/>
          <ac:picMkLst>
            <pc:docMk/>
            <pc:sldMk cId="2245161361" sldId="260"/>
            <ac:picMk id="41" creationId="{56BE47EA-E58E-E0B5-99E9-353C9FFC9021}"/>
          </ac:picMkLst>
        </pc:picChg>
        <pc:inkChg chg="add del">
          <ac:chgData name="이승현" userId="ba2ba50f-118d-45f1-8572-edf4dd019973" providerId="ADAL" clId="{321296C8-17E8-43E2-BC3D-37C8B4AB4E48}" dt="2022-09-13T01:29:16.599" v="235" actId="9405"/>
          <ac:inkMkLst>
            <pc:docMk/>
            <pc:sldMk cId="2245161361" sldId="260"/>
            <ac:inkMk id="116" creationId="{E3821A9D-E378-150B-3376-220B72E29244}"/>
          </ac:inkMkLst>
        </pc:inkChg>
        <pc:inkChg chg="add del">
          <ac:chgData name="이승현" userId="ba2ba50f-118d-45f1-8572-edf4dd019973" providerId="ADAL" clId="{321296C8-17E8-43E2-BC3D-37C8B4AB4E48}" dt="2022-09-13T01:29:26.806" v="237" actId="9405"/>
          <ac:inkMkLst>
            <pc:docMk/>
            <pc:sldMk cId="2245161361" sldId="260"/>
            <ac:inkMk id="117" creationId="{DCBFB80F-462D-4122-AB7A-0A79943E036B}"/>
          </ac:inkMkLst>
        </pc:inkChg>
        <pc:cxnChg chg="mod">
          <ac:chgData name="이승현" userId="ba2ba50f-118d-45f1-8572-edf4dd019973" providerId="ADAL" clId="{321296C8-17E8-43E2-BC3D-37C8B4AB4E48}" dt="2022-09-13T04:17:47.014" v="280" actId="478"/>
          <ac:cxnSpMkLst>
            <pc:docMk/>
            <pc:sldMk cId="2245161361" sldId="260"/>
            <ac:cxnSpMk id="13" creationId="{0D11A6E3-6171-6D3E-5B4D-6067FEED037B}"/>
          </ac:cxnSpMkLst>
        </pc:cxnChg>
        <pc:cxnChg chg="mod">
          <ac:chgData name="이승현" userId="ba2ba50f-118d-45f1-8572-edf4dd019973" providerId="ADAL" clId="{321296C8-17E8-43E2-BC3D-37C8B4AB4E48}" dt="2022-09-13T04:14:50.095" v="261" actId="478"/>
          <ac:cxnSpMkLst>
            <pc:docMk/>
            <pc:sldMk cId="2245161361" sldId="260"/>
            <ac:cxnSpMk id="22" creationId="{265AE87D-248F-4DFB-C7AC-1E31C1D3FE25}"/>
          </ac:cxnSpMkLst>
        </pc:cxnChg>
        <pc:cxnChg chg="add del mod">
          <ac:chgData name="이승현" userId="ba2ba50f-118d-45f1-8572-edf4dd019973" providerId="ADAL" clId="{321296C8-17E8-43E2-BC3D-37C8B4AB4E48}" dt="2022-09-13T04:49:18.025" v="387" actId="478"/>
          <ac:cxnSpMkLst>
            <pc:docMk/>
            <pc:sldMk cId="2245161361" sldId="260"/>
            <ac:cxnSpMk id="25" creationId="{511F1A67-F738-1A0E-4FD4-CA40886A4205}"/>
          </ac:cxnSpMkLst>
        </pc:cxnChg>
        <pc:cxnChg chg="add del mod">
          <ac:chgData name="이승현" userId="ba2ba50f-118d-45f1-8572-edf4dd019973" providerId="ADAL" clId="{321296C8-17E8-43E2-BC3D-37C8B4AB4E48}" dt="2022-09-13T04:49:15.822" v="386" actId="478"/>
          <ac:cxnSpMkLst>
            <pc:docMk/>
            <pc:sldMk cId="2245161361" sldId="260"/>
            <ac:cxnSpMk id="26" creationId="{5E950BA8-531C-BC33-C9AD-786EDD2AC5E7}"/>
          </ac:cxnSpMkLst>
        </pc:cxnChg>
        <pc:cxnChg chg="add del mod">
          <ac:chgData name="이승현" userId="ba2ba50f-118d-45f1-8572-edf4dd019973" providerId="ADAL" clId="{321296C8-17E8-43E2-BC3D-37C8B4AB4E48}" dt="2022-09-13T04:49:21.074" v="388" actId="478"/>
          <ac:cxnSpMkLst>
            <pc:docMk/>
            <pc:sldMk cId="2245161361" sldId="260"/>
            <ac:cxnSpMk id="27" creationId="{CDAE826A-050F-3E30-B01E-F424DCDA1D95}"/>
          </ac:cxnSpMkLst>
        </pc:cxnChg>
        <pc:cxnChg chg="add del mod">
          <ac:chgData name="이승현" userId="ba2ba50f-118d-45f1-8572-edf4dd019973" providerId="ADAL" clId="{321296C8-17E8-43E2-BC3D-37C8B4AB4E48}" dt="2022-09-13T04:49:22.800" v="389" actId="478"/>
          <ac:cxnSpMkLst>
            <pc:docMk/>
            <pc:sldMk cId="2245161361" sldId="260"/>
            <ac:cxnSpMk id="29" creationId="{31EA2946-1340-1AB4-43F4-8CFAE42A2D69}"/>
          </ac:cxnSpMkLst>
        </pc:cxnChg>
        <pc:cxnChg chg="add del mod">
          <ac:chgData name="이승현" userId="ba2ba50f-118d-45f1-8572-edf4dd019973" providerId="ADAL" clId="{321296C8-17E8-43E2-BC3D-37C8B4AB4E48}" dt="2022-09-13T04:50:03.357" v="403" actId="478"/>
          <ac:cxnSpMkLst>
            <pc:docMk/>
            <pc:sldMk cId="2245161361" sldId="260"/>
            <ac:cxnSpMk id="30" creationId="{31EBFF5B-825F-65C0-7436-F71B77D34300}"/>
          </ac:cxnSpMkLst>
        </pc:cxnChg>
        <pc:cxnChg chg="add del mod">
          <ac:chgData name="이승현" userId="ba2ba50f-118d-45f1-8572-edf4dd019973" providerId="ADAL" clId="{321296C8-17E8-43E2-BC3D-37C8B4AB4E48}" dt="2022-09-13T04:49:58.143" v="401" actId="478"/>
          <ac:cxnSpMkLst>
            <pc:docMk/>
            <pc:sldMk cId="2245161361" sldId="260"/>
            <ac:cxnSpMk id="32" creationId="{6A1D6FC2-767D-20D6-B076-6E578D504AB0}"/>
          </ac:cxnSpMkLst>
        </pc:cxnChg>
        <pc:cxnChg chg="add del mod">
          <ac:chgData name="이승현" userId="ba2ba50f-118d-45f1-8572-edf4dd019973" providerId="ADAL" clId="{321296C8-17E8-43E2-BC3D-37C8B4AB4E48}" dt="2022-09-13T04:49:24.697" v="390" actId="478"/>
          <ac:cxnSpMkLst>
            <pc:docMk/>
            <pc:sldMk cId="2245161361" sldId="260"/>
            <ac:cxnSpMk id="33" creationId="{DCAA14AA-F33D-FAE2-0C53-38BA6B297870}"/>
          </ac:cxnSpMkLst>
        </pc:cxnChg>
        <pc:cxnChg chg="add del mod">
          <ac:chgData name="이승현" userId="ba2ba50f-118d-45f1-8572-edf4dd019973" providerId="ADAL" clId="{321296C8-17E8-43E2-BC3D-37C8B4AB4E48}" dt="2022-09-13T04:49:27.992" v="391" actId="478"/>
          <ac:cxnSpMkLst>
            <pc:docMk/>
            <pc:sldMk cId="2245161361" sldId="260"/>
            <ac:cxnSpMk id="34" creationId="{5773ED61-16B4-5F1D-B402-90765E5F1BF5}"/>
          </ac:cxnSpMkLst>
        </pc:cxnChg>
        <pc:cxnChg chg="add del mod">
          <ac:chgData name="이승현" userId="ba2ba50f-118d-45f1-8572-edf4dd019973" providerId="ADAL" clId="{321296C8-17E8-43E2-BC3D-37C8B4AB4E48}" dt="2022-09-13T04:24:24.714" v="347"/>
          <ac:cxnSpMkLst>
            <pc:docMk/>
            <pc:sldMk cId="2245161361" sldId="260"/>
            <ac:cxnSpMk id="34" creationId="{C8F53109-6B74-B1AA-E8BE-D08AB92B4D25}"/>
          </ac:cxnSpMkLst>
        </pc:cxnChg>
        <pc:cxnChg chg="add mod">
          <ac:chgData name="이승현" userId="ba2ba50f-118d-45f1-8572-edf4dd019973" providerId="ADAL" clId="{321296C8-17E8-43E2-BC3D-37C8B4AB4E48}" dt="2022-09-15T12:49:17.623" v="527" actId="13822"/>
          <ac:cxnSpMkLst>
            <pc:docMk/>
            <pc:sldMk cId="2245161361" sldId="260"/>
            <ac:cxnSpMk id="36" creationId="{04E72B22-4757-947C-CF77-6B701ED38697}"/>
          </ac:cxnSpMkLst>
        </pc:cxnChg>
        <pc:cxnChg chg="add del mod">
          <ac:chgData name="이승현" userId="ba2ba50f-118d-45f1-8572-edf4dd019973" providerId="ADAL" clId="{321296C8-17E8-43E2-BC3D-37C8B4AB4E48}" dt="2022-09-13T04:50:08.548" v="405" actId="478"/>
          <ac:cxnSpMkLst>
            <pc:docMk/>
            <pc:sldMk cId="2245161361" sldId="260"/>
            <ac:cxnSpMk id="36" creationId="{EB4784F3-035A-3407-90BF-43C2A72C0B1E}"/>
          </ac:cxnSpMkLst>
        </pc:cxnChg>
        <pc:cxnChg chg="add del mod">
          <ac:chgData name="이승현" userId="ba2ba50f-118d-45f1-8572-edf4dd019973" providerId="ADAL" clId="{321296C8-17E8-43E2-BC3D-37C8B4AB4E48}" dt="2022-09-13T04:49:51.548" v="399" actId="478"/>
          <ac:cxnSpMkLst>
            <pc:docMk/>
            <pc:sldMk cId="2245161361" sldId="260"/>
            <ac:cxnSpMk id="37" creationId="{4BCFCB1C-9E3C-5686-FDB1-F83317482C93}"/>
          </ac:cxnSpMkLst>
        </pc:cxnChg>
        <pc:cxnChg chg="add del mod">
          <ac:chgData name="이승현" userId="ba2ba50f-118d-45f1-8572-edf4dd019973" providerId="ADAL" clId="{321296C8-17E8-43E2-BC3D-37C8B4AB4E48}" dt="2022-09-13T01:24:11.140" v="158" actId="478"/>
          <ac:cxnSpMkLst>
            <pc:docMk/>
            <pc:sldMk cId="2245161361" sldId="260"/>
            <ac:cxnSpMk id="38" creationId="{6CF9174A-AE0A-F4C9-F842-84ED7BDA6040}"/>
          </ac:cxnSpMkLst>
        </pc:cxnChg>
        <pc:cxnChg chg="add del mod">
          <ac:chgData name="이승현" userId="ba2ba50f-118d-45f1-8572-edf4dd019973" providerId="ADAL" clId="{321296C8-17E8-43E2-BC3D-37C8B4AB4E48}" dt="2022-09-13T04:49:46.211" v="397" actId="478"/>
          <ac:cxnSpMkLst>
            <pc:docMk/>
            <pc:sldMk cId="2245161361" sldId="260"/>
            <ac:cxnSpMk id="39" creationId="{2E21C111-230E-973D-D069-B49021448A2F}"/>
          </ac:cxnSpMkLst>
        </pc:cxnChg>
        <pc:cxnChg chg="add mod">
          <ac:chgData name="이승현" userId="ba2ba50f-118d-45f1-8572-edf4dd019973" providerId="ADAL" clId="{321296C8-17E8-43E2-BC3D-37C8B4AB4E48}" dt="2022-09-15T12:49:35.674" v="532" actId="1037"/>
          <ac:cxnSpMkLst>
            <pc:docMk/>
            <pc:sldMk cId="2245161361" sldId="260"/>
            <ac:cxnSpMk id="39" creationId="{9BA17193-E7A0-94BD-8DC9-B4BDDE9CB515}"/>
          </ac:cxnSpMkLst>
        </pc:cxnChg>
        <pc:cxnChg chg="add mod">
          <ac:chgData name="이승현" userId="ba2ba50f-118d-45f1-8572-edf4dd019973" providerId="ADAL" clId="{321296C8-17E8-43E2-BC3D-37C8B4AB4E48}" dt="2022-09-15T12:49:49.702" v="537" actId="1035"/>
          <ac:cxnSpMkLst>
            <pc:docMk/>
            <pc:sldMk cId="2245161361" sldId="260"/>
            <ac:cxnSpMk id="40" creationId="{47130E4C-4069-EF76-3A73-803A8A79FCA2}"/>
          </ac:cxnSpMkLst>
        </pc:cxnChg>
        <pc:cxnChg chg="add del mod">
          <ac:chgData name="이승현" userId="ba2ba50f-118d-45f1-8572-edf4dd019973" providerId="ADAL" clId="{321296C8-17E8-43E2-BC3D-37C8B4AB4E48}" dt="2022-09-13T01:24:11.140" v="158" actId="478"/>
          <ac:cxnSpMkLst>
            <pc:docMk/>
            <pc:sldMk cId="2245161361" sldId="260"/>
            <ac:cxnSpMk id="40" creationId="{8986F6B2-93A6-2B08-B79A-608453818AAF}"/>
          </ac:cxnSpMkLst>
        </pc:cxnChg>
        <pc:cxnChg chg="add mod">
          <ac:chgData name="이승현" userId="ba2ba50f-118d-45f1-8572-edf4dd019973" providerId="ADAL" clId="{321296C8-17E8-43E2-BC3D-37C8B4AB4E48}" dt="2022-09-15T12:49:53.814" v="540" actId="1037"/>
          <ac:cxnSpMkLst>
            <pc:docMk/>
            <pc:sldMk cId="2245161361" sldId="260"/>
            <ac:cxnSpMk id="41" creationId="{27635233-638A-D2F9-2707-4F97801E0471}"/>
          </ac:cxnSpMkLst>
        </pc:cxnChg>
        <pc:cxnChg chg="add mod">
          <ac:chgData name="이승현" userId="ba2ba50f-118d-45f1-8572-edf4dd019973" providerId="ADAL" clId="{321296C8-17E8-43E2-BC3D-37C8B4AB4E48}" dt="2022-09-15T12:50:00.993" v="545" actId="1036"/>
          <ac:cxnSpMkLst>
            <pc:docMk/>
            <pc:sldMk cId="2245161361" sldId="260"/>
            <ac:cxnSpMk id="61" creationId="{21D7F5EB-F49B-BEF3-1F3F-CA2A58AAFA53}"/>
          </ac:cxnSpMkLst>
        </pc:cxnChg>
        <pc:cxnChg chg="add del mod">
          <ac:chgData name="이승현" userId="ba2ba50f-118d-45f1-8572-edf4dd019973" providerId="ADAL" clId="{321296C8-17E8-43E2-BC3D-37C8B4AB4E48}" dt="2022-09-13T01:24:07.924" v="157" actId="478"/>
          <ac:cxnSpMkLst>
            <pc:docMk/>
            <pc:sldMk cId="2245161361" sldId="260"/>
            <ac:cxnSpMk id="61" creationId="{FB95B377-E8DF-A227-7125-36BDADD94979}"/>
          </ac:cxnSpMkLst>
        </pc:cxnChg>
        <pc:cxnChg chg="add del mod">
          <ac:chgData name="이승현" userId="ba2ba50f-118d-45f1-8572-edf4dd019973" providerId="ADAL" clId="{321296C8-17E8-43E2-BC3D-37C8B4AB4E48}" dt="2022-09-13T04:49:38.528" v="395" actId="478"/>
          <ac:cxnSpMkLst>
            <pc:docMk/>
            <pc:sldMk cId="2245161361" sldId="260"/>
            <ac:cxnSpMk id="62" creationId="{4E4A656F-64DC-8E97-8293-B46E6C2BF8C7}"/>
          </ac:cxnSpMkLst>
        </pc:cxnChg>
        <pc:cxnChg chg="add mod">
          <ac:chgData name="이승현" userId="ba2ba50f-118d-45f1-8572-edf4dd019973" providerId="ADAL" clId="{321296C8-17E8-43E2-BC3D-37C8B4AB4E48}" dt="2022-09-15T12:50:11.827" v="552" actId="1037"/>
          <ac:cxnSpMkLst>
            <pc:docMk/>
            <pc:sldMk cId="2245161361" sldId="260"/>
            <ac:cxnSpMk id="62" creationId="{DCA9AEDB-1AB1-311F-45F4-6097FF2327FD}"/>
          </ac:cxnSpMkLst>
        </pc:cxnChg>
        <pc:cxnChg chg="add mod">
          <ac:chgData name="이승현" userId="ba2ba50f-118d-45f1-8572-edf4dd019973" providerId="ADAL" clId="{321296C8-17E8-43E2-BC3D-37C8B4AB4E48}" dt="2022-09-15T12:50:42.082" v="554" actId="1076"/>
          <ac:cxnSpMkLst>
            <pc:docMk/>
            <pc:sldMk cId="2245161361" sldId="260"/>
            <ac:cxnSpMk id="63" creationId="{5EF75B98-96AA-B813-5B0E-87E39EE56C9B}"/>
          </ac:cxnSpMkLst>
        </pc:cxnChg>
        <pc:cxnChg chg="add del mod">
          <ac:chgData name="이승현" userId="ba2ba50f-118d-45f1-8572-edf4dd019973" providerId="ADAL" clId="{321296C8-17E8-43E2-BC3D-37C8B4AB4E48}" dt="2022-09-13T01:24:07.924" v="157" actId="478"/>
          <ac:cxnSpMkLst>
            <pc:docMk/>
            <pc:sldMk cId="2245161361" sldId="260"/>
            <ac:cxnSpMk id="63" creationId="{F34A9BA2-ED6D-AFB6-6806-3F2BF5BFA5B3}"/>
          </ac:cxnSpMkLst>
        </pc:cxnChg>
        <pc:cxnChg chg="add mod">
          <ac:chgData name="이승현" userId="ba2ba50f-118d-45f1-8572-edf4dd019973" providerId="ADAL" clId="{321296C8-17E8-43E2-BC3D-37C8B4AB4E48}" dt="2022-09-15T12:54:52.134" v="654" actId="1076"/>
          <ac:cxnSpMkLst>
            <pc:docMk/>
            <pc:sldMk cId="2245161361" sldId="260"/>
            <ac:cxnSpMk id="64" creationId="{97DA5B4D-C6FD-1E8C-F52A-2DD7FC7CD460}"/>
          </ac:cxnSpMkLst>
        </pc:cxnChg>
        <pc:cxnChg chg="add mod">
          <ac:chgData name="이승현" userId="ba2ba50f-118d-45f1-8572-edf4dd019973" providerId="ADAL" clId="{321296C8-17E8-43E2-BC3D-37C8B4AB4E48}" dt="2022-09-15T12:50:49.765" v="558" actId="1076"/>
          <ac:cxnSpMkLst>
            <pc:docMk/>
            <pc:sldMk cId="2245161361" sldId="260"/>
            <ac:cxnSpMk id="65" creationId="{31EAE2C9-F99F-B197-17B6-645621C26B5A}"/>
          </ac:cxnSpMkLst>
        </pc:cxnChg>
        <pc:cxnChg chg="add del mod">
          <ac:chgData name="이승현" userId="ba2ba50f-118d-45f1-8572-edf4dd019973" providerId="ADAL" clId="{321296C8-17E8-43E2-BC3D-37C8B4AB4E48}" dt="2022-09-13T01:24:07.924" v="157" actId="478"/>
          <ac:cxnSpMkLst>
            <pc:docMk/>
            <pc:sldMk cId="2245161361" sldId="260"/>
            <ac:cxnSpMk id="65" creationId="{A535E42F-2B12-5ABF-4526-75155AA27AFA}"/>
          </ac:cxnSpMkLst>
        </pc:cxnChg>
        <pc:cxnChg chg="add mod">
          <ac:chgData name="이승현" userId="ba2ba50f-118d-45f1-8572-edf4dd019973" providerId="ADAL" clId="{321296C8-17E8-43E2-BC3D-37C8B4AB4E48}" dt="2022-09-15T12:50:52.786" v="560" actId="1076"/>
          <ac:cxnSpMkLst>
            <pc:docMk/>
            <pc:sldMk cId="2245161361" sldId="260"/>
            <ac:cxnSpMk id="66" creationId="{59B46B0F-BBB8-D05F-99B3-9D4DF0AE521F}"/>
          </ac:cxnSpMkLst>
        </pc:cxnChg>
        <pc:cxnChg chg="add mod">
          <ac:chgData name="이승현" userId="ba2ba50f-118d-45f1-8572-edf4dd019973" providerId="ADAL" clId="{321296C8-17E8-43E2-BC3D-37C8B4AB4E48}" dt="2022-09-15T12:54:59.304" v="655" actId="1076"/>
          <ac:cxnSpMkLst>
            <pc:docMk/>
            <pc:sldMk cId="2245161361" sldId="260"/>
            <ac:cxnSpMk id="67" creationId="{F422AE26-02A0-0B46-7B6E-B6F945D3BA02}"/>
          </ac:cxnSpMkLst>
        </pc:cxnChg>
        <pc:cxnChg chg="add mod">
          <ac:chgData name="이승현" userId="ba2ba50f-118d-45f1-8572-edf4dd019973" providerId="ADAL" clId="{321296C8-17E8-43E2-BC3D-37C8B4AB4E48}" dt="2022-09-15T12:51:12.387" v="565" actId="1038"/>
          <ac:cxnSpMkLst>
            <pc:docMk/>
            <pc:sldMk cId="2245161361" sldId="260"/>
            <ac:cxnSpMk id="68" creationId="{E75713B3-5FEB-190B-1B63-AD9437DDF9E6}"/>
          </ac:cxnSpMkLst>
        </pc:cxnChg>
        <pc:cxnChg chg="add del mod">
          <ac:chgData name="이승현" userId="ba2ba50f-118d-45f1-8572-edf4dd019973" providerId="ADAL" clId="{321296C8-17E8-43E2-BC3D-37C8B4AB4E48}" dt="2022-09-13T04:22:01.273" v="319" actId="478"/>
          <ac:cxnSpMkLst>
            <pc:docMk/>
            <pc:sldMk cId="2245161361" sldId="260"/>
            <ac:cxnSpMk id="74" creationId="{C8276B96-68C6-347A-1B8E-B5DF06ED0B8F}"/>
          </ac:cxnSpMkLst>
        </pc:cxnChg>
        <pc:cxnChg chg="add del mod">
          <ac:chgData name="이승현" userId="ba2ba50f-118d-45f1-8572-edf4dd019973" providerId="ADAL" clId="{321296C8-17E8-43E2-BC3D-37C8B4AB4E48}" dt="2022-09-13T04:20:16.464" v="296" actId="478"/>
          <ac:cxnSpMkLst>
            <pc:docMk/>
            <pc:sldMk cId="2245161361" sldId="260"/>
            <ac:cxnSpMk id="75" creationId="{9A950B77-C04E-E60B-6322-0688D8AE1482}"/>
          </ac:cxnSpMkLst>
        </pc:cxnChg>
        <pc:cxnChg chg="add del mod">
          <ac:chgData name="이승현" userId="ba2ba50f-118d-45f1-8572-edf4dd019973" providerId="ADAL" clId="{321296C8-17E8-43E2-BC3D-37C8B4AB4E48}" dt="2022-09-13T04:19:56.373" v="294" actId="478"/>
          <ac:cxnSpMkLst>
            <pc:docMk/>
            <pc:sldMk cId="2245161361" sldId="260"/>
            <ac:cxnSpMk id="79" creationId="{F584FFE6-E223-F717-469C-F80984FCF319}"/>
          </ac:cxnSpMkLst>
        </pc:cxnChg>
        <pc:cxnChg chg="add del mod">
          <ac:chgData name="이승현" userId="ba2ba50f-118d-45f1-8572-edf4dd019973" providerId="ADAL" clId="{321296C8-17E8-43E2-BC3D-37C8B4AB4E48}" dt="2022-09-13T04:19:35.276" v="292" actId="478"/>
          <ac:cxnSpMkLst>
            <pc:docMk/>
            <pc:sldMk cId="2245161361" sldId="260"/>
            <ac:cxnSpMk id="80" creationId="{A3F87C06-11DA-573C-E94E-83EF64E7C4CA}"/>
          </ac:cxnSpMkLst>
        </pc:cxnChg>
        <pc:cxnChg chg="add del mod">
          <ac:chgData name="이승현" userId="ba2ba50f-118d-45f1-8572-edf4dd019973" providerId="ADAL" clId="{321296C8-17E8-43E2-BC3D-37C8B4AB4E48}" dt="2022-09-13T04:19:14.393" v="290" actId="478"/>
          <ac:cxnSpMkLst>
            <pc:docMk/>
            <pc:sldMk cId="2245161361" sldId="260"/>
            <ac:cxnSpMk id="84" creationId="{B82E691C-4718-6BD8-CB9D-98BDE3EAE569}"/>
          </ac:cxnSpMkLst>
        </pc:cxnChg>
        <pc:cxnChg chg="add del mod">
          <ac:chgData name="이승현" userId="ba2ba50f-118d-45f1-8572-edf4dd019973" providerId="ADAL" clId="{321296C8-17E8-43E2-BC3D-37C8B4AB4E48}" dt="2022-09-13T04:18:54.190" v="288" actId="478"/>
          <ac:cxnSpMkLst>
            <pc:docMk/>
            <pc:sldMk cId="2245161361" sldId="260"/>
            <ac:cxnSpMk id="89" creationId="{63B23288-E85D-A896-7765-90D76E3E2344}"/>
          </ac:cxnSpMkLst>
        </pc:cxnChg>
        <pc:cxnChg chg="add del mod">
          <ac:chgData name="이승현" userId="ba2ba50f-118d-45f1-8572-edf4dd019973" providerId="ADAL" clId="{321296C8-17E8-43E2-BC3D-37C8B4AB4E48}" dt="2022-09-15T12:52:45.026" v="606"/>
          <ac:cxnSpMkLst>
            <pc:docMk/>
            <pc:sldMk cId="2245161361" sldId="260"/>
            <ac:cxnSpMk id="90" creationId="{1BD21E30-FC92-E4B1-B3CD-CDE2A25817B8}"/>
          </ac:cxnSpMkLst>
        </pc:cxnChg>
        <pc:cxnChg chg="add del mod">
          <ac:chgData name="이승현" userId="ba2ba50f-118d-45f1-8572-edf4dd019973" providerId="ADAL" clId="{321296C8-17E8-43E2-BC3D-37C8B4AB4E48}" dt="2022-09-13T04:18:34.193" v="286" actId="478"/>
          <ac:cxnSpMkLst>
            <pc:docMk/>
            <pc:sldMk cId="2245161361" sldId="260"/>
            <ac:cxnSpMk id="90" creationId="{76C6ED3D-0F82-7FFA-4F0D-8BA13CA1AA72}"/>
          </ac:cxnSpMkLst>
        </pc:cxnChg>
        <pc:cxnChg chg="add mod">
          <ac:chgData name="이승현" userId="ba2ba50f-118d-45f1-8572-edf4dd019973" providerId="ADAL" clId="{321296C8-17E8-43E2-BC3D-37C8B4AB4E48}" dt="2022-09-15T12:52:55.508" v="609" actId="1076"/>
          <ac:cxnSpMkLst>
            <pc:docMk/>
            <pc:sldMk cId="2245161361" sldId="260"/>
            <ac:cxnSpMk id="93" creationId="{F9ABD811-389F-FF5C-7148-FC19ABBA5147}"/>
          </ac:cxnSpMkLst>
        </pc:cxnChg>
        <pc:cxnChg chg="add mod">
          <ac:chgData name="이승현" userId="ba2ba50f-118d-45f1-8572-edf4dd019973" providerId="ADAL" clId="{321296C8-17E8-43E2-BC3D-37C8B4AB4E48}" dt="2022-09-15T12:52:59.366" v="611" actId="1076"/>
          <ac:cxnSpMkLst>
            <pc:docMk/>
            <pc:sldMk cId="2245161361" sldId="260"/>
            <ac:cxnSpMk id="94" creationId="{019B94BF-A4CB-9C81-B09E-B5CDE28F5FB3}"/>
          </ac:cxnSpMkLst>
        </pc:cxnChg>
        <pc:cxnChg chg="add mod">
          <ac:chgData name="이승현" userId="ba2ba50f-118d-45f1-8572-edf4dd019973" providerId="ADAL" clId="{321296C8-17E8-43E2-BC3D-37C8B4AB4E48}" dt="2022-09-15T12:53:15.715" v="618" actId="1076"/>
          <ac:cxnSpMkLst>
            <pc:docMk/>
            <pc:sldMk cId="2245161361" sldId="260"/>
            <ac:cxnSpMk id="97" creationId="{71C22F42-246D-B21F-2681-FDAC426694F2}"/>
          </ac:cxnSpMkLst>
        </pc:cxnChg>
        <pc:cxnChg chg="add mod">
          <ac:chgData name="이승현" userId="ba2ba50f-118d-45f1-8572-edf4dd019973" providerId="ADAL" clId="{321296C8-17E8-43E2-BC3D-37C8B4AB4E48}" dt="2022-09-15T12:53:30.232" v="629" actId="1036"/>
          <ac:cxnSpMkLst>
            <pc:docMk/>
            <pc:sldMk cId="2245161361" sldId="260"/>
            <ac:cxnSpMk id="98" creationId="{46D639F7-0421-066C-65D5-4BC192E2671B}"/>
          </ac:cxnSpMkLst>
        </pc:cxnChg>
        <pc:cxnChg chg="add mod">
          <ac:chgData name="이승현" userId="ba2ba50f-118d-45f1-8572-edf4dd019973" providerId="ADAL" clId="{321296C8-17E8-43E2-BC3D-37C8B4AB4E48}" dt="2022-09-15T12:53:25.683" v="626" actId="1076"/>
          <ac:cxnSpMkLst>
            <pc:docMk/>
            <pc:sldMk cId="2245161361" sldId="260"/>
            <ac:cxnSpMk id="101" creationId="{4D494009-8522-4BC7-4D0F-F9DDEE26E050}"/>
          </ac:cxnSpMkLst>
        </pc:cxnChg>
        <pc:cxnChg chg="add del mod">
          <ac:chgData name="이승현" userId="ba2ba50f-118d-45f1-8572-edf4dd019973" providerId="ADAL" clId="{321296C8-17E8-43E2-BC3D-37C8B4AB4E48}" dt="2022-09-13T04:18:13.947" v="284" actId="478"/>
          <ac:cxnSpMkLst>
            <pc:docMk/>
            <pc:sldMk cId="2245161361" sldId="260"/>
            <ac:cxnSpMk id="101" creationId="{784F54B0-90C6-A355-1C77-C31E25FB2287}"/>
          </ac:cxnSpMkLst>
        </pc:cxnChg>
        <pc:cxnChg chg="add del mod">
          <ac:chgData name="이승현" userId="ba2ba50f-118d-45f1-8572-edf4dd019973" providerId="ADAL" clId="{321296C8-17E8-43E2-BC3D-37C8B4AB4E48}" dt="2022-09-13T04:17:50.127" v="282" actId="478"/>
          <ac:cxnSpMkLst>
            <pc:docMk/>
            <pc:sldMk cId="2245161361" sldId="260"/>
            <ac:cxnSpMk id="102" creationId="{817073BA-1C69-84C5-7AFB-A364607ADC78}"/>
          </ac:cxnSpMkLst>
        </pc:cxnChg>
        <pc:cxnChg chg="add mod">
          <ac:chgData name="이승현" userId="ba2ba50f-118d-45f1-8572-edf4dd019973" providerId="ADAL" clId="{321296C8-17E8-43E2-BC3D-37C8B4AB4E48}" dt="2022-09-15T12:54:08.171" v="640" actId="1076"/>
          <ac:cxnSpMkLst>
            <pc:docMk/>
            <pc:sldMk cId="2245161361" sldId="260"/>
            <ac:cxnSpMk id="102" creationId="{91168AA3-CC1A-57D9-BE3C-38C75D92D288}"/>
          </ac:cxnSpMkLst>
        </pc:cxnChg>
        <pc:cxnChg chg="add del mod">
          <ac:chgData name="이승현" userId="ba2ba50f-118d-45f1-8572-edf4dd019973" providerId="ADAL" clId="{321296C8-17E8-43E2-BC3D-37C8B4AB4E48}" dt="2022-09-13T04:17:22.843" v="277" actId="478"/>
          <ac:cxnSpMkLst>
            <pc:docMk/>
            <pc:sldMk cId="2245161361" sldId="260"/>
            <ac:cxnSpMk id="105" creationId="{715107DF-80D1-ADE0-068D-74CACF3F132E}"/>
          </ac:cxnSpMkLst>
        </pc:cxnChg>
        <pc:cxnChg chg="add mod">
          <ac:chgData name="이승현" userId="ba2ba50f-118d-45f1-8572-edf4dd019973" providerId="ADAL" clId="{321296C8-17E8-43E2-BC3D-37C8B4AB4E48}" dt="2022-09-15T12:54:24.685" v="646" actId="1076"/>
          <ac:cxnSpMkLst>
            <pc:docMk/>
            <pc:sldMk cId="2245161361" sldId="260"/>
            <ac:cxnSpMk id="105" creationId="{80167F42-7B64-0747-B01F-27D9FBA668E7}"/>
          </ac:cxnSpMkLst>
        </pc:cxnChg>
        <pc:cxnChg chg="add del mod">
          <ac:chgData name="이승현" userId="ba2ba50f-118d-45f1-8572-edf4dd019973" providerId="ADAL" clId="{321296C8-17E8-43E2-BC3D-37C8B4AB4E48}" dt="2022-09-13T04:17:02.949" v="276" actId="478"/>
          <ac:cxnSpMkLst>
            <pc:docMk/>
            <pc:sldMk cId="2245161361" sldId="260"/>
            <ac:cxnSpMk id="106" creationId="{06540F20-1E10-7AC3-5907-932F4DFBE905}"/>
          </ac:cxnSpMkLst>
        </pc:cxnChg>
        <pc:cxnChg chg="add mod">
          <ac:chgData name="이승현" userId="ba2ba50f-118d-45f1-8572-edf4dd019973" providerId="ADAL" clId="{321296C8-17E8-43E2-BC3D-37C8B4AB4E48}" dt="2022-09-15T12:54:31.472" v="649" actId="1037"/>
          <ac:cxnSpMkLst>
            <pc:docMk/>
            <pc:sldMk cId="2245161361" sldId="260"/>
            <ac:cxnSpMk id="106" creationId="{6D82664D-3C7E-C6C6-C8AC-B4E045C61F39}"/>
          </ac:cxnSpMkLst>
        </pc:cxnChg>
        <pc:cxnChg chg="add mod">
          <ac:chgData name="이승현" userId="ba2ba50f-118d-45f1-8572-edf4dd019973" providerId="ADAL" clId="{321296C8-17E8-43E2-BC3D-37C8B4AB4E48}" dt="2022-09-15T12:54:41.374" v="653" actId="1076"/>
          <ac:cxnSpMkLst>
            <pc:docMk/>
            <pc:sldMk cId="2245161361" sldId="260"/>
            <ac:cxnSpMk id="109" creationId="{DEFEFB72-A68A-997F-DA33-745940B566A5}"/>
          </ac:cxnSpMkLst>
        </pc:cxnChg>
        <pc:cxnChg chg="add del mod">
          <ac:chgData name="이승현" userId="ba2ba50f-118d-45f1-8572-edf4dd019973" providerId="ADAL" clId="{321296C8-17E8-43E2-BC3D-37C8B4AB4E48}" dt="2022-09-13T04:16:36.699" v="274" actId="478"/>
          <ac:cxnSpMkLst>
            <pc:docMk/>
            <pc:sldMk cId="2245161361" sldId="260"/>
            <ac:cxnSpMk id="113" creationId="{C0805F98-95B5-F7C4-27B2-AE31C772D6FC}"/>
          </ac:cxnSpMkLst>
        </pc:cxnChg>
        <pc:cxnChg chg="add del mod">
          <ac:chgData name="이승현" userId="ba2ba50f-118d-45f1-8572-edf4dd019973" providerId="ADAL" clId="{321296C8-17E8-43E2-BC3D-37C8B4AB4E48}" dt="2022-09-13T04:16:09.719" v="270" actId="478"/>
          <ac:cxnSpMkLst>
            <pc:docMk/>
            <pc:sldMk cId="2245161361" sldId="260"/>
            <ac:cxnSpMk id="115" creationId="{7FD443B4-3911-E82C-2515-A84EDD3750FE}"/>
          </ac:cxnSpMkLst>
        </pc:cxnChg>
        <pc:cxnChg chg="add del mod">
          <ac:chgData name="이승현" userId="ba2ba50f-118d-45f1-8572-edf4dd019973" providerId="ADAL" clId="{321296C8-17E8-43E2-BC3D-37C8B4AB4E48}" dt="2022-09-13T04:15:10.158" v="267" actId="478"/>
          <ac:cxnSpMkLst>
            <pc:docMk/>
            <pc:sldMk cId="2245161361" sldId="260"/>
            <ac:cxnSpMk id="119" creationId="{82E0512D-E229-FFAD-CA44-1F27DE2C21AD}"/>
          </ac:cxnSpMkLst>
        </pc:cxnChg>
        <pc:cxnChg chg="add del mod">
          <ac:chgData name="이승현" userId="ba2ba50f-118d-45f1-8572-edf4dd019973" providerId="ADAL" clId="{321296C8-17E8-43E2-BC3D-37C8B4AB4E48}" dt="2022-09-13T04:15:09.555" v="266" actId="478"/>
          <ac:cxnSpMkLst>
            <pc:docMk/>
            <pc:sldMk cId="2245161361" sldId="260"/>
            <ac:cxnSpMk id="120" creationId="{28182EE0-815F-2406-EDC0-151A9ADD019F}"/>
          </ac:cxnSpMkLst>
        </pc:cxnChg>
        <pc:cxnChg chg="add del mod">
          <ac:chgData name="이승현" userId="ba2ba50f-118d-45f1-8572-edf4dd019973" providerId="ADAL" clId="{321296C8-17E8-43E2-BC3D-37C8B4AB4E48}" dt="2022-09-13T04:15:07.214" v="263" actId="478"/>
          <ac:cxnSpMkLst>
            <pc:docMk/>
            <pc:sldMk cId="2245161361" sldId="260"/>
            <ac:cxnSpMk id="121" creationId="{EA3D0DF7-1974-FF36-9F19-C75AA60B4244}"/>
          </ac:cxnSpMkLst>
        </pc:cxnChg>
        <pc:cxnChg chg="add del mod">
          <ac:chgData name="이승현" userId="ba2ba50f-118d-45f1-8572-edf4dd019973" providerId="ADAL" clId="{321296C8-17E8-43E2-BC3D-37C8B4AB4E48}" dt="2022-09-13T04:15:08.676" v="265" actId="478"/>
          <ac:cxnSpMkLst>
            <pc:docMk/>
            <pc:sldMk cId="2245161361" sldId="260"/>
            <ac:cxnSpMk id="122" creationId="{C6BA1456-8236-1EF9-DFD1-756DD203B0E9}"/>
          </ac:cxnSpMkLst>
        </pc:cxnChg>
        <pc:cxnChg chg="add del mod">
          <ac:chgData name="이승현" userId="ba2ba50f-118d-45f1-8572-edf4dd019973" providerId="ADAL" clId="{321296C8-17E8-43E2-BC3D-37C8B4AB4E48}" dt="2022-09-13T04:15:07.962" v="264" actId="478"/>
          <ac:cxnSpMkLst>
            <pc:docMk/>
            <pc:sldMk cId="2245161361" sldId="260"/>
            <ac:cxnSpMk id="123" creationId="{A5514F32-3E7E-B7B8-05D8-CA0AABDFA27F}"/>
          </ac:cxnSpMkLst>
        </pc:cxnChg>
        <pc:cxnChg chg="add del mod">
          <ac:chgData name="이승현" userId="ba2ba50f-118d-45f1-8572-edf4dd019973" providerId="ADAL" clId="{321296C8-17E8-43E2-BC3D-37C8B4AB4E48}" dt="2022-09-13T04:15:06.164" v="262" actId="478"/>
          <ac:cxnSpMkLst>
            <pc:docMk/>
            <pc:sldMk cId="2245161361" sldId="260"/>
            <ac:cxnSpMk id="124" creationId="{E4D17E6D-D883-C4EB-C5F7-1349A18E74D4}"/>
          </ac:cxnSpMkLst>
        </pc:cxnChg>
      </pc:sldChg>
      <pc:sldChg chg="addSp delSp modSp mod">
        <pc:chgData name="이승현" userId="ba2ba50f-118d-45f1-8572-edf4dd019973" providerId="ADAL" clId="{321296C8-17E8-43E2-BC3D-37C8B4AB4E48}" dt="2022-09-15T13:18:51.189" v="760" actId="478"/>
        <pc:sldMkLst>
          <pc:docMk/>
          <pc:sldMk cId="1725339165" sldId="262"/>
        </pc:sldMkLst>
        <pc:spChg chg="add mod">
          <ac:chgData name="이승현" userId="ba2ba50f-118d-45f1-8572-edf4dd019973" providerId="ADAL" clId="{321296C8-17E8-43E2-BC3D-37C8B4AB4E48}" dt="2022-09-15T13:13:32.880" v="669"/>
          <ac:spMkLst>
            <pc:docMk/>
            <pc:sldMk cId="1725339165" sldId="262"/>
            <ac:spMk id="3" creationId="{DC0D3E39-B23C-C614-6CEF-5F79E21ABFF4}"/>
          </ac:spMkLst>
        </pc:spChg>
        <pc:spChg chg="add mod">
          <ac:chgData name="이승현" userId="ba2ba50f-118d-45f1-8572-edf4dd019973" providerId="ADAL" clId="{321296C8-17E8-43E2-BC3D-37C8B4AB4E48}" dt="2022-09-15T13:13:32.880" v="669"/>
          <ac:spMkLst>
            <pc:docMk/>
            <pc:sldMk cId="1725339165" sldId="262"/>
            <ac:spMk id="4" creationId="{AFE55D27-F2B5-4B0E-ABBD-92063B12AA9D}"/>
          </ac:spMkLst>
        </pc:spChg>
        <pc:spChg chg="add mod">
          <ac:chgData name="이승현" userId="ba2ba50f-118d-45f1-8572-edf4dd019973" providerId="ADAL" clId="{321296C8-17E8-43E2-BC3D-37C8B4AB4E48}" dt="2022-09-15T13:13:32.880" v="669"/>
          <ac:spMkLst>
            <pc:docMk/>
            <pc:sldMk cId="1725339165" sldId="262"/>
            <ac:spMk id="6" creationId="{38D988FB-63FD-2959-5803-E06EB70893A1}"/>
          </ac:spMkLst>
        </pc:spChg>
        <pc:spChg chg="add mod">
          <ac:chgData name="이승현" userId="ba2ba50f-118d-45f1-8572-edf4dd019973" providerId="ADAL" clId="{321296C8-17E8-43E2-BC3D-37C8B4AB4E48}" dt="2022-09-15T13:13:32.880" v="669"/>
          <ac:spMkLst>
            <pc:docMk/>
            <pc:sldMk cId="1725339165" sldId="262"/>
            <ac:spMk id="9" creationId="{C0FC115B-7D2D-DFCF-DD03-A5A1A0D274EF}"/>
          </ac:spMkLst>
        </pc:spChg>
        <pc:spChg chg="add mod">
          <ac:chgData name="이승현" userId="ba2ba50f-118d-45f1-8572-edf4dd019973" providerId="ADAL" clId="{321296C8-17E8-43E2-BC3D-37C8B4AB4E48}" dt="2022-09-15T13:13:32.880" v="669"/>
          <ac:spMkLst>
            <pc:docMk/>
            <pc:sldMk cId="1725339165" sldId="262"/>
            <ac:spMk id="10" creationId="{8936A32E-B992-F4DD-2FAC-C4E71A5A5BA0}"/>
          </ac:spMkLst>
        </pc:spChg>
        <pc:spChg chg="add mod">
          <ac:chgData name="이승현" userId="ba2ba50f-118d-45f1-8572-edf4dd019973" providerId="ADAL" clId="{321296C8-17E8-43E2-BC3D-37C8B4AB4E48}" dt="2022-09-15T13:13:32.880" v="669"/>
          <ac:spMkLst>
            <pc:docMk/>
            <pc:sldMk cId="1725339165" sldId="262"/>
            <ac:spMk id="13" creationId="{36AFA214-C993-208B-08A9-CC0EA4562795}"/>
          </ac:spMkLst>
        </pc:spChg>
        <pc:spChg chg="add mod">
          <ac:chgData name="이승현" userId="ba2ba50f-118d-45f1-8572-edf4dd019973" providerId="ADAL" clId="{321296C8-17E8-43E2-BC3D-37C8B4AB4E48}" dt="2022-09-15T13:13:32.880" v="669"/>
          <ac:spMkLst>
            <pc:docMk/>
            <pc:sldMk cId="1725339165" sldId="262"/>
            <ac:spMk id="14" creationId="{213D245A-AB7B-A598-7FB5-0EE31A5CDB4E}"/>
          </ac:spMkLst>
        </pc:spChg>
        <pc:spChg chg="add mod">
          <ac:chgData name="이승현" userId="ba2ba50f-118d-45f1-8572-edf4dd019973" providerId="ADAL" clId="{321296C8-17E8-43E2-BC3D-37C8B4AB4E48}" dt="2022-09-15T13:13:32.880" v="669"/>
          <ac:spMkLst>
            <pc:docMk/>
            <pc:sldMk cId="1725339165" sldId="262"/>
            <ac:spMk id="15" creationId="{954281CA-C8DB-0BFA-597A-37C68D2FF7D2}"/>
          </ac:spMkLst>
        </pc:spChg>
        <pc:spChg chg="add mod">
          <ac:chgData name="이승현" userId="ba2ba50f-118d-45f1-8572-edf4dd019973" providerId="ADAL" clId="{321296C8-17E8-43E2-BC3D-37C8B4AB4E48}" dt="2022-09-15T13:13:32.880" v="669"/>
          <ac:spMkLst>
            <pc:docMk/>
            <pc:sldMk cId="1725339165" sldId="262"/>
            <ac:spMk id="18" creationId="{DB1CEA99-4B7D-CE0E-8DFE-DE8291B1237F}"/>
          </ac:spMkLst>
        </pc:spChg>
        <pc:spChg chg="add mod">
          <ac:chgData name="이승현" userId="ba2ba50f-118d-45f1-8572-edf4dd019973" providerId="ADAL" clId="{321296C8-17E8-43E2-BC3D-37C8B4AB4E48}" dt="2022-09-15T13:13:32.880" v="669"/>
          <ac:spMkLst>
            <pc:docMk/>
            <pc:sldMk cId="1725339165" sldId="262"/>
            <ac:spMk id="19" creationId="{B6057F26-B426-D52B-E0DF-001DAE62D15F}"/>
          </ac:spMkLst>
        </pc:spChg>
        <pc:spChg chg="add mod">
          <ac:chgData name="이승현" userId="ba2ba50f-118d-45f1-8572-edf4dd019973" providerId="ADAL" clId="{321296C8-17E8-43E2-BC3D-37C8B4AB4E48}" dt="2022-09-15T13:13:32.880" v="669"/>
          <ac:spMkLst>
            <pc:docMk/>
            <pc:sldMk cId="1725339165" sldId="262"/>
            <ac:spMk id="22" creationId="{80CD2D7E-542F-F549-C484-0E1EB8687E55}"/>
          </ac:spMkLst>
        </pc:spChg>
        <pc:spChg chg="add mod">
          <ac:chgData name="이승현" userId="ba2ba50f-118d-45f1-8572-edf4dd019973" providerId="ADAL" clId="{321296C8-17E8-43E2-BC3D-37C8B4AB4E48}" dt="2022-09-15T13:13:32.880" v="669"/>
          <ac:spMkLst>
            <pc:docMk/>
            <pc:sldMk cId="1725339165" sldId="262"/>
            <ac:spMk id="23" creationId="{A8404A4A-F36E-FFD6-068F-EE10337BE9EC}"/>
          </ac:spMkLst>
        </pc:spChg>
        <pc:spChg chg="add mod">
          <ac:chgData name="이승현" userId="ba2ba50f-118d-45f1-8572-edf4dd019973" providerId="ADAL" clId="{321296C8-17E8-43E2-BC3D-37C8B4AB4E48}" dt="2022-09-15T13:13:32.880" v="669"/>
          <ac:spMkLst>
            <pc:docMk/>
            <pc:sldMk cId="1725339165" sldId="262"/>
            <ac:spMk id="24" creationId="{1A018940-D775-E7B0-EF1B-B3937FD205DA}"/>
          </ac:spMkLst>
        </pc:spChg>
        <pc:spChg chg="add mod">
          <ac:chgData name="이승현" userId="ba2ba50f-118d-45f1-8572-edf4dd019973" providerId="ADAL" clId="{321296C8-17E8-43E2-BC3D-37C8B4AB4E48}" dt="2022-09-15T13:13:32.880" v="669"/>
          <ac:spMkLst>
            <pc:docMk/>
            <pc:sldMk cId="1725339165" sldId="262"/>
            <ac:spMk id="27" creationId="{925D1013-9E22-A42B-CE25-FB67591C1C05}"/>
          </ac:spMkLst>
        </pc:spChg>
        <pc:spChg chg="add mod">
          <ac:chgData name="이승현" userId="ba2ba50f-118d-45f1-8572-edf4dd019973" providerId="ADAL" clId="{321296C8-17E8-43E2-BC3D-37C8B4AB4E48}" dt="2022-09-15T13:13:32.880" v="669"/>
          <ac:spMkLst>
            <pc:docMk/>
            <pc:sldMk cId="1725339165" sldId="262"/>
            <ac:spMk id="28" creationId="{B62F3FB5-390E-7786-D833-55AA04CAE1BE}"/>
          </ac:spMkLst>
        </pc:spChg>
        <pc:spChg chg="add mod">
          <ac:chgData name="이승현" userId="ba2ba50f-118d-45f1-8572-edf4dd019973" providerId="ADAL" clId="{321296C8-17E8-43E2-BC3D-37C8B4AB4E48}" dt="2022-09-15T13:13:32.880" v="669"/>
          <ac:spMkLst>
            <pc:docMk/>
            <pc:sldMk cId="1725339165" sldId="262"/>
            <ac:spMk id="41" creationId="{F1E31DF6-A892-A9C4-73CF-23D8D7E81736}"/>
          </ac:spMkLst>
        </pc:spChg>
        <pc:spChg chg="add mod">
          <ac:chgData name="이승현" userId="ba2ba50f-118d-45f1-8572-edf4dd019973" providerId="ADAL" clId="{321296C8-17E8-43E2-BC3D-37C8B4AB4E48}" dt="2022-09-15T13:13:32.880" v="669"/>
          <ac:spMkLst>
            <pc:docMk/>
            <pc:sldMk cId="1725339165" sldId="262"/>
            <ac:spMk id="42" creationId="{8DDB31A0-0831-A0C3-E9FC-F09AF4BAFE3D}"/>
          </ac:spMkLst>
        </pc:spChg>
        <pc:spChg chg="add mod">
          <ac:chgData name="이승현" userId="ba2ba50f-118d-45f1-8572-edf4dd019973" providerId="ADAL" clId="{321296C8-17E8-43E2-BC3D-37C8B4AB4E48}" dt="2022-09-15T13:13:32.880" v="669"/>
          <ac:spMkLst>
            <pc:docMk/>
            <pc:sldMk cId="1725339165" sldId="262"/>
            <ac:spMk id="43" creationId="{ABE7026C-A4E9-5DCB-6207-E5B653BF989C}"/>
          </ac:spMkLst>
        </pc:spChg>
        <pc:spChg chg="add mod">
          <ac:chgData name="이승현" userId="ba2ba50f-118d-45f1-8572-edf4dd019973" providerId="ADAL" clId="{321296C8-17E8-43E2-BC3D-37C8B4AB4E48}" dt="2022-09-15T13:13:32.880" v="669"/>
          <ac:spMkLst>
            <pc:docMk/>
            <pc:sldMk cId="1725339165" sldId="262"/>
            <ac:spMk id="44" creationId="{E34E910F-F73C-94BA-850A-F624864650BE}"/>
          </ac:spMkLst>
        </pc:spChg>
        <pc:spChg chg="add mod">
          <ac:chgData name="이승현" userId="ba2ba50f-118d-45f1-8572-edf4dd019973" providerId="ADAL" clId="{321296C8-17E8-43E2-BC3D-37C8B4AB4E48}" dt="2022-09-15T13:13:32.880" v="669"/>
          <ac:spMkLst>
            <pc:docMk/>
            <pc:sldMk cId="1725339165" sldId="262"/>
            <ac:spMk id="45" creationId="{05CF28A0-4733-17A8-46E4-A3318FC38DBC}"/>
          </ac:spMkLst>
        </pc:spChg>
        <pc:spChg chg="add mod">
          <ac:chgData name="이승현" userId="ba2ba50f-118d-45f1-8572-edf4dd019973" providerId="ADAL" clId="{321296C8-17E8-43E2-BC3D-37C8B4AB4E48}" dt="2022-09-15T13:13:32.880" v="669"/>
          <ac:spMkLst>
            <pc:docMk/>
            <pc:sldMk cId="1725339165" sldId="262"/>
            <ac:spMk id="46" creationId="{F065C17A-411B-25B3-70EE-8F4203F7E872}"/>
          </ac:spMkLst>
        </pc:spChg>
        <pc:spChg chg="add mod">
          <ac:chgData name="이승현" userId="ba2ba50f-118d-45f1-8572-edf4dd019973" providerId="ADAL" clId="{321296C8-17E8-43E2-BC3D-37C8B4AB4E48}" dt="2022-09-15T13:13:32.880" v="669"/>
          <ac:spMkLst>
            <pc:docMk/>
            <pc:sldMk cId="1725339165" sldId="262"/>
            <ac:spMk id="47" creationId="{FC887818-5D89-CEB0-752A-CC1E1D627783}"/>
          </ac:spMkLst>
        </pc:spChg>
        <pc:spChg chg="add mod">
          <ac:chgData name="이승현" userId="ba2ba50f-118d-45f1-8572-edf4dd019973" providerId="ADAL" clId="{321296C8-17E8-43E2-BC3D-37C8B4AB4E48}" dt="2022-09-15T13:13:32.880" v="669"/>
          <ac:spMkLst>
            <pc:docMk/>
            <pc:sldMk cId="1725339165" sldId="262"/>
            <ac:spMk id="48" creationId="{2411AA31-3542-C232-6D1C-BFB11693C92B}"/>
          </ac:spMkLst>
        </pc:spChg>
        <pc:spChg chg="add mod">
          <ac:chgData name="이승현" userId="ba2ba50f-118d-45f1-8572-edf4dd019973" providerId="ADAL" clId="{321296C8-17E8-43E2-BC3D-37C8B4AB4E48}" dt="2022-09-15T13:13:32.880" v="669"/>
          <ac:spMkLst>
            <pc:docMk/>
            <pc:sldMk cId="1725339165" sldId="262"/>
            <ac:spMk id="49" creationId="{00ADDED6-DBCE-1BAA-57F6-BF77CF6040BF}"/>
          </ac:spMkLst>
        </pc:spChg>
        <pc:spChg chg="add mod">
          <ac:chgData name="이승현" userId="ba2ba50f-118d-45f1-8572-edf4dd019973" providerId="ADAL" clId="{321296C8-17E8-43E2-BC3D-37C8B4AB4E48}" dt="2022-09-15T13:13:32.880" v="669"/>
          <ac:spMkLst>
            <pc:docMk/>
            <pc:sldMk cId="1725339165" sldId="262"/>
            <ac:spMk id="50" creationId="{04C53B31-BCCA-5A53-E6B6-DBA33AA3028A}"/>
          </ac:spMkLst>
        </pc:spChg>
        <pc:spChg chg="add mod">
          <ac:chgData name="이승현" userId="ba2ba50f-118d-45f1-8572-edf4dd019973" providerId="ADAL" clId="{321296C8-17E8-43E2-BC3D-37C8B4AB4E48}" dt="2022-09-15T13:13:32.880" v="669"/>
          <ac:spMkLst>
            <pc:docMk/>
            <pc:sldMk cId="1725339165" sldId="262"/>
            <ac:spMk id="51" creationId="{011F92B4-202D-8B20-E90E-F6186C9FD3F3}"/>
          </ac:spMkLst>
        </pc:spChg>
        <pc:spChg chg="add mod">
          <ac:chgData name="이승현" userId="ba2ba50f-118d-45f1-8572-edf4dd019973" providerId="ADAL" clId="{321296C8-17E8-43E2-BC3D-37C8B4AB4E48}" dt="2022-09-15T13:13:32.880" v="669"/>
          <ac:spMkLst>
            <pc:docMk/>
            <pc:sldMk cId="1725339165" sldId="262"/>
            <ac:spMk id="52" creationId="{08F1E03F-3FE3-AEDC-3A28-9B4876325A70}"/>
          </ac:spMkLst>
        </pc:spChg>
        <pc:spChg chg="add mod">
          <ac:chgData name="이승현" userId="ba2ba50f-118d-45f1-8572-edf4dd019973" providerId="ADAL" clId="{321296C8-17E8-43E2-BC3D-37C8B4AB4E48}" dt="2022-09-15T13:13:32.880" v="669"/>
          <ac:spMkLst>
            <pc:docMk/>
            <pc:sldMk cId="1725339165" sldId="262"/>
            <ac:spMk id="53" creationId="{BB63761D-134D-BA5B-7D88-CB73D45BF176}"/>
          </ac:spMkLst>
        </pc:spChg>
        <pc:spChg chg="add mod">
          <ac:chgData name="이승현" userId="ba2ba50f-118d-45f1-8572-edf4dd019973" providerId="ADAL" clId="{321296C8-17E8-43E2-BC3D-37C8B4AB4E48}" dt="2022-09-15T13:13:32.880" v="669"/>
          <ac:spMkLst>
            <pc:docMk/>
            <pc:sldMk cId="1725339165" sldId="262"/>
            <ac:spMk id="54" creationId="{6F5F76B5-56FE-62BC-2249-F8340353DA8A}"/>
          </ac:spMkLst>
        </pc:spChg>
        <pc:spChg chg="add mod">
          <ac:chgData name="이승현" userId="ba2ba50f-118d-45f1-8572-edf4dd019973" providerId="ADAL" clId="{321296C8-17E8-43E2-BC3D-37C8B4AB4E48}" dt="2022-09-15T13:13:32.880" v="669"/>
          <ac:spMkLst>
            <pc:docMk/>
            <pc:sldMk cId="1725339165" sldId="262"/>
            <ac:spMk id="55" creationId="{FCCA133C-3675-1364-A74E-A7CD78E64BF6}"/>
          </ac:spMkLst>
        </pc:spChg>
        <pc:spChg chg="add mod">
          <ac:chgData name="이승현" userId="ba2ba50f-118d-45f1-8572-edf4dd019973" providerId="ADAL" clId="{321296C8-17E8-43E2-BC3D-37C8B4AB4E48}" dt="2022-09-15T13:13:32.880" v="669"/>
          <ac:spMkLst>
            <pc:docMk/>
            <pc:sldMk cId="1725339165" sldId="262"/>
            <ac:spMk id="56" creationId="{DBF3B4D0-AC37-9427-61FC-A3EB2240E55F}"/>
          </ac:spMkLst>
        </pc:spChg>
        <pc:spChg chg="add mod">
          <ac:chgData name="이승현" userId="ba2ba50f-118d-45f1-8572-edf4dd019973" providerId="ADAL" clId="{321296C8-17E8-43E2-BC3D-37C8B4AB4E48}" dt="2022-09-15T13:13:32.880" v="669"/>
          <ac:spMkLst>
            <pc:docMk/>
            <pc:sldMk cId="1725339165" sldId="262"/>
            <ac:spMk id="57" creationId="{B76C6BD3-51B1-8FA2-E831-24ECD63031F3}"/>
          </ac:spMkLst>
        </pc:spChg>
        <pc:spChg chg="add mod">
          <ac:chgData name="이승현" userId="ba2ba50f-118d-45f1-8572-edf4dd019973" providerId="ADAL" clId="{321296C8-17E8-43E2-BC3D-37C8B4AB4E48}" dt="2022-09-15T13:13:32.880" v="669"/>
          <ac:spMkLst>
            <pc:docMk/>
            <pc:sldMk cId="1725339165" sldId="262"/>
            <ac:spMk id="58" creationId="{EC9DDA3B-D69C-CBE2-6F08-802855BBB48C}"/>
          </ac:spMkLst>
        </pc:spChg>
        <pc:spChg chg="add mod">
          <ac:chgData name="이승현" userId="ba2ba50f-118d-45f1-8572-edf4dd019973" providerId="ADAL" clId="{321296C8-17E8-43E2-BC3D-37C8B4AB4E48}" dt="2022-09-15T13:13:32.880" v="669"/>
          <ac:spMkLst>
            <pc:docMk/>
            <pc:sldMk cId="1725339165" sldId="262"/>
            <ac:spMk id="59" creationId="{D896CCD4-B5D4-5525-93BD-5403D4A07629}"/>
          </ac:spMkLst>
        </pc:spChg>
        <pc:spChg chg="add mod">
          <ac:chgData name="이승현" userId="ba2ba50f-118d-45f1-8572-edf4dd019973" providerId="ADAL" clId="{321296C8-17E8-43E2-BC3D-37C8B4AB4E48}" dt="2022-09-15T13:13:32.880" v="669"/>
          <ac:spMkLst>
            <pc:docMk/>
            <pc:sldMk cId="1725339165" sldId="262"/>
            <ac:spMk id="60" creationId="{FAC6FB4C-93AB-C0C4-5360-172902BD1EB5}"/>
          </ac:spMkLst>
        </pc:spChg>
        <pc:spChg chg="add mod">
          <ac:chgData name="이승현" userId="ba2ba50f-118d-45f1-8572-edf4dd019973" providerId="ADAL" clId="{321296C8-17E8-43E2-BC3D-37C8B4AB4E48}" dt="2022-09-15T13:13:32.880" v="669"/>
          <ac:spMkLst>
            <pc:docMk/>
            <pc:sldMk cId="1725339165" sldId="262"/>
            <ac:spMk id="61" creationId="{9B6ADC80-CCF8-CEEE-A8B6-843A3269D754}"/>
          </ac:spMkLst>
        </pc:spChg>
        <pc:spChg chg="add mod">
          <ac:chgData name="이승현" userId="ba2ba50f-118d-45f1-8572-edf4dd019973" providerId="ADAL" clId="{321296C8-17E8-43E2-BC3D-37C8B4AB4E48}" dt="2022-09-15T13:13:32.880" v="669"/>
          <ac:spMkLst>
            <pc:docMk/>
            <pc:sldMk cId="1725339165" sldId="262"/>
            <ac:spMk id="62" creationId="{B58C7FD9-7FCD-A24E-F80B-8D2111B1A68E}"/>
          </ac:spMkLst>
        </pc:spChg>
        <pc:spChg chg="add mod">
          <ac:chgData name="이승현" userId="ba2ba50f-118d-45f1-8572-edf4dd019973" providerId="ADAL" clId="{321296C8-17E8-43E2-BC3D-37C8B4AB4E48}" dt="2022-09-15T13:13:32.880" v="669"/>
          <ac:spMkLst>
            <pc:docMk/>
            <pc:sldMk cId="1725339165" sldId="262"/>
            <ac:spMk id="63" creationId="{A992F7A6-FD95-8CBF-EFD8-C611E262AF5C}"/>
          </ac:spMkLst>
        </pc:spChg>
        <pc:spChg chg="add mod">
          <ac:chgData name="이승현" userId="ba2ba50f-118d-45f1-8572-edf4dd019973" providerId="ADAL" clId="{321296C8-17E8-43E2-BC3D-37C8B4AB4E48}" dt="2022-09-15T13:13:32.880" v="669"/>
          <ac:spMkLst>
            <pc:docMk/>
            <pc:sldMk cId="1725339165" sldId="262"/>
            <ac:spMk id="64" creationId="{CEC7C2EF-EB88-7C2F-79A7-77BF5D46D952}"/>
          </ac:spMkLst>
        </pc:spChg>
        <pc:spChg chg="add del mod">
          <ac:chgData name="이승현" userId="ba2ba50f-118d-45f1-8572-edf4dd019973" providerId="ADAL" clId="{321296C8-17E8-43E2-BC3D-37C8B4AB4E48}" dt="2022-09-15T13:18:36.798" v="741" actId="478"/>
          <ac:spMkLst>
            <pc:docMk/>
            <pc:sldMk cId="1725339165" sldId="262"/>
            <ac:spMk id="65" creationId="{C521DCD3-6A81-6549-0A88-E78B64947BF1}"/>
          </ac:spMkLst>
        </pc:spChg>
        <pc:spChg chg="add del mod">
          <ac:chgData name="이승현" userId="ba2ba50f-118d-45f1-8572-edf4dd019973" providerId="ADAL" clId="{321296C8-17E8-43E2-BC3D-37C8B4AB4E48}" dt="2022-09-15T13:17:21.092" v="723" actId="478"/>
          <ac:spMkLst>
            <pc:docMk/>
            <pc:sldMk cId="1725339165" sldId="262"/>
            <ac:spMk id="66" creationId="{53415B13-29FC-57F3-9796-E35EBE733943}"/>
          </ac:spMkLst>
        </pc:spChg>
        <pc:spChg chg="add del mod">
          <ac:chgData name="이승현" userId="ba2ba50f-118d-45f1-8572-edf4dd019973" providerId="ADAL" clId="{321296C8-17E8-43E2-BC3D-37C8B4AB4E48}" dt="2022-09-15T13:18:41.389" v="747" actId="478"/>
          <ac:spMkLst>
            <pc:docMk/>
            <pc:sldMk cId="1725339165" sldId="262"/>
            <ac:spMk id="67" creationId="{C35387C7-9AE7-7A1A-4534-1A5FC4AACE17}"/>
          </ac:spMkLst>
        </pc:spChg>
        <pc:spChg chg="add del mod">
          <ac:chgData name="이승현" userId="ba2ba50f-118d-45f1-8572-edf4dd019973" providerId="ADAL" clId="{321296C8-17E8-43E2-BC3D-37C8B4AB4E48}" dt="2022-09-15T13:18:44.171" v="751" actId="478"/>
          <ac:spMkLst>
            <pc:docMk/>
            <pc:sldMk cId="1725339165" sldId="262"/>
            <ac:spMk id="68" creationId="{7CFC5673-2929-B8CB-FADA-69D052EF5F4B}"/>
          </ac:spMkLst>
        </pc:spChg>
        <pc:spChg chg="add del mod">
          <ac:chgData name="이승현" userId="ba2ba50f-118d-45f1-8572-edf4dd019973" providerId="ADAL" clId="{321296C8-17E8-43E2-BC3D-37C8B4AB4E48}" dt="2022-09-15T13:17:52.533" v="739" actId="478"/>
          <ac:spMkLst>
            <pc:docMk/>
            <pc:sldMk cId="1725339165" sldId="262"/>
            <ac:spMk id="69" creationId="{C866E8B9-C0EA-7E79-54B9-E17E6F7CC4E5}"/>
          </ac:spMkLst>
        </pc:spChg>
        <pc:spChg chg="add del mod">
          <ac:chgData name="이승현" userId="ba2ba50f-118d-45f1-8572-edf4dd019973" providerId="ADAL" clId="{321296C8-17E8-43E2-BC3D-37C8B4AB4E48}" dt="2022-09-15T13:18:49.396" v="757" actId="478"/>
          <ac:spMkLst>
            <pc:docMk/>
            <pc:sldMk cId="1725339165" sldId="262"/>
            <ac:spMk id="70" creationId="{AE71FFB2-EF4C-20BF-30C3-F4B7AF7D7D11}"/>
          </ac:spMkLst>
        </pc:spChg>
        <pc:spChg chg="add del mod">
          <ac:chgData name="이승현" userId="ba2ba50f-118d-45f1-8572-edf4dd019973" providerId="ADAL" clId="{321296C8-17E8-43E2-BC3D-37C8B4AB4E48}" dt="2022-09-15T13:18:51.189" v="760" actId="478"/>
          <ac:spMkLst>
            <pc:docMk/>
            <pc:sldMk cId="1725339165" sldId="262"/>
            <ac:spMk id="71" creationId="{57CB410A-542A-D34A-A702-7665C9A5B9F0}"/>
          </ac:spMkLst>
        </pc:spChg>
        <pc:spChg chg="add del mod">
          <ac:chgData name="이승현" userId="ba2ba50f-118d-45f1-8572-edf4dd019973" providerId="ADAL" clId="{321296C8-17E8-43E2-BC3D-37C8B4AB4E48}" dt="2022-09-15T13:17:22.479" v="725" actId="478"/>
          <ac:spMkLst>
            <pc:docMk/>
            <pc:sldMk cId="1725339165" sldId="262"/>
            <ac:spMk id="84" creationId="{F1E4DD52-86B6-85E1-2F6B-5678A3CA5104}"/>
          </ac:spMkLst>
        </pc:spChg>
        <pc:spChg chg="add del mod">
          <ac:chgData name="이승현" userId="ba2ba50f-118d-45f1-8572-edf4dd019973" providerId="ADAL" clId="{321296C8-17E8-43E2-BC3D-37C8B4AB4E48}" dt="2022-09-15T13:17:24.465" v="727" actId="478"/>
          <ac:spMkLst>
            <pc:docMk/>
            <pc:sldMk cId="1725339165" sldId="262"/>
            <ac:spMk id="85" creationId="{75F22C0D-F635-4907-810B-5858B323C3A0}"/>
          </ac:spMkLst>
        </pc:spChg>
        <pc:spChg chg="add del mod">
          <ac:chgData name="이승현" userId="ba2ba50f-118d-45f1-8572-edf4dd019973" providerId="ADAL" clId="{321296C8-17E8-43E2-BC3D-37C8B4AB4E48}" dt="2022-09-15T13:17:39.614" v="729" actId="478"/>
          <ac:spMkLst>
            <pc:docMk/>
            <pc:sldMk cId="1725339165" sldId="262"/>
            <ac:spMk id="86" creationId="{0B9F3083-9990-9737-E18A-776C26D40F0A}"/>
          </ac:spMkLst>
        </pc:spChg>
        <pc:spChg chg="add del mod">
          <ac:chgData name="이승현" userId="ba2ba50f-118d-45f1-8572-edf4dd019973" providerId="ADAL" clId="{321296C8-17E8-43E2-BC3D-37C8B4AB4E48}" dt="2022-09-15T13:18:39.367" v="744" actId="478"/>
          <ac:spMkLst>
            <pc:docMk/>
            <pc:sldMk cId="1725339165" sldId="262"/>
            <ac:spMk id="87" creationId="{5AF927C0-90D5-2C5F-5F7E-2AF1B188F3F4}"/>
          </ac:spMkLst>
        </pc:spChg>
        <pc:spChg chg="add del mod">
          <ac:chgData name="이승현" userId="ba2ba50f-118d-45f1-8572-edf4dd019973" providerId="ADAL" clId="{321296C8-17E8-43E2-BC3D-37C8B4AB4E48}" dt="2022-09-15T13:17:54.093" v="740" actId="478"/>
          <ac:spMkLst>
            <pc:docMk/>
            <pc:sldMk cId="1725339165" sldId="262"/>
            <ac:spMk id="88" creationId="{BD06D6AF-4B62-120A-7849-DB3888B8FDC3}"/>
          </ac:spMkLst>
        </pc:spChg>
        <pc:spChg chg="add del mod">
          <ac:chgData name="이승현" userId="ba2ba50f-118d-45f1-8572-edf4dd019973" providerId="ADAL" clId="{321296C8-17E8-43E2-BC3D-37C8B4AB4E48}" dt="2022-09-15T13:17:46.995" v="732" actId="478"/>
          <ac:spMkLst>
            <pc:docMk/>
            <pc:sldMk cId="1725339165" sldId="262"/>
            <ac:spMk id="89" creationId="{04D28B0F-D9AE-A012-EAE9-4137AD0595DD}"/>
          </ac:spMkLst>
        </pc:spChg>
        <pc:spChg chg="add del mod">
          <ac:chgData name="이승현" userId="ba2ba50f-118d-45f1-8572-edf4dd019973" providerId="ADAL" clId="{321296C8-17E8-43E2-BC3D-37C8B4AB4E48}" dt="2022-09-15T13:17:46.995" v="734"/>
          <ac:spMkLst>
            <pc:docMk/>
            <pc:sldMk cId="1725339165" sldId="262"/>
            <ac:spMk id="90" creationId="{FDF0EDD2-5DD4-DAC8-4B2D-5C4B6EF9EDCF}"/>
          </ac:spMkLst>
        </pc:spChg>
        <pc:spChg chg="add del mod">
          <ac:chgData name="이승현" userId="ba2ba50f-118d-45f1-8572-edf4dd019973" providerId="ADAL" clId="{321296C8-17E8-43E2-BC3D-37C8B4AB4E48}" dt="2022-09-15T13:18:47.027" v="754" actId="478"/>
          <ac:spMkLst>
            <pc:docMk/>
            <pc:sldMk cId="1725339165" sldId="262"/>
            <ac:spMk id="91" creationId="{5F648110-FCD7-A163-770D-3E09C91308EE}"/>
          </ac:spMkLst>
        </pc:spChg>
        <pc:cxnChg chg="add mod">
          <ac:chgData name="이승현" userId="ba2ba50f-118d-45f1-8572-edf4dd019973" providerId="ADAL" clId="{321296C8-17E8-43E2-BC3D-37C8B4AB4E48}" dt="2022-09-15T13:13:32.880" v="669"/>
          <ac:cxnSpMkLst>
            <pc:docMk/>
            <pc:sldMk cId="1725339165" sldId="262"/>
            <ac:cxnSpMk id="7" creationId="{A1C8A05C-DAB8-BC4D-2C00-A98303BFC8A6}"/>
          </ac:cxnSpMkLst>
        </pc:cxnChg>
        <pc:cxnChg chg="add mod">
          <ac:chgData name="이승현" userId="ba2ba50f-118d-45f1-8572-edf4dd019973" providerId="ADAL" clId="{321296C8-17E8-43E2-BC3D-37C8B4AB4E48}" dt="2022-09-15T13:13:32.880" v="669"/>
          <ac:cxnSpMkLst>
            <pc:docMk/>
            <pc:sldMk cId="1725339165" sldId="262"/>
            <ac:cxnSpMk id="8" creationId="{158B21B0-0784-3397-33E8-1D4B274B0CFF}"/>
          </ac:cxnSpMkLst>
        </pc:cxnChg>
        <pc:cxnChg chg="add mod">
          <ac:chgData name="이승현" userId="ba2ba50f-118d-45f1-8572-edf4dd019973" providerId="ADAL" clId="{321296C8-17E8-43E2-BC3D-37C8B4AB4E48}" dt="2022-09-15T13:13:32.880" v="669"/>
          <ac:cxnSpMkLst>
            <pc:docMk/>
            <pc:sldMk cId="1725339165" sldId="262"/>
            <ac:cxnSpMk id="11" creationId="{2BB53EFA-6A26-1764-77E0-8199CDEE28DE}"/>
          </ac:cxnSpMkLst>
        </pc:cxnChg>
        <pc:cxnChg chg="add mod">
          <ac:chgData name="이승현" userId="ba2ba50f-118d-45f1-8572-edf4dd019973" providerId="ADAL" clId="{321296C8-17E8-43E2-BC3D-37C8B4AB4E48}" dt="2022-09-15T13:13:32.880" v="669"/>
          <ac:cxnSpMkLst>
            <pc:docMk/>
            <pc:sldMk cId="1725339165" sldId="262"/>
            <ac:cxnSpMk id="12" creationId="{B8770486-F8E2-69E5-BF72-60CF1C47730A}"/>
          </ac:cxnSpMkLst>
        </pc:cxnChg>
        <pc:cxnChg chg="add mod">
          <ac:chgData name="이승현" userId="ba2ba50f-118d-45f1-8572-edf4dd019973" providerId="ADAL" clId="{321296C8-17E8-43E2-BC3D-37C8B4AB4E48}" dt="2022-09-15T13:13:32.880" v="669"/>
          <ac:cxnSpMkLst>
            <pc:docMk/>
            <pc:sldMk cId="1725339165" sldId="262"/>
            <ac:cxnSpMk id="16" creationId="{64541E69-F131-08F2-0D71-536B9DF2C007}"/>
          </ac:cxnSpMkLst>
        </pc:cxnChg>
        <pc:cxnChg chg="add mod">
          <ac:chgData name="이승현" userId="ba2ba50f-118d-45f1-8572-edf4dd019973" providerId="ADAL" clId="{321296C8-17E8-43E2-BC3D-37C8B4AB4E48}" dt="2022-09-15T13:13:32.880" v="669"/>
          <ac:cxnSpMkLst>
            <pc:docMk/>
            <pc:sldMk cId="1725339165" sldId="262"/>
            <ac:cxnSpMk id="17" creationId="{4588CF97-02B9-907D-5420-E40AE9D2171B}"/>
          </ac:cxnSpMkLst>
        </pc:cxnChg>
        <pc:cxnChg chg="add mod">
          <ac:chgData name="이승현" userId="ba2ba50f-118d-45f1-8572-edf4dd019973" providerId="ADAL" clId="{321296C8-17E8-43E2-BC3D-37C8B4AB4E48}" dt="2022-09-15T13:13:32.880" v="669"/>
          <ac:cxnSpMkLst>
            <pc:docMk/>
            <pc:sldMk cId="1725339165" sldId="262"/>
            <ac:cxnSpMk id="20" creationId="{0C8FF6ED-BFC7-7372-97DD-EEE29EE78DFC}"/>
          </ac:cxnSpMkLst>
        </pc:cxnChg>
        <pc:cxnChg chg="add mod">
          <ac:chgData name="이승현" userId="ba2ba50f-118d-45f1-8572-edf4dd019973" providerId="ADAL" clId="{321296C8-17E8-43E2-BC3D-37C8B4AB4E48}" dt="2022-09-15T13:13:32.880" v="669"/>
          <ac:cxnSpMkLst>
            <pc:docMk/>
            <pc:sldMk cId="1725339165" sldId="262"/>
            <ac:cxnSpMk id="21" creationId="{50807E5D-CF90-5745-F10D-B12463397710}"/>
          </ac:cxnSpMkLst>
        </pc:cxnChg>
        <pc:cxnChg chg="add mod">
          <ac:chgData name="이승현" userId="ba2ba50f-118d-45f1-8572-edf4dd019973" providerId="ADAL" clId="{321296C8-17E8-43E2-BC3D-37C8B4AB4E48}" dt="2022-09-15T13:13:32.880" v="669"/>
          <ac:cxnSpMkLst>
            <pc:docMk/>
            <pc:sldMk cId="1725339165" sldId="262"/>
            <ac:cxnSpMk id="25" creationId="{3A50A4FB-805B-8770-4F34-37D70894F552}"/>
          </ac:cxnSpMkLst>
        </pc:cxnChg>
        <pc:cxnChg chg="add mod">
          <ac:chgData name="이승현" userId="ba2ba50f-118d-45f1-8572-edf4dd019973" providerId="ADAL" clId="{321296C8-17E8-43E2-BC3D-37C8B4AB4E48}" dt="2022-09-15T13:13:32.880" v="669"/>
          <ac:cxnSpMkLst>
            <pc:docMk/>
            <pc:sldMk cId="1725339165" sldId="262"/>
            <ac:cxnSpMk id="26" creationId="{95E25175-7EC3-0E19-DEB4-0C7B773592F9}"/>
          </ac:cxnSpMkLst>
        </pc:cxnChg>
        <pc:cxnChg chg="add mod">
          <ac:chgData name="이승현" userId="ba2ba50f-118d-45f1-8572-edf4dd019973" providerId="ADAL" clId="{321296C8-17E8-43E2-BC3D-37C8B4AB4E48}" dt="2022-09-15T13:13:32.880" v="669"/>
          <ac:cxnSpMkLst>
            <pc:docMk/>
            <pc:sldMk cId="1725339165" sldId="262"/>
            <ac:cxnSpMk id="29" creationId="{BF8F3E7E-1B18-173C-3781-6FA1B654D79A}"/>
          </ac:cxnSpMkLst>
        </pc:cxnChg>
        <pc:cxnChg chg="add mod">
          <ac:chgData name="이승현" userId="ba2ba50f-118d-45f1-8572-edf4dd019973" providerId="ADAL" clId="{321296C8-17E8-43E2-BC3D-37C8B4AB4E48}" dt="2022-09-15T13:13:32.880" v="669"/>
          <ac:cxnSpMkLst>
            <pc:docMk/>
            <pc:sldMk cId="1725339165" sldId="262"/>
            <ac:cxnSpMk id="30" creationId="{18D09841-9545-C4BE-774B-BEEF64DC4651}"/>
          </ac:cxnSpMkLst>
        </pc:cxnChg>
        <pc:cxnChg chg="add mod">
          <ac:chgData name="이승현" userId="ba2ba50f-118d-45f1-8572-edf4dd019973" providerId="ADAL" clId="{321296C8-17E8-43E2-BC3D-37C8B4AB4E48}" dt="2022-09-15T13:13:32.880" v="669"/>
          <ac:cxnSpMkLst>
            <pc:docMk/>
            <pc:sldMk cId="1725339165" sldId="262"/>
            <ac:cxnSpMk id="31" creationId="{6AE314B2-1454-1567-2578-E819A012604B}"/>
          </ac:cxnSpMkLst>
        </pc:cxnChg>
        <pc:cxnChg chg="add mod">
          <ac:chgData name="이승현" userId="ba2ba50f-118d-45f1-8572-edf4dd019973" providerId="ADAL" clId="{321296C8-17E8-43E2-BC3D-37C8B4AB4E48}" dt="2022-09-15T13:13:32.880" v="669"/>
          <ac:cxnSpMkLst>
            <pc:docMk/>
            <pc:sldMk cId="1725339165" sldId="262"/>
            <ac:cxnSpMk id="32" creationId="{B903819A-4385-9808-CDBC-46756EE3EB86}"/>
          </ac:cxnSpMkLst>
        </pc:cxnChg>
        <pc:cxnChg chg="add mod">
          <ac:chgData name="이승현" userId="ba2ba50f-118d-45f1-8572-edf4dd019973" providerId="ADAL" clId="{321296C8-17E8-43E2-BC3D-37C8B4AB4E48}" dt="2022-09-15T13:13:32.880" v="669"/>
          <ac:cxnSpMkLst>
            <pc:docMk/>
            <pc:sldMk cId="1725339165" sldId="262"/>
            <ac:cxnSpMk id="33" creationId="{B4EEC8BF-F0BC-1F91-30AF-5DC1FA9AAB68}"/>
          </ac:cxnSpMkLst>
        </pc:cxnChg>
        <pc:cxnChg chg="add mod">
          <ac:chgData name="이승현" userId="ba2ba50f-118d-45f1-8572-edf4dd019973" providerId="ADAL" clId="{321296C8-17E8-43E2-BC3D-37C8B4AB4E48}" dt="2022-09-15T13:13:32.880" v="669"/>
          <ac:cxnSpMkLst>
            <pc:docMk/>
            <pc:sldMk cId="1725339165" sldId="262"/>
            <ac:cxnSpMk id="34" creationId="{7F3B238A-5EE2-EA0F-104D-AE33DF83AE73}"/>
          </ac:cxnSpMkLst>
        </pc:cxnChg>
        <pc:cxnChg chg="add mod">
          <ac:chgData name="이승현" userId="ba2ba50f-118d-45f1-8572-edf4dd019973" providerId="ADAL" clId="{321296C8-17E8-43E2-BC3D-37C8B4AB4E48}" dt="2022-09-15T13:13:32.880" v="669"/>
          <ac:cxnSpMkLst>
            <pc:docMk/>
            <pc:sldMk cId="1725339165" sldId="262"/>
            <ac:cxnSpMk id="35" creationId="{32419BC6-5503-A60E-C0D2-23833D02D597}"/>
          </ac:cxnSpMkLst>
        </pc:cxnChg>
        <pc:cxnChg chg="add mod">
          <ac:chgData name="이승현" userId="ba2ba50f-118d-45f1-8572-edf4dd019973" providerId="ADAL" clId="{321296C8-17E8-43E2-BC3D-37C8B4AB4E48}" dt="2022-09-15T13:13:32.880" v="669"/>
          <ac:cxnSpMkLst>
            <pc:docMk/>
            <pc:sldMk cId="1725339165" sldId="262"/>
            <ac:cxnSpMk id="36" creationId="{2D2021D3-F8F5-4326-1153-85153C67BC5B}"/>
          </ac:cxnSpMkLst>
        </pc:cxnChg>
        <pc:cxnChg chg="add mod">
          <ac:chgData name="이승현" userId="ba2ba50f-118d-45f1-8572-edf4dd019973" providerId="ADAL" clId="{321296C8-17E8-43E2-BC3D-37C8B4AB4E48}" dt="2022-09-15T13:13:32.880" v="669"/>
          <ac:cxnSpMkLst>
            <pc:docMk/>
            <pc:sldMk cId="1725339165" sldId="262"/>
            <ac:cxnSpMk id="37" creationId="{41D76C2B-8906-83FA-8B10-63D478E6555F}"/>
          </ac:cxnSpMkLst>
        </pc:cxnChg>
        <pc:cxnChg chg="add mod">
          <ac:chgData name="이승현" userId="ba2ba50f-118d-45f1-8572-edf4dd019973" providerId="ADAL" clId="{321296C8-17E8-43E2-BC3D-37C8B4AB4E48}" dt="2022-09-15T13:13:32.880" v="669"/>
          <ac:cxnSpMkLst>
            <pc:docMk/>
            <pc:sldMk cId="1725339165" sldId="262"/>
            <ac:cxnSpMk id="38" creationId="{F7531C0F-83A1-C1A4-7973-55C67A23A042}"/>
          </ac:cxnSpMkLst>
        </pc:cxnChg>
        <pc:cxnChg chg="add mod">
          <ac:chgData name="이승현" userId="ba2ba50f-118d-45f1-8572-edf4dd019973" providerId="ADAL" clId="{321296C8-17E8-43E2-BC3D-37C8B4AB4E48}" dt="2022-09-15T13:13:32.880" v="669"/>
          <ac:cxnSpMkLst>
            <pc:docMk/>
            <pc:sldMk cId="1725339165" sldId="262"/>
            <ac:cxnSpMk id="39" creationId="{BAAACECE-9311-9E7E-C33A-02703F091DFD}"/>
          </ac:cxnSpMkLst>
        </pc:cxnChg>
        <pc:cxnChg chg="add mod">
          <ac:chgData name="이승현" userId="ba2ba50f-118d-45f1-8572-edf4dd019973" providerId="ADAL" clId="{321296C8-17E8-43E2-BC3D-37C8B4AB4E48}" dt="2022-09-15T13:13:32.880" v="669"/>
          <ac:cxnSpMkLst>
            <pc:docMk/>
            <pc:sldMk cId="1725339165" sldId="262"/>
            <ac:cxnSpMk id="40" creationId="{B76CAF36-324C-DECA-0EBA-2534BF010A5E}"/>
          </ac:cxnSpMkLst>
        </pc:cxnChg>
        <pc:cxnChg chg="add del mod">
          <ac:chgData name="이승현" userId="ba2ba50f-118d-45f1-8572-edf4dd019973" providerId="ADAL" clId="{321296C8-17E8-43E2-BC3D-37C8B4AB4E48}" dt="2022-09-15T13:17:19.230" v="722" actId="478"/>
          <ac:cxnSpMkLst>
            <pc:docMk/>
            <pc:sldMk cId="1725339165" sldId="262"/>
            <ac:cxnSpMk id="72" creationId="{108DF2A1-0E27-98F5-FDEF-B4E5473482D8}"/>
          </ac:cxnSpMkLst>
        </pc:cxnChg>
        <pc:cxnChg chg="add del mod">
          <ac:chgData name="이승현" userId="ba2ba50f-118d-45f1-8572-edf4dd019973" providerId="ADAL" clId="{321296C8-17E8-43E2-BC3D-37C8B4AB4E48}" dt="2022-09-15T13:13:59.768" v="675" actId="478"/>
          <ac:cxnSpMkLst>
            <pc:docMk/>
            <pc:sldMk cId="1725339165" sldId="262"/>
            <ac:cxnSpMk id="73" creationId="{E9B6C9E7-CEBD-4D3A-1420-667559505FE6}"/>
          </ac:cxnSpMkLst>
        </pc:cxnChg>
        <pc:cxnChg chg="add del mod">
          <ac:chgData name="이승현" userId="ba2ba50f-118d-45f1-8572-edf4dd019973" providerId="ADAL" clId="{321296C8-17E8-43E2-BC3D-37C8B4AB4E48}" dt="2022-09-15T13:18:42.466" v="749" actId="478"/>
          <ac:cxnSpMkLst>
            <pc:docMk/>
            <pc:sldMk cId="1725339165" sldId="262"/>
            <ac:cxnSpMk id="74" creationId="{50FE0CF2-8F1D-A7BE-30A9-351EE8D23557}"/>
          </ac:cxnSpMkLst>
        </pc:cxnChg>
        <pc:cxnChg chg="add del mod">
          <ac:chgData name="이승현" userId="ba2ba50f-118d-45f1-8572-edf4dd019973" providerId="ADAL" clId="{321296C8-17E8-43E2-BC3D-37C8B4AB4E48}" dt="2022-09-15T13:17:49.634" v="736" actId="478"/>
          <ac:cxnSpMkLst>
            <pc:docMk/>
            <pc:sldMk cId="1725339165" sldId="262"/>
            <ac:cxnSpMk id="75" creationId="{E7A48DA1-6200-6924-E23D-2A18D48232D9}"/>
          </ac:cxnSpMkLst>
        </pc:cxnChg>
        <pc:cxnChg chg="add del mod">
          <ac:chgData name="이승현" userId="ba2ba50f-118d-45f1-8572-edf4dd019973" providerId="ADAL" clId="{321296C8-17E8-43E2-BC3D-37C8B4AB4E48}" dt="2022-09-15T13:16:24.799" v="721" actId="478"/>
          <ac:cxnSpMkLst>
            <pc:docMk/>
            <pc:sldMk cId="1725339165" sldId="262"/>
            <ac:cxnSpMk id="76" creationId="{7DE80422-2577-5785-3F44-00F49251CBF6}"/>
          </ac:cxnSpMkLst>
        </pc:cxnChg>
        <pc:cxnChg chg="add del mod">
          <ac:chgData name="이승현" userId="ba2ba50f-118d-45f1-8572-edf4dd019973" providerId="ADAL" clId="{321296C8-17E8-43E2-BC3D-37C8B4AB4E48}" dt="2022-09-15T13:18:50.493" v="759" actId="478"/>
          <ac:cxnSpMkLst>
            <pc:docMk/>
            <pc:sldMk cId="1725339165" sldId="262"/>
            <ac:cxnSpMk id="77" creationId="{C2A38C3F-596A-8113-88E5-01B101C0C5C3}"/>
          </ac:cxnSpMkLst>
        </pc:cxnChg>
        <pc:cxnChg chg="add del mod">
          <ac:chgData name="이승현" userId="ba2ba50f-118d-45f1-8572-edf4dd019973" providerId="ADAL" clId="{321296C8-17E8-43E2-BC3D-37C8B4AB4E48}" dt="2022-09-15T13:15:51.862" v="709" actId="478"/>
          <ac:cxnSpMkLst>
            <pc:docMk/>
            <pc:sldMk cId="1725339165" sldId="262"/>
            <ac:cxnSpMk id="78" creationId="{9CB9D969-D909-7285-BAD0-7F206B704EB4}"/>
          </ac:cxnSpMkLst>
        </pc:cxnChg>
        <pc:cxnChg chg="add del mod">
          <ac:chgData name="이승현" userId="ba2ba50f-118d-45f1-8572-edf4dd019973" providerId="ADAL" clId="{321296C8-17E8-43E2-BC3D-37C8B4AB4E48}" dt="2022-09-15T13:18:41.942" v="748" actId="478"/>
          <ac:cxnSpMkLst>
            <pc:docMk/>
            <pc:sldMk cId="1725339165" sldId="262"/>
            <ac:cxnSpMk id="79" creationId="{4548E370-2085-4A0D-BDBE-7B9A45655684}"/>
          </ac:cxnSpMkLst>
        </pc:cxnChg>
        <pc:cxnChg chg="add del mod">
          <ac:chgData name="이승현" userId="ba2ba50f-118d-45f1-8572-edf4dd019973" providerId="ADAL" clId="{321296C8-17E8-43E2-BC3D-37C8B4AB4E48}" dt="2022-09-15T13:18:39.863" v="745" actId="478"/>
          <ac:cxnSpMkLst>
            <pc:docMk/>
            <pc:sldMk cId="1725339165" sldId="262"/>
            <ac:cxnSpMk id="80" creationId="{CD5E520E-8D42-6761-A8FE-17418AD98C52}"/>
          </ac:cxnSpMkLst>
        </pc:cxnChg>
        <pc:cxnChg chg="add del mod">
          <ac:chgData name="이승현" userId="ba2ba50f-118d-45f1-8572-edf4dd019973" providerId="ADAL" clId="{321296C8-17E8-43E2-BC3D-37C8B4AB4E48}" dt="2022-09-15T13:18:49.964" v="758" actId="478"/>
          <ac:cxnSpMkLst>
            <pc:docMk/>
            <pc:sldMk cId="1725339165" sldId="262"/>
            <ac:cxnSpMk id="81" creationId="{A4C39EA8-9ED1-C7D3-4A2F-BE2DAC6E82A5}"/>
          </ac:cxnSpMkLst>
        </pc:cxnChg>
        <pc:cxnChg chg="add del mod">
          <ac:chgData name="이승현" userId="ba2ba50f-118d-45f1-8572-edf4dd019973" providerId="ADAL" clId="{321296C8-17E8-43E2-BC3D-37C8B4AB4E48}" dt="2022-09-15T13:13:58.370" v="674" actId="478"/>
          <ac:cxnSpMkLst>
            <pc:docMk/>
            <pc:sldMk cId="1725339165" sldId="262"/>
            <ac:cxnSpMk id="82" creationId="{01DDCB78-30AF-CF94-A742-801FB383E85A}"/>
          </ac:cxnSpMkLst>
        </pc:cxnChg>
        <pc:cxnChg chg="add del mod">
          <ac:chgData name="이승현" userId="ba2ba50f-118d-45f1-8572-edf4dd019973" providerId="ADAL" clId="{321296C8-17E8-43E2-BC3D-37C8B4AB4E48}" dt="2022-09-15T13:18:44.644" v="752" actId="478"/>
          <ac:cxnSpMkLst>
            <pc:docMk/>
            <pc:sldMk cId="1725339165" sldId="262"/>
            <ac:cxnSpMk id="83" creationId="{554C435F-028B-F5DD-924B-B9F71C45540E}"/>
          </ac:cxnSpMkLst>
        </pc:cxnChg>
        <pc:cxnChg chg="add del mod">
          <ac:chgData name="이승현" userId="ba2ba50f-118d-45f1-8572-edf4dd019973" providerId="ADAL" clId="{321296C8-17E8-43E2-BC3D-37C8B4AB4E48}" dt="2022-09-15T13:18:37.982" v="743" actId="478"/>
          <ac:cxnSpMkLst>
            <pc:docMk/>
            <pc:sldMk cId="1725339165" sldId="262"/>
            <ac:cxnSpMk id="92" creationId="{889474F8-3E29-D66B-7722-8F9E3CB5D36A}"/>
          </ac:cxnSpMkLst>
        </pc:cxnChg>
        <pc:cxnChg chg="add del mod">
          <ac:chgData name="이승현" userId="ba2ba50f-118d-45f1-8572-edf4dd019973" providerId="ADAL" clId="{321296C8-17E8-43E2-BC3D-37C8B4AB4E48}" dt="2022-09-15T13:17:43.940" v="730" actId="478"/>
          <ac:cxnSpMkLst>
            <pc:docMk/>
            <pc:sldMk cId="1725339165" sldId="262"/>
            <ac:cxnSpMk id="93" creationId="{A2378A02-44F4-F376-FF1F-B18E5DB1A603}"/>
          </ac:cxnSpMkLst>
        </pc:cxnChg>
        <pc:cxnChg chg="add del mod">
          <ac:chgData name="이승현" userId="ba2ba50f-118d-45f1-8572-edf4dd019973" providerId="ADAL" clId="{321296C8-17E8-43E2-BC3D-37C8B4AB4E48}" dt="2022-09-15T13:17:21.661" v="724" actId="478"/>
          <ac:cxnSpMkLst>
            <pc:docMk/>
            <pc:sldMk cId="1725339165" sldId="262"/>
            <ac:cxnSpMk id="94" creationId="{74AB12E2-9F54-4C99-FB8C-491952D43A09}"/>
          </ac:cxnSpMkLst>
        </pc:cxnChg>
        <pc:cxnChg chg="add del mod">
          <ac:chgData name="이승현" userId="ba2ba50f-118d-45f1-8572-edf4dd019973" providerId="ADAL" clId="{321296C8-17E8-43E2-BC3D-37C8B4AB4E48}" dt="2022-09-15T13:17:23.011" v="726" actId="478"/>
          <ac:cxnSpMkLst>
            <pc:docMk/>
            <pc:sldMk cId="1725339165" sldId="262"/>
            <ac:cxnSpMk id="95" creationId="{B5CF6333-0447-4833-611B-22BE9C321464}"/>
          </ac:cxnSpMkLst>
        </pc:cxnChg>
        <pc:cxnChg chg="add del mod">
          <ac:chgData name="이승현" userId="ba2ba50f-118d-45f1-8572-edf4dd019973" providerId="ADAL" clId="{321296C8-17E8-43E2-BC3D-37C8B4AB4E48}" dt="2022-09-15T13:17:37.923" v="728" actId="478"/>
          <ac:cxnSpMkLst>
            <pc:docMk/>
            <pc:sldMk cId="1725339165" sldId="262"/>
            <ac:cxnSpMk id="96" creationId="{955AB82A-F455-8AF6-1E73-4AA7FE0EC9DC}"/>
          </ac:cxnSpMkLst>
        </pc:cxnChg>
        <pc:cxnChg chg="add del mod">
          <ac:chgData name="이승현" userId="ba2ba50f-118d-45f1-8572-edf4dd019973" providerId="ADAL" clId="{321296C8-17E8-43E2-BC3D-37C8B4AB4E48}" dt="2022-09-15T13:17:50.156" v="737" actId="478"/>
          <ac:cxnSpMkLst>
            <pc:docMk/>
            <pc:sldMk cId="1725339165" sldId="262"/>
            <ac:cxnSpMk id="97" creationId="{EEEB2F33-00AC-4EBC-2C3D-AB202707DB2F}"/>
          </ac:cxnSpMkLst>
        </pc:cxnChg>
        <pc:cxnChg chg="add del mod">
          <ac:chgData name="이승현" userId="ba2ba50f-118d-45f1-8572-edf4dd019973" providerId="ADAL" clId="{321296C8-17E8-43E2-BC3D-37C8B4AB4E48}" dt="2022-09-15T13:15:09.340" v="693" actId="478"/>
          <ac:cxnSpMkLst>
            <pc:docMk/>
            <pc:sldMk cId="1725339165" sldId="262"/>
            <ac:cxnSpMk id="98" creationId="{303E5C42-67E2-8686-2B01-2DBD26B3300F}"/>
          </ac:cxnSpMkLst>
        </pc:cxnChg>
        <pc:cxnChg chg="add del mod">
          <ac:chgData name="이승현" userId="ba2ba50f-118d-45f1-8572-edf4dd019973" providerId="ADAL" clId="{321296C8-17E8-43E2-BC3D-37C8B4AB4E48}" dt="2022-09-15T13:14:36.718" v="686" actId="478"/>
          <ac:cxnSpMkLst>
            <pc:docMk/>
            <pc:sldMk cId="1725339165" sldId="262"/>
            <ac:cxnSpMk id="99" creationId="{C92857E8-F2F2-C382-48D8-044AABF72722}"/>
          </ac:cxnSpMkLst>
        </pc:cxnChg>
        <pc:cxnChg chg="add del mod">
          <ac:chgData name="이승현" userId="ba2ba50f-118d-45f1-8572-edf4dd019973" providerId="ADAL" clId="{321296C8-17E8-43E2-BC3D-37C8B4AB4E48}" dt="2022-09-15T13:18:45.197" v="753" actId="478"/>
          <ac:cxnSpMkLst>
            <pc:docMk/>
            <pc:sldMk cId="1725339165" sldId="262"/>
            <ac:cxnSpMk id="100" creationId="{79A977F3-FDC3-FF27-2376-89AB03336B32}"/>
          </ac:cxnSpMkLst>
        </pc:cxnChg>
        <pc:cxnChg chg="add del mod">
          <ac:chgData name="이승현" userId="ba2ba50f-118d-45f1-8572-edf4dd019973" providerId="ADAL" clId="{321296C8-17E8-43E2-BC3D-37C8B4AB4E48}" dt="2022-09-15T13:18:40.317" v="746" actId="478"/>
          <ac:cxnSpMkLst>
            <pc:docMk/>
            <pc:sldMk cId="1725339165" sldId="262"/>
            <ac:cxnSpMk id="101" creationId="{A0F5C116-88E5-E8AC-02C2-57F4D774C54E}"/>
          </ac:cxnSpMkLst>
        </pc:cxnChg>
        <pc:cxnChg chg="add del mod">
          <ac:chgData name="이승현" userId="ba2ba50f-118d-45f1-8572-edf4dd019973" providerId="ADAL" clId="{321296C8-17E8-43E2-BC3D-37C8B4AB4E48}" dt="2022-09-15T13:17:48.974" v="735" actId="478"/>
          <ac:cxnSpMkLst>
            <pc:docMk/>
            <pc:sldMk cId="1725339165" sldId="262"/>
            <ac:cxnSpMk id="102" creationId="{01113F6D-F5F2-6600-D3AE-E7DEE6954BD0}"/>
          </ac:cxnSpMkLst>
        </pc:cxnChg>
        <pc:cxnChg chg="add del mod">
          <ac:chgData name="이승현" userId="ba2ba50f-118d-45f1-8572-edf4dd019973" providerId="ADAL" clId="{321296C8-17E8-43E2-BC3D-37C8B4AB4E48}" dt="2022-09-15T13:18:48.212" v="756" actId="478"/>
          <ac:cxnSpMkLst>
            <pc:docMk/>
            <pc:sldMk cId="1725339165" sldId="262"/>
            <ac:cxnSpMk id="103" creationId="{59BCEEC3-70F6-01A8-EC03-A21861F3164A}"/>
          </ac:cxnSpMkLst>
        </pc:cxnChg>
        <pc:cxnChg chg="add del mod">
          <ac:chgData name="이승현" userId="ba2ba50f-118d-45f1-8572-edf4dd019973" providerId="ADAL" clId="{321296C8-17E8-43E2-BC3D-37C8B4AB4E48}" dt="2022-09-15T13:15:55.398" v="711"/>
          <ac:cxnSpMkLst>
            <pc:docMk/>
            <pc:sldMk cId="1725339165" sldId="262"/>
            <ac:cxnSpMk id="104" creationId="{0479BEA3-6B9B-261A-D020-F7CB528AF5B6}"/>
          </ac:cxnSpMkLst>
        </pc:cxnChg>
        <pc:cxnChg chg="add del mod">
          <ac:chgData name="이승현" userId="ba2ba50f-118d-45f1-8572-edf4dd019973" providerId="ADAL" clId="{321296C8-17E8-43E2-BC3D-37C8B4AB4E48}" dt="2022-09-15T13:18:37.492" v="742" actId="478"/>
          <ac:cxnSpMkLst>
            <pc:docMk/>
            <pc:sldMk cId="1725339165" sldId="262"/>
            <ac:cxnSpMk id="105" creationId="{840F11EB-F896-6102-C63E-7D98B7FD55F5}"/>
          </ac:cxnSpMkLst>
        </pc:cxnChg>
        <pc:cxnChg chg="add del mod">
          <ac:chgData name="이승현" userId="ba2ba50f-118d-45f1-8572-edf4dd019973" providerId="ADAL" clId="{321296C8-17E8-43E2-BC3D-37C8B4AB4E48}" dt="2022-09-15T13:18:47.565" v="755" actId="478"/>
          <ac:cxnSpMkLst>
            <pc:docMk/>
            <pc:sldMk cId="1725339165" sldId="262"/>
            <ac:cxnSpMk id="106" creationId="{04DD58BA-7C83-BF59-CD70-5A1385C972E8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7DE7DC-F3C8-4C50-B0C2-9E65E249644F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1FAE7F-8821-4848-AC73-B3287AF4C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980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1FAE7F-8821-4848-AC73-B3287AF4CCF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014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1676B-E2A6-384F-992F-15CDCE0C0321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654-C99C-EA4B-962B-0B7DED9BAE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altLang="ko-KR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1676B-E2A6-384F-992F-15CDCE0C0321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654-C99C-EA4B-962B-0B7DED9BAEF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1676B-E2A6-384F-992F-15CDCE0C0321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654-C99C-EA4B-962B-0B7DED9BAE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1676B-E2A6-384F-992F-15CDCE0C0321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654-C99C-EA4B-962B-0B7DED9BAE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1676B-E2A6-384F-992F-15CDCE0C0321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654-C99C-EA4B-962B-0B7DED9BAE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1676B-E2A6-384F-992F-15CDCE0C0321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654-C99C-EA4B-962B-0B7DED9BAEF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altLang="ko-KR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1676B-E2A6-384F-992F-15CDCE0C0321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654-C99C-EA4B-962B-0B7DED9BAE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1676B-E2A6-384F-992F-15CDCE0C0321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654-C99C-EA4B-962B-0B7DED9BAE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1676B-E2A6-384F-992F-15CDCE0C0321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654-C99C-EA4B-962B-0B7DED9BAE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1676B-E2A6-384F-992F-15CDCE0C0321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654-C99C-EA4B-962B-0B7DED9BAE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1676B-E2A6-384F-992F-15CDCE0C0321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654-C99C-EA4B-962B-0B7DED9BAE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altLang="ko-KR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1676B-E2A6-384F-992F-15CDCE0C0321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654-C99C-EA4B-962B-0B7DED9BAE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altLang="ko-KR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831676B-E2A6-384F-992F-15CDCE0C0321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96C53654-C99C-EA4B-962B-0B7DED9BAEF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4000" dirty="0" err="1"/>
              <a:t>바이오인포매틱스의</a:t>
            </a:r>
            <a:r>
              <a:rPr lang="ko-KR" altLang="en-US" sz="4000" dirty="0"/>
              <a:t> 이해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157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시작하기 전에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5049226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dirty="0"/>
              <a:t>프로그램 언어는 </a:t>
            </a:r>
            <a:r>
              <a:rPr lang="en-US" altLang="ko-KR" dirty="0"/>
              <a:t>(C/C++, Java, python)</a:t>
            </a:r>
            <a:r>
              <a:rPr lang="ko-KR" altLang="en-US" dirty="0"/>
              <a:t> 사용 가능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프로그램 작성하는 문제는 프로그램도 함께 제출하여야 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코드를 짤때 코드의 맨위에 자신의 학번 이름을 주석으로 적으시오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코드 문제는 꼭 수업시간에 주어진 그대로 짤 필요 없습니다</a:t>
            </a:r>
            <a:r>
              <a:rPr lang="en-US" altLang="ko-KR" dirty="0"/>
              <a:t>.</a:t>
            </a:r>
            <a:r>
              <a:rPr lang="ko-KR" altLang="en-US" dirty="0"/>
              <a:t> 같은 알고리즘도 여러가지 방식으로</a:t>
            </a:r>
            <a:r>
              <a:rPr lang="en-US" altLang="ko-KR" dirty="0"/>
              <a:t>,</a:t>
            </a:r>
            <a:r>
              <a:rPr lang="ko-KR" altLang="en-US" dirty="0"/>
              <a:t> 때로는 더 효율적으로 구현도 가능하니 그 알고리즘내에서  자기가 원하는 방식으로 짜면 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코드를 구현하는 문제는 반드시 결과화면을 첨부해야 합니다</a:t>
            </a:r>
            <a:r>
              <a:rPr lang="en-US" altLang="ko-KR" dirty="0"/>
              <a:t>. </a:t>
            </a:r>
            <a:r>
              <a:rPr lang="ko-KR" altLang="en-US" dirty="0"/>
              <a:t>결과물을 제출할때 화면 캡쳐를 사용할 것</a:t>
            </a:r>
            <a:r>
              <a:rPr lang="en-US" altLang="ko-KR" dirty="0"/>
              <a:t>. </a:t>
            </a:r>
            <a:r>
              <a:rPr lang="ko-KR" altLang="en-US" dirty="0"/>
              <a:t>이는 자신의 코드를 돌렸을때 나온 결과임을 보이기 위함으로 사용하는 언어나 에디터 등등에 따라 다를 수 있으므로 방법은 알아서 제출할 것</a:t>
            </a:r>
            <a:r>
              <a:rPr lang="en-US" altLang="ko-KR" dirty="0"/>
              <a:t>.</a:t>
            </a:r>
            <a:r>
              <a:rPr lang="ko-KR" altLang="en-US" dirty="0"/>
              <a:t> 어떤 방식이든 자신의 코드를 돌려서 나온 결과라는 것만 보여주면</a:t>
            </a:r>
            <a:r>
              <a:rPr lang="en-US" altLang="ko-KR" dirty="0"/>
              <a:t> </a:t>
            </a:r>
            <a:r>
              <a:rPr lang="ko-KR" altLang="en-US" dirty="0"/>
              <a:t>됨</a:t>
            </a:r>
            <a:r>
              <a:rPr lang="en-US" altLang="ko-KR" dirty="0"/>
              <a:t>.</a:t>
            </a:r>
            <a:r>
              <a:rPr lang="ko-KR" altLang="en-US" dirty="0"/>
              <a:t> 예를들어</a:t>
            </a:r>
            <a:r>
              <a:rPr lang="en-US" altLang="ko-KR" dirty="0"/>
              <a:t>,</a:t>
            </a:r>
            <a:r>
              <a:rPr lang="ko-KR" altLang="en-US" dirty="0"/>
              <a:t> 자바 이클립스를 사용하면 이때 자신의 코드의 윗부분</a:t>
            </a:r>
            <a:r>
              <a:rPr lang="en-US" altLang="ko-KR" dirty="0"/>
              <a:t>(</a:t>
            </a:r>
            <a:r>
              <a:rPr lang="ko-KR" altLang="en-US" dirty="0"/>
              <a:t>학번 이름과 앞에 코드 </a:t>
            </a:r>
            <a:r>
              <a:rPr lang="en-US" altLang="ko-KR" dirty="0"/>
              <a:t>5</a:t>
            </a:r>
            <a:r>
              <a:rPr lang="ko-KR" altLang="en-US" dirty="0"/>
              <a:t>줄정도 포함</a:t>
            </a:r>
            <a:r>
              <a:rPr lang="en-US" altLang="ko-KR" dirty="0"/>
              <a:t>)</a:t>
            </a:r>
            <a:r>
              <a:rPr lang="ko-KR" altLang="en-US" dirty="0"/>
              <a:t>이 아래 실행 결과와 같이 캡쳐되도록 하시오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8927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시작하기 전에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504922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sz="1300" b="1" dirty="0"/>
              <a:t>1. </a:t>
            </a:r>
            <a:r>
              <a:rPr lang="ko-KR" altLang="en-US" sz="1300" b="1" dirty="0"/>
              <a:t>과제 제출 시 보고서를 반드시 </a:t>
            </a:r>
            <a:r>
              <a:rPr lang="ko-KR" altLang="en-US" sz="1300" b="1" dirty="0" err="1"/>
              <a:t>제출해주셔야</a:t>
            </a:r>
            <a:r>
              <a:rPr lang="ko-KR" altLang="en-US" sz="1300" b="1" dirty="0"/>
              <a:t> 합니다</a:t>
            </a:r>
            <a:r>
              <a:rPr lang="en-US" altLang="ko-KR" sz="1300" b="1" dirty="0"/>
              <a:t>.</a:t>
            </a:r>
          </a:p>
          <a:p>
            <a:pPr marL="0" indent="0">
              <a:buNone/>
            </a:pPr>
            <a:r>
              <a:rPr lang="en-US" altLang="ko-KR" sz="1300" dirty="0"/>
              <a:t>   - </a:t>
            </a:r>
            <a:r>
              <a:rPr lang="ko-KR" altLang="en-US" sz="1300" dirty="0"/>
              <a:t>스크린샷</a:t>
            </a:r>
            <a:r>
              <a:rPr lang="en-US" altLang="ko-KR" sz="1300" dirty="0"/>
              <a:t>, </a:t>
            </a:r>
            <a:r>
              <a:rPr lang="ko-KR" altLang="en-US" sz="1300" dirty="0"/>
              <a:t>각 문제에 대한 </a:t>
            </a:r>
            <a:r>
              <a:rPr lang="ko-KR" altLang="en-US" sz="1300" dirty="0" err="1"/>
              <a:t>내용등을</a:t>
            </a:r>
            <a:r>
              <a:rPr lang="ko-KR" altLang="en-US" sz="1300" dirty="0"/>
              <a:t> 보고서로 </a:t>
            </a:r>
            <a:r>
              <a:rPr lang="ko-KR" altLang="en-US" sz="1300" dirty="0" err="1"/>
              <a:t>안내고</a:t>
            </a:r>
            <a:r>
              <a:rPr lang="ko-KR" altLang="en-US" sz="1300" dirty="0"/>
              <a:t> 따로 제출하시는 분들이 있습니다</a:t>
            </a:r>
            <a:r>
              <a:rPr lang="en-US" altLang="ko-KR" sz="1300" dirty="0"/>
              <a:t>. </a:t>
            </a:r>
            <a:r>
              <a:rPr lang="ko-KR" altLang="en-US" sz="1300" dirty="0"/>
              <a:t>반드시 보고서를 작성해서 제출해주세요</a:t>
            </a:r>
            <a:r>
              <a:rPr lang="en-US" altLang="ko-KR" sz="1300" dirty="0"/>
              <a:t>. </a:t>
            </a:r>
            <a:r>
              <a:rPr lang="ko-KR" altLang="en-US" sz="1300" dirty="0"/>
              <a:t>미제출시 </a:t>
            </a:r>
            <a:r>
              <a:rPr lang="en-US" altLang="ko-KR" sz="1300" dirty="0"/>
              <a:t>0</a:t>
            </a:r>
            <a:r>
              <a:rPr lang="ko-KR" altLang="en-US" sz="1300" dirty="0"/>
              <a:t>점입니다</a:t>
            </a:r>
            <a:r>
              <a:rPr lang="en-US" altLang="ko-KR" sz="1300" dirty="0"/>
              <a:t>.</a:t>
            </a:r>
          </a:p>
          <a:p>
            <a:pPr marL="0" indent="0">
              <a:buNone/>
            </a:pPr>
            <a:r>
              <a:rPr lang="en-US" altLang="ko-KR" sz="1300" b="1" dirty="0"/>
              <a:t>2. </a:t>
            </a:r>
            <a:r>
              <a:rPr lang="ko-KR" altLang="en-US" sz="1300" b="1" dirty="0"/>
              <a:t>실행화면 제출시에 옆에 코드가 나오게 </a:t>
            </a:r>
            <a:r>
              <a:rPr lang="ko-KR" altLang="en-US" sz="1300" b="1" dirty="0" err="1"/>
              <a:t>찍어주셔야</a:t>
            </a:r>
            <a:r>
              <a:rPr lang="ko-KR" altLang="en-US" sz="1300" b="1" dirty="0"/>
              <a:t> 됩니다</a:t>
            </a:r>
            <a:r>
              <a:rPr lang="en-US" altLang="ko-KR" sz="1300" b="1" dirty="0"/>
              <a:t>. </a:t>
            </a:r>
            <a:r>
              <a:rPr lang="ko-KR" altLang="en-US" sz="1300" b="1" dirty="0"/>
              <a:t>코드 가리시면 안됩니다</a:t>
            </a:r>
            <a:r>
              <a:rPr lang="en-US" altLang="ko-KR" sz="1300" b="1" dirty="0"/>
              <a:t>.</a:t>
            </a:r>
          </a:p>
          <a:p>
            <a:pPr marL="0" indent="0">
              <a:buNone/>
            </a:pPr>
            <a:r>
              <a:rPr lang="en-US" altLang="ko-KR" sz="1300" dirty="0"/>
              <a:t>   - </a:t>
            </a:r>
            <a:r>
              <a:rPr lang="ko-KR" altLang="en-US" sz="1300" dirty="0"/>
              <a:t>실행화면 </a:t>
            </a:r>
            <a:r>
              <a:rPr lang="en-US" altLang="ko-KR" sz="1300" dirty="0"/>
              <a:t>+ </a:t>
            </a:r>
            <a:r>
              <a:rPr lang="ko-KR" altLang="en-US" sz="1300" dirty="0"/>
              <a:t>자신의 코드가 한 화면에 나오게 </a:t>
            </a:r>
            <a:r>
              <a:rPr lang="ko-KR" altLang="en-US" sz="1300" dirty="0" err="1"/>
              <a:t>해주셔야합니다</a:t>
            </a:r>
            <a:r>
              <a:rPr lang="en-US" altLang="ko-KR" sz="1300" dirty="0"/>
              <a:t>.</a:t>
            </a:r>
          </a:p>
          <a:p>
            <a:pPr marL="0" indent="0">
              <a:buNone/>
            </a:pPr>
            <a:r>
              <a:rPr lang="en-US" altLang="ko-KR" sz="1300" b="1" dirty="0"/>
              <a:t>3. </a:t>
            </a:r>
            <a:r>
              <a:rPr lang="ko-KR" altLang="en-US" sz="1300" b="1" dirty="0"/>
              <a:t>모든 보고서에는 표지를 </a:t>
            </a:r>
            <a:r>
              <a:rPr lang="ko-KR" altLang="en-US" sz="1300" b="1" dirty="0" err="1"/>
              <a:t>만들어주셔야</a:t>
            </a:r>
            <a:r>
              <a:rPr lang="ko-KR" altLang="en-US" sz="1300" b="1" dirty="0"/>
              <a:t> 합니다</a:t>
            </a:r>
            <a:r>
              <a:rPr lang="en-US" altLang="ko-KR" sz="1300" b="1" dirty="0"/>
              <a:t>.</a:t>
            </a:r>
          </a:p>
          <a:p>
            <a:pPr marL="0" indent="0">
              <a:buNone/>
            </a:pPr>
            <a:r>
              <a:rPr lang="en-US" altLang="ko-KR" sz="1300" dirty="0"/>
              <a:t>   - </a:t>
            </a:r>
            <a:r>
              <a:rPr lang="ko-KR" altLang="en-US" sz="1300" dirty="0"/>
              <a:t>인터넷에 동국대학교 레포트표지 라고 치면 많은 표지들이 나옵니다</a:t>
            </a:r>
            <a:r>
              <a:rPr lang="en-US" altLang="ko-KR" sz="1300" dirty="0"/>
              <a:t>. </a:t>
            </a:r>
            <a:r>
              <a:rPr lang="ko-KR" altLang="en-US" sz="1300" dirty="0"/>
              <a:t>그 중 마음에 드는 것을 골라 자신의 </a:t>
            </a:r>
            <a:r>
              <a:rPr lang="ko-KR" altLang="en-US" sz="1300" dirty="0" err="1"/>
              <a:t>레포트</a:t>
            </a:r>
            <a:r>
              <a:rPr lang="ko-KR" altLang="en-US" sz="1300" dirty="0"/>
              <a:t> 표지로 이용해보세요</a:t>
            </a:r>
            <a:r>
              <a:rPr lang="en-US" altLang="ko-KR" sz="1300" dirty="0"/>
              <a:t>.</a:t>
            </a:r>
          </a:p>
          <a:p>
            <a:pPr marL="0" indent="0">
              <a:buNone/>
            </a:pPr>
            <a:r>
              <a:rPr lang="en-US" altLang="ko-KR" sz="1300" b="1" dirty="0"/>
              <a:t>4. </a:t>
            </a:r>
            <a:r>
              <a:rPr lang="ko-KR" altLang="en-US" sz="1300" b="1" dirty="0"/>
              <a:t>보고서에 실행화면을 </a:t>
            </a:r>
            <a:r>
              <a:rPr lang="ko-KR" altLang="en-US" sz="1300" b="1" dirty="0" err="1"/>
              <a:t>넣어주실</a:t>
            </a:r>
            <a:r>
              <a:rPr lang="ko-KR" altLang="en-US" sz="1300" b="1" dirty="0"/>
              <a:t> 때 어떤 문제에 대한 실행화면인지 간단한 설명 혹은 캡션을 달아주세요</a:t>
            </a:r>
            <a:r>
              <a:rPr lang="en-US" altLang="ko-KR" sz="1300" b="1" dirty="0"/>
              <a:t>.</a:t>
            </a:r>
          </a:p>
          <a:p>
            <a:pPr marL="0" indent="0">
              <a:buNone/>
            </a:pPr>
            <a:r>
              <a:rPr lang="en-US" altLang="ko-KR" sz="1300" b="1" dirty="0"/>
              <a:t>5. </a:t>
            </a:r>
            <a:r>
              <a:rPr lang="ko-KR" altLang="en-US" sz="1300" b="1" dirty="0"/>
              <a:t>서술형 문제가 나갈 경우 자세히 </a:t>
            </a:r>
            <a:r>
              <a:rPr lang="ko-KR" altLang="en-US" sz="1300" b="1" dirty="0" err="1"/>
              <a:t>답해주셔야</a:t>
            </a:r>
            <a:r>
              <a:rPr lang="ko-KR" altLang="en-US" sz="1300" b="1" dirty="0"/>
              <a:t> 합니다</a:t>
            </a:r>
            <a:r>
              <a:rPr lang="en-US" altLang="ko-KR" sz="1300" b="1" dirty="0"/>
              <a:t>. </a:t>
            </a:r>
          </a:p>
          <a:p>
            <a:pPr marL="0" indent="0">
              <a:buNone/>
            </a:pPr>
            <a:r>
              <a:rPr lang="en-US" altLang="ko-KR" sz="1300" dirty="0"/>
              <a:t>   - </a:t>
            </a:r>
            <a:r>
              <a:rPr lang="ko-KR" altLang="en-US" sz="1300" dirty="0"/>
              <a:t>자신의 이해를 바탕으로 서술을 해야 하며 가능한 경우 예제를 사용해 설명해주세요</a:t>
            </a:r>
            <a:r>
              <a:rPr lang="en-US" altLang="ko-KR" sz="1300" dirty="0"/>
              <a:t>. </a:t>
            </a:r>
            <a:r>
              <a:rPr lang="ko-KR" altLang="en-US" sz="1300" dirty="0"/>
              <a:t>서술형 문제에서 </a:t>
            </a:r>
            <a:r>
              <a:rPr lang="en-US" altLang="ko-KR" sz="1300" dirty="0"/>
              <a:t>1~3</a:t>
            </a:r>
            <a:r>
              <a:rPr lang="ko-KR" altLang="en-US" sz="1300" dirty="0"/>
              <a:t>줄사이의 간단한 답변은 오답으로 처리할 예정입니다</a:t>
            </a:r>
            <a:r>
              <a:rPr lang="en-US" altLang="ko-KR" sz="1300" dirty="0"/>
              <a:t>. </a:t>
            </a:r>
          </a:p>
          <a:p>
            <a:pPr marL="0" indent="0">
              <a:buNone/>
            </a:pPr>
            <a:r>
              <a:rPr lang="en-US" altLang="ko-KR" sz="1300" b="1" dirty="0"/>
              <a:t>6. </a:t>
            </a:r>
            <a:r>
              <a:rPr lang="ko-KR" altLang="en-US" sz="1300" b="1" dirty="0"/>
              <a:t>코드를 보고서에 캡쳐 혹은 복사해 </a:t>
            </a:r>
            <a:r>
              <a:rPr lang="ko-KR" altLang="en-US" sz="1300" b="1" dirty="0" err="1"/>
              <a:t>넣으셔도</a:t>
            </a:r>
            <a:r>
              <a:rPr lang="ko-KR" altLang="en-US" sz="1300" b="1" dirty="0"/>
              <a:t> 코드 소스파일은 반드시 제출하셔야 합니다</a:t>
            </a:r>
            <a:r>
              <a:rPr lang="en-US" altLang="ko-KR" sz="1300" b="1" dirty="0"/>
              <a:t>.</a:t>
            </a:r>
          </a:p>
          <a:p>
            <a:pPr marL="0" indent="0">
              <a:buNone/>
            </a:pPr>
            <a:r>
              <a:rPr lang="en-US" altLang="ko-KR" sz="1300" dirty="0"/>
              <a:t>  - </a:t>
            </a:r>
            <a:r>
              <a:rPr lang="ko-KR" altLang="en-US" sz="1300" dirty="0"/>
              <a:t>미제출시 </a:t>
            </a:r>
            <a:r>
              <a:rPr lang="en-US" altLang="ko-KR" sz="1300" dirty="0"/>
              <a:t>0</a:t>
            </a:r>
            <a:r>
              <a:rPr lang="ko-KR" altLang="en-US" sz="1300" dirty="0"/>
              <a:t>점입니다</a:t>
            </a:r>
            <a:r>
              <a:rPr lang="en-US" altLang="ko-KR" sz="1300" dirty="0"/>
              <a:t>.</a:t>
            </a:r>
          </a:p>
          <a:p>
            <a:pPr marL="0" indent="0">
              <a:buNone/>
            </a:pPr>
            <a:r>
              <a:rPr lang="en-US" altLang="ko-KR" sz="1300" b="1" dirty="0"/>
              <a:t>7. </a:t>
            </a:r>
            <a:r>
              <a:rPr lang="ko-KR" altLang="en-US" sz="1300" b="1" dirty="0"/>
              <a:t>보고서 </a:t>
            </a:r>
            <a:r>
              <a:rPr lang="en-US" altLang="ko-KR" sz="1300" b="1" dirty="0"/>
              <a:t>+ </a:t>
            </a:r>
            <a:r>
              <a:rPr lang="ko-KR" altLang="en-US" sz="1300" b="1" dirty="0"/>
              <a:t>소스코드를 반드시 압축해서 제출해주세요</a:t>
            </a:r>
            <a:r>
              <a:rPr lang="en-US" altLang="ko-KR" sz="1300" b="1" dirty="0"/>
              <a:t>.</a:t>
            </a:r>
          </a:p>
          <a:p>
            <a:pPr marL="0" indent="0">
              <a:buNone/>
            </a:pPr>
            <a:r>
              <a:rPr lang="en-US" altLang="ko-KR" sz="1300" b="1" dirty="0"/>
              <a:t>8. </a:t>
            </a:r>
            <a:r>
              <a:rPr lang="ko-KR" altLang="en-US" sz="1300" b="1" dirty="0"/>
              <a:t>보고서에는 자신이 작성한 코드 설명이 들어가야 합니다</a:t>
            </a:r>
            <a:r>
              <a:rPr lang="en-US" altLang="ko-KR" sz="1300" b="1" dirty="0"/>
              <a:t>. </a:t>
            </a:r>
          </a:p>
          <a:p>
            <a:pPr marL="0" indent="0">
              <a:buNone/>
            </a:pPr>
            <a:r>
              <a:rPr lang="en-US" altLang="ko-KR" sz="1300" dirty="0"/>
              <a:t> - </a:t>
            </a:r>
            <a:r>
              <a:rPr lang="ko-KR" altLang="en-US" sz="1300" dirty="0"/>
              <a:t>주석으로 설명을 대체한 경우에는 주석을 </a:t>
            </a:r>
            <a:r>
              <a:rPr lang="ko-KR" altLang="en-US" sz="1300" dirty="0" err="1"/>
              <a:t>캡쳐해서</a:t>
            </a:r>
            <a:r>
              <a:rPr lang="ko-KR" altLang="en-US" sz="1300" dirty="0"/>
              <a:t> 보고서에 첨부해주세요</a:t>
            </a:r>
            <a:r>
              <a:rPr lang="en-US" altLang="ko-KR" sz="1300" dirty="0"/>
              <a:t>.</a:t>
            </a:r>
            <a:endParaRPr lang="en-US" altLang="ko-KR" sz="1300" b="1" dirty="0"/>
          </a:p>
        </p:txBody>
      </p:sp>
    </p:spTree>
    <p:extLst>
      <p:ext uri="{BB962C8B-B14F-4D97-AF65-F5344CB8AC3E}">
        <p14:creationId xmlns:p14="http://schemas.microsoft.com/office/powerpoint/2010/main" val="4096522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1</a:t>
            </a:r>
            <a:endParaRPr lang="en-US" dirty="0"/>
          </a:p>
        </p:txBody>
      </p:sp>
      <p:sp>
        <p:nvSpPr>
          <p:cNvPr id="6" name="Oval 3">
            <a:extLst>
              <a:ext uri="{FF2B5EF4-FFF2-40B4-BE49-F238E27FC236}">
                <a16:creationId xmlns:a16="http://schemas.microsoft.com/office/drawing/2014/main" id="{DE46E02C-DAF3-30D1-5360-566D8DBFD6AB}"/>
              </a:ext>
            </a:extLst>
          </p:cNvPr>
          <p:cNvSpPr/>
          <p:nvPr/>
        </p:nvSpPr>
        <p:spPr>
          <a:xfrm>
            <a:off x="1987827" y="3697660"/>
            <a:ext cx="512064" cy="5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C0F2A53E-A01A-D572-A501-73D406E18E8B}"/>
              </a:ext>
            </a:extLst>
          </p:cNvPr>
          <p:cNvSpPr/>
          <p:nvPr/>
        </p:nvSpPr>
        <p:spPr>
          <a:xfrm>
            <a:off x="3167271" y="3697660"/>
            <a:ext cx="512064" cy="5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5">
            <a:extLst>
              <a:ext uri="{FF2B5EF4-FFF2-40B4-BE49-F238E27FC236}">
                <a16:creationId xmlns:a16="http://schemas.microsoft.com/office/drawing/2014/main" id="{40360561-27D1-4037-BB5D-C58FB48FFC7C}"/>
              </a:ext>
            </a:extLst>
          </p:cNvPr>
          <p:cNvSpPr/>
          <p:nvPr/>
        </p:nvSpPr>
        <p:spPr>
          <a:xfrm>
            <a:off x="4346714" y="3697660"/>
            <a:ext cx="512064" cy="5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7">
            <a:extLst>
              <a:ext uri="{FF2B5EF4-FFF2-40B4-BE49-F238E27FC236}">
                <a16:creationId xmlns:a16="http://schemas.microsoft.com/office/drawing/2014/main" id="{51AA4B98-6F67-241A-9108-10D2834C32FB}"/>
              </a:ext>
            </a:extLst>
          </p:cNvPr>
          <p:cNvCxnSpPr>
            <a:stCxn id="6" idx="6"/>
          </p:cNvCxnSpPr>
          <p:nvPr/>
        </p:nvCxnSpPr>
        <p:spPr>
          <a:xfrm flipV="1">
            <a:off x="2499891" y="3951659"/>
            <a:ext cx="667380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8">
            <a:extLst>
              <a:ext uri="{FF2B5EF4-FFF2-40B4-BE49-F238E27FC236}">
                <a16:creationId xmlns:a16="http://schemas.microsoft.com/office/drawing/2014/main" id="{ECFA03BF-035E-45AA-3DF4-C718170F1A0F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3679335" y="3951660"/>
            <a:ext cx="66737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1">
            <a:extLst>
              <a:ext uri="{FF2B5EF4-FFF2-40B4-BE49-F238E27FC236}">
                <a16:creationId xmlns:a16="http://schemas.microsoft.com/office/drawing/2014/main" id="{EBDAC8D7-66B6-2C75-703E-83CABC0D5BD8}"/>
              </a:ext>
            </a:extLst>
          </p:cNvPr>
          <p:cNvSpPr/>
          <p:nvPr/>
        </p:nvSpPr>
        <p:spPr>
          <a:xfrm>
            <a:off x="5519530" y="3697659"/>
            <a:ext cx="512064" cy="5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2">
            <a:extLst>
              <a:ext uri="{FF2B5EF4-FFF2-40B4-BE49-F238E27FC236}">
                <a16:creationId xmlns:a16="http://schemas.microsoft.com/office/drawing/2014/main" id="{4CC4B30A-D714-381A-34D7-63B0FFC26DA8}"/>
              </a:ext>
            </a:extLst>
          </p:cNvPr>
          <p:cNvSpPr/>
          <p:nvPr/>
        </p:nvSpPr>
        <p:spPr>
          <a:xfrm>
            <a:off x="6698974" y="3697659"/>
            <a:ext cx="512064" cy="5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4">
            <a:extLst>
              <a:ext uri="{FF2B5EF4-FFF2-40B4-BE49-F238E27FC236}">
                <a16:creationId xmlns:a16="http://schemas.microsoft.com/office/drawing/2014/main" id="{0D11A6E3-6171-6D3E-5B4D-6067FEED037B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6031594" y="3951659"/>
            <a:ext cx="6673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21">
            <a:extLst>
              <a:ext uri="{FF2B5EF4-FFF2-40B4-BE49-F238E27FC236}">
                <a16:creationId xmlns:a16="http://schemas.microsoft.com/office/drawing/2014/main" id="{6814EA13-C477-A95C-EEAB-D0284D572E53}"/>
              </a:ext>
            </a:extLst>
          </p:cNvPr>
          <p:cNvCxnSpPr/>
          <p:nvPr/>
        </p:nvCxnSpPr>
        <p:spPr>
          <a:xfrm flipV="1">
            <a:off x="4858778" y="3960494"/>
            <a:ext cx="667380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24">
            <a:extLst>
              <a:ext uri="{FF2B5EF4-FFF2-40B4-BE49-F238E27FC236}">
                <a16:creationId xmlns:a16="http://schemas.microsoft.com/office/drawing/2014/main" id="{0634D680-94F8-7504-C0C5-B890E6A87E46}"/>
              </a:ext>
            </a:extLst>
          </p:cNvPr>
          <p:cNvSpPr/>
          <p:nvPr/>
        </p:nvSpPr>
        <p:spPr>
          <a:xfrm>
            <a:off x="1987827" y="4866060"/>
            <a:ext cx="512064" cy="5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25">
            <a:extLst>
              <a:ext uri="{FF2B5EF4-FFF2-40B4-BE49-F238E27FC236}">
                <a16:creationId xmlns:a16="http://schemas.microsoft.com/office/drawing/2014/main" id="{FBC6FC61-3682-94F4-9B9C-53BF1D5F9E5D}"/>
              </a:ext>
            </a:extLst>
          </p:cNvPr>
          <p:cNvSpPr/>
          <p:nvPr/>
        </p:nvSpPr>
        <p:spPr>
          <a:xfrm>
            <a:off x="3167271" y="4866060"/>
            <a:ext cx="512064" cy="5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26">
            <a:extLst>
              <a:ext uri="{FF2B5EF4-FFF2-40B4-BE49-F238E27FC236}">
                <a16:creationId xmlns:a16="http://schemas.microsoft.com/office/drawing/2014/main" id="{5877D4A4-1005-E9DB-FA9B-B1217D0B6742}"/>
              </a:ext>
            </a:extLst>
          </p:cNvPr>
          <p:cNvSpPr/>
          <p:nvPr/>
        </p:nvSpPr>
        <p:spPr>
          <a:xfrm>
            <a:off x="4346714" y="4866060"/>
            <a:ext cx="512064" cy="5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27">
            <a:extLst>
              <a:ext uri="{FF2B5EF4-FFF2-40B4-BE49-F238E27FC236}">
                <a16:creationId xmlns:a16="http://schemas.microsoft.com/office/drawing/2014/main" id="{193084C4-FDFF-8E9F-206C-B8DB1619E65E}"/>
              </a:ext>
            </a:extLst>
          </p:cNvPr>
          <p:cNvCxnSpPr>
            <a:cxnSpLocks/>
            <a:stCxn id="15" idx="6"/>
          </p:cNvCxnSpPr>
          <p:nvPr/>
        </p:nvCxnSpPr>
        <p:spPr>
          <a:xfrm flipV="1">
            <a:off x="2499891" y="5120059"/>
            <a:ext cx="667380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28">
            <a:extLst>
              <a:ext uri="{FF2B5EF4-FFF2-40B4-BE49-F238E27FC236}">
                <a16:creationId xmlns:a16="http://schemas.microsoft.com/office/drawing/2014/main" id="{29645643-ECDC-5A3E-42B5-42B5499CC61B}"/>
              </a:ext>
            </a:extLst>
          </p:cNvPr>
          <p:cNvCxnSpPr>
            <a:cxnSpLocks/>
            <a:stCxn id="16" idx="6"/>
            <a:endCxn id="17" idx="2"/>
          </p:cNvCxnSpPr>
          <p:nvPr/>
        </p:nvCxnSpPr>
        <p:spPr>
          <a:xfrm>
            <a:off x="3679335" y="5120060"/>
            <a:ext cx="66737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29">
            <a:extLst>
              <a:ext uri="{FF2B5EF4-FFF2-40B4-BE49-F238E27FC236}">
                <a16:creationId xmlns:a16="http://schemas.microsoft.com/office/drawing/2014/main" id="{ABE5DE8C-254D-177F-1D80-6ABCD0412591}"/>
              </a:ext>
            </a:extLst>
          </p:cNvPr>
          <p:cNvSpPr/>
          <p:nvPr/>
        </p:nvSpPr>
        <p:spPr>
          <a:xfrm>
            <a:off x="5519530" y="4866059"/>
            <a:ext cx="512064" cy="5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30">
            <a:extLst>
              <a:ext uri="{FF2B5EF4-FFF2-40B4-BE49-F238E27FC236}">
                <a16:creationId xmlns:a16="http://schemas.microsoft.com/office/drawing/2014/main" id="{82613E09-F710-5E3F-626C-1D6D140C03DA}"/>
              </a:ext>
            </a:extLst>
          </p:cNvPr>
          <p:cNvSpPr/>
          <p:nvPr/>
        </p:nvSpPr>
        <p:spPr>
          <a:xfrm>
            <a:off x="6698974" y="4866059"/>
            <a:ext cx="512064" cy="5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Connector 31">
            <a:extLst>
              <a:ext uri="{FF2B5EF4-FFF2-40B4-BE49-F238E27FC236}">
                <a16:creationId xmlns:a16="http://schemas.microsoft.com/office/drawing/2014/main" id="{265AE87D-248F-4DFB-C7AC-1E31C1D3FE25}"/>
              </a:ext>
            </a:extLst>
          </p:cNvPr>
          <p:cNvCxnSpPr>
            <a:cxnSpLocks/>
            <a:stCxn id="20" idx="6"/>
            <a:endCxn id="21" idx="2"/>
          </p:cNvCxnSpPr>
          <p:nvPr/>
        </p:nvCxnSpPr>
        <p:spPr>
          <a:xfrm>
            <a:off x="6031594" y="5120059"/>
            <a:ext cx="6673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32">
            <a:extLst>
              <a:ext uri="{FF2B5EF4-FFF2-40B4-BE49-F238E27FC236}">
                <a16:creationId xmlns:a16="http://schemas.microsoft.com/office/drawing/2014/main" id="{7E9FEB03-5D48-A52D-0864-63ED1D856CA6}"/>
              </a:ext>
            </a:extLst>
          </p:cNvPr>
          <p:cNvCxnSpPr/>
          <p:nvPr/>
        </p:nvCxnSpPr>
        <p:spPr>
          <a:xfrm flipV="1">
            <a:off x="4858778" y="5128894"/>
            <a:ext cx="667380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51">
            <a:extLst>
              <a:ext uri="{FF2B5EF4-FFF2-40B4-BE49-F238E27FC236}">
                <a16:creationId xmlns:a16="http://schemas.microsoft.com/office/drawing/2014/main" id="{4B045B04-1BFC-B90D-DC99-041AAF5729C7}"/>
              </a:ext>
            </a:extLst>
          </p:cNvPr>
          <p:cNvSpPr/>
          <p:nvPr/>
        </p:nvSpPr>
        <p:spPr>
          <a:xfrm>
            <a:off x="1987827" y="2531471"/>
            <a:ext cx="512064" cy="5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52">
            <a:extLst>
              <a:ext uri="{FF2B5EF4-FFF2-40B4-BE49-F238E27FC236}">
                <a16:creationId xmlns:a16="http://schemas.microsoft.com/office/drawing/2014/main" id="{2C25D1EF-7CDF-84B5-DD5C-AA2AAE7E862D}"/>
              </a:ext>
            </a:extLst>
          </p:cNvPr>
          <p:cNvSpPr/>
          <p:nvPr/>
        </p:nvSpPr>
        <p:spPr>
          <a:xfrm>
            <a:off x="3167271" y="2531471"/>
            <a:ext cx="512064" cy="5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53">
            <a:extLst>
              <a:ext uri="{FF2B5EF4-FFF2-40B4-BE49-F238E27FC236}">
                <a16:creationId xmlns:a16="http://schemas.microsoft.com/office/drawing/2014/main" id="{F9C2075F-A654-F97F-565F-2DEE1B61D850}"/>
              </a:ext>
            </a:extLst>
          </p:cNvPr>
          <p:cNvSpPr/>
          <p:nvPr/>
        </p:nvSpPr>
        <p:spPr>
          <a:xfrm>
            <a:off x="4346714" y="2531471"/>
            <a:ext cx="512064" cy="5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5" name="Straight Connector 54">
            <a:extLst>
              <a:ext uri="{FF2B5EF4-FFF2-40B4-BE49-F238E27FC236}">
                <a16:creationId xmlns:a16="http://schemas.microsoft.com/office/drawing/2014/main" id="{D2BF4238-0478-A172-E0D4-E357288BE209}"/>
              </a:ext>
            </a:extLst>
          </p:cNvPr>
          <p:cNvCxnSpPr>
            <a:stCxn id="42" idx="6"/>
          </p:cNvCxnSpPr>
          <p:nvPr/>
        </p:nvCxnSpPr>
        <p:spPr>
          <a:xfrm flipV="1">
            <a:off x="2499891" y="2785470"/>
            <a:ext cx="667380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55">
            <a:extLst>
              <a:ext uri="{FF2B5EF4-FFF2-40B4-BE49-F238E27FC236}">
                <a16:creationId xmlns:a16="http://schemas.microsoft.com/office/drawing/2014/main" id="{9FFF25B4-80CB-3889-7A10-9B36C3F7F6E0}"/>
              </a:ext>
            </a:extLst>
          </p:cNvPr>
          <p:cNvCxnSpPr>
            <a:stCxn id="43" idx="6"/>
            <a:endCxn id="44" idx="2"/>
          </p:cNvCxnSpPr>
          <p:nvPr/>
        </p:nvCxnSpPr>
        <p:spPr>
          <a:xfrm>
            <a:off x="3679335" y="2785471"/>
            <a:ext cx="66737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56">
            <a:extLst>
              <a:ext uri="{FF2B5EF4-FFF2-40B4-BE49-F238E27FC236}">
                <a16:creationId xmlns:a16="http://schemas.microsoft.com/office/drawing/2014/main" id="{2845CA64-209D-4032-1291-0C457CD9B249}"/>
              </a:ext>
            </a:extLst>
          </p:cNvPr>
          <p:cNvSpPr/>
          <p:nvPr/>
        </p:nvSpPr>
        <p:spPr>
          <a:xfrm>
            <a:off x="5519530" y="2531470"/>
            <a:ext cx="512064" cy="5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57">
            <a:extLst>
              <a:ext uri="{FF2B5EF4-FFF2-40B4-BE49-F238E27FC236}">
                <a16:creationId xmlns:a16="http://schemas.microsoft.com/office/drawing/2014/main" id="{526470C8-096D-ADE1-0139-1FD083D0F669}"/>
              </a:ext>
            </a:extLst>
          </p:cNvPr>
          <p:cNvSpPr/>
          <p:nvPr/>
        </p:nvSpPr>
        <p:spPr>
          <a:xfrm>
            <a:off x="6698974" y="2531470"/>
            <a:ext cx="512064" cy="5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9" name="Straight Connector 58">
            <a:extLst>
              <a:ext uri="{FF2B5EF4-FFF2-40B4-BE49-F238E27FC236}">
                <a16:creationId xmlns:a16="http://schemas.microsoft.com/office/drawing/2014/main" id="{86E97424-65E5-1E15-8514-B13BFA1EE012}"/>
              </a:ext>
            </a:extLst>
          </p:cNvPr>
          <p:cNvCxnSpPr>
            <a:stCxn id="47" idx="6"/>
            <a:endCxn id="48" idx="2"/>
          </p:cNvCxnSpPr>
          <p:nvPr/>
        </p:nvCxnSpPr>
        <p:spPr>
          <a:xfrm>
            <a:off x="6031594" y="2785470"/>
            <a:ext cx="6673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59">
            <a:extLst>
              <a:ext uri="{FF2B5EF4-FFF2-40B4-BE49-F238E27FC236}">
                <a16:creationId xmlns:a16="http://schemas.microsoft.com/office/drawing/2014/main" id="{576EA11F-0C3A-B814-60EA-DF51E622593F}"/>
              </a:ext>
            </a:extLst>
          </p:cNvPr>
          <p:cNvCxnSpPr/>
          <p:nvPr/>
        </p:nvCxnSpPr>
        <p:spPr>
          <a:xfrm flipV="1">
            <a:off x="4858778" y="2794305"/>
            <a:ext cx="667380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60">
            <a:extLst>
              <a:ext uri="{FF2B5EF4-FFF2-40B4-BE49-F238E27FC236}">
                <a16:creationId xmlns:a16="http://schemas.microsoft.com/office/drawing/2014/main" id="{670CE02D-10A6-294A-24B4-86F102C54773}"/>
              </a:ext>
            </a:extLst>
          </p:cNvPr>
          <p:cNvCxnSpPr>
            <a:stCxn id="6" idx="0"/>
            <a:endCxn id="42" idx="4"/>
          </p:cNvCxnSpPr>
          <p:nvPr/>
        </p:nvCxnSpPr>
        <p:spPr>
          <a:xfrm flipV="1">
            <a:off x="2243859" y="3039471"/>
            <a:ext cx="0" cy="6581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64">
            <a:extLst>
              <a:ext uri="{FF2B5EF4-FFF2-40B4-BE49-F238E27FC236}">
                <a16:creationId xmlns:a16="http://schemas.microsoft.com/office/drawing/2014/main" id="{A2499AF4-E450-9BB8-CF5F-8110436D94D2}"/>
              </a:ext>
            </a:extLst>
          </p:cNvPr>
          <p:cNvCxnSpPr/>
          <p:nvPr/>
        </p:nvCxnSpPr>
        <p:spPr>
          <a:xfrm flipV="1">
            <a:off x="3412259" y="3039471"/>
            <a:ext cx="0" cy="6581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65">
            <a:extLst>
              <a:ext uri="{FF2B5EF4-FFF2-40B4-BE49-F238E27FC236}">
                <a16:creationId xmlns:a16="http://schemas.microsoft.com/office/drawing/2014/main" id="{636E18C4-70E2-62B2-C085-53125D54BD72}"/>
              </a:ext>
            </a:extLst>
          </p:cNvPr>
          <p:cNvCxnSpPr/>
          <p:nvPr/>
        </p:nvCxnSpPr>
        <p:spPr>
          <a:xfrm flipV="1">
            <a:off x="4602746" y="3039471"/>
            <a:ext cx="0" cy="6581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66">
            <a:extLst>
              <a:ext uri="{FF2B5EF4-FFF2-40B4-BE49-F238E27FC236}">
                <a16:creationId xmlns:a16="http://schemas.microsoft.com/office/drawing/2014/main" id="{6B96B353-E4EE-8EB0-335F-6C6598D63AA0}"/>
              </a:ext>
            </a:extLst>
          </p:cNvPr>
          <p:cNvCxnSpPr/>
          <p:nvPr/>
        </p:nvCxnSpPr>
        <p:spPr>
          <a:xfrm flipV="1">
            <a:off x="5782190" y="3039470"/>
            <a:ext cx="0" cy="6581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67">
            <a:extLst>
              <a:ext uri="{FF2B5EF4-FFF2-40B4-BE49-F238E27FC236}">
                <a16:creationId xmlns:a16="http://schemas.microsoft.com/office/drawing/2014/main" id="{1B9289C8-16A1-FDE5-0354-81911C9CE13A}"/>
              </a:ext>
            </a:extLst>
          </p:cNvPr>
          <p:cNvCxnSpPr/>
          <p:nvPr/>
        </p:nvCxnSpPr>
        <p:spPr>
          <a:xfrm flipV="1">
            <a:off x="6961633" y="3039471"/>
            <a:ext cx="0" cy="6581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69">
            <a:extLst>
              <a:ext uri="{FF2B5EF4-FFF2-40B4-BE49-F238E27FC236}">
                <a16:creationId xmlns:a16="http://schemas.microsoft.com/office/drawing/2014/main" id="{55A1C4CB-3FBE-4C98-85DE-45A91A33ABB6}"/>
              </a:ext>
            </a:extLst>
          </p:cNvPr>
          <p:cNvCxnSpPr/>
          <p:nvPr/>
        </p:nvCxnSpPr>
        <p:spPr>
          <a:xfrm flipV="1">
            <a:off x="2243859" y="4207871"/>
            <a:ext cx="0" cy="6581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70">
            <a:extLst>
              <a:ext uri="{FF2B5EF4-FFF2-40B4-BE49-F238E27FC236}">
                <a16:creationId xmlns:a16="http://schemas.microsoft.com/office/drawing/2014/main" id="{3EC0E86A-A5D3-1524-71C7-DDB57989F10A}"/>
              </a:ext>
            </a:extLst>
          </p:cNvPr>
          <p:cNvCxnSpPr/>
          <p:nvPr/>
        </p:nvCxnSpPr>
        <p:spPr>
          <a:xfrm flipV="1">
            <a:off x="3412259" y="4207871"/>
            <a:ext cx="0" cy="6581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71">
            <a:extLst>
              <a:ext uri="{FF2B5EF4-FFF2-40B4-BE49-F238E27FC236}">
                <a16:creationId xmlns:a16="http://schemas.microsoft.com/office/drawing/2014/main" id="{65CA63FE-EE29-FC02-C215-7675EED878DE}"/>
              </a:ext>
            </a:extLst>
          </p:cNvPr>
          <p:cNvCxnSpPr/>
          <p:nvPr/>
        </p:nvCxnSpPr>
        <p:spPr>
          <a:xfrm flipV="1">
            <a:off x="4602746" y="4207871"/>
            <a:ext cx="0" cy="6581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72">
            <a:extLst>
              <a:ext uri="{FF2B5EF4-FFF2-40B4-BE49-F238E27FC236}">
                <a16:creationId xmlns:a16="http://schemas.microsoft.com/office/drawing/2014/main" id="{CB119B7E-D3F5-D3E9-A003-C58C14F6AE0B}"/>
              </a:ext>
            </a:extLst>
          </p:cNvPr>
          <p:cNvCxnSpPr/>
          <p:nvPr/>
        </p:nvCxnSpPr>
        <p:spPr>
          <a:xfrm flipV="1">
            <a:off x="5782190" y="4207870"/>
            <a:ext cx="0" cy="6581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73">
            <a:extLst>
              <a:ext uri="{FF2B5EF4-FFF2-40B4-BE49-F238E27FC236}">
                <a16:creationId xmlns:a16="http://schemas.microsoft.com/office/drawing/2014/main" id="{615D8540-20C0-E4AB-CCF5-F4B034B17BD8}"/>
              </a:ext>
            </a:extLst>
          </p:cNvPr>
          <p:cNvCxnSpPr/>
          <p:nvPr/>
        </p:nvCxnSpPr>
        <p:spPr>
          <a:xfrm flipV="1">
            <a:off x="6961633" y="4207871"/>
            <a:ext cx="0" cy="6581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B32EF08B-EF95-01BA-2974-01161A9E6BC5}"/>
              </a:ext>
            </a:extLst>
          </p:cNvPr>
          <p:cNvSpPr txBox="1"/>
          <p:nvPr/>
        </p:nvSpPr>
        <p:spPr>
          <a:xfrm>
            <a:off x="2683563" y="2413063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4C77671-2994-EA05-0C0C-FAA2F044C8C6}"/>
              </a:ext>
            </a:extLst>
          </p:cNvPr>
          <p:cNvSpPr txBox="1"/>
          <p:nvPr/>
        </p:nvSpPr>
        <p:spPr>
          <a:xfrm>
            <a:off x="2683563" y="3565527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07C1D31-7F81-79A7-7F34-AE104929EC47}"/>
              </a:ext>
            </a:extLst>
          </p:cNvPr>
          <p:cNvSpPr txBox="1"/>
          <p:nvPr/>
        </p:nvSpPr>
        <p:spPr>
          <a:xfrm>
            <a:off x="2683563" y="4750727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998C304-1163-ACCB-6EF9-3BF7275EAF2C}"/>
              </a:ext>
            </a:extLst>
          </p:cNvPr>
          <p:cNvSpPr txBox="1"/>
          <p:nvPr/>
        </p:nvSpPr>
        <p:spPr>
          <a:xfrm>
            <a:off x="3840920" y="2413063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841EB8F-309E-5A25-B088-98A09DF59B6B}"/>
              </a:ext>
            </a:extLst>
          </p:cNvPr>
          <p:cNvSpPr txBox="1"/>
          <p:nvPr/>
        </p:nvSpPr>
        <p:spPr>
          <a:xfrm>
            <a:off x="3840920" y="3565527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C02FEB9-98BB-5537-0F74-D17FE641CED4}"/>
              </a:ext>
            </a:extLst>
          </p:cNvPr>
          <p:cNvSpPr txBox="1"/>
          <p:nvPr/>
        </p:nvSpPr>
        <p:spPr>
          <a:xfrm>
            <a:off x="3840920" y="4750727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840F2ED-0C09-6F5A-EEE0-081127D91526}"/>
              </a:ext>
            </a:extLst>
          </p:cNvPr>
          <p:cNvSpPr txBox="1"/>
          <p:nvPr/>
        </p:nvSpPr>
        <p:spPr>
          <a:xfrm>
            <a:off x="5022572" y="2413063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F850DCB-8F7D-0645-F940-F804503144D2}"/>
              </a:ext>
            </a:extLst>
          </p:cNvPr>
          <p:cNvSpPr txBox="1"/>
          <p:nvPr/>
        </p:nvSpPr>
        <p:spPr>
          <a:xfrm>
            <a:off x="5022572" y="3565527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0A7D04F-60C9-B876-CCEC-87C243EFD0FB}"/>
              </a:ext>
            </a:extLst>
          </p:cNvPr>
          <p:cNvSpPr txBox="1"/>
          <p:nvPr/>
        </p:nvSpPr>
        <p:spPr>
          <a:xfrm>
            <a:off x="5022572" y="4750727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55CD02D-75E0-C8FF-9F9C-87ECA9E22236}"/>
              </a:ext>
            </a:extLst>
          </p:cNvPr>
          <p:cNvSpPr txBox="1"/>
          <p:nvPr/>
        </p:nvSpPr>
        <p:spPr>
          <a:xfrm>
            <a:off x="6204224" y="2413063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0CC823B-5164-1F97-462E-98239FB1111D}"/>
              </a:ext>
            </a:extLst>
          </p:cNvPr>
          <p:cNvSpPr txBox="1"/>
          <p:nvPr/>
        </p:nvSpPr>
        <p:spPr>
          <a:xfrm>
            <a:off x="6204224" y="3565527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45332C6-8C5C-6FE5-F309-22F84035E777}"/>
              </a:ext>
            </a:extLst>
          </p:cNvPr>
          <p:cNvSpPr txBox="1"/>
          <p:nvPr/>
        </p:nvSpPr>
        <p:spPr>
          <a:xfrm>
            <a:off x="6204224" y="4750727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339DFF8-BB13-C72A-8CBA-20237E1E513B}"/>
              </a:ext>
            </a:extLst>
          </p:cNvPr>
          <p:cNvSpPr txBox="1"/>
          <p:nvPr/>
        </p:nvSpPr>
        <p:spPr>
          <a:xfrm>
            <a:off x="2243859" y="3174109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6A0C024-C158-861D-8D84-168A194C21C3}"/>
              </a:ext>
            </a:extLst>
          </p:cNvPr>
          <p:cNvSpPr txBox="1"/>
          <p:nvPr/>
        </p:nvSpPr>
        <p:spPr>
          <a:xfrm>
            <a:off x="2243859" y="4352598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67FC81E-BC4E-27D2-167C-55AEDE3F9820}"/>
              </a:ext>
            </a:extLst>
          </p:cNvPr>
          <p:cNvSpPr txBox="1"/>
          <p:nvPr/>
        </p:nvSpPr>
        <p:spPr>
          <a:xfrm>
            <a:off x="3413281" y="318082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BC6D5A5-70A3-D763-3D03-5319859DFF46}"/>
              </a:ext>
            </a:extLst>
          </p:cNvPr>
          <p:cNvSpPr txBox="1"/>
          <p:nvPr/>
        </p:nvSpPr>
        <p:spPr>
          <a:xfrm>
            <a:off x="3413281" y="4359309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289CEA4-BE22-F000-86BF-549E6C599007}"/>
              </a:ext>
            </a:extLst>
          </p:cNvPr>
          <p:cNvSpPr txBox="1"/>
          <p:nvPr/>
        </p:nvSpPr>
        <p:spPr>
          <a:xfrm>
            <a:off x="4602746" y="3169777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3AA8DC7-B6E6-376F-EB97-0F1804B07F10}"/>
              </a:ext>
            </a:extLst>
          </p:cNvPr>
          <p:cNvSpPr txBox="1"/>
          <p:nvPr/>
        </p:nvSpPr>
        <p:spPr>
          <a:xfrm>
            <a:off x="4602746" y="4348266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7FFA6CA-B81F-533A-E025-34C8A82277FC}"/>
              </a:ext>
            </a:extLst>
          </p:cNvPr>
          <p:cNvSpPr txBox="1"/>
          <p:nvPr/>
        </p:nvSpPr>
        <p:spPr>
          <a:xfrm>
            <a:off x="5782190" y="318082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4EA875D-2979-5DEE-2FA6-3B8787AD10A1}"/>
              </a:ext>
            </a:extLst>
          </p:cNvPr>
          <p:cNvSpPr txBox="1"/>
          <p:nvPr/>
        </p:nvSpPr>
        <p:spPr>
          <a:xfrm>
            <a:off x="5782190" y="4359309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7AF14C3-ADB8-3190-47A9-D1F31F30A53C}"/>
              </a:ext>
            </a:extLst>
          </p:cNvPr>
          <p:cNvSpPr txBox="1"/>
          <p:nvPr/>
        </p:nvSpPr>
        <p:spPr>
          <a:xfrm>
            <a:off x="6961633" y="3169777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C0BAA8B-B62B-1085-F10D-950CD34F2B7C}"/>
              </a:ext>
            </a:extLst>
          </p:cNvPr>
          <p:cNvSpPr txBox="1"/>
          <p:nvPr/>
        </p:nvSpPr>
        <p:spPr>
          <a:xfrm>
            <a:off x="6961633" y="4348266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1383DF1-1FA9-80D9-1444-101C30198CCD}"/>
              </a:ext>
            </a:extLst>
          </p:cNvPr>
          <p:cNvSpPr txBox="1"/>
          <p:nvPr/>
        </p:nvSpPr>
        <p:spPr>
          <a:xfrm>
            <a:off x="992668" y="2531470"/>
            <a:ext cx="737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605105D-FFCC-74F4-8C6E-55A5336104B3}"/>
              </a:ext>
            </a:extLst>
          </p:cNvPr>
          <p:cNvSpPr txBox="1"/>
          <p:nvPr/>
        </p:nvSpPr>
        <p:spPr>
          <a:xfrm>
            <a:off x="7390107" y="5120059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D44A17-959C-4592-94BB-C71ADF8B99DE}"/>
              </a:ext>
            </a:extLst>
          </p:cNvPr>
          <p:cNvSpPr txBox="1"/>
          <p:nvPr/>
        </p:nvSpPr>
        <p:spPr>
          <a:xfrm>
            <a:off x="760492" y="1557196"/>
            <a:ext cx="7831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아래 </a:t>
            </a:r>
            <a:r>
              <a:rPr lang="en-US" altLang="ko-KR" dirty="0"/>
              <a:t>?</a:t>
            </a:r>
            <a:r>
              <a:rPr lang="ko-KR" altLang="en-US" dirty="0"/>
              <a:t>에 적절한 숫자들을 넣고 </a:t>
            </a:r>
            <a:r>
              <a:rPr lang="ko-KR" altLang="en-US" dirty="0" err="1"/>
              <a:t>그리디</a:t>
            </a:r>
            <a:r>
              <a:rPr lang="ko-KR" altLang="en-US" dirty="0"/>
              <a:t> 알고리즘</a:t>
            </a:r>
            <a:r>
              <a:rPr lang="en-US" altLang="ko-KR" dirty="0"/>
              <a:t>, Dynamic </a:t>
            </a:r>
            <a:r>
              <a:rPr lang="ko-KR" altLang="en-US" dirty="0"/>
              <a:t>알고리즘을 사용해서 </a:t>
            </a:r>
            <a:r>
              <a:rPr lang="ko-KR" altLang="en-US" dirty="0" err="1"/>
              <a:t>길찾기를</a:t>
            </a:r>
            <a:r>
              <a:rPr lang="ko-KR" altLang="en-US" dirty="0"/>
              <a:t> 진행해 보고 결과를 비교한 보고서를 작성하세요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492FFF-0460-F57A-821A-9258B6EE4B32}"/>
              </a:ext>
            </a:extLst>
          </p:cNvPr>
          <p:cNvSpPr txBox="1"/>
          <p:nvPr/>
        </p:nvSpPr>
        <p:spPr>
          <a:xfrm>
            <a:off x="3042655" y="5754583"/>
            <a:ext cx="3401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다양한 숫자들을 사용해주세요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AF653A-BB91-4053-B2E6-3B16D2ABC36E}"/>
              </a:ext>
            </a:extLst>
          </p:cNvPr>
          <p:cNvSpPr txBox="1"/>
          <p:nvPr/>
        </p:nvSpPr>
        <p:spPr>
          <a:xfrm>
            <a:off x="2078030" y="260964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1932D5C-ECEE-F66B-38D8-C1DEF6F75A0E}"/>
              </a:ext>
            </a:extLst>
          </p:cNvPr>
          <p:cNvSpPr txBox="1"/>
          <p:nvPr/>
        </p:nvSpPr>
        <p:spPr>
          <a:xfrm>
            <a:off x="3288552" y="2625717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A677FE6-F1C0-9B90-8541-118246308637}"/>
              </a:ext>
            </a:extLst>
          </p:cNvPr>
          <p:cNvSpPr txBox="1"/>
          <p:nvPr/>
        </p:nvSpPr>
        <p:spPr>
          <a:xfrm>
            <a:off x="3206611" y="3756905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9FE1439-6E8A-C17F-AFCB-E172C98B76B4}"/>
              </a:ext>
            </a:extLst>
          </p:cNvPr>
          <p:cNvSpPr txBox="1"/>
          <p:nvPr/>
        </p:nvSpPr>
        <p:spPr>
          <a:xfrm>
            <a:off x="4386884" y="3764308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3037E0-CFA1-1433-3513-2E35070A3D62}"/>
              </a:ext>
            </a:extLst>
          </p:cNvPr>
          <p:cNvSpPr txBox="1"/>
          <p:nvPr/>
        </p:nvSpPr>
        <p:spPr>
          <a:xfrm>
            <a:off x="5563875" y="3781404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FFE3726-55A3-927C-4105-BAE128BEC6E7}"/>
              </a:ext>
            </a:extLst>
          </p:cNvPr>
          <p:cNvSpPr txBox="1"/>
          <p:nvPr/>
        </p:nvSpPr>
        <p:spPr>
          <a:xfrm>
            <a:off x="5566630" y="4946969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A6EF22-5BEE-57D7-6FAE-351B352A0A74}"/>
              </a:ext>
            </a:extLst>
          </p:cNvPr>
          <p:cNvSpPr txBox="1"/>
          <p:nvPr/>
        </p:nvSpPr>
        <p:spPr>
          <a:xfrm>
            <a:off x="6734196" y="4954622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36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4E72B22-4757-947C-CF77-6B701ED38697}"/>
              </a:ext>
            </a:extLst>
          </p:cNvPr>
          <p:cNvCxnSpPr>
            <a:stCxn id="42" idx="6"/>
            <a:endCxn id="43" idx="2"/>
          </p:cNvCxnSpPr>
          <p:nvPr/>
        </p:nvCxnSpPr>
        <p:spPr>
          <a:xfrm>
            <a:off x="2499891" y="2785471"/>
            <a:ext cx="6673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BA17193-E7A0-94BD-8DC9-B4BDDE9CB515}"/>
              </a:ext>
            </a:extLst>
          </p:cNvPr>
          <p:cNvCxnSpPr>
            <a:cxnSpLocks/>
          </p:cNvCxnSpPr>
          <p:nvPr/>
        </p:nvCxnSpPr>
        <p:spPr>
          <a:xfrm>
            <a:off x="3413778" y="3039471"/>
            <a:ext cx="0" cy="6581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7130E4C-4069-EF76-3A73-803A8A79FCA2}"/>
              </a:ext>
            </a:extLst>
          </p:cNvPr>
          <p:cNvCxnSpPr/>
          <p:nvPr/>
        </p:nvCxnSpPr>
        <p:spPr>
          <a:xfrm>
            <a:off x="3679817" y="3950970"/>
            <a:ext cx="6673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27635233-638A-D2F9-2707-4F97801E0471}"/>
              </a:ext>
            </a:extLst>
          </p:cNvPr>
          <p:cNvCxnSpPr/>
          <p:nvPr/>
        </p:nvCxnSpPr>
        <p:spPr>
          <a:xfrm>
            <a:off x="4867920" y="3960494"/>
            <a:ext cx="6673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21D7F5EB-F49B-BEF3-1F3F-CA2A58AAFA53}"/>
              </a:ext>
            </a:extLst>
          </p:cNvPr>
          <p:cNvCxnSpPr>
            <a:cxnSpLocks/>
          </p:cNvCxnSpPr>
          <p:nvPr/>
        </p:nvCxnSpPr>
        <p:spPr>
          <a:xfrm>
            <a:off x="5781428" y="4213362"/>
            <a:ext cx="0" cy="6581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DCA9AEDB-1AB1-311F-45F4-6097FF2327FD}"/>
              </a:ext>
            </a:extLst>
          </p:cNvPr>
          <p:cNvCxnSpPr/>
          <p:nvPr/>
        </p:nvCxnSpPr>
        <p:spPr>
          <a:xfrm>
            <a:off x="6038241" y="5120238"/>
            <a:ext cx="6673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3" name="Straight Connector 170">
            <a:extLst>
              <a:ext uri="{FF2B5EF4-FFF2-40B4-BE49-F238E27FC236}">
                <a16:creationId xmlns:a16="http://schemas.microsoft.com/office/drawing/2014/main" id="{5EF75B98-96AA-B813-5B0E-87E39EE56C9B}"/>
              </a:ext>
            </a:extLst>
          </p:cNvPr>
          <p:cNvCxnSpPr/>
          <p:nvPr/>
        </p:nvCxnSpPr>
        <p:spPr>
          <a:xfrm flipH="1">
            <a:off x="2508276" y="2785470"/>
            <a:ext cx="667380" cy="0"/>
          </a:xfrm>
          <a:prstGeom prst="line">
            <a:avLst/>
          </a:prstGeom>
          <a:ln w="250825">
            <a:solidFill>
              <a:schemeClr val="accent4">
                <a:alpha val="58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170">
            <a:extLst>
              <a:ext uri="{FF2B5EF4-FFF2-40B4-BE49-F238E27FC236}">
                <a16:creationId xmlns:a16="http://schemas.microsoft.com/office/drawing/2014/main" id="{97DA5B4D-C6FD-1E8C-F52A-2DD7FC7CD460}"/>
              </a:ext>
            </a:extLst>
          </p:cNvPr>
          <p:cNvCxnSpPr/>
          <p:nvPr/>
        </p:nvCxnSpPr>
        <p:spPr>
          <a:xfrm flipH="1">
            <a:off x="3671698" y="3951660"/>
            <a:ext cx="667380" cy="0"/>
          </a:xfrm>
          <a:prstGeom prst="line">
            <a:avLst/>
          </a:prstGeom>
          <a:ln w="250825">
            <a:solidFill>
              <a:schemeClr val="accent4">
                <a:alpha val="58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170">
            <a:extLst>
              <a:ext uri="{FF2B5EF4-FFF2-40B4-BE49-F238E27FC236}">
                <a16:creationId xmlns:a16="http://schemas.microsoft.com/office/drawing/2014/main" id="{31EAE2C9-F99F-B197-17B6-645621C26B5A}"/>
              </a:ext>
            </a:extLst>
          </p:cNvPr>
          <p:cNvCxnSpPr/>
          <p:nvPr/>
        </p:nvCxnSpPr>
        <p:spPr>
          <a:xfrm flipH="1">
            <a:off x="4852150" y="3960494"/>
            <a:ext cx="667380" cy="0"/>
          </a:xfrm>
          <a:prstGeom prst="line">
            <a:avLst/>
          </a:prstGeom>
          <a:ln w="250825">
            <a:solidFill>
              <a:schemeClr val="accent4">
                <a:alpha val="58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170">
            <a:extLst>
              <a:ext uri="{FF2B5EF4-FFF2-40B4-BE49-F238E27FC236}">
                <a16:creationId xmlns:a16="http://schemas.microsoft.com/office/drawing/2014/main" id="{59B46B0F-BBB8-D05F-99B3-9D4DF0AE521F}"/>
              </a:ext>
            </a:extLst>
          </p:cNvPr>
          <p:cNvCxnSpPr/>
          <p:nvPr/>
        </p:nvCxnSpPr>
        <p:spPr>
          <a:xfrm flipH="1">
            <a:off x="6031594" y="5120059"/>
            <a:ext cx="667380" cy="0"/>
          </a:xfrm>
          <a:prstGeom prst="line">
            <a:avLst/>
          </a:prstGeom>
          <a:ln w="250825">
            <a:solidFill>
              <a:schemeClr val="accent4">
                <a:alpha val="58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171">
            <a:extLst>
              <a:ext uri="{FF2B5EF4-FFF2-40B4-BE49-F238E27FC236}">
                <a16:creationId xmlns:a16="http://schemas.microsoft.com/office/drawing/2014/main" id="{F422AE26-02A0-0B46-7B6E-B6F945D3BA02}"/>
              </a:ext>
            </a:extLst>
          </p:cNvPr>
          <p:cNvCxnSpPr/>
          <p:nvPr/>
        </p:nvCxnSpPr>
        <p:spPr>
          <a:xfrm flipV="1">
            <a:off x="3412259" y="3039471"/>
            <a:ext cx="0" cy="658189"/>
          </a:xfrm>
          <a:prstGeom prst="line">
            <a:avLst/>
          </a:prstGeom>
          <a:ln w="250825">
            <a:solidFill>
              <a:schemeClr val="accent4">
                <a:alpha val="58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171">
            <a:extLst>
              <a:ext uri="{FF2B5EF4-FFF2-40B4-BE49-F238E27FC236}">
                <a16:creationId xmlns:a16="http://schemas.microsoft.com/office/drawing/2014/main" id="{E75713B3-5FEB-190B-1B63-AD9437DDF9E6}"/>
              </a:ext>
            </a:extLst>
          </p:cNvPr>
          <p:cNvCxnSpPr/>
          <p:nvPr/>
        </p:nvCxnSpPr>
        <p:spPr>
          <a:xfrm flipV="1">
            <a:off x="5785087" y="4203837"/>
            <a:ext cx="0" cy="658189"/>
          </a:xfrm>
          <a:prstGeom prst="line">
            <a:avLst/>
          </a:prstGeom>
          <a:ln w="250825">
            <a:solidFill>
              <a:schemeClr val="accent4">
                <a:alpha val="58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98297F4D-B692-DBF1-9F0D-60DA6A2A7F92}"/>
              </a:ext>
            </a:extLst>
          </p:cNvPr>
          <p:cNvSpPr txBox="1"/>
          <p:nvPr/>
        </p:nvSpPr>
        <p:spPr>
          <a:xfrm>
            <a:off x="4459019" y="26162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08B56A6-732F-82E6-DCE8-E6CDF0B7376A}"/>
              </a:ext>
            </a:extLst>
          </p:cNvPr>
          <p:cNvSpPr txBox="1"/>
          <p:nvPr/>
        </p:nvSpPr>
        <p:spPr>
          <a:xfrm>
            <a:off x="5544419" y="2616192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A0FA9FB-D306-C530-52A2-5F02C77B50F4}"/>
              </a:ext>
            </a:extLst>
          </p:cNvPr>
          <p:cNvSpPr txBox="1"/>
          <p:nvPr/>
        </p:nvSpPr>
        <p:spPr>
          <a:xfrm>
            <a:off x="6723863" y="2625717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17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9921185-8DF5-646E-BFC5-F0FD9519D1D7}"/>
              </a:ext>
            </a:extLst>
          </p:cNvPr>
          <p:cNvSpPr txBox="1"/>
          <p:nvPr/>
        </p:nvSpPr>
        <p:spPr>
          <a:xfrm>
            <a:off x="2078030" y="3771868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42CEBBA-6CAF-A3FF-5132-81EDE30D5F7A}"/>
              </a:ext>
            </a:extLst>
          </p:cNvPr>
          <p:cNvSpPr txBox="1"/>
          <p:nvPr/>
        </p:nvSpPr>
        <p:spPr>
          <a:xfrm>
            <a:off x="6723863" y="3787945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29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D485F04-C54F-E4E5-42A6-427EE44DD888}"/>
              </a:ext>
            </a:extLst>
          </p:cNvPr>
          <p:cNvSpPr txBox="1"/>
          <p:nvPr/>
        </p:nvSpPr>
        <p:spPr>
          <a:xfrm>
            <a:off x="3206611" y="4946969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8BD2A95-B03C-21FB-5A48-431D32FF72EB}"/>
              </a:ext>
            </a:extLst>
          </p:cNvPr>
          <p:cNvSpPr txBox="1"/>
          <p:nvPr/>
        </p:nvSpPr>
        <p:spPr>
          <a:xfrm>
            <a:off x="2078030" y="4961932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9A283B2-13D3-7B26-DCDA-754F789CE02A}"/>
              </a:ext>
            </a:extLst>
          </p:cNvPr>
          <p:cNvSpPr txBox="1"/>
          <p:nvPr/>
        </p:nvSpPr>
        <p:spPr>
          <a:xfrm>
            <a:off x="4359944" y="4935572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22</a:t>
            </a: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F9ABD811-389F-FF5C-7148-FC19ABBA5147}"/>
              </a:ext>
            </a:extLst>
          </p:cNvPr>
          <p:cNvCxnSpPr>
            <a:cxnSpLocks/>
          </p:cNvCxnSpPr>
          <p:nvPr/>
        </p:nvCxnSpPr>
        <p:spPr>
          <a:xfrm>
            <a:off x="2243859" y="3039471"/>
            <a:ext cx="0" cy="6581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019B94BF-A4CB-9C81-B09E-B5CDE28F5FB3}"/>
              </a:ext>
            </a:extLst>
          </p:cNvPr>
          <p:cNvCxnSpPr>
            <a:cxnSpLocks/>
          </p:cNvCxnSpPr>
          <p:nvPr/>
        </p:nvCxnSpPr>
        <p:spPr>
          <a:xfrm>
            <a:off x="2243859" y="4203836"/>
            <a:ext cx="0" cy="6581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71C22F42-246D-B21F-2681-FDAC426694F2}"/>
              </a:ext>
            </a:extLst>
          </p:cNvPr>
          <p:cNvCxnSpPr/>
          <p:nvPr/>
        </p:nvCxnSpPr>
        <p:spPr>
          <a:xfrm>
            <a:off x="3671698" y="2782395"/>
            <a:ext cx="6673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46D639F7-0421-066C-65D5-4BC192E2671B}"/>
              </a:ext>
            </a:extLst>
          </p:cNvPr>
          <p:cNvCxnSpPr/>
          <p:nvPr/>
        </p:nvCxnSpPr>
        <p:spPr>
          <a:xfrm>
            <a:off x="4857989" y="2794996"/>
            <a:ext cx="6673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4D494009-8522-4BC7-4D0F-F9DDEE26E050}"/>
              </a:ext>
            </a:extLst>
          </p:cNvPr>
          <p:cNvCxnSpPr/>
          <p:nvPr/>
        </p:nvCxnSpPr>
        <p:spPr>
          <a:xfrm>
            <a:off x="6031594" y="2779903"/>
            <a:ext cx="6673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91168AA3-CC1A-57D9-BE3C-38C75D92D288}"/>
              </a:ext>
            </a:extLst>
          </p:cNvPr>
          <p:cNvCxnSpPr/>
          <p:nvPr/>
        </p:nvCxnSpPr>
        <p:spPr>
          <a:xfrm>
            <a:off x="6056483" y="3951659"/>
            <a:ext cx="6673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80167F42-7B64-0747-B01F-27D9FBA668E7}"/>
              </a:ext>
            </a:extLst>
          </p:cNvPr>
          <p:cNvCxnSpPr/>
          <p:nvPr/>
        </p:nvCxnSpPr>
        <p:spPr>
          <a:xfrm>
            <a:off x="2508276" y="5128894"/>
            <a:ext cx="6673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6D82664D-3C7E-C6C6-C8AC-B4E045C61F39}"/>
              </a:ext>
            </a:extLst>
          </p:cNvPr>
          <p:cNvCxnSpPr>
            <a:cxnSpLocks/>
          </p:cNvCxnSpPr>
          <p:nvPr/>
        </p:nvCxnSpPr>
        <p:spPr>
          <a:xfrm>
            <a:off x="3413778" y="4210077"/>
            <a:ext cx="0" cy="6581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DEFEFB72-A68A-997F-DA33-745940B566A5}"/>
              </a:ext>
            </a:extLst>
          </p:cNvPr>
          <p:cNvCxnSpPr>
            <a:cxnSpLocks/>
          </p:cNvCxnSpPr>
          <p:nvPr/>
        </p:nvCxnSpPr>
        <p:spPr>
          <a:xfrm>
            <a:off x="4602746" y="4203835"/>
            <a:ext cx="0" cy="6581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161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2</a:t>
            </a:r>
            <a:endParaRPr 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9D5E7DA-E051-1F8D-EF65-1D5A3301D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아래 내용들을 </a:t>
            </a:r>
            <a:r>
              <a:rPr lang="ko-KR" altLang="en-US" dirty="0" err="1"/>
              <a:t>슈도코드로</a:t>
            </a:r>
            <a:r>
              <a:rPr lang="ko-KR" altLang="en-US" dirty="0"/>
              <a:t> 나타내세요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2</a:t>
            </a:r>
            <a:r>
              <a:rPr lang="ko-KR" altLang="en-US" dirty="0"/>
              <a:t>차원 배열 혹은 그 외에 </a:t>
            </a:r>
            <a:r>
              <a:rPr lang="en-US" altLang="ko-KR" dirty="0"/>
              <a:t>map</a:t>
            </a:r>
            <a:r>
              <a:rPr lang="ko-KR" altLang="en-US" dirty="0"/>
              <a:t>을 표현할 수 있는 라이브러리를 사용해서 문제</a:t>
            </a:r>
            <a:r>
              <a:rPr lang="en-US" altLang="ko-KR" dirty="0"/>
              <a:t>1</a:t>
            </a:r>
            <a:r>
              <a:rPr lang="ko-KR" altLang="en-US" dirty="0"/>
              <a:t>번의 길을 코드로 구현한다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r>
              <a:rPr lang="ko-KR" altLang="en-US" dirty="0"/>
              <a:t>위에서 만든 </a:t>
            </a:r>
            <a:r>
              <a:rPr lang="en-US" altLang="ko-KR" dirty="0"/>
              <a:t>map</a:t>
            </a:r>
            <a:r>
              <a:rPr lang="ko-KR" altLang="en-US" dirty="0"/>
              <a:t>을 파라미터로 사용하고 </a:t>
            </a:r>
            <a:r>
              <a:rPr lang="en-US" altLang="ko-KR" dirty="0"/>
              <a:t>End </a:t>
            </a:r>
            <a:r>
              <a:rPr lang="ko-KR" altLang="en-US" dirty="0"/>
              <a:t>위치의 값을 </a:t>
            </a:r>
            <a:r>
              <a:rPr lang="en-US" altLang="ko-KR" dirty="0"/>
              <a:t>return </a:t>
            </a:r>
            <a:r>
              <a:rPr lang="ko-KR" altLang="en-US" dirty="0"/>
              <a:t>하는 </a:t>
            </a:r>
            <a:r>
              <a:rPr lang="ko-KR" altLang="en-US" dirty="0" err="1"/>
              <a:t>그리디</a:t>
            </a:r>
            <a:r>
              <a:rPr lang="ko-KR" altLang="en-US" dirty="0"/>
              <a:t> 알고리즘</a:t>
            </a:r>
            <a:r>
              <a:rPr lang="en-US" altLang="ko-KR" dirty="0"/>
              <a:t>, </a:t>
            </a:r>
            <a:r>
              <a:rPr lang="ko-KR" altLang="en-US" dirty="0"/>
              <a:t>다이나믹 알고리즘을 작성하세요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585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3</a:t>
            </a:r>
            <a:endParaRPr 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9D5E7DA-E051-1F8D-EF65-1D5A3301D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문제 </a:t>
            </a:r>
            <a:r>
              <a:rPr lang="en-US" altLang="ko-KR" dirty="0"/>
              <a:t>2</a:t>
            </a:r>
            <a:r>
              <a:rPr lang="ko-KR" altLang="en-US" dirty="0"/>
              <a:t>를 자신이 사용하는 프로그래밍 언어로 구현하세요</a:t>
            </a:r>
            <a:r>
              <a:rPr lang="en-US" altLang="ko-KR" dirty="0"/>
              <a:t>.</a:t>
            </a:r>
          </a:p>
        </p:txBody>
      </p:sp>
      <p:sp>
        <p:nvSpPr>
          <p:cNvPr id="3" name="Oval 3">
            <a:extLst>
              <a:ext uri="{FF2B5EF4-FFF2-40B4-BE49-F238E27FC236}">
                <a16:creationId xmlns:a16="http://schemas.microsoft.com/office/drawing/2014/main" id="{DC0D3E39-B23C-C614-6CEF-5F79E21ABFF4}"/>
              </a:ext>
            </a:extLst>
          </p:cNvPr>
          <p:cNvSpPr/>
          <p:nvPr/>
        </p:nvSpPr>
        <p:spPr>
          <a:xfrm>
            <a:off x="1987827" y="3697660"/>
            <a:ext cx="512064" cy="5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4">
            <a:extLst>
              <a:ext uri="{FF2B5EF4-FFF2-40B4-BE49-F238E27FC236}">
                <a16:creationId xmlns:a16="http://schemas.microsoft.com/office/drawing/2014/main" id="{AFE55D27-F2B5-4B0E-ABBD-92063B12AA9D}"/>
              </a:ext>
            </a:extLst>
          </p:cNvPr>
          <p:cNvSpPr/>
          <p:nvPr/>
        </p:nvSpPr>
        <p:spPr>
          <a:xfrm>
            <a:off x="3167271" y="3697660"/>
            <a:ext cx="512064" cy="5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8D988FB-63FD-2959-5803-E06EB70893A1}"/>
              </a:ext>
            </a:extLst>
          </p:cNvPr>
          <p:cNvSpPr/>
          <p:nvPr/>
        </p:nvSpPr>
        <p:spPr>
          <a:xfrm>
            <a:off x="4346714" y="3697660"/>
            <a:ext cx="512064" cy="5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7">
            <a:extLst>
              <a:ext uri="{FF2B5EF4-FFF2-40B4-BE49-F238E27FC236}">
                <a16:creationId xmlns:a16="http://schemas.microsoft.com/office/drawing/2014/main" id="{A1C8A05C-DAB8-BC4D-2C00-A98303BFC8A6}"/>
              </a:ext>
            </a:extLst>
          </p:cNvPr>
          <p:cNvCxnSpPr>
            <a:stCxn id="3" idx="6"/>
          </p:cNvCxnSpPr>
          <p:nvPr/>
        </p:nvCxnSpPr>
        <p:spPr>
          <a:xfrm flipV="1">
            <a:off x="2499891" y="3951659"/>
            <a:ext cx="667380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8">
            <a:extLst>
              <a:ext uri="{FF2B5EF4-FFF2-40B4-BE49-F238E27FC236}">
                <a16:creationId xmlns:a16="http://schemas.microsoft.com/office/drawing/2014/main" id="{158B21B0-0784-3397-33E8-1D4B274B0CFF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3679335" y="3951660"/>
            <a:ext cx="66737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11">
            <a:extLst>
              <a:ext uri="{FF2B5EF4-FFF2-40B4-BE49-F238E27FC236}">
                <a16:creationId xmlns:a16="http://schemas.microsoft.com/office/drawing/2014/main" id="{C0FC115B-7D2D-DFCF-DD03-A5A1A0D274EF}"/>
              </a:ext>
            </a:extLst>
          </p:cNvPr>
          <p:cNvSpPr/>
          <p:nvPr/>
        </p:nvSpPr>
        <p:spPr>
          <a:xfrm>
            <a:off x="5519530" y="3697659"/>
            <a:ext cx="512064" cy="5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12">
            <a:extLst>
              <a:ext uri="{FF2B5EF4-FFF2-40B4-BE49-F238E27FC236}">
                <a16:creationId xmlns:a16="http://schemas.microsoft.com/office/drawing/2014/main" id="{8936A32E-B992-F4DD-2FAC-C4E71A5A5BA0}"/>
              </a:ext>
            </a:extLst>
          </p:cNvPr>
          <p:cNvSpPr/>
          <p:nvPr/>
        </p:nvSpPr>
        <p:spPr>
          <a:xfrm>
            <a:off x="6698974" y="3697659"/>
            <a:ext cx="512064" cy="5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4">
            <a:extLst>
              <a:ext uri="{FF2B5EF4-FFF2-40B4-BE49-F238E27FC236}">
                <a16:creationId xmlns:a16="http://schemas.microsoft.com/office/drawing/2014/main" id="{2BB53EFA-6A26-1764-77E0-8199CDEE28DE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6031594" y="3951659"/>
            <a:ext cx="6673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1">
            <a:extLst>
              <a:ext uri="{FF2B5EF4-FFF2-40B4-BE49-F238E27FC236}">
                <a16:creationId xmlns:a16="http://schemas.microsoft.com/office/drawing/2014/main" id="{B8770486-F8E2-69E5-BF72-60CF1C47730A}"/>
              </a:ext>
            </a:extLst>
          </p:cNvPr>
          <p:cNvCxnSpPr/>
          <p:nvPr/>
        </p:nvCxnSpPr>
        <p:spPr>
          <a:xfrm flipV="1">
            <a:off x="4858778" y="3960494"/>
            <a:ext cx="667380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24">
            <a:extLst>
              <a:ext uri="{FF2B5EF4-FFF2-40B4-BE49-F238E27FC236}">
                <a16:creationId xmlns:a16="http://schemas.microsoft.com/office/drawing/2014/main" id="{36AFA214-C993-208B-08A9-CC0EA4562795}"/>
              </a:ext>
            </a:extLst>
          </p:cNvPr>
          <p:cNvSpPr/>
          <p:nvPr/>
        </p:nvSpPr>
        <p:spPr>
          <a:xfrm>
            <a:off x="1987827" y="4866060"/>
            <a:ext cx="512064" cy="5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25">
            <a:extLst>
              <a:ext uri="{FF2B5EF4-FFF2-40B4-BE49-F238E27FC236}">
                <a16:creationId xmlns:a16="http://schemas.microsoft.com/office/drawing/2014/main" id="{213D245A-AB7B-A598-7FB5-0EE31A5CDB4E}"/>
              </a:ext>
            </a:extLst>
          </p:cNvPr>
          <p:cNvSpPr/>
          <p:nvPr/>
        </p:nvSpPr>
        <p:spPr>
          <a:xfrm>
            <a:off x="3167271" y="4866060"/>
            <a:ext cx="512064" cy="5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26">
            <a:extLst>
              <a:ext uri="{FF2B5EF4-FFF2-40B4-BE49-F238E27FC236}">
                <a16:creationId xmlns:a16="http://schemas.microsoft.com/office/drawing/2014/main" id="{954281CA-C8DB-0BFA-597A-37C68D2FF7D2}"/>
              </a:ext>
            </a:extLst>
          </p:cNvPr>
          <p:cNvSpPr/>
          <p:nvPr/>
        </p:nvSpPr>
        <p:spPr>
          <a:xfrm>
            <a:off x="4346714" y="4866060"/>
            <a:ext cx="512064" cy="5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27">
            <a:extLst>
              <a:ext uri="{FF2B5EF4-FFF2-40B4-BE49-F238E27FC236}">
                <a16:creationId xmlns:a16="http://schemas.microsoft.com/office/drawing/2014/main" id="{64541E69-F131-08F2-0D71-536B9DF2C007}"/>
              </a:ext>
            </a:extLst>
          </p:cNvPr>
          <p:cNvCxnSpPr>
            <a:cxnSpLocks/>
            <a:stCxn id="13" idx="6"/>
          </p:cNvCxnSpPr>
          <p:nvPr/>
        </p:nvCxnSpPr>
        <p:spPr>
          <a:xfrm flipV="1">
            <a:off x="2499891" y="5120059"/>
            <a:ext cx="667380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28">
            <a:extLst>
              <a:ext uri="{FF2B5EF4-FFF2-40B4-BE49-F238E27FC236}">
                <a16:creationId xmlns:a16="http://schemas.microsoft.com/office/drawing/2014/main" id="{4588CF97-02B9-907D-5420-E40AE9D2171B}"/>
              </a:ext>
            </a:extLst>
          </p:cNvPr>
          <p:cNvCxnSpPr>
            <a:cxnSpLocks/>
            <a:stCxn id="14" idx="6"/>
            <a:endCxn id="15" idx="2"/>
          </p:cNvCxnSpPr>
          <p:nvPr/>
        </p:nvCxnSpPr>
        <p:spPr>
          <a:xfrm>
            <a:off x="3679335" y="5120060"/>
            <a:ext cx="66737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29">
            <a:extLst>
              <a:ext uri="{FF2B5EF4-FFF2-40B4-BE49-F238E27FC236}">
                <a16:creationId xmlns:a16="http://schemas.microsoft.com/office/drawing/2014/main" id="{DB1CEA99-4B7D-CE0E-8DFE-DE8291B1237F}"/>
              </a:ext>
            </a:extLst>
          </p:cNvPr>
          <p:cNvSpPr/>
          <p:nvPr/>
        </p:nvSpPr>
        <p:spPr>
          <a:xfrm>
            <a:off x="5519530" y="4866059"/>
            <a:ext cx="512064" cy="5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30">
            <a:extLst>
              <a:ext uri="{FF2B5EF4-FFF2-40B4-BE49-F238E27FC236}">
                <a16:creationId xmlns:a16="http://schemas.microsoft.com/office/drawing/2014/main" id="{B6057F26-B426-D52B-E0DF-001DAE62D15F}"/>
              </a:ext>
            </a:extLst>
          </p:cNvPr>
          <p:cNvSpPr/>
          <p:nvPr/>
        </p:nvSpPr>
        <p:spPr>
          <a:xfrm>
            <a:off x="6698974" y="4866059"/>
            <a:ext cx="512064" cy="5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Connector 31">
            <a:extLst>
              <a:ext uri="{FF2B5EF4-FFF2-40B4-BE49-F238E27FC236}">
                <a16:creationId xmlns:a16="http://schemas.microsoft.com/office/drawing/2014/main" id="{0C8FF6ED-BFC7-7372-97DD-EEE29EE78DFC}"/>
              </a:ext>
            </a:extLst>
          </p:cNvPr>
          <p:cNvCxnSpPr>
            <a:cxnSpLocks/>
            <a:stCxn id="18" idx="6"/>
            <a:endCxn id="19" idx="2"/>
          </p:cNvCxnSpPr>
          <p:nvPr/>
        </p:nvCxnSpPr>
        <p:spPr>
          <a:xfrm>
            <a:off x="6031594" y="5120059"/>
            <a:ext cx="6673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32">
            <a:extLst>
              <a:ext uri="{FF2B5EF4-FFF2-40B4-BE49-F238E27FC236}">
                <a16:creationId xmlns:a16="http://schemas.microsoft.com/office/drawing/2014/main" id="{50807E5D-CF90-5745-F10D-B12463397710}"/>
              </a:ext>
            </a:extLst>
          </p:cNvPr>
          <p:cNvCxnSpPr/>
          <p:nvPr/>
        </p:nvCxnSpPr>
        <p:spPr>
          <a:xfrm flipV="1">
            <a:off x="4858778" y="5128894"/>
            <a:ext cx="667380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51">
            <a:extLst>
              <a:ext uri="{FF2B5EF4-FFF2-40B4-BE49-F238E27FC236}">
                <a16:creationId xmlns:a16="http://schemas.microsoft.com/office/drawing/2014/main" id="{80CD2D7E-542F-F549-C484-0E1EB8687E55}"/>
              </a:ext>
            </a:extLst>
          </p:cNvPr>
          <p:cNvSpPr/>
          <p:nvPr/>
        </p:nvSpPr>
        <p:spPr>
          <a:xfrm>
            <a:off x="1987827" y="2531471"/>
            <a:ext cx="512064" cy="5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52">
            <a:extLst>
              <a:ext uri="{FF2B5EF4-FFF2-40B4-BE49-F238E27FC236}">
                <a16:creationId xmlns:a16="http://schemas.microsoft.com/office/drawing/2014/main" id="{A8404A4A-F36E-FFD6-068F-EE10337BE9EC}"/>
              </a:ext>
            </a:extLst>
          </p:cNvPr>
          <p:cNvSpPr/>
          <p:nvPr/>
        </p:nvSpPr>
        <p:spPr>
          <a:xfrm>
            <a:off x="3167271" y="2531471"/>
            <a:ext cx="512064" cy="5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53">
            <a:extLst>
              <a:ext uri="{FF2B5EF4-FFF2-40B4-BE49-F238E27FC236}">
                <a16:creationId xmlns:a16="http://schemas.microsoft.com/office/drawing/2014/main" id="{1A018940-D775-E7B0-EF1B-B3937FD205DA}"/>
              </a:ext>
            </a:extLst>
          </p:cNvPr>
          <p:cNvSpPr/>
          <p:nvPr/>
        </p:nvSpPr>
        <p:spPr>
          <a:xfrm>
            <a:off x="4346714" y="2531471"/>
            <a:ext cx="512064" cy="5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Connector 54">
            <a:extLst>
              <a:ext uri="{FF2B5EF4-FFF2-40B4-BE49-F238E27FC236}">
                <a16:creationId xmlns:a16="http://schemas.microsoft.com/office/drawing/2014/main" id="{3A50A4FB-805B-8770-4F34-37D70894F552}"/>
              </a:ext>
            </a:extLst>
          </p:cNvPr>
          <p:cNvCxnSpPr>
            <a:stCxn id="22" idx="6"/>
          </p:cNvCxnSpPr>
          <p:nvPr/>
        </p:nvCxnSpPr>
        <p:spPr>
          <a:xfrm flipV="1">
            <a:off x="2499891" y="2785470"/>
            <a:ext cx="667380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55">
            <a:extLst>
              <a:ext uri="{FF2B5EF4-FFF2-40B4-BE49-F238E27FC236}">
                <a16:creationId xmlns:a16="http://schemas.microsoft.com/office/drawing/2014/main" id="{95E25175-7EC3-0E19-DEB4-0C7B773592F9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>
            <a:off x="3679335" y="2785471"/>
            <a:ext cx="66737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56">
            <a:extLst>
              <a:ext uri="{FF2B5EF4-FFF2-40B4-BE49-F238E27FC236}">
                <a16:creationId xmlns:a16="http://schemas.microsoft.com/office/drawing/2014/main" id="{925D1013-9E22-A42B-CE25-FB67591C1C05}"/>
              </a:ext>
            </a:extLst>
          </p:cNvPr>
          <p:cNvSpPr/>
          <p:nvPr/>
        </p:nvSpPr>
        <p:spPr>
          <a:xfrm>
            <a:off x="5519530" y="2531470"/>
            <a:ext cx="512064" cy="5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57">
            <a:extLst>
              <a:ext uri="{FF2B5EF4-FFF2-40B4-BE49-F238E27FC236}">
                <a16:creationId xmlns:a16="http://schemas.microsoft.com/office/drawing/2014/main" id="{B62F3FB5-390E-7786-D833-55AA04CAE1BE}"/>
              </a:ext>
            </a:extLst>
          </p:cNvPr>
          <p:cNvSpPr/>
          <p:nvPr/>
        </p:nvSpPr>
        <p:spPr>
          <a:xfrm>
            <a:off x="6698974" y="2531470"/>
            <a:ext cx="512064" cy="5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58">
            <a:extLst>
              <a:ext uri="{FF2B5EF4-FFF2-40B4-BE49-F238E27FC236}">
                <a16:creationId xmlns:a16="http://schemas.microsoft.com/office/drawing/2014/main" id="{BF8F3E7E-1B18-173C-3781-6FA1B654D79A}"/>
              </a:ext>
            </a:extLst>
          </p:cNvPr>
          <p:cNvCxnSpPr>
            <a:stCxn id="27" idx="6"/>
            <a:endCxn id="28" idx="2"/>
          </p:cNvCxnSpPr>
          <p:nvPr/>
        </p:nvCxnSpPr>
        <p:spPr>
          <a:xfrm>
            <a:off x="6031594" y="2785470"/>
            <a:ext cx="6673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59">
            <a:extLst>
              <a:ext uri="{FF2B5EF4-FFF2-40B4-BE49-F238E27FC236}">
                <a16:creationId xmlns:a16="http://schemas.microsoft.com/office/drawing/2014/main" id="{18D09841-9545-C4BE-774B-BEEF64DC4651}"/>
              </a:ext>
            </a:extLst>
          </p:cNvPr>
          <p:cNvCxnSpPr/>
          <p:nvPr/>
        </p:nvCxnSpPr>
        <p:spPr>
          <a:xfrm flipV="1">
            <a:off x="4858778" y="2794305"/>
            <a:ext cx="667380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60">
            <a:extLst>
              <a:ext uri="{FF2B5EF4-FFF2-40B4-BE49-F238E27FC236}">
                <a16:creationId xmlns:a16="http://schemas.microsoft.com/office/drawing/2014/main" id="{6AE314B2-1454-1567-2578-E819A012604B}"/>
              </a:ext>
            </a:extLst>
          </p:cNvPr>
          <p:cNvCxnSpPr>
            <a:stCxn id="3" idx="0"/>
            <a:endCxn id="22" idx="4"/>
          </p:cNvCxnSpPr>
          <p:nvPr/>
        </p:nvCxnSpPr>
        <p:spPr>
          <a:xfrm flipV="1">
            <a:off x="2243859" y="3039471"/>
            <a:ext cx="0" cy="6581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64">
            <a:extLst>
              <a:ext uri="{FF2B5EF4-FFF2-40B4-BE49-F238E27FC236}">
                <a16:creationId xmlns:a16="http://schemas.microsoft.com/office/drawing/2014/main" id="{B903819A-4385-9808-CDBC-46756EE3EB86}"/>
              </a:ext>
            </a:extLst>
          </p:cNvPr>
          <p:cNvCxnSpPr/>
          <p:nvPr/>
        </p:nvCxnSpPr>
        <p:spPr>
          <a:xfrm flipV="1">
            <a:off x="3412259" y="3039471"/>
            <a:ext cx="0" cy="6581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65">
            <a:extLst>
              <a:ext uri="{FF2B5EF4-FFF2-40B4-BE49-F238E27FC236}">
                <a16:creationId xmlns:a16="http://schemas.microsoft.com/office/drawing/2014/main" id="{B4EEC8BF-F0BC-1F91-30AF-5DC1FA9AAB68}"/>
              </a:ext>
            </a:extLst>
          </p:cNvPr>
          <p:cNvCxnSpPr/>
          <p:nvPr/>
        </p:nvCxnSpPr>
        <p:spPr>
          <a:xfrm flipV="1">
            <a:off x="4602746" y="3039471"/>
            <a:ext cx="0" cy="6581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66">
            <a:extLst>
              <a:ext uri="{FF2B5EF4-FFF2-40B4-BE49-F238E27FC236}">
                <a16:creationId xmlns:a16="http://schemas.microsoft.com/office/drawing/2014/main" id="{7F3B238A-5EE2-EA0F-104D-AE33DF83AE73}"/>
              </a:ext>
            </a:extLst>
          </p:cNvPr>
          <p:cNvCxnSpPr/>
          <p:nvPr/>
        </p:nvCxnSpPr>
        <p:spPr>
          <a:xfrm flipV="1">
            <a:off x="5782190" y="3039470"/>
            <a:ext cx="0" cy="6581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67">
            <a:extLst>
              <a:ext uri="{FF2B5EF4-FFF2-40B4-BE49-F238E27FC236}">
                <a16:creationId xmlns:a16="http://schemas.microsoft.com/office/drawing/2014/main" id="{32419BC6-5503-A60E-C0D2-23833D02D597}"/>
              </a:ext>
            </a:extLst>
          </p:cNvPr>
          <p:cNvCxnSpPr/>
          <p:nvPr/>
        </p:nvCxnSpPr>
        <p:spPr>
          <a:xfrm flipV="1">
            <a:off x="6961633" y="3039471"/>
            <a:ext cx="0" cy="6581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69">
            <a:extLst>
              <a:ext uri="{FF2B5EF4-FFF2-40B4-BE49-F238E27FC236}">
                <a16:creationId xmlns:a16="http://schemas.microsoft.com/office/drawing/2014/main" id="{2D2021D3-F8F5-4326-1153-85153C67BC5B}"/>
              </a:ext>
            </a:extLst>
          </p:cNvPr>
          <p:cNvCxnSpPr/>
          <p:nvPr/>
        </p:nvCxnSpPr>
        <p:spPr>
          <a:xfrm flipV="1">
            <a:off x="2243859" y="4207871"/>
            <a:ext cx="0" cy="6581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70">
            <a:extLst>
              <a:ext uri="{FF2B5EF4-FFF2-40B4-BE49-F238E27FC236}">
                <a16:creationId xmlns:a16="http://schemas.microsoft.com/office/drawing/2014/main" id="{41D76C2B-8906-83FA-8B10-63D478E6555F}"/>
              </a:ext>
            </a:extLst>
          </p:cNvPr>
          <p:cNvCxnSpPr/>
          <p:nvPr/>
        </p:nvCxnSpPr>
        <p:spPr>
          <a:xfrm flipV="1">
            <a:off x="3412259" y="4207871"/>
            <a:ext cx="0" cy="6581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71">
            <a:extLst>
              <a:ext uri="{FF2B5EF4-FFF2-40B4-BE49-F238E27FC236}">
                <a16:creationId xmlns:a16="http://schemas.microsoft.com/office/drawing/2014/main" id="{F7531C0F-83A1-C1A4-7973-55C67A23A042}"/>
              </a:ext>
            </a:extLst>
          </p:cNvPr>
          <p:cNvCxnSpPr/>
          <p:nvPr/>
        </p:nvCxnSpPr>
        <p:spPr>
          <a:xfrm flipV="1">
            <a:off x="4602746" y="4207871"/>
            <a:ext cx="0" cy="6581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72">
            <a:extLst>
              <a:ext uri="{FF2B5EF4-FFF2-40B4-BE49-F238E27FC236}">
                <a16:creationId xmlns:a16="http://schemas.microsoft.com/office/drawing/2014/main" id="{BAAACECE-9311-9E7E-C33A-02703F091DFD}"/>
              </a:ext>
            </a:extLst>
          </p:cNvPr>
          <p:cNvCxnSpPr/>
          <p:nvPr/>
        </p:nvCxnSpPr>
        <p:spPr>
          <a:xfrm flipV="1">
            <a:off x="5782190" y="4207870"/>
            <a:ext cx="0" cy="6581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73">
            <a:extLst>
              <a:ext uri="{FF2B5EF4-FFF2-40B4-BE49-F238E27FC236}">
                <a16:creationId xmlns:a16="http://schemas.microsoft.com/office/drawing/2014/main" id="{B76CAF36-324C-DECA-0EBA-2534BF010A5E}"/>
              </a:ext>
            </a:extLst>
          </p:cNvPr>
          <p:cNvCxnSpPr/>
          <p:nvPr/>
        </p:nvCxnSpPr>
        <p:spPr>
          <a:xfrm flipV="1">
            <a:off x="6961633" y="4207871"/>
            <a:ext cx="0" cy="6581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1E31DF6-A892-A9C4-73CF-23D8D7E81736}"/>
              </a:ext>
            </a:extLst>
          </p:cNvPr>
          <p:cNvSpPr txBox="1"/>
          <p:nvPr/>
        </p:nvSpPr>
        <p:spPr>
          <a:xfrm>
            <a:off x="2683563" y="2413063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DDB31A0-0831-A0C3-E9FC-F09AF4BAFE3D}"/>
              </a:ext>
            </a:extLst>
          </p:cNvPr>
          <p:cNvSpPr txBox="1"/>
          <p:nvPr/>
        </p:nvSpPr>
        <p:spPr>
          <a:xfrm>
            <a:off x="2683563" y="3565527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BE7026C-A4E9-5DCB-6207-E5B653BF989C}"/>
              </a:ext>
            </a:extLst>
          </p:cNvPr>
          <p:cNvSpPr txBox="1"/>
          <p:nvPr/>
        </p:nvSpPr>
        <p:spPr>
          <a:xfrm>
            <a:off x="2683563" y="4750727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34E910F-F73C-94BA-850A-F624864650BE}"/>
              </a:ext>
            </a:extLst>
          </p:cNvPr>
          <p:cNvSpPr txBox="1"/>
          <p:nvPr/>
        </p:nvSpPr>
        <p:spPr>
          <a:xfrm>
            <a:off x="3840920" y="2413063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5CF28A0-4733-17A8-46E4-A3318FC38DBC}"/>
              </a:ext>
            </a:extLst>
          </p:cNvPr>
          <p:cNvSpPr txBox="1"/>
          <p:nvPr/>
        </p:nvSpPr>
        <p:spPr>
          <a:xfrm>
            <a:off x="3840920" y="3565527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065C17A-411B-25B3-70EE-8F4203F7E872}"/>
              </a:ext>
            </a:extLst>
          </p:cNvPr>
          <p:cNvSpPr txBox="1"/>
          <p:nvPr/>
        </p:nvSpPr>
        <p:spPr>
          <a:xfrm>
            <a:off x="3840920" y="4750727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887818-5D89-CEB0-752A-CC1E1D627783}"/>
              </a:ext>
            </a:extLst>
          </p:cNvPr>
          <p:cNvSpPr txBox="1"/>
          <p:nvPr/>
        </p:nvSpPr>
        <p:spPr>
          <a:xfrm>
            <a:off x="5022572" y="2413063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411AA31-3542-C232-6D1C-BFB11693C92B}"/>
              </a:ext>
            </a:extLst>
          </p:cNvPr>
          <p:cNvSpPr txBox="1"/>
          <p:nvPr/>
        </p:nvSpPr>
        <p:spPr>
          <a:xfrm>
            <a:off x="5022572" y="3565527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0ADDED6-DBCE-1BAA-57F6-BF77CF6040BF}"/>
              </a:ext>
            </a:extLst>
          </p:cNvPr>
          <p:cNvSpPr txBox="1"/>
          <p:nvPr/>
        </p:nvSpPr>
        <p:spPr>
          <a:xfrm>
            <a:off x="5022572" y="4750727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4C53B31-BCCA-5A53-E6B6-DBA33AA3028A}"/>
              </a:ext>
            </a:extLst>
          </p:cNvPr>
          <p:cNvSpPr txBox="1"/>
          <p:nvPr/>
        </p:nvSpPr>
        <p:spPr>
          <a:xfrm>
            <a:off x="6204224" y="2413063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11F92B4-202D-8B20-E90E-F6186C9FD3F3}"/>
              </a:ext>
            </a:extLst>
          </p:cNvPr>
          <p:cNvSpPr txBox="1"/>
          <p:nvPr/>
        </p:nvSpPr>
        <p:spPr>
          <a:xfrm>
            <a:off x="6204224" y="3565527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8F1E03F-3FE3-AEDC-3A28-9B4876325A70}"/>
              </a:ext>
            </a:extLst>
          </p:cNvPr>
          <p:cNvSpPr txBox="1"/>
          <p:nvPr/>
        </p:nvSpPr>
        <p:spPr>
          <a:xfrm>
            <a:off x="6204224" y="4750727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B63761D-134D-BA5B-7D88-CB73D45BF176}"/>
              </a:ext>
            </a:extLst>
          </p:cNvPr>
          <p:cNvSpPr txBox="1"/>
          <p:nvPr/>
        </p:nvSpPr>
        <p:spPr>
          <a:xfrm>
            <a:off x="2243859" y="3174109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F5F76B5-56FE-62BC-2249-F8340353DA8A}"/>
              </a:ext>
            </a:extLst>
          </p:cNvPr>
          <p:cNvSpPr txBox="1"/>
          <p:nvPr/>
        </p:nvSpPr>
        <p:spPr>
          <a:xfrm>
            <a:off x="2243859" y="4352598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CCA133C-3675-1364-A74E-A7CD78E64BF6}"/>
              </a:ext>
            </a:extLst>
          </p:cNvPr>
          <p:cNvSpPr txBox="1"/>
          <p:nvPr/>
        </p:nvSpPr>
        <p:spPr>
          <a:xfrm>
            <a:off x="3413281" y="318082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BF3B4D0-AC37-9427-61FC-A3EB2240E55F}"/>
              </a:ext>
            </a:extLst>
          </p:cNvPr>
          <p:cNvSpPr txBox="1"/>
          <p:nvPr/>
        </p:nvSpPr>
        <p:spPr>
          <a:xfrm>
            <a:off x="3413281" y="4359309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76C6BD3-51B1-8FA2-E831-24ECD63031F3}"/>
              </a:ext>
            </a:extLst>
          </p:cNvPr>
          <p:cNvSpPr txBox="1"/>
          <p:nvPr/>
        </p:nvSpPr>
        <p:spPr>
          <a:xfrm>
            <a:off x="4602746" y="3169777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C9DDA3B-D69C-CBE2-6F08-802855BBB48C}"/>
              </a:ext>
            </a:extLst>
          </p:cNvPr>
          <p:cNvSpPr txBox="1"/>
          <p:nvPr/>
        </p:nvSpPr>
        <p:spPr>
          <a:xfrm>
            <a:off x="4602746" y="4348266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896CCD4-B5D4-5525-93BD-5403D4A07629}"/>
              </a:ext>
            </a:extLst>
          </p:cNvPr>
          <p:cNvSpPr txBox="1"/>
          <p:nvPr/>
        </p:nvSpPr>
        <p:spPr>
          <a:xfrm>
            <a:off x="5782190" y="318082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AC6FB4C-93AB-C0C4-5360-172902BD1EB5}"/>
              </a:ext>
            </a:extLst>
          </p:cNvPr>
          <p:cNvSpPr txBox="1"/>
          <p:nvPr/>
        </p:nvSpPr>
        <p:spPr>
          <a:xfrm>
            <a:off x="5782190" y="4359309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B6ADC80-CCF8-CEEE-A8B6-843A3269D754}"/>
              </a:ext>
            </a:extLst>
          </p:cNvPr>
          <p:cNvSpPr txBox="1"/>
          <p:nvPr/>
        </p:nvSpPr>
        <p:spPr>
          <a:xfrm>
            <a:off x="6961633" y="3169777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58C7FD9-7FCD-A24E-F80B-8D2111B1A68E}"/>
              </a:ext>
            </a:extLst>
          </p:cNvPr>
          <p:cNvSpPr txBox="1"/>
          <p:nvPr/>
        </p:nvSpPr>
        <p:spPr>
          <a:xfrm>
            <a:off x="6961633" y="4348266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92F7A6-FD95-8CBF-EFD8-C611E262AF5C}"/>
              </a:ext>
            </a:extLst>
          </p:cNvPr>
          <p:cNvSpPr txBox="1"/>
          <p:nvPr/>
        </p:nvSpPr>
        <p:spPr>
          <a:xfrm>
            <a:off x="992668" y="2531470"/>
            <a:ext cx="737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EC7C2EF-EB88-7C2F-79A7-77BF5D46D952}"/>
              </a:ext>
            </a:extLst>
          </p:cNvPr>
          <p:cNvSpPr txBox="1"/>
          <p:nvPr/>
        </p:nvSpPr>
        <p:spPr>
          <a:xfrm>
            <a:off x="7390107" y="5120059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7253391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824</TotalTime>
  <Words>478</Words>
  <Application>Microsoft Office PowerPoint</Application>
  <PresentationFormat>화면 슬라이드 쇼(4:3)</PresentationFormat>
  <Paragraphs>96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News Gothic MT</vt:lpstr>
      <vt:lpstr>Wingdings 2</vt:lpstr>
      <vt:lpstr>Breeze</vt:lpstr>
      <vt:lpstr>바이오인포매틱스의 이해</vt:lpstr>
      <vt:lpstr>시작하기 전에</vt:lpstr>
      <vt:lpstr>시작하기 전에</vt:lpstr>
      <vt:lpstr>문제 1</vt:lpstr>
      <vt:lpstr>문제 2</vt:lpstr>
      <vt:lpstr>문제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알고리즘의 이해</dc:title>
  <dc:creator>JONG WHA JOO</dc:creator>
  <cp:lastModifiedBy>이승현</cp:lastModifiedBy>
  <cp:revision>51</cp:revision>
  <dcterms:created xsi:type="dcterms:W3CDTF">2017-02-26T19:26:45Z</dcterms:created>
  <dcterms:modified xsi:type="dcterms:W3CDTF">2022-09-15T13:18:56Z</dcterms:modified>
</cp:coreProperties>
</file>