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D4B51-5A2F-4453-A3FC-24538A5E5FF6}" v="26" dt="2022-09-28T11:56:5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B06D4B51-5A2F-4453-A3FC-24538A5E5FF6}"/>
    <pc:docChg chg="undo custSel addSld modSld">
      <pc:chgData name="이승현" userId="ba2ba50f-118d-45f1-8572-edf4dd019973" providerId="ADAL" clId="{B06D4B51-5A2F-4453-A3FC-24538A5E5FF6}" dt="2022-09-28T11:56:56.387" v="310"/>
      <pc:docMkLst>
        <pc:docMk/>
      </pc:docMkLst>
      <pc:sldChg chg="addSp delSp modSp new mod">
        <pc:chgData name="이승현" userId="ba2ba50f-118d-45f1-8572-edf4dd019973" providerId="ADAL" clId="{B06D4B51-5A2F-4453-A3FC-24538A5E5FF6}" dt="2022-09-28T11:56:54.800" v="309"/>
        <pc:sldMkLst>
          <pc:docMk/>
          <pc:sldMk cId="3960492231" sldId="257"/>
        </pc:sldMkLst>
        <pc:spChg chg="del">
          <ac:chgData name="이승현" userId="ba2ba50f-118d-45f1-8572-edf4dd019973" providerId="ADAL" clId="{B06D4B51-5A2F-4453-A3FC-24538A5E5FF6}" dt="2022-09-28T11:18:33.321" v="1" actId="478"/>
          <ac:spMkLst>
            <pc:docMk/>
            <pc:sldMk cId="3960492231" sldId="257"/>
            <ac:spMk id="2" creationId="{9D3479B1-11DE-FD3A-C17B-9AF351E5B4DD}"/>
          </ac:spMkLst>
        </pc:spChg>
        <pc:spChg chg="del">
          <ac:chgData name="이승현" userId="ba2ba50f-118d-45f1-8572-edf4dd019973" providerId="ADAL" clId="{B06D4B51-5A2F-4453-A3FC-24538A5E5FF6}" dt="2022-09-28T11:18:34.363" v="2" actId="478"/>
          <ac:spMkLst>
            <pc:docMk/>
            <pc:sldMk cId="3960492231" sldId="257"/>
            <ac:spMk id="3" creationId="{B0A69FEE-8A7F-7DA9-BDA7-DD43CB6A3BD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4" creationId="{207C7EB4-4313-4893-7223-CAF032BC617A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" creationId="{86FA68F9-F8B8-AB02-9E0E-763F06B91DDF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6" creationId="{F7ADE0D4-7642-AD95-BCB5-0361AB319BBB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7" creationId="{9FD63BF4-8CA3-F3C5-BA31-CC0F81A56002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8" creationId="{990C227F-4E32-9BFB-3CB3-D92F5884B88C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9" creationId="{0D67DE48-B6E1-5BD3-3BF8-9F95E4B1D16A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0" creationId="{4939DB0F-4AE5-285B-7D2D-3842A1051F60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1" creationId="{0C026ACF-4767-F3E3-2ED4-9D423616582C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" creationId="{31360CC2-FDF3-624E-043B-C691D6201871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0" creationId="{359DF37B-9EDB-A1F9-C820-897DEB21215E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3" creationId="{8C164A34-C06A-9869-4B9B-291F0466638F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4" creationId="{C0ADE437-018C-7F0A-049C-087BE66DA2BA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" creationId="{BA03B65B-1051-66E5-4878-1BFCEEE0F41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6" creationId="{84E37DBF-F0D7-2AA1-B82F-AE2BC78BBED6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7" creationId="{3B8C7149-9BDC-9990-27FD-D56C2508793E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8" creationId="{BBDB101D-C2A0-A545-4945-5B5EF221B926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9" creationId="{D3C1D635-59E2-FE08-7518-2FBA761DF91B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30" creationId="{7DCFB908-0852-05A8-564B-8839511DB3AB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31" creationId="{5480FDF9-9D17-7C5B-C2E6-AF42909C74A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32" creationId="{1B18C3E0-3437-A9E5-F257-3DCE7C054551}"/>
          </ac:spMkLst>
        </pc:spChg>
        <pc:spChg chg="add del mod">
          <ac:chgData name="이승현" userId="ba2ba50f-118d-45f1-8572-edf4dd019973" providerId="ADAL" clId="{B06D4B51-5A2F-4453-A3FC-24538A5E5FF6}" dt="2022-09-28T11:18:50.825" v="5" actId="478"/>
          <ac:spMkLst>
            <pc:docMk/>
            <pc:sldMk cId="3960492231" sldId="257"/>
            <ac:spMk id="33" creationId="{6FB568A2-215A-EECD-0EE2-6CB85D3146AF}"/>
          </ac:spMkLst>
        </pc:spChg>
        <pc:spChg chg="add mod">
          <ac:chgData name="이승현" userId="ba2ba50f-118d-45f1-8572-edf4dd019973" providerId="ADAL" clId="{B06D4B51-5A2F-4453-A3FC-24538A5E5FF6}" dt="2022-09-28T11:46:14.260" v="108" actId="20577"/>
          <ac:spMkLst>
            <pc:docMk/>
            <pc:sldMk cId="3960492231" sldId="257"/>
            <ac:spMk id="34" creationId="{BEF33E18-A0CE-C44C-B6B0-57D0343E7A74}"/>
          </ac:spMkLst>
        </pc:spChg>
        <pc:spChg chg="add mod">
          <ac:chgData name="이승현" userId="ba2ba50f-118d-45f1-8572-edf4dd019973" providerId="ADAL" clId="{B06D4B51-5A2F-4453-A3FC-24538A5E5FF6}" dt="2022-09-28T11:45:58.556" v="102" actId="20577"/>
          <ac:spMkLst>
            <pc:docMk/>
            <pc:sldMk cId="3960492231" sldId="257"/>
            <ac:spMk id="35" creationId="{9BA85BEB-6C8B-25DA-3562-9DF3A153CA3D}"/>
          </ac:spMkLst>
        </pc:spChg>
        <pc:spChg chg="add mod">
          <ac:chgData name="이승현" userId="ba2ba50f-118d-45f1-8572-edf4dd019973" providerId="ADAL" clId="{B06D4B51-5A2F-4453-A3FC-24538A5E5FF6}" dt="2022-09-28T11:46:17.471" v="111" actId="20577"/>
          <ac:spMkLst>
            <pc:docMk/>
            <pc:sldMk cId="3960492231" sldId="257"/>
            <ac:spMk id="36" creationId="{33E236B0-B58E-7141-4FA1-BDEFE43EF982}"/>
          </ac:spMkLst>
        </pc:spChg>
        <pc:spChg chg="add mod">
          <ac:chgData name="이승현" userId="ba2ba50f-118d-45f1-8572-edf4dd019973" providerId="ADAL" clId="{B06D4B51-5A2F-4453-A3FC-24538A5E5FF6}" dt="2022-09-28T11:46:02.893" v="104" actId="20577"/>
          <ac:spMkLst>
            <pc:docMk/>
            <pc:sldMk cId="3960492231" sldId="257"/>
            <ac:spMk id="37" creationId="{04B6352E-BED4-41BC-F636-E1715347AF8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38" creationId="{E66A5717-F6DC-8DEF-B57B-8223C8125DE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39" creationId="{E9ED532D-F064-55EB-FF15-41AFA5DBB177}"/>
          </ac:spMkLst>
        </pc:spChg>
        <pc:spChg chg="add mod">
          <ac:chgData name="이승현" userId="ba2ba50f-118d-45f1-8572-edf4dd019973" providerId="ADAL" clId="{B06D4B51-5A2F-4453-A3FC-24538A5E5FF6}" dt="2022-09-28T11:52:46.223" v="263" actId="207"/>
          <ac:spMkLst>
            <pc:docMk/>
            <pc:sldMk cId="3960492231" sldId="257"/>
            <ac:spMk id="40" creationId="{3D222C95-F8EC-2427-EB55-E7F72B02C40D}"/>
          </ac:spMkLst>
        </pc:spChg>
        <pc:spChg chg="add mod">
          <ac:chgData name="이승현" userId="ba2ba50f-118d-45f1-8572-edf4dd019973" providerId="ADAL" clId="{B06D4B51-5A2F-4453-A3FC-24538A5E5FF6}" dt="2022-09-28T11:52:46.223" v="263" actId="207"/>
          <ac:spMkLst>
            <pc:docMk/>
            <pc:sldMk cId="3960492231" sldId="257"/>
            <ac:spMk id="41" creationId="{4B2E57EE-B59B-7378-EC6B-8409186D160A}"/>
          </ac:spMkLst>
        </pc:spChg>
        <pc:spChg chg="add mod">
          <ac:chgData name="이승현" userId="ba2ba50f-118d-45f1-8572-edf4dd019973" providerId="ADAL" clId="{B06D4B51-5A2F-4453-A3FC-24538A5E5FF6}" dt="2022-09-28T11:46:20.131" v="113" actId="20577"/>
          <ac:spMkLst>
            <pc:docMk/>
            <pc:sldMk cId="3960492231" sldId="257"/>
            <ac:spMk id="49" creationId="{BF12EE32-E3B0-8976-FD72-653FF2DC850A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0" creationId="{E8A6AA6B-522F-B7E5-4890-F7E3085AEC93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3" creationId="{A8910AE8-9993-A929-3591-0C10B0CA2B0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4" creationId="{58C144CB-2542-7C48-B213-4D08A250E172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5" creationId="{647F5B22-7B65-DF40-D6AF-5CF2021C4819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6" creationId="{861A2ADC-E6FB-5258-2AB0-B97EB09C9EC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7" creationId="{2A923C47-15FA-222D-D2FA-3D5F0FD24588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8" creationId="{67F09735-CA9B-972D-4066-9C2A1EF5FE68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59" creationId="{EB8D4F5E-686E-19C8-44F0-DA7EC8E94E25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60" creationId="{E8F307D3-3A90-B55F-9F71-F5C156CA836A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61" creationId="{00D58916-B6C7-C3BF-CEB7-C9726D8E3A07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2" creationId="{074D21D8-76B4-284E-FD4A-9084B5AF18CD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3" creationId="{A3D25F45-9A6D-C1EA-6CA7-534AB55B56E0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4" creationId="{63E09F30-D407-43E2-929B-2475A168253B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5" creationId="{5ABEB224-BAD5-E58A-0C94-0CCE617AEBB1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6" creationId="{D0376F8E-E0B4-041A-E3E4-914C427C8808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7" creationId="{37B762B0-1B9D-4F1A-9ECE-72D6A625CF03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8" creationId="{C986C73E-50AE-57D7-06B7-4D1A206F04EF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69" creationId="{C623964B-0CEA-D27F-3401-160CF7F9E01C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77" creationId="{1F94CB14-E580-1A99-6493-3137233FEC01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78" creationId="{CD677782-8C20-BC7E-F608-B8FCD0442639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1" creationId="{92BC1710-B8D7-9210-AB52-897A0B752CF3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2" creationId="{AFAC2AC6-BDDA-9070-1F59-5995DC94DC21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3" creationId="{06C35946-F885-9D98-D639-A9EEA355D32F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4" creationId="{8FDE7092-DBA2-AB68-4C0B-579794255648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5" creationId="{5AF4FBE7-0A4E-FC34-E10F-F80E4ADF52F6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6" creationId="{824C2852-B7FF-521B-3178-A6F831F87E56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7" creationId="{640D7213-BECF-C91D-EA9B-BDF3AC525C6F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8" creationId="{5957065B-95FC-8FB4-4234-1F6075BF8F4C}"/>
          </ac:spMkLst>
        </pc:spChg>
        <pc:spChg chg="add del mod">
          <ac:chgData name="이승현" userId="ba2ba50f-118d-45f1-8572-edf4dd019973" providerId="ADAL" clId="{B06D4B51-5A2F-4453-A3FC-24538A5E5FF6}" dt="2022-09-28T11:25:44.908" v="9"/>
          <ac:spMkLst>
            <pc:docMk/>
            <pc:sldMk cId="3960492231" sldId="257"/>
            <ac:spMk id="89" creationId="{D07288F2-B5C3-F340-67BE-76B556700DB7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0" creationId="{AB555879-E9D2-3E52-0D18-D60FB7E87C80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1" creationId="{3015641B-F444-6DBA-BFAA-0DA847E72198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2" creationId="{29215BFC-0300-D2A7-96A5-B60048132E7F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3" creationId="{B03B7D16-A509-D761-4A5C-69590E0ABFB6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4" creationId="{F7A3FA3E-7E63-E5D1-909F-C256F711EE43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5" creationId="{91C7CC1D-4857-27CB-D800-38FB1818F13A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6" creationId="{6D0D3A13-FD73-85B7-43D2-F9CF62768F9F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97" creationId="{0C403203-7B6F-6652-3B3D-51574281E7DF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05" creationId="{75D22579-0360-1E8F-C5DF-5951C22DD877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06" creationId="{A7D25A18-FEB7-5F5D-975C-03EFF655C228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09" creationId="{8DBFCE67-0450-571E-8206-29F66D3E4392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0" creationId="{BF5C589C-D45F-EBAE-97B3-FA230C96946B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1" creationId="{AB737472-EE42-7928-CDDB-9823C6693A43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2" creationId="{B9D43DE8-1D2C-CDAD-94E7-8FF103D7ED7C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3" creationId="{0BE0A5BA-55F8-AF49-2A83-895DD6B9FF6C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4" creationId="{44628D0B-7983-3443-F0B0-BF2ECC1D5AE0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5" creationId="{C8AA49CB-B9DC-FE03-B2C3-C1384CD8CF7C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6" creationId="{DC5E6F8F-39C1-2F81-5F14-ABA0F0340D7D}"/>
          </ac:spMkLst>
        </pc:spChg>
        <pc:spChg chg="add del mod">
          <ac:chgData name="이승현" userId="ba2ba50f-118d-45f1-8572-edf4dd019973" providerId="ADAL" clId="{B06D4B51-5A2F-4453-A3FC-24538A5E5FF6}" dt="2022-09-28T11:26:03.399" v="17"/>
          <ac:spMkLst>
            <pc:docMk/>
            <pc:sldMk cId="3960492231" sldId="257"/>
            <ac:spMk id="117" creationId="{5183C548-6A64-FA38-575F-1FE29A759367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18" creationId="{5963FDE9-D90A-677F-BA9C-4C50915A0804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19" creationId="{BD0E4F7B-F596-2542-CC8C-79BE62A46066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20" creationId="{2A4A63C5-4408-696D-E3F0-84024C827B63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21" creationId="{A33910ED-CD94-EC39-9E0F-6FF7ABA7E930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22" creationId="{5CA617EE-8772-A0E4-FED5-315BABCC36A0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23" creationId="{196EAC59-1751-E5F5-8A0C-16C8B5AE0765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24" creationId="{77D75EE7-1B0C-71D0-1FB6-6F98A25BE04B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25" creationId="{06B778FC-8DF5-BD67-0163-B6AC459A4501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33" creationId="{044AE897-3FCC-EBBB-89AE-9D8B702FC8B1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34" creationId="{211CD145-5B1B-82EF-28D4-5491EC3782E3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37" creationId="{7280DBC1-31CF-3577-BF27-67374DA149F7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38" creationId="{3E91C64E-3E94-DF24-AC68-B5C392594F73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39" creationId="{A528F320-8FA8-7A42-15DB-18E2DB6D4422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40" creationId="{8D500091-B5B7-4DA8-84F6-8083C4151D59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41" creationId="{E7F48CB5-C44B-42B7-C448-3580BA258BFC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42" creationId="{27A24262-6641-93D4-FA35-B428EB39A561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43" creationId="{3235D77C-0167-E92F-577A-797DC7166AE7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44" creationId="{AB6C5341-8484-B94B-6119-DB3DB73FEA61}"/>
          </ac:spMkLst>
        </pc:spChg>
        <pc:spChg chg="add del mod">
          <ac:chgData name="이승현" userId="ba2ba50f-118d-45f1-8572-edf4dd019973" providerId="ADAL" clId="{B06D4B51-5A2F-4453-A3FC-24538A5E5FF6}" dt="2022-09-28T11:26:02.289" v="15"/>
          <ac:spMkLst>
            <pc:docMk/>
            <pc:sldMk cId="3960492231" sldId="257"/>
            <ac:spMk id="145" creationId="{40964D24-6D8B-CE0D-3628-B50FE3892816}"/>
          </ac:spMkLst>
        </pc:spChg>
        <pc:spChg chg="add mod">
          <ac:chgData name="이승현" userId="ba2ba50f-118d-45f1-8572-edf4dd019973" providerId="ADAL" clId="{B06D4B51-5A2F-4453-A3FC-24538A5E5FF6}" dt="2022-09-28T11:45:26.638" v="90" actId="20577"/>
          <ac:spMkLst>
            <pc:docMk/>
            <pc:sldMk cId="3960492231" sldId="257"/>
            <ac:spMk id="146" creationId="{0A7AF08E-545A-475B-800F-8A86E500E5F3}"/>
          </ac:spMkLst>
        </pc:spChg>
        <pc:spChg chg="add mod">
          <ac:chgData name="이승현" userId="ba2ba50f-118d-45f1-8572-edf4dd019973" providerId="ADAL" clId="{B06D4B51-5A2F-4453-A3FC-24538A5E5FF6}" dt="2022-09-28T11:45:29.855" v="93" actId="20577"/>
          <ac:spMkLst>
            <pc:docMk/>
            <pc:sldMk cId="3960492231" sldId="257"/>
            <ac:spMk id="147" creationId="{3B72E5B2-5FBE-BD36-A58F-CB6682F9718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48" creationId="{4328870B-0812-AAFD-FA2F-1DA6827B1AF6}"/>
          </ac:spMkLst>
        </pc:spChg>
        <pc:spChg chg="add mod">
          <ac:chgData name="이승현" userId="ba2ba50f-118d-45f1-8572-edf4dd019973" providerId="ADAL" clId="{B06D4B51-5A2F-4453-A3FC-24538A5E5FF6}" dt="2022-09-28T11:45:33.333" v="95" actId="20577"/>
          <ac:spMkLst>
            <pc:docMk/>
            <pc:sldMk cId="3960492231" sldId="257"/>
            <ac:spMk id="149" creationId="{77D2005A-5A46-08C4-8FBF-E67AA09FE4AE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50" creationId="{872B3476-897C-D681-DBCC-30CCFEF8CC3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51" creationId="{69A8EDA8-F653-6C91-5BDA-5F20D5D52E27}"/>
          </ac:spMkLst>
        </pc:spChg>
        <pc:spChg chg="add mod">
          <ac:chgData name="이승현" userId="ba2ba50f-118d-45f1-8572-edf4dd019973" providerId="ADAL" clId="{B06D4B51-5A2F-4453-A3FC-24538A5E5FF6}" dt="2022-09-28T11:45:35.315" v="97" actId="20577"/>
          <ac:spMkLst>
            <pc:docMk/>
            <pc:sldMk cId="3960492231" sldId="257"/>
            <ac:spMk id="152" creationId="{1EA80275-1DB8-F474-5E7A-9D8094CB3780}"/>
          </ac:spMkLst>
        </pc:spChg>
        <pc:spChg chg="add mod">
          <ac:chgData name="이승현" userId="ba2ba50f-118d-45f1-8572-edf4dd019973" providerId="ADAL" clId="{B06D4B51-5A2F-4453-A3FC-24538A5E5FF6}" dt="2022-09-28T11:52:41.348" v="262" actId="207"/>
          <ac:spMkLst>
            <pc:docMk/>
            <pc:sldMk cId="3960492231" sldId="257"/>
            <ac:spMk id="153" creationId="{C030620D-D15F-2CE9-C106-E822B0B96F1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61" creationId="{93FD6608-DF04-15EF-40B5-30F3D66E6A5D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62" creationId="{E0EBE054-B938-39AD-BD03-E562D512E2B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65" creationId="{5A303BEC-49C4-1882-66ED-987193B8617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66" creationId="{FEDBFE8B-A08E-719E-A5BC-722DDAE47291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67" creationId="{51D080BD-1DC0-439F-75D5-11E79C82E955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68" creationId="{C3845BF9-5BB7-30D7-8C02-5AD99849E60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69" creationId="{E779124B-25A2-3608-CD7A-BF375C0EE628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70" creationId="{75376D19-BBCB-3253-D1B6-9896EEEBB7CC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71" creationId="{122B3733-27F7-55F7-5D23-7548822C524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72" creationId="{1AED4C19-F368-E68A-3547-BE6E71A2CE78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73" creationId="{26D1EA82-2086-3A7E-E186-5573FA5EB402}"/>
          </ac:spMkLst>
        </pc:spChg>
        <pc:spChg chg="add mod">
          <ac:chgData name="이승현" userId="ba2ba50f-118d-45f1-8572-edf4dd019973" providerId="ADAL" clId="{B06D4B51-5A2F-4453-A3FC-24538A5E5FF6}" dt="2022-09-28T11:47:19.180" v="132" actId="20577"/>
          <ac:spMkLst>
            <pc:docMk/>
            <pc:sldMk cId="3960492231" sldId="257"/>
            <ac:spMk id="174" creationId="{A38E6BE5-3BA4-E993-9ABA-CFAC08AE5E46}"/>
          </ac:spMkLst>
        </pc:spChg>
        <pc:spChg chg="add mod">
          <ac:chgData name="이승현" userId="ba2ba50f-118d-45f1-8572-edf4dd019973" providerId="ADAL" clId="{B06D4B51-5A2F-4453-A3FC-24538A5E5FF6}" dt="2022-09-28T11:46:52.473" v="121" actId="20577"/>
          <ac:spMkLst>
            <pc:docMk/>
            <pc:sldMk cId="3960492231" sldId="257"/>
            <ac:spMk id="175" creationId="{6232E361-02C6-3869-6CFC-4237F57D19CC}"/>
          </ac:spMkLst>
        </pc:spChg>
        <pc:spChg chg="add mod">
          <ac:chgData name="이승현" userId="ba2ba50f-118d-45f1-8572-edf4dd019973" providerId="ADAL" clId="{B06D4B51-5A2F-4453-A3FC-24538A5E5FF6}" dt="2022-09-28T11:47:24.922" v="133" actId="20577"/>
          <ac:spMkLst>
            <pc:docMk/>
            <pc:sldMk cId="3960492231" sldId="257"/>
            <ac:spMk id="176" creationId="{10B7F41D-D306-F616-1ACC-BF641B413612}"/>
          </ac:spMkLst>
        </pc:spChg>
        <pc:spChg chg="add mod">
          <ac:chgData name="이승현" userId="ba2ba50f-118d-45f1-8572-edf4dd019973" providerId="ADAL" clId="{B06D4B51-5A2F-4453-A3FC-24538A5E5FF6}" dt="2022-09-28T11:47:00.475" v="125" actId="20577"/>
          <ac:spMkLst>
            <pc:docMk/>
            <pc:sldMk cId="3960492231" sldId="257"/>
            <ac:spMk id="177" creationId="{F985B2E2-C9D4-DEAB-54BE-8C488F95C482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78" creationId="{31382C60-CCDE-7CE1-75F6-B7E3E622C6A0}"/>
          </ac:spMkLst>
        </pc:spChg>
        <pc:spChg chg="add mod">
          <ac:chgData name="이승현" userId="ba2ba50f-118d-45f1-8572-edf4dd019973" providerId="ADAL" clId="{B06D4B51-5A2F-4453-A3FC-24538A5E5FF6}" dt="2022-09-28T11:52:50.022" v="264" actId="207"/>
          <ac:spMkLst>
            <pc:docMk/>
            <pc:sldMk cId="3960492231" sldId="257"/>
            <ac:spMk id="179" creationId="{DD75DDA1-7ADA-E3B2-A5E4-9379708BAEDB}"/>
          </ac:spMkLst>
        </pc:spChg>
        <pc:spChg chg="add mod">
          <ac:chgData name="이승현" userId="ba2ba50f-118d-45f1-8572-edf4dd019973" providerId="ADAL" clId="{B06D4B51-5A2F-4453-A3FC-24538A5E5FF6}" dt="2022-09-28T11:52:50.022" v="264" actId="207"/>
          <ac:spMkLst>
            <pc:docMk/>
            <pc:sldMk cId="3960492231" sldId="257"/>
            <ac:spMk id="180" creationId="{607DAC5C-1B1A-6CEB-7DD3-396E6E1ADB88}"/>
          </ac:spMkLst>
        </pc:spChg>
        <pc:spChg chg="add mod">
          <ac:chgData name="이승현" userId="ba2ba50f-118d-45f1-8572-edf4dd019973" providerId="ADAL" clId="{B06D4B51-5A2F-4453-A3FC-24538A5E5FF6}" dt="2022-09-28T11:52:50.022" v="264" actId="207"/>
          <ac:spMkLst>
            <pc:docMk/>
            <pc:sldMk cId="3960492231" sldId="257"/>
            <ac:spMk id="181" creationId="{AE44DDE8-F0C5-2DFB-5939-2B4C2EE26347}"/>
          </ac:spMkLst>
        </pc:spChg>
        <pc:spChg chg="add mod">
          <ac:chgData name="이승현" userId="ba2ba50f-118d-45f1-8572-edf4dd019973" providerId="ADAL" clId="{B06D4B51-5A2F-4453-A3FC-24538A5E5FF6}" dt="2022-09-28T11:47:10.355" v="127" actId="20577"/>
          <ac:spMkLst>
            <pc:docMk/>
            <pc:sldMk cId="3960492231" sldId="257"/>
            <ac:spMk id="189" creationId="{6868C08F-4B8E-10D8-B6DB-8633C51CC448}"/>
          </ac:spMkLst>
        </pc:spChg>
        <pc:spChg chg="add mod">
          <ac:chgData name="이승현" userId="ba2ba50f-118d-45f1-8572-edf4dd019973" providerId="ADAL" clId="{B06D4B51-5A2F-4453-A3FC-24538A5E5FF6}" dt="2022-09-28T11:47:26.311" v="135" actId="20577"/>
          <ac:spMkLst>
            <pc:docMk/>
            <pc:sldMk cId="3960492231" sldId="257"/>
            <ac:spMk id="190" creationId="{F1C6D48D-0A46-D7E5-9DA9-73D515803766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3" creationId="{FD247BBF-BF0B-D050-FC85-B03FE4A4E8B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4" creationId="{3BD6FEAA-C41E-9686-5410-F13A084B19ED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5" creationId="{58749E89-4D65-0DC0-9C92-0D14F4970642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6" creationId="{8788C3E1-6AC7-05B1-145A-29F634A4C6AE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7" creationId="{9E28F5B0-79A0-51F9-66F2-F2EBD263C929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8" creationId="{F1844872-E526-CBA6-507B-7E7B585471AC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199" creationId="{B6F856D3-1D2B-9F9D-9B30-BA5CFCA4C9E1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00" creationId="{3839841B-43C9-E168-2B7F-FA770396D0EC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01" creationId="{4945C97E-30BB-5835-6932-146BDFEEC73C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02" creationId="{2A4C3E90-AF6A-433B-FEFD-7BC93132391B}"/>
          </ac:spMkLst>
        </pc:spChg>
        <pc:spChg chg="add mod">
          <ac:chgData name="이승현" userId="ba2ba50f-118d-45f1-8572-edf4dd019973" providerId="ADAL" clId="{B06D4B51-5A2F-4453-A3FC-24538A5E5FF6}" dt="2022-09-28T11:48:24.840" v="167" actId="20577"/>
          <ac:spMkLst>
            <pc:docMk/>
            <pc:sldMk cId="3960492231" sldId="257"/>
            <ac:spMk id="203" creationId="{0DD20A89-B5FB-6CC1-7982-0E16B43E87C3}"/>
          </ac:spMkLst>
        </pc:spChg>
        <pc:spChg chg="add mod">
          <ac:chgData name="이승현" userId="ba2ba50f-118d-45f1-8572-edf4dd019973" providerId="ADAL" clId="{B06D4B51-5A2F-4453-A3FC-24538A5E5FF6}" dt="2022-09-28T11:48:32.294" v="170" actId="20577"/>
          <ac:spMkLst>
            <pc:docMk/>
            <pc:sldMk cId="3960492231" sldId="257"/>
            <ac:spMk id="204" creationId="{914761D0-3682-FC56-190F-37426B137953}"/>
          </ac:spMkLst>
        </pc:spChg>
        <pc:spChg chg="add mod">
          <ac:chgData name="이승현" userId="ba2ba50f-118d-45f1-8572-edf4dd019973" providerId="ADAL" clId="{B06D4B51-5A2F-4453-A3FC-24538A5E5FF6}" dt="2022-09-28T11:48:21.586" v="164" actId="20577"/>
          <ac:spMkLst>
            <pc:docMk/>
            <pc:sldMk cId="3960492231" sldId="257"/>
            <ac:spMk id="205" creationId="{DD73373E-242C-4824-021F-A0C60234FA9D}"/>
          </ac:spMkLst>
        </pc:spChg>
        <pc:spChg chg="add mod">
          <ac:chgData name="이승현" userId="ba2ba50f-118d-45f1-8572-edf4dd019973" providerId="ADAL" clId="{B06D4B51-5A2F-4453-A3FC-24538A5E5FF6}" dt="2022-09-28T11:48:34.475" v="172" actId="20577"/>
          <ac:spMkLst>
            <pc:docMk/>
            <pc:sldMk cId="3960492231" sldId="257"/>
            <ac:spMk id="206" creationId="{A197A61E-8A0C-12CC-0A43-77FD88B79214}"/>
          </ac:spMkLst>
        </pc:spChg>
        <pc:spChg chg="add mod">
          <ac:chgData name="이승현" userId="ba2ba50f-118d-45f1-8572-edf4dd019973" providerId="ADAL" clId="{B06D4B51-5A2F-4453-A3FC-24538A5E5FF6}" dt="2022-09-28T11:48:36.754" v="174" actId="20577"/>
          <ac:spMkLst>
            <pc:docMk/>
            <pc:sldMk cId="3960492231" sldId="257"/>
            <ac:spMk id="207" creationId="{7BEB8931-0E53-00A2-7EA7-CA56C42D715B}"/>
          </ac:spMkLst>
        </pc:spChg>
        <pc:spChg chg="add mod">
          <ac:chgData name="이승현" userId="ba2ba50f-118d-45f1-8572-edf4dd019973" providerId="ADAL" clId="{B06D4B51-5A2F-4453-A3FC-24538A5E5FF6}" dt="2022-09-28T11:53:01.202" v="267" actId="207"/>
          <ac:spMkLst>
            <pc:docMk/>
            <pc:sldMk cId="3960492231" sldId="257"/>
            <ac:spMk id="208" creationId="{14BCB8D5-1C5B-BC74-5EDA-2CF304449DAF}"/>
          </ac:spMkLst>
        </pc:spChg>
        <pc:spChg chg="add mod">
          <ac:chgData name="이승현" userId="ba2ba50f-118d-45f1-8572-edf4dd019973" providerId="ADAL" clId="{B06D4B51-5A2F-4453-A3FC-24538A5E5FF6}" dt="2022-09-28T11:53:08.980" v="268" actId="207"/>
          <ac:spMkLst>
            <pc:docMk/>
            <pc:sldMk cId="3960492231" sldId="257"/>
            <ac:spMk id="209" creationId="{4471F0D6-5087-7E91-1566-363869E40EEF}"/>
          </ac:spMkLst>
        </pc:spChg>
        <pc:spChg chg="add mod">
          <ac:chgData name="이승현" userId="ba2ba50f-118d-45f1-8572-edf4dd019973" providerId="ADAL" clId="{B06D4B51-5A2F-4453-A3FC-24538A5E5FF6}" dt="2022-09-28T11:53:08.980" v="268" actId="207"/>
          <ac:spMkLst>
            <pc:docMk/>
            <pc:sldMk cId="3960492231" sldId="257"/>
            <ac:spMk id="210" creationId="{09EA5360-9FC8-A270-44DE-405712A26323}"/>
          </ac:spMkLst>
        </pc:spChg>
        <pc:spChg chg="add mod">
          <ac:chgData name="이승현" userId="ba2ba50f-118d-45f1-8572-edf4dd019973" providerId="ADAL" clId="{B06D4B51-5A2F-4453-A3FC-24538A5E5FF6}" dt="2022-09-28T11:53:15.968" v="269" actId="207"/>
          <ac:spMkLst>
            <pc:docMk/>
            <pc:sldMk cId="3960492231" sldId="257"/>
            <ac:spMk id="218" creationId="{B9CAEC54-7EEB-3C72-E428-47DCEB0D0C3A}"/>
          </ac:spMkLst>
        </pc:spChg>
        <pc:spChg chg="add mod">
          <ac:chgData name="이승현" userId="ba2ba50f-118d-45f1-8572-edf4dd019973" providerId="ADAL" clId="{B06D4B51-5A2F-4453-A3FC-24538A5E5FF6}" dt="2022-09-28T11:53:15.968" v="269" actId="207"/>
          <ac:spMkLst>
            <pc:docMk/>
            <pc:sldMk cId="3960492231" sldId="257"/>
            <ac:spMk id="219" creationId="{09B798E1-9CDA-1647-7D68-AEC306DD9274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2" creationId="{ABF67434-67DF-3BA7-42A8-088853DCA363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3" creationId="{8D85FB4A-B6D3-75AC-DF18-07957704455B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4" creationId="{8CD2AE9C-5F69-5EAD-6494-05971E9E0E38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5" creationId="{EB34EF00-29DE-4E6B-1878-A634A39FE3FE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6" creationId="{F70B85E2-4190-49BD-88F5-3865C34DBC85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7" creationId="{84B88C8E-22C8-B8E3-35AA-5BB0AD515D9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8" creationId="{1ED516EE-66F5-8721-FE7A-38D83522129E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29" creationId="{D86F19AD-C43D-DD1E-0EBD-6007997ECFF7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30" creationId="{4A16AAFE-0255-8CAF-437D-773DBD0CE173}"/>
          </ac:spMkLst>
        </pc:spChg>
        <pc:spChg chg="add mod">
          <ac:chgData name="이승현" userId="ba2ba50f-118d-45f1-8572-edf4dd019973" providerId="ADAL" clId="{B06D4B51-5A2F-4453-A3FC-24538A5E5FF6}" dt="2022-09-28T11:47:47.804" v="145" actId="20577"/>
          <ac:spMkLst>
            <pc:docMk/>
            <pc:sldMk cId="3960492231" sldId="257"/>
            <ac:spMk id="231" creationId="{00506946-7C98-7B68-6308-88315AD655D2}"/>
          </ac:spMkLst>
        </pc:spChg>
        <pc:spChg chg="add mod">
          <ac:chgData name="이승현" userId="ba2ba50f-118d-45f1-8572-edf4dd019973" providerId="ADAL" clId="{B06D4B51-5A2F-4453-A3FC-24538A5E5FF6}" dt="2022-09-28T11:47:51.131" v="148" actId="20577"/>
          <ac:spMkLst>
            <pc:docMk/>
            <pc:sldMk cId="3960492231" sldId="257"/>
            <ac:spMk id="232" creationId="{54968530-1614-0961-B8BD-1E2900E75658}"/>
          </ac:spMkLst>
        </pc:spChg>
        <pc:spChg chg="add mod">
          <ac:chgData name="이승현" userId="ba2ba50f-118d-45f1-8572-edf4dd019973" providerId="ADAL" clId="{B06D4B51-5A2F-4453-A3FC-24538A5E5FF6}" dt="2022-09-28T11:47:42.084" v="140" actId="20577"/>
          <ac:spMkLst>
            <pc:docMk/>
            <pc:sldMk cId="3960492231" sldId="257"/>
            <ac:spMk id="233" creationId="{F42C59F1-87E9-784E-08DB-6C95ADF9580E}"/>
          </ac:spMkLst>
        </pc:spChg>
        <pc:spChg chg="add mod">
          <ac:chgData name="이승현" userId="ba2ba50f-118d-45f1-8572-edf4dd019973" providerId="ADAL" clId="{B06D4B51-5A2F-4453-A3FC-24538A5E5FF6}" dt="2022-09-28T11:47:55.710" v="152" actId="20577"/>
          <ac:spMkLst>
            <pc:docMk/>
            <pc:sldMk cId="3960492231" sldId="257"/>
            <ac:spMk id="234" creationId="{073EDBE7-87B7-B38F-D964-1685B3D7807A}"/>
          </ac:spMkLst>
        </pc:spChg>
        <pc:spChg chg="add mod">
          <ac:chgData name="이승현" userId="ba2ba50f-118d-45f1-8572-edf4dd019973" providerId="ADAL" clId="{B06D4B51-5A2F-4453-A3FC-24538A5E5FF6}" dt="2022-09-28T11:47:53.282" v="150" actId="20577"/>
          <ac:spMkLst>
            <pc:docMk/>
            <pc:sldMk cId="3960492231" sldId="257"/>
            <ac:spMk id="235" creationId="{312C467A-6CA7-F4ED-9953-A51AFF70098F}"/>
          </ac:spMkLst>
        </pc:spChg>
        <pc:spChg chg="add mod">
          <ac:chgData name="이승현" userId="ba2ba50f-118d-45f1-8572-edf4dd019973" providerId="ADAL" clId="{B06D4B51-5A2F-4453-A3FC-24538A5E5FF6}" dt="2022-09-28T11:52:52.988" v="265" actId="207"/>
          <ac:spMkLst>
            <pc:docMk/>
            <pc:sldMk cId="3960492231" sldId="257"/>
            <ac:spMk id="236" creationId="{C1B0A8B9-9B45-8E47-6DE4-D4C809D12A9A}"/>
          </ac:spMkLst>
        </pc:spChg>
        <pc:spChg chg="add mod">
          <ac:chgData name="이승현" userId="ba2ba50f-118d-45f1-8572-edf4dd019973" providerId="ADAL" clId="{B06D4B51-5A2F-4453-A3FC-24538A5E5FF6}" dt="2022-09-28T11:52:52.988" v="265" actId="207"/>
          <ac:spMkLst>
            <pc:docMk/>
            <pc:sldMk cId="3960492231" sldId="257"/>
            <ac:spMk id="237" creationId="{0F43F850-92A0-CBC8-2FDC-9FA55C3AA252}"/>
          </ac:spMkLst>
        </pc:spChg>
        <pc:spChg chg="add mod">
          <ac:chgData name="이승현" userId="ba2ba50f-118d-45f1-8572-edf4dd019973" providerId="ADAL" clId="{B06D4B51-5A2F-4453-A3FC-24538A5E5FF6}" dt="2022-09-28T11:52:52.988" v="265" actId="207"/>
          <ac:spMkLst>
            <pc:docMk/>
            <pc:sldMk cId="3960492231" sldId="257"/>
            <ac:spMk id="238" creationId="{BF7BF406-F4E7-AB3C-8541-546554BCA2C9}"/>
          </ac:spMkLst>
        </pc:spChg>
        <pc:spChg chg="add mod">
          <ac:chgData name="이승현" userId="ba2ba50f-118d-45f1-8572-edf4dd019973" providerId="ADAL" clId="{B06D4B51-5A2F-4453-A3FC-24538A5E5FF6}" dt="2022-09-28T11:47:44.316" v="142" actId="20577"/>
          <ac:spMkLst>
            <pc:docMk/>
            <pc:sldMk cId="3960492231" sldId="257"/>
            <ac:spMk id="246" creationId="{4B0715DA-DEA1-F8CA-727F-D8BD7AF3ED8E}"/>
          </ac:spMkLst>
        </pc:spChg>
        <pc:spChg chg="add mod">
          <ac:chgData name="이승현" userId="ba2ba50f-118d-45f1-8572-edf4dd019973" providerId="ADAL" clId="{B06D4B51-5A2F-4453-A3FC-24538A5E5FF6}" dt="2022-09-28T11:52:57.326" v="266" actId="207"/>
          <ac:spMkLst>
            <pc:docMk/>
            <pc:sldMk cId="3960492231" sldId="257"/>
            <ac:spMk id="247" creationId="{DC300462-2D97-8F55-A436-74ABF362187D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0" creationId="{327374D8-B0BC-DFB7-78F5-947CBBFCBC25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1" creationId="{B6F885EC-0FAA-F990-72BA-7B9CA4F88FB2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2" creationId="{6EEE6DFF-894D-48D6-F09B-5C3561CB5AC5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3" creationId="{1A401F40-768D-22EE-5ADE-A55C0B69118F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4" creationId="{EFBA377A-DD33-05B9-75FB-85C8262DBE2D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5" creationId="{F4ACFE48-698F-EA06-958B-0BFBA0BB6AC8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6" creationId="{E9CEBE03-6B89-4C98-C78A-579277738262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7" creationId="{43D93D1A-8BBA-CE92-856F-AD3EE6D62EFD}"/>
          </ac:spMkLst>
        </pc:spChg>
        <pc:spChg chg="add mod">
          <ac:chgData name="이승현" userId="ba2ba50f-118d-45f1-8572-edf4dd019973" providerId="ADAL" clId="{B06D4B51-5A2F-4453-A3FC-24538A5E5FF6}" dt="2022-09-28T11:28:39.058" v="34" actId="1076"/>
          <ac:spMkLst>
            <pc:docMk/>
            <pc:sldMk cId="3960492231" sldId="257"/>
            <ac:spMk id="258" creationId="{A4B4DBFE-0C0D-7E00-AFB5-FAB0808E77AE}"/>
          </ac:spMkLst>
        </pc:spChg>
        <pc:spChg chg="add mod">
          <ac:chgData name="이승현" userId="ba2ba50f-118d-45f1-8572-edf4dd019973" providerId="ADAL" clId="{B06D4B51-5A2F-4453-A3FC-24538A5E5FF6}" dt="2022-09-28T11:55:41.040" v="287" actId="1076"/>
          <ac:spMkLst>
            <pc:docMk/>
            <pc:sldMk cId="3960492231" sldId="257"/>
            <ac:spMk id="259" creationId="{CB82F5B3-9CFF-E172-3BFF-297CD64BA13C}"/>
          </ac:spMkLst>
        </pc:spChg>
        <pc:spChg chg="add mod">
          <ac:chgData name="이승현" userId="ba2ba50f-118d-45f1-8572-edf4dd019973" providerId="ADAL" clId="{B06D4B51-5A2F-4453-A3FC-24538A5E5FF6}" dt="2022-09-28T11:55:34.265" v="285" actId="1076"/>
          <ac:spMkLst>
            <pc:docMk/>
            <pc:sldMk cId="3960492231" sldId="257"/>
            <ac:spMk id="260" creationId="{F97861DB-226F-EC9E-E52F-BEF7E9BC4AED}"/>
          </ac:spMkLst>
        </pc:spChg>
        <pc:spChg chg="add mod">
          <ac:chgData name="이승현" userId="ba2ba50f-118d-45f1-8572-edf4dd019973" providerId="ADAL" clId="{B06D4B51-5A2F-4453-A3FC-24538A5E5FF6}" dt="2022-09-28T11:55:47.726" v="289" actId="1076"/>
          <ac:spMkLst>
            <pc:docMk/>
            <pc:sldMk cId="3960492231" sldId="257"/>
            <ac:spMk id="261" creationId="{EF51720A-DF7D-EB9B-9137-5EA6AFE775A7}"/>
          </ac:spMkLst>
        </pc:spChg>
        <pc:spChg chg="add mod">
          <ac:chgData name="이승현" userId="ba2ba50f-118d-45f1-8572-edf4dd019973" providerId="ADAL" clId="{B06D4B51-5A2F-4453-A3FC-24538A5E5FF6}" dt="2022-09-28T11:55:52.114" v="291" actId="1076"/>
          <ac:spMkLst>
            <pc:docMk/>
            <pc:sldMk cId="3960492231" sldId="257"/>
            <ac:spMk id="262" creationId="{CAA7C3FA-A4C7-A836-EB4A-72F9105479C4}"/>
          </ac:spMkLst>
        </pc:spChg>
        <pc:spChg chg="add mod">
          <ac:chgData name="이승현" userId="ba2ba50f-118d-45f1-8572-edf4dd019973" providerId="ADAL" clId="{B06D4B51-5A2F-4453-A3FC-24538A5E5FF6}" dt="2022-09-28T11:55:56.170" v="293" actId="1076"/>
          <ac:spMkLst>
            <pc:docMk/>
            <pc:sldMk cId="3960492231" sldId="257"/>
            <ac:spMk id="263" creationId="{8617542B-8127-74DF-39BC-F1980AEABD01}"/>
          </ac:spMkLst>
        </pc:spChg>
        <pc:spChg chg="add mod">
          <ac:chgData name="이승현" userId="ba2ba50f-118d-45f1-8572-edf4dd019973" providerId="ADAL" clId="{B06D4B51-5A2F-4453-A3FC-24538A5E5FF6}" dt="2022-09-28T11:56:23.599" v="303"/>
          <ac:spMkLst>
            <pc:docMk/>
            <pc:sldMk cId="3960492231" sldId="257"/>
            <ac:spMk id="264" creationId="{989EF971-DDC7-8C84-C337-0909028A31A5}"/>
          </ac:spMkLst>
        </pc:spChg>
        <pc:spChg chg="add mod">
          <ac:chgData name="이승현" userId="ba2ba50f-118d-45f1-8572-edf4dd019973" providerId="ADAL" clId="{B06D4B51-5A2F-4453-A3FC-24538A5E5FF6}" dt="2022-09-28T11:56:30.631" v="305" actId="1076"/>
          <ac:spMkLst>
            <pc:docMk/>
            <pc:sldMk cId="3960492231" sldId="257"/>
            <ac:spMk id="265" creationId="{331DAC41-AE70-0C07-AA32-673E16CBC76A}"/>
          </ac:spMkLst>
        </pc:spChg>
        <pc:spChg chg="add mod">
          <ac:chgData name="이승현" userId="ba2ba50f-118d-45f1-8572-edf4dd019973" providerId="ADAL" clId="{B06D4B51-5A2F-4453-A3FC-24538A5E5FF6}" dt="2022-09-28T11:56:44.215" v="307" actId="1076"/>
          <ac:spMkLst>
            <pc:docMk/>
            <pc:sldMk cId="3960492231" sldId="257"/>
            <ac:spMk id="266" creationId="{5FB045F3-BAA3-1E97-F2BD-8CFB6A3D304B}"/>
          </ac:spMkLst>
        </pc:spChg>
        <pc:spChg chg="add mod">
          <ac:chgData name="이승현" userId="ba2ba50f-118d-45f1-8572-edf4dd019973" providerId="ADAL" clId="{B06D4B51-5A2F-4453-A3FC-24538A5E5FF6}" dt="2022-09-28T11:56:44.215" v="307" actId="1076"/>
          <ac:spMkLst>
            <pc:docMk/>
            <pc:sldMk cId="3960492231" sldId="257"/>
            <ac:spMk id="267" creationId="{B89E65D4-3024-31F1-3FBD-F0CF0F0F15E0}"/>
          </ac:spMkLst>
        </pc:spChg>
        <pc:spChg chg="add mod">
          <ac:chgData name="이승현" userId="ba2ba50f-118d-45f1-8572-edf4dd019973" providerId="ADAL" clId="{B06D4B51-5A2F-4453-A3FC-24538A5E5FF6}" dt="2022-09-28T11:56:54.800" v="309"/>
          <ac:spMkLst>
            <pc:docMk/>
            <pc:sldMk cId="3960492231" sldId="257"/>
            <ac:spMk id="268" creationId="{44BB11AA-0D9F-0394-85E2-28894F815656}"/>
          </ac:spMkLst>
        </pc:sp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2" creationId="{9D89481A-12B7-4DD6-4407-4B2A717E1A26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3" creationId="{1E3C9D91-889D-1140-68D8-0EDF09B79C37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4" creationId="{FD749C74-A618-8460-214B-167322181BA0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5" creationId="{FEC90184-6507-7A40-2C5E-47E9059F686E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6" creationId="{55F7BD0A-3B5E-44E9-9878-51247904BCB7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7" creationId="{48C026F9-30A3-9795-799D-0B9A53F28613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8" creationId="{DCD3DFD2-74B5-FD64-22CD-C7B0AC6DC2D2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1" creationId="{2A12E362-CA0B-903E-D7B0-E3A7483628B2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2" creationId="{AAC6C0C3-8D8A-89A3-FB25-AB82EC6F1493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42" creationId="{5689ACF8-B523-68FB-CA75-A4199C9B99F7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43" creationId="{F0E0297B-00D3-C681-5FA4-9335B1AAE97B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44" creationId="{858A4084-2C49-ADB7-78FC-246978AEF5DB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45" creationId="{0FE5A09D-0603-DB4F-642A-1B58CD051158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46" creationId="{25FAC154-C0E5-2F01-9D77-C821030BDA4B}"/>
          </ac:cxnSpMkLst>
        </pc:cxnChg>
        <pc:cxnChg chg="add del mod">
          <ac:chgData name="이승현" userId="ba2ba50f-118d-45f1-8572-edf4dd019973" providerId="ADAL" clId="{B06D4B51-5A2F-4453-A3FC-24538A5E5FF6}" dt="2022-09-28T11:31:00.912" v="36" actId="478"/>
          <ac:cxnSpMkLst>
            <pc:docMk/>
            <pc:sldMk cId="3960492231" sldId="257"/>
            <ac:cxnSpMk id="47" creationId="{69C98FE3-83D3-A6FB-1FB8-B011480D7634}"/>
          </ac:cxnSpMkLst>
        </pc:cxnChg>
        <pc:cxnChg chg="add del mod">
          <ac:chgData name="이승현" userId="ba2ba50f-118d-45f1-8572-edf4dd019973" providerId="ADAL" clId="{B06D4B51-5A2F-4453-A3FC-24538A5E5FF6}" dt="2022-09-28T11:31:08.544" v="37" actId="478"/>
          <ac:cxnSpMkLst>
            <pc:docMk/>
            <pc:sldMk cId="3960492231" sldId="257"/>
            <ac:cxnSpMk id="48" creationId="{B34FC8FE-DBC4-896E-9604-8C377C31DDAF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51" creationId="{A2DB19EB-826F-198B-01A0-3F0C417ADADA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52" creationId="{DB6DBA07-9523-5312-E34D-22096CA9AC4D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0" creationId="{CDB55911-6BEF-384D-2617-2BA2493BA225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1" creationId="{3530F776-7129-5666-FD78-B41DF4DD8845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2" creationId="{01A40EC4-6D62-0CE1-3EC1-16A872177B44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3" creationId="{D9B12B7A-31D1-CF0A-8414-538B5FFF847E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4" creationId="{6D56223B-299E-EAAB-16E0-8D294400C407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5" creationId="{A2354449-DF04-D47F-C434-83C04C5A8BD3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6" creationId="{5A4443E6-6D71-025B-BE66-198ED0BC9999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79" creationId="{97A6FB6C-B561-B318-9B43-263D4E5683AE}"/>
          </ac:cxnSpMkLst>
        </pc:cxnChg>
        <pc:cxnChg chg="add del mod">
          <ac:chgData name="이승현" userId="ba2ba50f-118d-45f1-8572-edf4dd019973" providerId="ADAL" clId="{B06D4B51-5A2F-4453-A3FC-24538A5E5FF6}" dt="2022-09-28T11:25:44.908" v="9"/>
          <ac:cxnSpMkLst>
            <pc:docMk/>
            <pc:sldMk cId="3960492231" sldId="257"/>
            <ac:cxnSpMk id="80" creationId="{BB7AD823-462A-DC8E-4B5D-072E21754562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98" creationId="{0107DE43-DE4F-22F4-EFB7-0CFEAEAFC1BF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99" creationId="{1B424ECE-31F1-AFF7-F842-326BBBF70460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100" creationId="{ED98D68C-AC34-1FCA-56E3-8DEC94ED2086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101" creationId="{BF21927D-1AD9-4980-AD7B-F78376D842B6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102" creationId="{5F24EDFC-549E-C3DD-5591-C0702CC26C6F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103" creationId="{EB5DBC39-0877-3263-C1D6-892086839D14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104" creationId="{69EAD5FD-C7BA-A0E8-7669-C29986FC325E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107" creationId="{88B1A35F-D97E-B1C8-B9C5-98325AC8183C}"/>
          </ac:cxnSpMkLst>
        </pc:cxnChg>
        <pc:cxnChg chg="add del mod">
          <ac:chgData name="이승현" userId="ba2ba50f-118d-45f1-8572-edf4dd019973" providerId="ADAL" clId="{B06D4B51-5A2F-4453-A3FC-24538A5E5FF6}" dt="2022-09-28T11:26:03.399" v="17"/>
          <ac:cxnSpMkLst>
            <pc:docMk/>
            <pc:sldMk cId="3960492231" sldId="257"/>
            <ac:cxnSpMk id="108" creationId="{C7608ADA-2083-678C-E008-16B5D3E51507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26" creationId="{DA6945BB-E473-FF48-1069-4F0300323E32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27" creationId="{3EBA6B49-E907-61AE-5722-ECC5FF0A44DA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28" creationId="{1E9F1902-FC9D-BF94-562B-6A17F178F04C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29" creationId="{1B28532E-68B9-96FD-EC2A-6B886BA232B7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30" creationId="{85055E97-76A4-335B-7EC9-27B8CAD2BE92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31" creationId="{E7808D20-3DDB-1CCB-903F-FEAE22A7EB36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32" creationId="{C96DE9C4-1880-44C3-EEDF-423C502B347F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35" creationId="{017F274D-832F-9636-3D5C-3D610DC6EA4F}"/>
          </ac:cxnSpMkLst>
        </pc:cxnChg>
        <pc:cxnChg chg="add del mod">
          <ac:chgData name="이승현" userId="ba2ba50f-118d-45f1-8572-edf4dd019973" providerId="ADAL" clId="{B06D4B51-5A2F-4453-A3FC-24538A5E5FF6}" dt="2022-09-28T11:26:02.289" v="15"/>
          <ac:cxnSpMkLst>
            <pc:docMk/>
            <pc:sldMk cId="3960492231" sldId="257"/>
            <ac:cxnSpMk id="136" creationId="{0173EB5F-5880-A3F4-80F5-316014DB4DC2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54" creationId="{80074A86-C833-EF07-4336-928B4A2913C8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55" creationId="{E47682E6-1C23-D784-7CAF-DB255D99EE77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56" creationId="{1E089F5C-0108-C0CE-E23C-4B3C6F62CC5D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57" creationId="{F07B6CEE-8B86-6103-8A99-D3F70CBED316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58" creationId="{7B9343CB-B69B-F56A-30B8-4A7506412AB2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59" creationId="{B7657B12-49BA-6A41-C80E-7D41C6492078}"/>
          </ac:cxnSpMkLst>
        </pc:cxnChg>
        <pc:cxnChg chg="add del mod">
          <ac:chgData name="이승현" userId="ba2ba50f-118d-45f1-8572-edf4dd019973" providerId="ADAL" clId="{B06D4B51-5A2F-4453-A3FC-24538A5E5FF6}" dt="2022-09-28T11:30:52.865" v="35" actId="478"/>
          <ac:cxnSpMkLst>
            <pc:docMk/>
            <pc:sldMk cId="3960492231" sldId="257"/>
            <ac:cxnSpMk id="160" creationId="{04A114C4-9511-E4F4-0058-3775DF756925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63" creationId="{B20D6FB5-0566-411E-3501-C8F3429C95A0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64" creationId="{83AFB40D-D8F2-FDB3-32B9-E40502F36485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82" creationId="{BE27A51D-F1D9-F904-BF73-496FBD59B66F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83" creationId="{5C3001E8-BA32-21EE-E027-5F0421D89429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84" creationId="{0440490A-977E-F3B9-E561-C565C3CA79A9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85" creationId="{F461401E-3BDC-3D68-7970-153165B72C4E}"/>
          </ac:cxnSpMkLst>
        </pc:cxnChg>
        <pc:cxnChg chg="add del mod">
          <ac:chgData name="이승현" userId="ba2ba50f-118d-45f1-8572-edf4dd019973" providerId="ADAL" clId="{B06D4B51-5A2F-4453-A3FC-24538A5E5FF6}" dt="2022-09-28T11:31:18.486" v="38" actId="478"/>
          <ac:cxnSpMkLst>
            <pc:docMk/>
            <pc:sldMk cId="3960492231" sldId="257"/>
            <ac:cxnSpMk id="186" creationId="{C83DBB55-CB60-8F2A-E625-0F2C54BE8B6F}"/>
          </ac:cxnSpMkLst>
        </pc:cxnChg>
        <pc:cxnChg chg="add del mod">
          <ac:chgData name="이승현" userId="ba2ba50f-118d-45f1-8572-edf4dd019973" providerId="ADAL" clId="{B06D4B51-5A2F-4453-A3FC-24538A5E5FF6}" dt="2022-09-28T11:31:22.246" v="39" actId="478"/>
          <ac:cxnSpMkLst>
            <pc:docMk/>
            <pc:sldMk cId="3960492231" sldId="257"/>
            <ac:cxnSpMk id="187" creationId="{3DDB9CF6-4714-24D0-57B0-606714902B8D}"/>
          </ac:cxnSpMkLst>
        </pc:cxnChg>
        <pc:cxnChg chg="add del mod">
          <ac:chgData name="이승현" userId="ba2ba50f-118d-45f1-8572-edf4dd019973" providerId="ADAL" clId="{B06D4B51-5A2F-4453-A3FC-24538A5E5FF6}" dt="2022-09-28T11:31:26.742" v="40" actId="478"/>
          <ac:cxnSpMkLst>
            <pc:docMk/>
            <pc:sldMk cId="3960492231" sldId="257"/>
            <ac:cxnSpMk id="188" creationId="{BAEF2304-FD2F-DCFD-8658-4716E994112F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91" creationId="{34188179-CC96-77D2-A499-15145251518D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192" creationId="{939040CE-9BDD-E23F-0BDE-D5EEFF611F1F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11" creationId="{502128C1-C9A7-516B-24AE-FFF59C6EDB20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12" creationId="{4FB950F8-E61A-2318-6DDF-7EB6B2AF6D7E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13" creationId="{897F3072-330A-1419-C3B0-9F29336AC415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14" creationId="{14A17337-3843-DCDF-D90C-C970E00794E4}"/>
          </ac:cxnSpMkLst>
        </pc:cxnChg>
        <pc:cxnChg chg="add del mod">
          <ac:chgData name="이승현" userId="ba2ba50f-118d-45f1-8572-edf4dd019973" providerId="ADAL" clId="{B06D4B51-5A2F-4453-A3FC-24538A5E5FF6}" dt="2022-09-28T11:31:45.446" v="45" actId="478"/>
          <ac:cxnSpMkLst>
            <pc:docMk/>
            <pc:sldMk cId="3960492231" sldId="257"/>
            <ac:cxnSpMk id="215" creationId="{50FB00A4-E208-8723-C8E3-B91DF892C770}"/>
          </ac:cxnSpMkLst>
        </pc:cxnChg>
        <pc:cxnChg chg="add del mod">
          <ac:chgData name="이승현" userId="ba2ba50f-118d-45f1-8572-edf4dd019973" providerId="ADAL" clId="{B06D4B51-5A2F-4453-A3FC-24538A5E5FF6}" dt="2022-09-28T11:31:49.583" v="46" actId="478"/>
          <ac:cxnSpMkLst>
            <pc:docMk/>
            <pc:sldMk cId="3960492231" sldId="257"/>
            <ac:cxnSpMk id="216" creationId="{6F708F3D-0921-0C86-0158-F10B68A8EBE5}"/>
          </ac:cxnSpMkLst>
        </pc:cxnChg>
        <pc:cxnChg chg="add del mod">
          <ac:chgData name="이승현" userId="ba2ba50f-118d-45f1-8572-edf4dd019973" providerId="ADAL" clId="{B06D4B51-5A2F-4453-A3FC-24538A5E5FF6}" dt="2022-09-28T11:31:51.056" v="47" actId="478"/>
          <ac:cxnSpMkLst>
            <pc:docMk/>
            <pc:sldMk cId="3960492231" sldId="257"/>
            <ac:cxnSpMk id="217" creationId="{11CCB07C-20C1-C5EF-D5CF-E3426898D284}"/>
          </ac:cxnSpMkLst>
        </pc:cxnChg>
        <pc:cxnChg chg="add del mod">
          <ac:chgData name="이승현" userId="ba2ba50f-118d-45f1-8572-edf4dd019973" providerId="ADAL" clId="{B06D4B51-5A2F-4453-A3FC-24538A5E5FF6}" dt="2022-09-28T11:31:56.081" v="49" actId="478"/>
          <ac:cxnSpMkLst>
            <pc:docMk/>
            <pc:sldMk cId="3960492231" sldId="257"/>
            <ac:cxnSpMk id="220" creationId="{46BCACC2-3EB5-DEA5-E919-EA9C908EE37E}"/>
          </ac:cxnSpMkLst>
        </pc:cxnChg>
        <pc:cxnChg chg="add del mod">
          <ac:chgData name="이승현" userId="ba2ba50f-118d-45f1-8572-edf4dd019973" providerId="ADAL" clId="{B06D4B51-5A2F-4453-A3FC-24538A5E5FF6}" dt="2022-09-28T11:31:53.471" v="48" actId="478"/>
          <ac:cxnSpMkLst>
            <pc:docMk/>
            <pc:sldMk cId="3960492231" sldId="257"/>
            <ac:cxnSpMk id="221" creationId="{E379B8CB-45AE-01E9-1B44-759BC9AD72BE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39" creationId="{C4E3A8B4-E6D9-7369-D7FB-9E55BA9CA982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40" creationId="{6CE57DB7-8290-1A2D-B9E4-2FE6184A4C87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41" creationId="{2235C990-89D2-523C-FEF9-4E95D07A9257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42" creationId="{80500544-CEF5-01CE-FF89-6DA0791C7AE6}"/>
          </ac:cxnSpMkLst>
        </pc:cxnChg>
        <pc:cxnChg chg="add del mod">
          <ac:chgData name="이승현" userId="ba2ba50f-118d-45f1-8572-edf4dd019973" providerId="ADAL" clId="{B06D4B51-5A2F-4453-A3FC-24538A5E5FF6}" dt="2022-09-28T11:31:31.360" v="41" actId="478"/>
          <ac:cxnSpMkLst>
            <pc:docMk/>
            <pc:sldMk cId="3960492231" sldId="257"/>
            <ac:cxnSpMk id="243" creationId="{97FB62C2-EFF8-5BD5-EF34-F1306881026E}"/>
          </ac:cxnSpMkLst>
        </pc:cxnChg>
        <pc:cxnChg chg="add del mod">
          <ac:chgData name="이승현" userId="ba2ba50f-118d-45f1-8572-edf4dd019973" providerId="ADAL" clId="{B06D4B51-5A2F-4453-A3FC-24538A5E5FF6}" dt="2022-09-28T11:31:33.744" v="42" actId="478"/>
          <ac:cxnSpMkLst>
            <pc:docMk/>
            <pc:sldMk cId="3960492231" sldId="257"/>
            <ac:cxnSpMk id="244" creationId="{02696AAB-A8BC-4B62-9510-0A1157D44A8C}"/>
          </ac:cxnSpMkLst>
        </pc:cxnChg>
        <pc:cxnChg chg="add del mod">
          <ac:chgData name="이승현" userId="ba2ba50f-118d-45f1-8572-edf4dd019973" providerId="ADAL" clId="{B06D4B51-5A2F-4453-A3FC-24538A5E5FF6}" dt="2022-09-28T11:31:36.102" v="43" actId="478"/>
          <ac:cxnSpMkLst>
            <pc:docMk/>
            <pc:sldMk cId="3960492231" sldId="257"/>
            <ac:cxnSpMk id="245" creationId="{BD82C6ED-B71B-6116-13AC-B5D57DF1E45B}"/>
          </ac:cxnSpMkLst>
        </pc:cxnChg>
        <pc:cxnChg chg="add mod">
          <ac:chgData name="이승현" userId="ba2ba50f-118d-45f1-8572-edf4dd019973" providerId="ADAL" clId="{B06D4B51-5A2F-4453-A3FC-24538A5E5FF6}" dt="2022-09-28T11:28:39.058" v="34" actId="1076"/>
          <ac:cxnSpMkLst>
            <pc:docMk/>
            <pc:sldMk cId="3960492231" sldId="257"/>
            <ac:cxnSpMk id="248" creationId="{63103CDE-DD2A-4761-B2CA-7AB94F88E02B}"/>
          </ac:cxnSpMkLst>
        </pc:cxnChg>
        <pc:cxnChg chg="add del mod">
          <ac:chgData name="이승현" userId="ba2ba50f-118d-45f1-8572-edf4dd019973" providerId="ADAL" clId="{B06D4B51-5A2F-4453-A3FC-24538A5E5FF6}" dt="2022-09-28T11:31:40.016" v="44" actId="478"/>
          <ac:cxnSpMkLst>
            <pc:docMk/>
            <pc:sldMk cId="3960492231" sldId="257"/>
            <ac:cxnSpMk id="249" creationId="{1D814B70-6959-CCC0-CBBD-D9326BCD98A1}"/>
          </ac:cxnSpMkLst>
        </pc:cxnChg>
      </pc:sldChg>
      <pc:sldChg chg="addSp delSp modSp new mod">
        <pc:chgData name="이승현" userId="ba2ba50f-118d-45f1-8572-edf4dd019973" providerId="ADAL" clId="{B06D4B51-5A2F-4453-A3FC-24538A5E5FF6}" dt="2022-09-28T11:56:56.387" v="310"/>
        <pc:sldMkLst>
          <pc:docMk/>
          <pc:sldMk cId="3667752534" sldId="258"/>
        </pc:sldMkLst>
        <pc:spChg chg="del">
          <ac:chgData name="이승현" userId="ba2ba50f-118d-45f1-8572-edf4dd019973" providerId="ADAL" clId="{B06D4B51-5A2F-4453-A3FC-24538A5E5FF6}" dt="2022-09-28T11:26:41.216" v="24" actId="478"/>
          <ac:spMkLst>
            <pc:docMk/>
            <pc:sldMk cId="3667752534" sldId="258"/>
            <ac:spMk id="2" creationId="{5CD9F428-7B6E-003D-35EB-692BD695EDDA}"/>
          </ac:spMkLst>
        </pc:spChg>
        <pc:spChg chg="del">
          <ac:chgData name="이승현" userId="ba2ba50f-118d-45f1-8572-edf4dd019973" providerId="ADAL" clId="{B06D4B51-5A2F-4453-A3FC-24538A5E5FF6}" dt="2022-09-28T11:26:40.050" v="23" actId="478"/>
          <ac:spMkLst>
            <pc:docMk/>
            <pc:sldMk cId="3667752534" sldId="258"/>
            <ac:spMk id="3" creationId="{597B5306-6253-117C-8101-0050BF091BD8}"/>
          </ac:spMkLst>
        </pc:spChg>
        <pc:spChg chg="add mod">
          <ac:chgData name="이승현" userId="ba2ba50f-118d-45f1-8572-edf4dd019973" providerId="ADAL" clId="{B06D4B51-5A2F-4453-A3FC-24538A5E5FF6}" dt="2022-09-28T11:49:28.075" v="198" actId="20577"/>
          <ac:spMkLst>
            <pc:docMk/>
            <pc:sldMk cId="3667752534" sldId="258"/>
            <ac:spMk id="4" creationId="{4EE1C236-85F1-BFDF-27E9-EA06BB2C6BFF}"/>
          </ac:spMkLst>
        </pc:spChg>
        <pc:spChg chg="add mod">
          <ac:chgData name="이승현" userId="ba2ba50f-118d-45f1-8572-edf4dd019973" providerId="ADAL" clId="{B06D4B51-5A2F-4453-A3FC-24538A5E5FF6}" dt="2022-09-28T11:49:23.843" v="193" actId="20577"/>
          <ac:spMkLst>
            <pc:docMk/>
            <pc:sldMk cId="3667752534" sldId="258"/>
            <ac:spMk id="5" creationId="{EEDC9401-3D12-0A6B-D91E-AB566D98EB9D}"/>
          </ac:spMkLst>
        </pc:spChg>
        <pc:spChg chg="add mod">
          <ac:chgData name="이승현" userId="ba2ba50f-118d-45f1-8572-edf4dd019973" providerId="ADAL" clId="{B06D4B51-5A2F-4453-A3FC-24538A5E5FF6}" dt="2022-09-28T11:49:30.661" v="201" actId="20577"/>
          <ac:spMkLst>
            <pc:docMk/>
            <pc:sldMk cId="3667752534" sldId="258"/>
            <ac:spMk id="6" creationId="{C89C5B3A-BB1F-FF23-E155-96D467AAE27F}"/>
          </ac:spMkLst>
        </pc:spChg>
        <pc:spChg chg="add mod">
          <ac:chgData name="이승현" userId="ba2ba50f-118d-45f1-8572-edf4dd019973" providerId="ADAL" clId="{B06D4B51-5A2F-4453-A3FC-24538A5E5FF6}" dt="2022-09-28T11:49:25.771" v="195" actId="20577"/>
          <ac:spMkLst>
            <pc:docMk/>
            <pc:sldMk cId="3667752534" sldId="258"/>
            <ac:spMk id="7" creationId="{A41894C7-E34B-2ACB-DD43-C89705C57930}"/>
          </ac:spMkLst>
        </pc:spChg>
        <pc:spChg chg="add mod">
          <ac:chgData name="이승현" userId="ba2ba50f-118d-45f1-8572-edf4dd019973" providerId="ADAL" clId="{B06D4B51-5A2F-4453-A3FC-24538A5E5FF6}" dt="2022-09-28T11:53:29.608" v="271" actId="207"/>
          <ac:spMkLst>
            <pc:docMk/>
            <pc:sldMk cId="3667752534" sldId="258"/>
            <ac:spMk id="8" creationId="{D7F1AF76-B981-764E-A104-027BFCC6AB98}"/>
          </ac:spMkLst>
        </pc:spChg>
        <pc:spChg chg="add mod">
          <ac:chgData name="이승현" userId="ba2ba50f-118d-45f1-8572-edf4dd019973" providerId="ADAL" clId="{B06D4B51-5A2F-4453-A3FC-24538A5E5FF6}" dt="2022-09-28T11:53:25.282" v="270" actId="207"/>
          <ac:spMkLst>
            <pc:docMk/>
            <pc:sldMk cId="3667752534" sldId="258"/>
            <ac:spMk id="9" creationId="{D7156721-E7DC-FAEA-D615-D287670DF6D2}"/>
          </ac:spMkLst>
        </pc:spChg>
        <pc:spChg chg="add mod">
          <ac:chgData name="이승현" userId="ba2ba50f-118d-45f1-8572-edf4dd019973" providerId="ADAL" clId="{B06D4B51-5A2F-4453-A3FC-24538A5E5FF6}" dt="2022-09-28T11:53:25.282" v="270" actId="207"/>
          <ac:spMkLst>
            <pc:docMk/>
            <pc:sldMk cId="3667752534" sldId="258"/>
            <ac:spMk id="10" creationId="{0A28F572-FA28-F019-FD52-5D258EE1E7EF}"/>
          </ac:spMkLst>
        </pc:spChg>
        <pc:spChg chg="add mod">
          <ac:chgData name="이승현" userId="ba2ba50f-118d-45f1-8572-edf4dd019973" providerId="ADAL" clId="{B06D4B51-5A2F-4453-A3FC-24538A5E5FF6}" dt="2022-09-28T11:53:25.282" v="270" actId="207"/>
          <ac:spMkLst>
            <pc:docMk/>
            <pc:sldMk cId="3667752534" sldId="258"/>
            <ac:spMk id="11" creationId="{8BD0F6EA-4E3E-F636-5FFC-F45F1CD0AA24}"/>
          </ac:spMkLst>
        </pc:spChg>
        <pc:spChg chg="add mod">
          <ac:chgData name="이승현" userId="ba2ba50f-118d-45f1-8572-edf4dd019973" providerId="ADAL" clId="{B06D4B51-5A2F-4453-A3FC-24538A5E5FF6}" dt="2022-09-28T11:53:29.608" v="271" actId="207"/>
          <ac:spMkLst>
            <pc:docMk/>
            <pc:sldMk cId="3667752534" sldId="258"/>
            <ac:spMk id="19" creationId="{A8AC8D98-482D-B652-C603-4C10FB01A8B9}"/>
          </ac:spMkLst>
        </pc:spChg>
        <pc:spChg chg="add mod">
          <ac:chgData name="이승현" userId="ba2ba50f-118d-45f1-8572-edf4dd019973" providerId="ADAL" clId="{B06D4B51-5A2F-4453-A3FC-24538A5E5FF6}" dt="2022-09-28T11:53:29.608" v="271" actId="207"/>
          <ac:spMkLst>
            <pc:docMk/>
            <pc:sldMk cId="3667752534" sldId="258"/>
            <ac:spMk id="20" creationId="{B008311C-A8F8-1020-2FA6-F94921A8978A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23" creationId="{17E524AF-F031-FF8B-A9FF-244E7CBFC05A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24" creationId="{F796E21E-9118-A815-5EEC-CC1332B36776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25" creationId="{440EA403-2F13-BD04-46DC-6BEE9F583AB6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26" creationId="{32892C86-6559-84CA-B519-BBA91889D0D1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27" creationId="{3F039176-0219-CF16-3FD5-0FC2897FC473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28" creationId="{60C7D7F9-4C14-FABF-0BD1-3B6BE20CCA2D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29" creationId="{FC9A0A62-03F2-4E08-F546-D0B300FFAF16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30" creationId="{53598812-A4BA-203C-C4CB-7EC776543B4D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31" creationId="{AF59ABDA-A048-2B72-F2D1-1FEDADEBED30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32" creationId="{C4F0BF23-FC68-F5A8-15C8-1F8B5EF42F82}"/>
          </ac:spMkLst>
        </pc:spChg>
        <pc:spChg chg="add mod">
          <ac:chgData name="이승현" userId="ba2ba50f-118d-45f1-8572-edf4dd019973" providerId="ADAL" clId="{B06D4B51-5A2F-4453-A3FC-24538A5E5FF6}" dt="2022-09-28T11:50:38.827" v="236" actId="20577"/>
          <ac:spMkLst>
            <pc:docMk/>
            <pc:sldMk cId="3667752534" sldId="258"/>
            <ac:spMk id="33" creationId="{CCEA6C7C-C035-3BB5-1582-D5BE695530A5}"/>
          </ac:spMkLst>
        </pc:spChg>
        <pc:spChg chg="add mod">
          <ac:chgData name="이승현" userId="ba2ba50f-118d-45f1-8572-edf4dd019973" providerId="ADAL" clId="{B06D4B51-5A2F-4453-A3FC-24538A5E5FF6}" dt="2022-09-28T11:50:45.683" v="239" actId="20577"/>
          <ac:spMkLst>
            <pc:docMk/>
            <pc:sldMk cId="3667752534" sldId="258"/>
            <ac:spMk id="34" creationId="{004C0951-FFE9-17E9-E27D-E362F1BDEE16}"/>
          </ac:spMkLst>
        </pc:spChg>
        <pc:spChg chg="add mod">
          <ac:chgData name="이승현" userId="ba2ba50f-118d-45f1-8572-edf4dd019973" providerId="ADAL" clId="{B06D4B51-5A2F-4453-A3FC-24538A5E5FF6}" dt="2022-09-28T11:54:07.939" v="276" actId="207"/>
          <ac:spMkLst>
            <pc:docMk/>
            <pc:sldMk cId="3667752534" sldId="258"/>
            <ac:spMk id="35" creationId="{90746222-E625-CA5B-85CD-F16D8A719D44}"/>
          </ac:spMkLst>
        </pc:spChg>
        <pc:spChg chg="add mod">
          <ac:chgData name="이승현" userId="ba2ba50f-118d-45f1-8572-edf4dd019973" providerId="ADAL" clId="{B06D4B51-5A2F-4453-A3FC-24538A5E5FF6}" dt="2022-09-28T11:54:01.200" v="275" actId="207"/>
          <ac:spMkLst>
            <pc:docMk/>
            <pc:sldMk cId="3667752534" sldId="258"/>
            <ac:spMk id="36" creationId="{32FE97CD-52C5-AF5F-EEAC-F13D1AD9EF78}"/>
          </ac:spMkLst>
        </pc:spChg>
        <pc:spChg chg="add mod">
          <ac:chgData name="이승현" userId="ba2ba50f-118d-45f1-8572-edf4dd019973" providerId="ADAL" clId="{B06D4B51-5A2F-4453-A3FC-24538A5E5FF6}" dt="2022-09-28T11:54:01.200" v="275" actId="207"/>
          <ac:spMkLst>
            <pc:docMk/>
            <pc:sldMk cId="3667752534" sldId="258"/>
            <ac:spMk id="37" creationId="{0BE81D13-E382-471F-BB3C-B3741AE452D8}"/>
          </ac:spMkLst>
        </pc:spChg>
        <pc:spChg chg="add mod">
          <ac:chgData name="이승현" userId="ba2ba50f-118d-45f1-8572-edf4dd019973" providerId="ADAL" clId="{B06D4B51-5A2F-4453-A3FC-24538A5E5FF6}" dt="2022-09-28T11:53:53.354" v="274" actId="207"/>
          <ac:spMkLst>
            <pc:docMk/>
            <pc:sldMk cId="3667752534" sldId="258"/>
            <ac:spMk id="38" creationId="{32FDE2E4-DA75-3EAB-491D-4993E17CD0B2}"/>
          </ac:spMkLst>
        </pc:spChg>
        <pc:spChg chg="add mod">
          <ac:chgData name="이승현" userId="ba2ba50f-118d-45f1-8572-edf4dd019973" providerId="ADAL" clId="{B06D4B51-5A2F-4453-A3FC-24538A5E5FF6}" dt="2022-09-28T11:53:53.354" v="274" actId="207"/>
          <ac:spMkLst>
            <pc:docMk/>
            <pc:sldMk cId="3667752534" sldId="258"/>
            <ac:spMk id="39" creationId="{9734ABB2-57F8-E665-07D1-F44C7F88CED7}"/>
          </ac:spMkLst>
        </pc:spChg>
        <pc:spChg chg="add mod">
          <ac:chgData name="이승현" userId="ba2ba50f-118d-45f1-8572-edf4dd019973" providerId="ADAL" clId="{B06D4B51-5A2F-4453-A3FC-24538A5E5FF6}" dt="2022-09-28T11:53:53.354" v="274" actId="207"/>
          <ac:spMkLst>
            <pc:docMk/>
            <pc:sldMk cId="3667752534" sldId="258"/>
            <ac:spMk id="40" creationId="{38920BB8-E370-C040-0D85-B1D8B3A0CA0A}"/>
          </ac:spMkLst>
        </pc:spChg>
        <pc:spChg chg="add mod">
          <ac:chgData name="이승현" userId="ba2ba50f-118d-45f1-8572-edf4dd019973" providerId="ADAL" clId="{B06D4B51-5A2F-4453-A3FC-24538A5E5FF6}" dt="2022-09-28T11:54:01.200" v="275" actId="207"/>
          <ac:spMkLst>
            <pc:docMk/>
            <pc:sldMk cId="3667752534" sldId="258"/>
            <ac:spMk id="48" creationId="{99FE9BD9-9A39-4974-3026-52D4D4B035F2}"/>
          </ac:spMkLst>
        </pc:spChg>
        <pc:spChg chg="add mod">
          <ac:chgData name="이승현" userId="ba2ba50f-118d-45f1-8572-edf4dd019973" providerId="ADAL" clId="{B06D4B51-5A2F-4453-A3FC-24538A5E5FF6}" dt="2022-09-28T11:54:01.200" v="275" actId="207"/>
          <ac:spMkLst>
            <pc:docMk/>
            <pc:sldMk cId="3667752534" sldId="258"/>
            <ac:spMk id="49" creationId="{900B7395-7858-AD0D-DCAA-BFA0FD774133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2" creationId="{A9683BA0-1C43-6013-67E7-9ADE0CDF3921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3" creationId="{EF69D313-1FBE-4A30-75BD-E4C698E8AFF3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4" creationId="{D8468F62-6224-A763-3FD9-0775C72F8103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5" creationId="{5078313F-F450-B06A-5AA8-E15CD438B31A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6" creationId="{271135FD-4541-51CB-B118-C331659E5BC7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7" creationId="{F00BA531-5EF8-3ACB-B31F-46E338BC7F80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8" creationId="{FD3F6EF4-29D1-F853-DD5A-D982B353D581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59" creationId="{3ED2D4C8-02C8-6103-B0E7-94E3F9D59390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60" creationId="{757E3169-514C-C4D5-F912-4FBCE531D768}"/>
          </ac:spMkLst>
        </pc:spChg>
        <pc:spChg chg="add mod">
          <ac:chgData name="이승현" userId="ba2ba50f-118d-45f1-8572-edf4dd019973" providerId="ADAL" clId="{B06D4B51-5A2F-4453-A3FC-24538A5E5FF6}" dt="2022-09-28T11:49:41.594" v="204" actId="20577"/>
          <ac:spMkLst>
            <pc:docMk/>
            <pc:sldMk cId="3667752534" sldId="258"/>
            <ac:spMk id="61" creationId="{ABCED0CC-88E1-3696-B716-1F679BB70CEC}"/>
          </ac:spMkLst>
        </pc:spChg>
        <pc:spChg chg="add mod">
          <ac:chgData name="이승현" userId="ba2ba50f-118d-45f1-8572-edf4dd019973" providerId="ADAL" clId="{B06D4B51-5A2F-4453-A3FC-24538A5E5FF6}" dt="2022-09-28T11:49:45.309" v="208" actId="20577"/>
          <ac:spMkLst>
            <pc:docMk/>
            <pc:sldMk cId="3667752534" sldId="258"/>
            <ac:spMk id="62" creationId="{BD85C1E4-1D3C-59DC-490F-3580A566D81C}"/>
          </ac:spMkLst>
        </pc:spChg>
        <pc:spChg chg="add mod">
          <ac:chgData name="이승현" userId="ba2ba50f-118d-45f1-8572-edf4dd019973" providerId="ADAL" clId="{B06D4B51-5A2F-4453-A3FC-24538A5E5FF6}" dt="2022-09-28T11:49:43.211" v="205" actId="6549"/>
          <ac:spMkLst>
            <pc:docMk/>
            <pc:sldMk cId="3667752534" sldId="258"/>
            <ac:spMk id="63" creationId="{1BA81DDA-2EAB-4AB7-04B0-15712426EE16}"/>
          </ac:spMkLst>
        </pc:spChg>
        <pc:spChg chg="add mod">
          <ac:chgData name="이승현" userId="ba2ba50f-118d-45f1-8572-edf4dd019973" providerId="ADAL" clId="{B06D4B51-5A2F-4453-A3FC-24538A5E5FF6}" dt="2022-09-28T11:53:45.248" v="273" actId="207"/>
          <ac:spMkLst>
            <pc:docMk/>
            <pc:sldMk cId="3667752534" sldId="258"/>
            <ac:spMk id="64" creationId="{C2C3331E-0512-4A77-6528-D471E5A5A0A5}"/>
          </ac:spMkLst>
        </pc:spChg>
        <pc:spChg chg="add mod">
          <ac:chgData name="이승현" userId="ba2ba50f-118d-45f1-8572-edf4dd019973" providerId="ADAL" clId="{B06D4B51-5A2F-4453-A3FC-24538A5E5FF6}" dt="2022-09-28T11:53:45.248" v="273" actId="207"/>
          <ac:spMkLst>
            <pc:docMk/>
            <pc:sldMk cId="3667752534" sldId="258"/>
            <ac:spMk id="65" creationId="{AC91274B-F911-63A1-16FE-80CA3CF58EB4}"/>
          </ac:spMkLst>
        </pc:spChg>
        <pc:spChg chg="add mod">
          <ac:chgData name="이승현" userId="ba2ba50f-118d-45f1-8572-edf4dd019973" providerId="ADAL" clId="{B06D4B51-5A2F-4453-A3FC-24538A5E5FF6}" dt="2022-09-28T11:53:34.442" v="272" actId="207"/>
          <ac:spMkLst>
            <pc:docMk/>
            <pc:sldMk cId="3667752534" sldId="258"/>
            <ac:spMk id="66" creationId="{48906F34-2F4A-2076-6B9C-C0FF6B5913F2}"/>
          </ac:spMkLst>
        </pc:spChg>
        <pc:spChg chg="add mod">
          <ac:chgData name="이승현" userId="ba2ba50f-118d-45f1-8572-edf4dd019973" providerId="ADAL" clId="{B06D4B51-5A2F-4453-A3FC-24538A5E5FF6}" dt="2022-09-28T11:53:34.442" v="272" actId="207"/>
          <ac:spMkLst>
            <pc:docMk/>
            <pc:sldMk cId="3667752534" sldId="258"/>
            <ac:spMk id="67" creationId="{178B5773-B2CA-7419-B79E-7D3848267B30}"/>
          </ac:spMkLst>
        </pc:spChg>
        <pc:spChg chg="add mod">
          <ac:chgData name="이승현" userId="ba2ba50f-118d-45f1-8572-edf4dd019973" providerId="ADAL" clId="{B06D4B51-5A2F-4453-A3FC-24538A5E5FF6}" dt="2022-09-28T11:53:34.442" v="272" actId="207"/>
          <ac:spMkLst>
            <pc:docMk/>
            <pc:sldMk cId="3667752534" sldId="258"/>
            <ac:spMk id="68" creationId="{3478E33B-DDA3-9DED-B18E-7BEE3C1D0E45}"/>
          </ac:spMkLst>
        </pc:spChg>
        <pc:spChg chg="add mod">
          <ac:chgData name="이승현" userId="ba2ba50f-118d-45f1-8572-edf4dd019973" providerId="ADAL" clId="{B06D4B51-5A2F-4453-A3FC-24538A5E5FF6}" dt="2022-09-28T11:53:45.248" v="273" actId="207"/>
          <ac:spMkLst>
            <pc:docMk/>
            <pc:sldMk cId="3667752534" sldId="258"/>
            <ac:spMk id="76" creationId="{01627A83-3A1A-DE3C-BD10-9017D564B715}"/>
          </ac:spMkLst>
        </pc:spChg>
        <pc:spChg chg="add mod">
          <ac:chgData name="이승현" userId="ba2ba50f-118d-45f1-8572-edf4dd019973" providerId="ADAL" clId="{B06D4B51-5A2F-4453-A3FC-24538A5E5FF6}" dt="2022-09-28T11:53:45.248" v="273" actId="207"/>
          <ac:spMkLst>
            <pc:docMk/>
            <pc:sldMk cId="3667752534" sldId="258"/>
            <ac:spMk id="77" creationId="{018BFF95-3DFC-E2C7-ACB4-4AFCF3A68C2D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0" creationId="{0B18A183-C71D-2DA0-BF61-B6542C60F680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1" creationId="{8B013374-A040-DCE6-603B-4E309B3EC973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2" creationId="{4D374418-1314-13D7-2FE2-4ED28A4967A5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3" creationId="{FD059B3F-AF0E-DBC6-3886-B527859C6738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4" creationId="{0D101346-3AB5-9600-CEFE-D17FEA438C72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5" creationId="{949A5636-1C1C-4AE2-971B-0963BA652C7B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6" creationId="{7F3E10F1-E272-1573-9985-D90DF2C1E5B3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7" creationId="{3EB95C64-AA63-4F2C-84E1-9F3BC5929A4C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88" creationId="{81D99247-5196-9305-F312-7C2E09E556C3}"/>
          </ac:spMkLst>
        </pc:spChg>
        <pc:spChg chg="add mod">
          <ac:chgData name="이승현" userId="ba2ba50f-118d-45f1-8572-edf4dd019973" providerId="ADAL" clId="{B06D4B51-5A2F-4453-A3FC-24538A5E5FF6}" dt="2022-09-28T11:51:22.283" v="259" actId="20577"/>
          <ac:spMkLst>
            <pc:docMk/>
            <pc:sldMk cId="3667752534" sldId="258"/>
            <ac:spMk id="89" creationId="{0C985463-395F-DF99-5F70-54FAB007C710}"/>
          </ac:spMkLst>
        </pc:spChg>
        <pc:spChg chg="add mod">
          <ac:chgData name="이승현" userId="ba2ba50f-118d-45f1-8572-edf4dd019973" providerId="ADAL" clId="{B06D4B51-5A2F-4453-A3FC-24538A5E5FF6}" dt="2022-09-28T11:55:01.106" v="280" actId="207"/>
          <ac:spMkLst>
            <pc:docMk/>
            <pc:sldMk cId="3667752534" sldId="258"/>
            <ac:spMk id="90" creationId="{9D0DE94E-1D99-ADC6-D266-3E498CE0CE27}"/>
          </ac:spMkLst>
        </pc:spChg>
        <pc:spChg chg="add mod">
          <ac:chgData name="이승현" userId="ba2ba50f-118d-45f1-8572-edf4dd019973" providerId="ADAL" clId="{B06D4B51-5A2F-4453-A3FC-24538A5E5FF6}" dt="2022-09-28T11:55:01.106" v="280" actId="207"/>
          <ac:spMkLst>
            <pc:docMk/>
            <pc:sldMk cId="3667752534" sldId="258"/>
            <ac:spMk id="91" creationId="{82E47E43-C46A-C703-AF5C-CE36A4592330}"/>
          </ac:spMkLst>
        </pc:spChg>
        <pc:spChg chg="add mod">
          <ac:chgData name="이승현" userId="ba2ba50f-118d-45f1-8572-edf4dd019973" providerId="ADAL" clId="{B06D4B51-5A2F-4453-A3FC-24538A5E5FF6}" dt="2022-09-28T11:54:49.120" v="279" actId="207"/>
          <ac:spMkLst>
            <pc:docMk/>
            <pc:sldMk cId="3667752534" sldId="258"/>
            <ac:spMk id="92" creationId="{81EE4C39-B972-DE2D-239E-9D890B9C40AC}"/>
          </ac:spMkLst>
        </pc:spChg>
        <pc:spChg chg="add mod">
          <ac:chgData name="이승현" userId="ba2ba50f-118d-45f1-8572-edf4dd019973" providerId="ADAL" clId="{B06D4B51-5A2F-4453-A3FC-24538A5E5FF6}" dt="2022-09-28T11:54:36.792" v="278" actId="207"/>
          <ac:spMkLst>
            <pc:docMk/>
            <pc:sldMk cId="3667752534" sldId="258"/>
            <ac:spMk id="93" creationId="{D34D99B8-050B-E2F3-9B39-03782C98602F}"/>
          </ac:spMkLst>
        </pc:spChg>
        <pc:spChg chg="add mod">
          <ac:chgData name="이승현" userId="ba2ba50f-118d-45f1-8572-edf4dd019973" providerId="ADAL" clId="{B06D4B51-5A2F-4453-A3FC-24538A5E5FF6}" dt="2022-09-28T11:54:13.039" v="277" actId="207"/>
          <ac:spMkLst>
            <pc:docMk/>
            <pc:sldMk cId="3667752534" sldId="258"/>
            <ac:spMk id="94" creationId="{4F368704-FBAD-D7C6-4F06-548DDB4CD54A}"/>
          </ac:spMkLst>
        </pc:spChg>
        <pc:spChg chg="add mod">
          <ac:chgData name="이승현" userId="ba2ba50f-118d-45f1-8572-edf4dd019973" providerId="ADAL" clId="{B06D4B51-5A2F-4453-A3FC-24538A5E5FF6}" dt="2022-09-28T11:54:13.039" v="277" actId="207"/>
          <ac:spMkLst>
            <pc:docMk/>
            <pc:sldMk cId="3667752534" sldId="258"/>
            <ac:spMk id="95" creationId="{B151BFC6-E8DA-79E2-CD81-1F791351C1F1}"/>
          </ac:spMkLst>
        </pc:spChg>
        <pc:spChg chg="add mod">
          <ac:chgData name="이승현" userId="ba2ba50f-118d-45f1-8572-edf4dd019973" providerId="ADAL" clId="{B06D4B51-5A2F-4453-A3FC-24538A5E5FF6}" dt="2022-09-28T11:54:13.039" v="277" actId="207"/>
          <ac:spMkLst>
            <pc:docMk/>
            <pc:sldMk cId="3667752534" sldId="258"/>
            <ac:spMk id="96" creationId="{FC36C559-AA44-3ADA-34FB-D00DDFE6B593}"/>
          </ac:spMkLst>
        </pc:spChg>
        <pc:spChg chg="add mod">
          <ac:chgData name="이승현" userId="ba2ba50f-118d-45f1-8572-edf4dd019973" providerId="ADAL" clId="{B06D4B51-5A2F-4453-A3FC-24538A5E5FF6}" dt="2022-09-28T11:54:36.792" v="278" actId="207"/>
          <ac:spMkLst>
            <pc:docMk/>
            <pc:sldMk cId="3667752534" sldId="258"/>
            <ac:spMk id="104" creationId="{3D5E0240-04C1-6789-A71F-50A017120BFB}"/>
          </ac:spMkLst>
        </pc:spChg>
        <pc:spChg chg="add mod">
          <ac:chgData name="이승현" userId="ba2ba50f-118d-45f1-8572-edf4dd019973" providerId="ADAL" clId="{B06D4B51-5A2F-4453-A3FC-24538A5E5FF6}" dt="2022-09-28T11:54:36.792" v="278" actId="207"/>
          <ac:spMkLst>
            <pc:docMk/>
            <pc:sldMk cId="3667752534" sldId="258"/>
            <ac:spMk id="105" creationId="{BFABAE79-7737-89F5-8AE6-EFFBE1F8880A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08" creationId="{BD286FFD-E71A-68FB-F738-7322F13BE19E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09" creationId="{2F8F30A6-C562-B177-1949-AFF830FFBAE9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0" creationId="{EEEF2E2A-4A83-F1D0-8F14-A0CDF1D401AD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1" creationId="{A5C03804-7F5F-75F1-6697-CB9FEF43F1C3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2" creationId="{4BF6BC3D-43FF-AAD4-789C-AE9F2C6CE19B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3" creationId="{D988F23B-641E-9E8C-E028-74B18A08D5A4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4" creationId="{1C1DB4DB-843F-76A9-BCCA-87B8656BD327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5" creationId="{F0DA8449-7711-C0E5-CB19-2913A97EF5A4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6" creationId="{AC31471A-CB06-25D8-1BF9-C119B641D98A}"/>
          </ac:spMkLst>
        </pc:spChg>
        <pc:spChg chg="add mod">
          <ac:chgData name="이승현" userId="ba2ba50f-118d-45f1-8572-edf4dd019973" providerId="ADAL" clId="{B06D4B51-5A2F-4453-A3FC-24538A5E5FF6}" dt="2022-09-28T11:28:27.063" v="33" actId="1076"/>
          <ac:spMkLst>
            <pc:docMk/>
            <pc:sldMk cId="3667752534" sldId="258"/>
            <ac:spMk id="117" creationId="{C33D7277-1EE4-71CF-3DB3-FFADB80E7FAA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18" creationId="{A2FC34E9-A07B-B698-7318-95D8CA0067D3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19" creationId="{0F83A816-9D96-CD2E-BB0D-F42112E99637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20" creationId="{64319B24-B6D5-B888-88E0-B9BAD59CC747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21" creationId="{33E7DF4E-9664-1DC7-DF50-5B53332CE1DD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22" creationId="{2E6D4075-5542-08A9-3C1C-F92685FAD5ED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23" creationId="{30F0B89A-D4CB-52EF-BB52-D8DC84C70E24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24" creationId="{669A5482-3769-B0C5-1438-072777C8795D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25" creationId="{39D732D3-BADA-1606-83A8-E2FF75DB9DCF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33" creationId="{6138C398-8DC3-CA26-8225-108B38BA437C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34" creationId="{68F85EA5-2D79-D3FF-D24F-4925D86CDAAF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37" creationId="{4E3B4DE2-3587-C932-C275-56F81B37775F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38" creationId="{1F814D16-61A2-0676-EA94-3F928875ECB3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39" creationId="{A693E338-43CA-490B-C5AB-A7B6724A6C2D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0" creationId="{67EB3E17-B84D-C433-0D4A-DB723047C63F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1" creationId="{CFD80C04-447C-E709-7D1B-CBC5860903A5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2" creationId="{49C06B49-50B8-AC5A-6024-6CDFC4108F00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3" creationId="{85E43450-7D03-02C4-44DB-CEB13646D00E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4" creationId="{7ED5EC8B-96EE-19E2-CDD9-708A811918F8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5" creationId="{D371FC4C-BA7A-1E3D-D0DD-CCE68C1C3067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6" creationId="{77489B20-62D8-D16E-9431-C43029F91E35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7" creationId="{9070E4F8-2E28-F4A6-6F62-3E287DB715C2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48" creationId="{3EB38A65-4569-A809-0B7A-7D5181F7766B}"/>
          </ac:spMkLst>
        </pc:spChg>
        <pc:spChg chg="add del mod">
          <ac:chgData name="이승현" userId="ba2ba50f-118d-45f1-8572-edf4dd019973" providerId="ADAL" clId="{B06D4B51-5A2F-4453-A3FC-24538A5E5FF6}" dt="2022-09-28T11:33:49.616" v="72" actId="478"/>
          <ac:spMkLst>
            <pc:docMk/>
            <pc:sldMk cId="3667752534" sldId="258"/>
            <ac:spMk id="149" creationId="{7304D288-7D0F-D2C1-8686-1F1DC6ED1B89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50" creationId="{B6E8ADA9-42A9-F315-26D3-F95F80558C89}"/>
          </ac:spMkLst>
        </pc:spChg>
        <pc:spChg chg="add del mod">
          <ac:chgData name="이승현" userId="ba2ba50f-118d-45f1-8572-edf4dd019973" providerId="ADAL" clId="{B06D4B51-5A2F-4453-A3FC-24538A5E5FF6}" dt="2022-09-28T11:33:49.616" v="72" actId="478"/>
          <ac:spMkLst>
            <pc:docMk/>
            <pc:sldMk cId="3667752534" sldId="258"/>
            <ac:spMk id="151" creationId="{FC17F66A-BACA-5C3E-7C5A-04347A9AADB3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52" creationId="{F591CABB-F0DB-7772-39AF-7183C8227759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53" creationId="{C4C832D1-99EF-92FD-1CE8-52C63C4BA177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61" creationId="{77EA941A-AE72-AD95-BC78-E7EEC0C0B44E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62" creationId="{B95F75F5-781A-7D2D-B61C-A55E7C44E551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65" creationId="{CE645CE8-90DB-50DA-CC74-926220B257EF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66" creationId="{48BAC0FA-AF5F-564A-76E0-61665D9F99E2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67" creationId="{B949AF5A-A29C-6781-8878-BCE2A9B2D7DB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68" creationId="{192BCD69-F96F-402D-5876-CF11BEE17D42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69" creationId="{588C2E09-0405-DA81-CFAD-3503595D81D3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70" creationId="{B2AED516-04B7-CA6B-A640-500CA5B0A935}"/>
          </ac:spMkLst>
        </pc:spChg>
        <pc:spChg chg="add del mod">
          <ac:chgData name="이승현" userId="ba2ba50f-118d-45f1-8572-edf4dd019973" providerId="ADAL" clId="{B06D4B51-5A2F-4453-A3FC-24538A5E5FF6}" dt="2022-09-28T11:33:49.616" v="72" actId="478"/>
          <ac:spMkLst>
            <pc:docMk/>
            <pc:sldMk cId="3667752534" sldId="258"/>
            <ac:spMk id="171" creationId="{78CD3F0A-EE4D-23F3-9664-B050CB21C499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72" creationId="{2E86504B-3C9A-D428-9072-690B0E7230E2}"/>
          </ac:spMkLst>
        </pc:spChg>
        <pc:spChg chg="add del mod">
          <ac:chgData name="이승현" userId="ba2ba50f-118d-45f1-8572-edf4dd019973" providerId="ADAL" clId="{B06D4B51-5A2F-4453-A3FC-24538A5E5FF6}" dt="2022-09-28T11:33:48.758" v="71" actId="478"/>
          <ac:spMkLst>
            <pc:docMk/>
            <pc:sldMk cId="3667752534" sldId="258"/>
            <ac:spMk id="173" creationId="{886F7F3B-8441-5B7B-0D27-3DDF64E62431}"/>
          </ac:spMkLst>
        </pc:spChg>
        <pc:spChg chg="add mod">
          <ac:chgData name="이승현" userId="ba2ba50f-118d-45f1-8572-edf4dd019973" providerId="ADAL" clId="{B06D4B51-5A2F-4453-A3FC-24538A5E5FF6}" dt="2022-09-28T11:56:01.166" v="295" actId="1076"/>
          <ac:spMkLst>
            <pc:docMk/>
            <pc:sldMk cId="3667752534" sldId="258"/>
            <ac:spMk id="174" creationId="{619B4A26-2159-FC53-BA15-6A3FF47AAEAB}"/>
          </ac:spMkLst>
        </pc:spChg>
        <pc:spChg chg="add mod">
          <ac:chgData name="이승현" userId="ba2ba50f-118d-45f1-8572-edf4dd019973" providerId="ADAL" clId="{B06D4B51-5A2F-4453-A3FC-24538A5E5FF6}" dt="2022-09-28T11:56:05.859" v="297" actId="1076"/>
          <ac:spMkLst>
            <pc:docMk/>
            <pc:sldMk cId="3667752534" sldId="258"/>
            <ac:spMk id="175" creationId="{310B1DD0-BBB9-2F69-D98B-C00D41BE8A8E}"/>
          </ac:spMkLst>
        </pc:spChg>
        <pc:spChg chg="add mod">
          <ac:chgData name="이승현" userId="ba2ba50f-118d-45f1-8572-edf4dd019973" providerId="ADAL" clId="{B06D4B51-5A2F-4453-A3FC-24538A5E5FF6}" dt="2022-09-28T11:56:11.817" v="299" actId="1076"/>
          <ac:spMkLst>
            <pc:docMk/>
            <pc:sldMk cId="3667752534" sldId="258"/>
            <ac:spMk id="176" creationId="{9C3E85B5-14DA-69E4-E52E-8FB43426BB31}"/>
          </ac:spMkLst>
        </pc:spChg>
        <pc:spChg chg="add mod">
          <ac:chgData name="이승현" userId="ba2ba50f-118d-45f1-8572-edf4dd019973" providerId="ADAL" clId="{B06D4B51-5A2F-4453-A3FC-24538A5E5FF6}" dt="2022-09-28T11:56:19.740" v="302" actId="1076"/>
          <ac:spMkLst>
            <pc:docMk/>
            <pc:sldMk cId="3667752534" sldId="258"/>
            <ac:spMk id="177" creationId="{22B240BD-5422-20FA-3717-F41B0270A5A1}"/>
          </ac:spMkLst>
        </pc:spChg>
        <pc:spChg chg="add mod">
          <ac:chgData name="이승현" userId="ba2ba50f-118d-45f1-8572-edf4dd019973" providerId="ADAL" clId="{B06D4B51-5A2F-4453-A3FC-24538A5E5FF6}" dt="2022-09-28T11:56:46.944" v="308"/>
          <ac:spMkLst>
            <pc:docMk/>
            <pc:sldMk cId="3667752534" sldId="258"/>
            <ac:spMk id="178" creationId="{C14526F1-48BD-3328-657E-0813603492C2}"/>
          </ac:spMkLst>
        </pc:spChg>
        <pc:spChg chg="add mod">
          <ac:chgData name="이승현" userId="ba2ba50f-118d-45f1-8572-edf4dd019973" providerId="ADAL" clId="{B06D4B51-5A2F-4453-A3FC-24538A5E5FF6}" dt="2022-09-28T11:56:46.944" v="308"/>
          <ac:spMkLst>
            <pc:docMk/>
            <pc:sldMk cId="3667752534" sldId="258"/>
            <ac:spMk id="179" creationId="{2DDC5474-B7CF-4EE6-7562-49F1059C7125}"/>
          </ac:spMkLst>
        </pc:spChg>
        <pc:spChg chg="add mod">
          <ac:chgData name="이승현" userId="ba2ba50f-118d-45f1-8572-edf4dd019973" providerId="ADAL" clId="{B06D4B51-5A2F-4453-A3FC-24538A5E5FF6}" dt="2022-09-28T11:56:56.387" v="310"/>
          <ac:spMkLst>
            <pc:docMk/>
            <pc:sldMk cId="3667752534" sldId="258"/>
            <ac:spMk id="180" creationId="{C69214EB-740D-E684-76A0-AEAEAAF1E207}"/>
          </ac:spMkLst>
        </pc:spChg>
        <pc:cxnChg chg="add mod">
          <ac:chgData name="이승현" userId="ba2ba50f-118d-45f1-8572-edf4dd019973" providerId="ADAL" clId="{B06D4B51-5A2F-4453-A3FC-24538A5E5FF6}" dt="2022-09-28T11:28:27.063" v="33" actId="1076"/>
          <ac:cxnSpMkLst>
            <pc:docMk/>
            <pc:sldMk cId="3667752534" sldId="258"/>
            <ac:cxnSpMk id="12" creationId="{A06458D7-3BD9-CA63-A257-00D664036D8B}"/>
          </ac:cxnSpMkLst>
        </pc:cxnChg>
        <pc:cxnChg chg="add mod">
          <ac:chgData name="이승현" userId="ba2ba50f-118d-45f1-8572-edf4dd019973" providerId="ADAL" clId="{B06D4B51-5A2F-4453-A3FC-24538A5E5FF6}" dt="2022-09-28T11:28:27.063" v="33" actId="1076"/>
          <ac:cxnSpMkLst>
            <pc:docMk/>
            <pc:sldMk cId="3667752534" sldId="258"/>
            <ac:cxnSpMk id="13" creationId="{ECA87874-5FCC-4DE0-6A81-1C9B5E013311}"/>
          </ac:cxnSpMkLst>
        </pc:cxnChg>
        <pc:cxnChg chg="add mod">
          <ac:chgData name="이승현" userId="ba2ba50f-118d-45f1-8572-edf4dd019973" providerId="ADAL" clId="{B06D4B51-5A2F-4453-A3FC-24538A5E5FF6}" dt="2022-09-28T11:28:27.063" v="33" actId="1076"/>
          <ac:cxnSpMkLst>
            <pc:docMk/>
            <pc:sldMk cId="3667752534" sldId="258"/>
            <ac:cxnSpMk id="14" creationId="{DC2F49F6-6F56-5F1A-7E1A-87A8AFD9E270}"/>
          </ac:cxnSpMkLst>
        </pc:cxnChg>
        <pc:cxnChg chg="add del mod">
          <ac:chgData name="이승현" userId="ba2ba50f-118d-45f1-8572-edf4dd019973" providerId="ADAL" clId="{B06D4B51-5A2F-4453-A3FC-24538A5E5FF6}" dt="2022-09-28T11:32:03.646" v="50" actId="478"/>
          <ac:cxnSpMkLst>
            <pc:docMk/>
            <pc:sldMk cId="3667752534" sldId="258"/>
            <ac:cxnSpMk id="15" creationId="{11398E8B-D375-E6AC-C0DF-B8FA923A7741}"/>
          </ac:cxnSpMkLst>
        </pc:cxnChg>
        <pc:cxnChg chg="add del mod">
          <ac:chgData name="이승현" userId="ba2ba50f-118d-45f1-8572-edf4dd019973" providerId="ADAL" clId="{B06D4B51-5A2F-4453-A3FC-24538A5E5FF6}" dt="2022-09-28T11:32:06.303" v="51" actId="478"/>
          <ac:cxnSpMkLst>
            <pc:docMk/>
            <pc:sldMk cId="3667752534" sldId="258"/>
            <ac:cxnSpMk id="16" creationId="{7022A4B1-0F39-96AA-96AB-7595295AD4E2}"/>
          </ac:cxnSpMkLst>
        </pc:cxnChg>
        <pc:cxnChg chg="add del mod">
          <ac:chgData name="이승현" userId="ba2ba50f-118d-45f1-8572-edf4dd019973" providerId="ADAL" clId="{B06D4B51-5A2F-4453-A3FC-24538A5E5FF6}" dt="2022-09-28T11:32:07.808" v="52" actId="478"/>
          <ac:cxnSpMkLst>
            <pc:docMk/>
            <pc:sldMk cId="3667752534" sldId="258"/>
            <ac:cxnSpMk id="17" creationId="{91E1B0EB-B3E4-DE14-A4B0-9A892A022961}"/>
          </ac:cxnSpMkLst>
        </pc:cxnChg>
        <pc:cxnChg chg="add del mod">
          <ac:chgData name="이승현" userId="ba2ba50f-118d-45f1-8572-edf4dd019973" providerId="ADAL" clId="{B06D4B51-5A2F-4453-A3FC-24538A5E5FF6}" dt="2022-09-28T11:32:09.409" v="53" actId="478"/>
          <ac:cxnSpMkLst>
            <pc:docMk/>
            <pc:sldMk cId="3667752534" sldId="258"/>
            <ac:cxnSpMk id="18" creationId="{9298A4BC-649B-3277-4E56-46291638B197}"/>
          </ac:cxnSpMkLst>
        </pc:cxnChg>
        <pc:cxnChg chg="add del mod">
          <ac:chgData name="이승현" userId="ba2ba50f-118d-45f1-8572-edf4dd019973" providerId="ADAL" clId="{B06D4B51-5A2F-4453-A3FC-24538A5E5FF6}" dt="2022-09-28T11:32:12.943" v="54" actId="478"/>
          <ac:cxnSpMkLst>
            <pc:docMk/>
            <pc:sldMk cId="3667752534" sldId="258"/>
            <ac:cxnSpMk id="21" creationId="{4841FC54-B3E8-97B3-A36F-029DA362FDD0}"/>
          </ac:cxnSpMkLst>
        </pc:cxnChg>
        <pc:cxnChg chg="add del mod">
          <ac:chgData name="이승현" userId="ba2ba50f-118d-45f1-8572-edf4dd019973" providerId="ADAL" clId="{B06D4B51-5A2F-4453-A3FC-24538A5E5FF6}" dt="2022-09-28T11:32:16.758" v="55" actId="478"/>
          <ac:cxnSpMkLst>
            <pc:docMk/>
            <pc:sldMk cId="3667752534" sldId="258"/>
            <ac:cxnSpMk id="22" creationId="{3D55B8F0-6826-35C5-AE10-796261359CD2}"/>
          </ac:cxnSpMkLst>
        </pc:cxnChg>
        <pc:cxnChg chg="add mod">
          <ac:chgData name="이승현" userId="ba2ba50f-118d-45f1-8572-edf4dd019973" providerId="ADAL" clId="{B06D4B51-5A2F-4453-A3FC-24538A5E5FF6}" dt="2022-09-28T11:28:27.063" v="33" actId="1076"/>
          <ac:cxnSpMkLst>
            <pc:docMk/>
            <pc:sldMk cId="3667752534" sldId="258"/>
            <ac:cxnSpMk id="41" creationId="{8321E622-6541-1EAA-38C8-5562540AA03E}"/>
          </ac:cxnSpMkLst>
        </pc:cxnChg>
        <pc:cxnChg chg="add del mod">
          <ac:chgData name="이승현" userId="ba2ba50f-118d-45f1-8572-edf4dd019973" providerId="ADAL" clId="{B06D4B51-5A2F-4453-A3FC-24538A5E5FF6}" dt="2022-09-28T11:32:34.245" v="63" actId="478"/>
          <ac:cxnSpMkLst>
            <pc:docMk/>
            <pc:sldMk cId="3667752534" sldId="258"/>
            <ac:cxnSpMk id="42" creationId="{EF1A8CA4-D122-3ABF-1B42-A3C204F9BDB2}"/>
          </ac:cxnSpMkLst>
        </pc:cxnChg>
        <pc:cxnChg chg="add del mod">
          <ac:chgData name="이승현" userId="ba2ba50f-118d-45f1-8572-edf4dd019973" providerId="ADAL" clId="{B06D4B51-5A2F-4453-A3FC-24538A5E5FF6}" dt="2022-09-28T11:32:38.062" v="64" actId="478"/>
          <ac:cxnSpMkLst>
            <pc:docMk/>
            <pc:sldMk cId="3667752534" sldId="258"/>
            <ac:cxnSpMk id="43" creationId="{2B541472-9B9A-8867-9450-CE4BC2EC9041}"/>
          </ac:cxnSpMkLst>
        </pc:cxnChg>
        <pc:cxnChg chg="add del mod">
          <ac:chgData name="이승현" userId="ba2ba50f-118d-45f1-8572-edf4dd019973" providerId="ADAL" clId="{B06D4B51-5A2F-4453-A3FC-24538A5E5FF6}" dt="2022-09-28T11:32:49.231" v="70" actId="478"/>
          <ac:cxnSpMkLst>
            <pc:docMk/>
            <pc:sldMk cId="3667752534" sldId="258"/>
            <ac:cxnSpMk id="44" creationId="{8384D16F-A3F4-52C9-42C2-4D084426003B}"/>
          </ac:cxnSpMkLst>
        </pc:cxnChg>
        <pc:cxnChg chg="add del mod">
          <ac:chgData name="이승현" userId="ba2ba50f-118d-45f1-8572-edf4dd019973" providerId="ADAL" clId="{B06D4B51-5A2F-4453-A3FC-24538A5E5FF6}" dt="2022-09-28T11:32:41.047" v="65" actId="478"/>
          <ac:cxnSpMkLst>
            <pc:docMk/>
            <pc:sldMk cId="3667752534" sldId="258"/>
            <ac:cxnSpMk id="45" creationId="{2F558CCB-5AFC-BDD6-D7B0-418E86764DE1}"/>
          </ac:cxnSpMkLst>
        </pc:cxnChg>
        <pc:cxnChg chg="add del mod">
          <ac:chgData name="이승현" userId="ba2ba50f-118d-45f1-8572-edf4dd019973" providerId="ADAL" clId="{B06D4B51-5A2F-4453-A3FC-24538A5E5FF6}" dt="2022-09-28T11:32:42.463" v="66" actId="478"/>
          <ac:cxnSpMkLst>
            <pc:docMk/>
            <pc:sldMk cId="3667752534" sldId="258"/>
            <ac:cxnSpMk id="46" creationId="{70ABFD2B-75D6-6F99-F2A5-5B4767BFDCAC}"/>
          </ac:cxnSpMkLst>
        </pc:cxnChg>
        <pc:cxnChg chg="add del mod">
          <ac:chgData name="이승현" userId="ba2ba50f-118d-45f1-8572-edf4dd019973" providerId="ADAL" clId="{B06D4B51-5A2F-4453-A3FC-24538A5E5FF6}" dt="2022-09-28T11:32:43.832" v="67" actId="478"/>
          <ac:cxnSpMkLst>
            <pc:docMk/>
            <pc:sldMk cId="3667752534" sldId="258"/>
            <ac:cxnSpMk id="47" creationId="{E92DC500-8448-789B-FF39-11AB961352A5}"/>
          </ac:cxnSpMkLst>
        </pc:cxnChg>
        <pc:cxnChg chg="add del mod">
          <ac:chgData name="이승현" userId="ba2ba50f-118d-45f1-8572-edf4dd019973" providerId="ADAL" clId="{B06D4B51-5A2F-4453-A3FC-24538A5E5FF6}" dt="2022-09-28T11:32:46.736" v="68" actId="478"/>
          <ac:cxnSpMkLst>
            <pc:docMk/>
            <pc:sldMk cId="3667752534" sldId="258"/>
            <ac:cxnSpMk id="50" creationId="{6D8665FB-4F81-F90C-C9F5-C473E9B19B71}"/>
          </ac:cxnSpMkLst>
        </pc:cxnChg>
        <pc:cxnChg chg="add del mod">
          <ac:chgData name="이승현" userId="ba2ba50f-118d-45f1-8572-edf4dd019973" providerId="ADAL" clId="{B06D4B51-5A2F-4453-A3FC-24538A5E5FF6}" dt="2022-09-28T11:32:47.903" v="69" actId="478"/>
          <ac:cxnSpMkLst>
            <pc:docMk/>
            <pc:sldMk cId="3667752534" sldId="258"/>
            <ac:cxnSpMk id="51" creationId="{F56243B6-AC79-2E56-E592-D45BEC63D298}"/>
          </ac:cxnSpMkLst>
        </pc:cxnChg>
        <pc:cxnChg chg="add mod">
          <ac:chgData name="이승현" userId="ba2ba50f-118d-45f1-8572-edf4dd019973" providerId="ADAL" clId="{B06D4B51-5A2F-4453-A3FC-24538A5E5FF6}" dt="2022-09-28T11:28:27.063" v="33" actId="1076"/>
          <ac:cxnSpMkLst>
            <pc:docMk/>
            <pc:sldMk cId="3667752534" sldId="258"/>
            <ac:cxnSpMk id="69" creationId="{F8D13576-F34F-A1CF-87B9-2A9EBD910ED3}"/>
          </ac:cxnSpMkLst>
        </pc:cxnChg>
        <pc:cxnChg chg="add mod">
          <ac:chgData name="이승현" userId="ba2ba50f-118d-45f1-8572-edf4dd019973" providerId="ADAL" clId="{B06D4B51-5A2F-4453-A3FC-24538A5E5FF6}" dt="2022-09-28T11:28:27.063" v="33" actId="1076"/>
          <ac:cxnSpMkLst>
            <pc:docMk/>
            <pc:sldMk cId="3667752534" sldId="258"/>
            <ac:cxnSpMk id="70" creationId="{A5350FCE-092C-971B-8F6B-F3C8E836A169}"/>
          </ac:cxnSpMkLst>
        </pc:cxnChg>
        <pc:cxnChg chg="add del mod">
          <ac:chgData name="이승현" userId="ba2ba50f-118d-45f1-8572-edf4dd019973" providerId="ADAL" clId="{B06D4B51-5A2F-4453-A3FC-24538A5E5FF6}" dt="2022-09-28T11:32:31.887" v="62" actId="478"/>
          <ac:cxnSpMkLst>
            <pc:docMk/>
            <pc:sldMk cId="3667752534" sldId="258"/>
            <ac:cxnSpMk id="71" creationId="{998D5E7F-9765-EB76-95EB-CB2A82D77983}"/>
          </ac:cxnSpMkLst>
        </pc:cxnChg>
        <pc:cxnChg chg="add del mod">
          <ac:chgData name="이승현" userId="ba2ba50f-118d-45f1-8572-edf4dd019973" providerId="ADAL" clId="{B06D4B51-5A2F-4453-A3FC-24538A5E5FF6}" dt="2022-09-28T11:32:25.904" v="58" actId="478"/>
          <ac:cxnSpMkLst>
            <pc:docMk/>
            <pc:sldMk cId="3667752534" sldId="258"/>
            <ac:cxnSpMk id="72" creationId="{CC6709CF-6D09-7BB5-0486-3ACF8D27B2BF}"/>
          </ac:cxnSpMkLst>
        </pc:cxnChg>
        <pc:cxnChg chg="add del mod">
          <ac:chgData name="이승현" userId="ba2ba50f-118d-45f1-8572-edf4dd019973" providerId="ADAL" clId="{B06D4B51-5A2F-4453-A3FC-24538A5E5FF6}" dt="2022-09-28T11:32:27.537" v="59" actId="478"/>
          <ac:cxnSpMkLst>
            <pc:docMk/>
            <pc:sldMk cId="3667752534" sldId="258"/>
            <ac:cxnSpMk id="73" creationId="{85016ACA-C8EF-C6D2-51C0-D5B12BEA093B}"/>
          </ac:cxnSpMkLst>
        </pc:cxnChg>
        <pc:cxnChg chg="add del mod">
          <ac:chgData name="이승현" userId="ba2ba50f-118d-45f1-8572-edf4dd019973" providerId="ADAL" clId="{B06D4B51-5A2F-4453-A3FC-24538A5E5FF6}" dt="2022-09-28T11:32:28.751" v="60" actId="478"/>
          <ac:cxnSpMkLst>
            <pc:docMk/>
            <pc:sldMk cId="3667752534" sldId="258"/>
            <ac:cxnSpMk id="74" creationId="{5BA148E9-7EBC-FBD6-42B8-24AD5BEC7823}"/>
          </ac:cxnSpMkLst>
        </pc:cxnChg>
        <pc:cxnChg chg="add del mod">
          <ac:chgData name="이승현" userId="ba2ba50f-118d-45f1-8572-edf4dd019973" providerId="ADAL" clId="{B06D4B51-5A2F-4453-A3FC-24538A5E5FF6}" dt="2022-09-28T11:32:30.249" v="61" actId="478"/>
          <ac:cxnSpMkLst>
            <pc:docMk/>
            <pc:sldMk cId="3667752534" sldId="258"/>
            <ac:cxnSpMk id="75" creationId="{7C45436B-4897-2CDD-9958-425C2D3BBEA7}"/>
          </ac:cxnSpMkLst>
        </pc:cxnChg>
        <pc:cxnChg chg="add del mod">
          <ac:chgData name="이승현" userId="ba2ba50f-118d-45f1-8572-edf4dd019973" providerId="ADAL" clId="{B06D4B51-5A2F-4453-A3FC-24538A5E5FF6}" dt="2022-09-28T11:32:20.861" v="56" actId="478"/>
          <ac:cxnSpMkLst>
            <pc:docMk/>
            <pc:sldMk cId="3667752534" sldId="258"/>
            <ac:cxnSpMk id="78" creationId="{3BF89429-CE35-E52F-D481-FC04AA5A4267}"/>
          </ac:cxnSpMkLst>
        </pc:cxnChg>
        <pc:cxnChg chg="add del mod">
          <ac:chgData name="이승현" userId="ba2ba50f-118d-45f1-8572-edf4dd019973" providerId="ADAL" clId="{B06D4B51-5A2F-4453-A3FC-24538A5E5FF6}" dt="2022-09-28T11:32:21.877" v="57" actId="478"/>
          <ac:cxnSpMkLst>
            <pc:docMk/>
            <pc:sldMk cId="3667752534" sldId="258"/>
            <ac:cxnSpMk id="79" creationId="{CEEB8C5C-9588-0EE9-D0C1-3FC531C3A730}"/>
          </ac:cxnSpMkLst>
        </pc:cxnChg>
        <pc:cxnChg chg="add del mod">
          <ac:chgData name="이승현" userId="ba2ba50f-118d-45f1-8572-edf4dd019973" providerId="ADAL" clId="{B06D4B51-5A2F-4453-A3FC-24538A5E5FF6}" dt="2022-09-28T11:33:56.678" v="73" actId="478"/>
          <ac:cxnSpMkLst>
            <pc:docMk/>
            <pc:sldMk cId="3667752534" sldId="258"/>
            <ac:cxnSpMk id="97" creationId="{BE9AD725-8F77-3E3A-9AF5-D95DA872262B}"/>
          </ac:cxnSpMkLst>
        </pc:cxnChg>
        <pc:cxnChg chg="add del mod">
          <ac:chgData name="이승현" userId="ba2ba50f-118d-45f1-8572-edf4dd019973" providerId="ADAL" clId="{B06D4B51-5A2F-4453-A3FC-24538A5E5FF6}" dt="2022-09-28T11:33:57.459" v="74" actId="478"/>
          <ac:cxnSpMkLst>
            <pc:docMk/>
            <pc:sldMk cId="3667752534" sldId="258"/>
            <ac:cxnSpMk id="98" creationId="{50F83D78-ACC6-E202-12E8-A0B0CBB0F1DD}"/>
          </ac:cxnSpMkLst>
        </pc:cxnChg>
        <pc:cxnChg chg="add del mod">
          <ac:chgData name="이승현" userId="ba2ba50f-118d-45f1-8572-edf4dd019973" providerId="ADAL" clId="{B06D4B51-5A2F-4453-A3FC-24538A5E5FF6}" dt="2022-09-28T11:34:00.384" v="75" actId="478"/>
          <ac:cxnSpMkLst>
            <pc:docMk/>
            <pc:sldMk cId="3667752534" sldId="258"/>
            <ac:cxnSpMk id="99" creationId="{9A3EA8BD-5B3C-7D62-9404-E24459194B61}"/>
          </ac:cxnSpMkLst>
        </pc:cxnChg>
        <pc:cxnChg chg="add del mod">
          <ac:chgData name="이승현" userId="ba2ba50f-118d-45f1-8572-edf4dd019973" providerId="ADAL" clId="{B06D4B51-5A2F-4453-A3FC-24538A5E5FF6}" dt="2022-09-28T11:34:05.157" v="76" actId="478"/>
          <ac:cxnSpMkLst>
            <pc:docMk/>
            <pc:sldMk cId="3667752534" sldId="258"/>
            <ac:cxnSpMk id="100" creationId="{64B0214E-A36B-6B93-8A0A-73003BC5D5B7}"/>
          </ac:cxnSpMkLst>
        </pc:cxnChg>
        <pc:cxnChg chg="add del mod">
          <ac:chgData name="이승현" userId="ba2ba50f-118d-45f1-8572-edf4dd019973" providerId="ADAL" clId="{B06D4B51-5A2F-4453-A3FC-24538A5E5FF6}" dt="2022-09-28T11:34:26.111" v="79" actId="478"/>
          <ac:cxnSpMkLst>
            <pc:docMk/>
            <pc:sldMk cId="3667752534" sldId="258"/>
            <ac:cxnSpMk id="101" creationId="{A8ACBD06-BD28-7078-85D3-546D45D0ED56}"/>
          </ac:cxnSpMkLst>
        </pc:cxnChg>
        <pc:cxnChg chg="add del mod">
          <ac:chgData name="이승현" userId="ba2ba50f-118d-45f1-8572-edf4dd019973" providerId="ADAL" clId="{B06D4B51-5A2F-4453-A3FC-24538A5E5FF6}" dt="2022-09-28T11:34:29.495" v="80" actId="478"/>
          <ac:cxnSpMkLst>
            <pc:docMk/>
            <pc:sldMk cId="3667752534" sldId="258"/>
            <ac:cxnSpMk id="102" creationId="{7C2876A0-9DA4-7DCE-F631-96061E281A2C}"/>
          </ac:cxnSpMkLst>
        </pc:cxnChg>
        <pc:cxnChg chg="add del mod">
          <ac:chgData name="이승현" userId="ba2ba50f-118d-45f1-8572-edf4dd019973" providerId="ADAL" clId="{B06D4B51-5A2F-4453-A3FC-24538A5E5FF6}" dt="2022-09-28T11:34:32.136" v="81" actId="478"/>
          <ac:cxnSpMkLst>
            <pc:docMk/>
            <pc:sldMk cId="3667752534" sldId="258"/>
            <ac:cxnSpMk id="103" creationId="{B8F6AC9F-CE68-6155-9CC4-16FB6596A159}"/>
          </ac:cxnSpMkLst>
        </pc:cxnChg>
        <pc:cxnChg chg="add del mod">
          <ac:chgData name="이승현" userId="ba2ba50f-118d-45f1-8572-edf4dd019973" providerId="ADAL" clId="{B06D4B51-5A2F-4453-A3FC-24538A5E5FF6}" dt="2022-09-28T11:34:15.821" v="77" actId="478"/>
          <ac:cxnSpMkLst>
            <pc:docMk/>
            <pc:sldMk cId="3667752534" sldId="258"/>
            <ac:cxnSpMk id="106" creationId="{0E8B3187-F0BD-C5A5-B47F-0D53C4F2934C}"/>
          </ac:cxnSpMkLst>
        </pc:cxnChg>
        <pc:cxnChg chg="add del mod">
          <ac:chgData name="이승현" userId="ba2ba50f-118d-45f1-8572-edf4dd019973" providerId="ADAL" clId="{B06D4B51-5A2F-4453-A3FC-24538A5E5FF6}" dt="2022-09-28T11:34:17.020" v="78" actId="478"/>
          <ac:cxnSpMkLst>
            <pc:docMk/>
            <pc:sldMk cId="3667752534" sldId="258"/>
            <ac:cxnSpMk id="107" creationId="{B1628A73-183D-6500-541B-03172D38E82D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26" creationId="{3CAAE127-D861-463E-D9C9-AD151C054A3F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27" creationId="{400FE209-A438-CBA0-E2D3-6EC550D12ABD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28" creationId="{8F98C5CA-B126-6ED9-EB12-04DC5869DBD3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29" creationId="{9DF74328-D82C-A8D0-AF33-7CC92F613DCC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30" creationId="{C34F8194-D397-A411-47E7-3CE7D442FDEE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31" creationId="{5E2FAB1B-BA34-1528-5899-5E02E0173B9B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32" creationId="{37A7A5B9-37FC-0ABE-EA8B-768273670C0F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35" creationId="{55A947B1-8D70-DB0A-5D77-0CFAB91F7943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36" creationId="{F7021CCD-2E36-F09C-B321-8EDC9303D2EE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54" creationId="{B0E21D7C-2F90-3AD6-AB14-8EB0B32E9B90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55" creationId="{9DEBB306-37EC-D3E7-5713-D5CB1E8DC834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56" creationId="{18026581-CC53-2F4C-B4B3-108919FAD988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57" creationId="{863C708F-BD3A-2EE1-C4DF-E09507F9767C}"/>
          </ac:cxnSpMkLst>
        </pc:cxnChg>
        <pc:cxnChg chg="add del mod">
          <ac:chgData name="이승현" userId="ba2ba50f-118d-45f1-8572-edf4dd019973" providerId="ADAL" clId="{B06D4B51-5A2F-4453-A3FC-24538A5E5FF6}" dt="2022-09-28T11:33:49.616" v="72" actId="478"/>
          <ac:cxnSpMkLst>
            <pc:docMk/>
            <pc:sldMk cId="3667752534" sldId="258"/>
            <ac:cxnSpMk id="158" creationId="{DAF8D6A1-28D9-A310-8692-DFA804DD7024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59" creationId="{9F1E9AE5-D2A2-4794-689F-2972D03F2232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60" creationId="{781EC474-78C4-32D1-65EB-E77F07B12250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63" creationId="{98EB1D05-5537-234F-939A-671E57170454}"/>
          </ac:cxnSpMkLst>
        </pc:cxnChg>
        <pc:cxnChg chg="add del mod">
          <ac:chgData name="이승현" userId="ba2ba50f-118d-45f1-8572-edf4dd019973" providerId="ADAL" clId="{B06D4B51-5A2F-4453-A3FC-24538A5E5FF6}" dt="2022-09-28T11:33:48.758" v="71" actId="478"/>
          <ac:cxnSpMkLst>
            <pc:docMk/>
            <pc:sldMk cId="3667752534" sldId="258"/>
            <ac:cxnSpMk id="164" creationId="{D22D69BB-D230-7FE7-C0F3-03A62BD697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74AAA-C62D-4ED8-7BC1-CB399A82F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52CB80-1392-9883-AA86-5CFF48BB5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E90EF-927B-F763-8F17-093AEABE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580E2-E468-A77F-E7D0-97AF70A1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538DB-B0DF-655F-8607-8FEF1993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DD73-5037-0A9F-87FE-777D359B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A1928-1D78-5E73-1D10-7D49168D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75381-2F03-5B07-0036-3391ED8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73065-1E7D-C4ED-4F47-8552B7DF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F98CF-F8FB-5A06-47BD-F9A5A48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8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3E6586-7B8B-2BBF-0866-39137FBE5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F1559-AF99-9ECE-C769-6954DA042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C99C4-B693-7AE4-33EA-CFBB94E8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8AC54-DBB0-FAEC-225F-AA935C59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1B4E3-9BD6-AA18-9F8D-41BB5228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9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EDDB9-84D2-784B-F1EE-C89275A3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8EA82-0AFA-7331-84B3-B2C437E1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76A67-C01A-D23C-9A29-4C53667A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0001C-76BF-35B7-B276-65F88315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69BD8-967C-0A8C-A5FA-87FF5120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3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CE6A-98BC-1C12-03F6-17C436A8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D038B-750F-65DB-C29B-285CF9CF2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F7D8A-258E-8AC3-E816-CEF9F9C1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02E28-215F-8831-8D99-92C4983C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10680-9D7B-075A-4E41-127C1CC3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0413D-FB12-F689-3D2D-68EC0B8C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0E913-C6A1-BF11-CE8F-A0C1B18BA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B3262-8DD5-CC82-0FD9-5E9CA110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C520D-0F16-5CE8-A74A-B836D849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6D776-C07C-9333-3A07-8016B5D3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7BCB0-7900-587B-F982-CD09318C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0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0E437-B08C-BDCD-043B-C48AB678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527186-2724-D7C9-BA20-05568B15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FE5276-AD16-F675-2147-0D3A6209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ACF36-B43D-80D6-D3F3-6F565A763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1522A6-B2D2-AC5B-9C5A-8E5256AE0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57AA4-9311-917E-35BE-DDB3C656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96F8B-F624-7A4A-F55B-DBA75581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7D4053-7C0E-BFE5-CAF2-628699DC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1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FDDC-E703-2EBF-802F-4827D861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EED133-94FA-91A9-8F6B-402A63B8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AD2724-F973-008F-E4D3-8B039892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2E892-D513-4ADD-2124-DFA69F33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E222F4-28A9-B820-FC48-81F892EE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FFBD4-7B4F-AC5C-F443-9888B59D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DB399-5003-27E8-52D5-AC7DA89D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0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C64C-F025-2911-B8EB-6CA342B2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27E71-EE9D-3114-3834-CDE53746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DE95C-E15C-EC1A-36F4-82AD8B9D7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8F910-F6DD-BE6A-5372-744E7310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C4D782-5047-3244-FF87-1928E147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28FBB-90B5-8C1B-465E-DA8193AB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7AFA-572C-B215-4586-E5308644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EE6043-72D3-6F16-4571-A450D0A99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497EA-9E1B-6078-5077-F616980B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CCE0F-A74E-3BDA-7578-C253A716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B64A9-C1C0-BC08-3563-1A7D3A9E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571B3-6CC2-0B2E-47D1-6A29C04A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9382C6-03BF-E461-FADA-DF0BD585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1C8A7-F5F4-ED53-8361-EEA4D517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B6BB3-FDEB-5649-3142-45B54571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EB19-2CA8-4907-BD97-88A67DF67D07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1912C-CB6B-1F84-8138-2933CB051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5DB35-8044-E0F0-8F4E-71B90A804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43E1-9B38-4A00-94C3-778743D72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4D2E783-F22E-3AC3-FF0F-650A3531FCF0}"/>
              </a:ext>
            </a:extLst>
          </p:cNvPr>
          <p:cNvSpPr/>
          <p:nvPr/>
        </p:nvSpPr>
        <p:spPr>
          <a:xfrm>
            <a:off x="1555385" y="7063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4EBC10-B6EE-7CAD-DB5F-541346438345}"/>
              </a:ext>
            </a:extLst>
          </p:cNvPr>
          <p:cNvSpPr/>
          <p:nvPr/>
        </p:nvSpPr>
        <p:spPr>
          <a:xfrm>
            <a:off x="866310" y="116509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AE2846-7238-55AF-DC54-969C582B8C8A}"/>
              </a:ext>
            </a:extLst>
          </p:cNvPr>
          <p:cNvSpPr/>
          <p:nvPr/>
        </p:nvSpPr>
        <p:spPr>
          <a:xfrm>
            <a:off x="2268924" y="118718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72EDA7-1376-A911-9122-17196F719FBC}"/>
              </a:ext>
            </a:extLst>
          </p:cNvPr>
          <p:cNvSpPr/>
          <p:nvPr/>
        </p:nvSpPr>
        <p:spPr>
          <a:xfrm>
            <a:off x="322014" y="163600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79C2559-F36E-BA2E-6E13-EF5D111BFB5D}"/>
              </a:ext>
            </a:extLst>
          </p:cNvPr>
          <p:cNvSpPr/>
          <p:nvPr/>
        </p:nvSpPr>
        <p:spPr>
          <a:xfrm>
            <a:off x="1315889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F8430C1-C12B-F75A-E84F-3E2F8666EEF3}"/>
              </a:ext>
            </a:extLst>
          </p:cNvPr>
          <p:cNvSpPr/>
          <p:nvPr/>
        </p:nvSpPr>
        <p:spPr>
          <a:xfrm>
            <a:off x="0" y="226084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A93231-70BE-E6A8-4D4D-D6BDADC58AE1}"/>
              </a:ext>
            </a:extLst>
          </p:cNvPr>
          <p:cNvSpPr/>
          <p:nvPr/>
        </p:nvSpPr>
        <p:spPr>
          <a:xfrm>
            <a:off x="561975" y="226084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B73BE61-C175-3313-A07D-518034918492}"/>
              </a:ext>
            </a:extLst>
          </p:cNvPr>
          <p:cNvSpPr/>
          <p:nvPr/>
        </p:nvSpPr>
        <p:spPr>
          <a:xfrm>
            <a:off x="1091030" y="225777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59062EB-C3E8-49B2-BC37-7F191F53F93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250051" y="1070590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709DF44-6609-76C9-A126-D657D2108B3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39126" y="1070590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923A99-6061-2832-96EF-E044C44A4F1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705755" y="1529322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479C3A-8C39-7901-A5CC-737988ACFB97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1250051" y="1529322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6BF252E-D99F-C52B-9BB5-D04234A5B20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224790" y="2000230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0611AF-8D7A-5164-E452-59FB58BB825E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705755" y="2000230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1221A30-3AA8-5AC3-F8B1-A5A5C55A955D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315820" y="2044418"/>
            <a:ext cx="65908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타원 177">
            <a:extLst>
              <a:ext uri="{FF2B5EF4-FFF2-40B4-BE49-F238E27FC236}">
                <a16:creationId xmlns:a16="http://schemas.microsoft.com/office/drawing/2014/main" id="{FA533DB8-2891-58A1-0A50-8D92E8A92C08}"/>
              </a:ext>
            </a:extLst>
          </p:cNvPr>
          <p:cNvSpPr/>
          <p:nvPr/>
        </p:nvSpPr>
        <p:spPr>
          <a:xfrm>
            <a:off x="1847152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CB0A9CBB-179F-FF62-4B96-78FD0AA74024}"/>
              </a:ext>
            </a:extLst>
          </p:cNvPr>
          <p:cNvSpPr/>
          <p:nvPr/>
        </p:nvSpPr>
        <p:spPr>
          <a:xfrm>
            <a:off x="2681008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B33987-E916-339C-F6C5-EC16AB962442}"/>
              </a:ext>
            </a:extLst>
          </p:cNvPr>
          <p:cNvCxnSpPr>
            <a:cxnSpLocks/>
            <a:stCxn id="6" idx="3"/>
            <a:endCxn id="178" idx="7"/>
          </p:cNvCxnSpPr>
          <p:nvPr/>
        </p:nvCxnSpPr>
        <p:spPr>
          <a:xfrm flipH="1">
            <a:off x="2230893" y="1551416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7BD53021-3617-6315-AB34-7D07850CDCD0}"/>
              </a:ext>
            </a:extLst>
          </p:cNvPr>
          <p:cNvCxnSpPr>
            <a:cxnSpLocks/>
            <a:stCxn id="179" idx="1"/>
            <a:endCxn id="6" idx="5"/>
          </p:cNvCxnSpPr>
          <p:nvPr/>
        </p:nvCxnSpPr>
        <p:spPr>
          <a:xfrm flipH="1" flipV="1">
            <a:off x="2652665" y="1551416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타원 240">
            <a:extLst>
              <a:ext uri="{FF2B5EF4-FFF2-40B4-BE49-F238E27FC236}">
                <a16:creationId xmlns:a16="http://schemas.microsoft.com/office/drawing/2014/main" id="{5A7469EA-6BE4-76D2-9139-726F404F007C}"/>
              </a:ext>
            </a:extLst>
          </p:cNvPr>
          <p:cNvSpPr/>
          <p:nvPr/>
        </p:nvSpPr>
        <p:spPr>
          <a:xfrm>
            <a:off x="10607945" y="7063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F52383F9-3FB4-2415-7077-ADECF571265C}"/>
              </a:ext>
            </a:extLst>
          </p:cNvPr>
          <p:cNvSpPr/>
          <p:nvPr/>
        </p:nvSpPr>
        <p:spPr>
          <a:xfrm>
            <a:off x="9918870" y="116509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FC6024B-EC41-0D9D-9FFF-D568FFD3AD83}"/>
              </a:ext>
            </a:extLst>
          </p:cNvPr>
          <p:cNvSpPr/>
          <p:nvPr/>
        </p:nvSpPr>
        <p:spPr>
          <a:xfrm>
            <a:off x="11321484" y="118718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701B0C2B-95E1-9C4C-F986-BAE6E85556EE}"/>
              </a:ext>
            </a:extLst>
          </p:cNvPr>
          <p:cNvSpPr/>
          <p:nvPr/>
        </p:nvSpPr>
        <p:spPr>
          <a:xfrm>
            <a:off x="9374574" y="163600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0512C6A-B901-1AA1-3D39-26A89306EA4E}"/>
              </a:ext>
            </a:extLst>
          </p:cNvPr>
          <p:cNvSpPr/>
          <p:nvPr/>
        </p:nvSpPr>
        <p:spPr>
          <a:xfrm>
            <a:off x="10368449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66D46FE9-35DC-4E9F-25C4-FA0B641BFF66}"/>
              </a:ext>
            </a:extLst>
          </p:cNvPr>
          <p:cNvSpPr/>
          <p:nvPr/>
        </p:nvSpPr>
        <p:spPr>
          <a:xfrm>
            <a:off x="9052560" y="226084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7054B8EE-A1B5-3E09-8228-B303F8AD8507}"/>
              </a:ext>
            </a:extLst>
          </p:cNvPr>
          <p:cNvSpPr/>
          <p:nvPr/>
        </p:nvSpPr>
        <p:spPr>
          <a:xfrm>
            <a:off x="9614535" y="226084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BD3BAE96-B257-7675-427C-979FF467A117}"/>
              </a:ext>
            </a:extLst>
          </p:cNvPr>
          <p:cNvSpPr/>
          <p:nvPr/>
        </p:nvSpPr>
        <p:spPr>
          <a:xfrm>
            <a:off x="10143590" y="225777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6044290-1166-C3F8-3151-13A3B4FD631B}"/>
              </a:ext>
            </a:extLst>
          </p:cNvPr>
          <p:cNvCxnSpPr>
            <a:cxnSpLocks/>
            <a:stCxn id="241" idx="3"/>
            <a:endCxn id="242" idx="7"/>
          </p:cNvCxnSpPr>
          <p:nvPr/>
        </p:nvCxnSpPr>
        <p:spPr>
          <a:xfrm flipH="1">
            <a:off x="10302611" y="1070590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C2006AC9-9CAE-048E-EA94-3ECA86E410E3}"/>
              </a:ext>
            </a:extLst>
          </p:cNvPr>
          <p:cNvCxnSpPr>
            <a:cxnSpLocks/>
            <a:stCxn id="241" idx="5"/>
            <a:endCxn id="243" idx="1"/>
          </p:cNvCxnSpPr>
          <p:nvPr/>
        </p:nvCxnSpPr>
        <p:spPr>
          <a:xfrm>
            <a:off x="10991686" y="1070590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37129D3E-6392-357E-496D-8D98C3C8CA94}"/>
              </a:ext>
            </a:extLst>
          </p:cNvPr>
          <p:cNvCxnSpPr>
            <a:cxnSpLocks/>
            <a:stCxn id="242" idx="3"/>
            <a:endCxn id="244" idx="7"/>
          </p:cNvCxnSpPr>
          <p:nvPr/>
        </p:nvCxnSpPr>
        <p:spPr>
          <a:xfrm flipH="1">
            <a:off x="9758315" y="1529322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24594926-0A4A-D7CF-4A4B-A2BBC267715D}"/>
              </a:ext>
            </a:extLst>
          </p:cNvPr>
          <p:cNvCxnSpPr>
            <a:cxnSpLocks/>
            <a:stCxn id="245" idx="1"/>
            <a:endCxn id="242" idx="5"/>
          </p:cNvCxnSpPr>
          <p:nvPr/>
        </p:nvCxnSpPr>
        <p:spPr>
          <a:xfrm flipH="1" flipV="1">
            <a:off x="10302611" y="1529322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0E312784-4C99-CD3B-A4F8-DF71DF531BEC}"/>
              </a:ext>
            </a:extLst>
          </p:cNvPr>
          <p:cNvCxnSpPr>
            <a:cxnSpLocks/>
            <a:stCxn id="244" idx="3"/>
            <a:endCxn id="246" idx="0"/>
          </p:cNvCxnSpPr>
          <p:nvPr/>
        </p:nvCxnSpPr>
        <p:spPr>
          <a:xfrm flipH="1">
            <a:off x="9277350" y="2000230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AE8B6599-1FAF-5E4F-F521-D3BAF4239BDC}"/>
              </a:ext>
            </a:extLst>
          </p:cNvPr>
          <p:cNvCxnSpPr>
            <a:cxnSpLocks/>
            <a:stCxn id="247" idx="0"/>
            <a:endCxn id="244" idx="5"/>
          </p:cNvCxnSpPr>
          <p:nvPr/>
        </p:nvCxnSpPr>
        <p:spPr>
          <a:xfrm flipH="1" flipV="1">
            <a:off x="9758315" y="2000230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AC1E1EE7-A0FB-CB41-25CB-546C51B1383A}"/>
              </a:ext>
            </a:extLst>
          </p:cNvPr>
          <p:cNvCxnSpPr>
            <a:cxnSpLocks/>
            <a:stCxn id="245" idx="3"/>
            <a:endCxn id="248" idx="0"/>
          </p:cNvCxnSpPr>
          <p:nvPr/>
        </p:nvCxnSpPr>
        <p:spPr>
          <a:xfrm flipH="1">
            <a:off x="10368380" y="2044418"/>
            <a:ext cx="65908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타원 255">
            <a:extLst>
              <a:ext uri="{FF2B5EF4-FFF2-40B4-BE49-F238E27FC236}">
                <a16:creationId xmlns:a16="http://schemas.microsoft.com/office/drawing/2014/main" id="{59B6826B-53E0-520A-DF2B-791A3B1550E7}"/>
              </a:ext>
            </a:extLst>
          </p:cNvPr>
          <p:cNvSpPr/>
          <p:nvPr/>
        </p:nvSpPr>
        <p:spPr>
          <a:xfrm>
            <a:off x="10899712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389FB063-FF97-4D2E-8241-65E6543301CB}"/>
              </a:ext>
            </a:extLst>
          </p:cNvPr>
          <p:cNvSpPr/>
          <p:nvPr/>
        </p:nvSpPr>
        <p:spPr>
          <a:xfrm>
            <a:off x="11733568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E1AA9837-9428-841E-A83E-A0AC20FBED0F}"/>
              </a:ext>
            </a:extLst>
          </p:cNvPr>
          <p:cNvCxnSpPr>
            <a:cxnSpLocks/>
            <a:stCxn id="243" idx="3"/>
            <a:endCxn id="256" idx="7"/>
          </p:cNvCxnSpPr>
          <p:nvPr/>
        </p:nvCxnSpPr>
        <p:spPr>
          <a:xfrm flipH="1">
            <a:off x="11283453" y="1551416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A86BDEE5-7EEC-C0D4-AA68-CE3172427E9F}"/>
              </a:ext>
            </a:extLst>
          </p:cNvPr>
          <p:cNvCxnSpPr>
            <a:cxnSpLocks/>
            <a:stCxn id="257" idx="1"/>
            <a:endCxn id="243" idx="5"/>
          </p:cNvCxnSpPr>
          <p:nvPr/>
        </p:nvCxnSpPr>
        <p:spPr>
          <a:xfrm flipH="1" flipV="1">
            <a:off x="11705225" y="1551416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타원 259">
            <a:extLst>
              <a:ext uri="{FF2B5EF4-FFF2-40B4-BE49-F238E27FC236}">
                <a16:creationId xmlns:a16="http://schemas.microsoft.com/office/drawing/2014/main" id="{B4DF461B-4D99-1A60-D92B-76D652973408}"/>
              </a:ext>
            </a:extLst>
          </p:cNvPr>
          <p:cNvSpPr/>
          <p:nvPr/>
        </p:nvSpPr>
        <p:spPr>
          <a:xfrm>
            <a:off x="6066833" y="7063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3C591277-8C88-7D2A-6E27-1B8D4B54DC9A}"/>
              </a:ext>
            </a:extLst>
          </p:cNvPr>
          <p:cNvSpPr/>
          <p:nvPr/>
        </p:nvSpPr>
        <p:spPr>
          <a:xfrm>
            <a:off x="5377758" y="116509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190301DA-45F5-FF29-6DBA-E0352452A66F}"/>
              </a:ext>
            </a:extLst>
          </p:cNvPr>
          <p:cNvSpPr/>
          <p:nvPr/>
        </p:nvSpPr>
        <p:spPr>
          <a:xfrm>
            <a:off x="6780372" y="118718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DA091AD7-32C2-C162-D5C8-942C57BD83C0}"/>
              </a:ext>
            </a:extLst>
          </p:cNvPr>
          <p:cNvSpPr/>
          <p:nvPr/>
        </p:nvSpPr>
        <p:spPr>
          <a:xfrm>
            <a:off x="4833462" y="163600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EC102B00-61C7-6A18-F642-A65B5FFE327B}"/>
              </a:ext>
            </a:extLst>
          </p:cNvPr>
          <p:cNvSpPr/>
          <p:nvPr/>
        </p:nvSpPr>
        <p:spPr>
          <a:xfrm>
            <a:off x="5827337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8BBA6200-40C3-48A1-43CA-B9501D85D103}"/>
              </a:ext>
            </a:extLst>
          </p:cNvPr>
          <p:cNvSpPr/>
          <p:nvPr/>
        </p:nvSpPr>
        <p:spPr>
          <a:xfrm>
            <a:off x="4511448" y="226084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2D2B9784-B422-1312-7E00-D2FD241C6377}"/>
              </a:ext>
            </a:extLst>
          </p:cNvPr>
          <p:cNvSpPr/>
          <p:nvPr/>
        </p:nvSpPr>
        <p:spPr>
          <a:xfrm>
            <a:off x="5073423" y="226084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6ACFB4C-3FCA-2633-3749-FF31B58ED8FB}"/>
              </a:ext>
            </a:extLst>
          </p:cNvPr>
          <p:cNvSpPr/>
          <p:nvPr/>
        </p:nvSpPr>
        <p:spPr>
          <a:xfrm>
            <a:off x="5602478" y="225777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5A9757F6-F9BA-52E4-D8B5-EAAD7D891AEB}"/>
              </a:ext>
            </a:extLst>
          </p:cNvPr>
          <p:cNvCxnSpPr>
            <a:cxnSpLocks/>
            <a:stCxn id="260" idx="3"/>
            <a:endCxn id="261" idx="7"/>
          </p:cNvCxnSpPr>
          <p:nvPr/>
        </p:nvCxnSpPr>
        <p:spPr>
          <a:xfrm flipH="1">
            <a:off x="5761499" y="1070590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24F706D1-AF0D-B247-C70F-30EC0A28D621}"/>
              </a:ext>
            </a:extLst>
          </p:cNvPr>
          <p:cNvCxnSpPr>
            <a:cxnSpLocks/>
            <a:stCxn id="260" idx="5"/>
            <a:endCxn id="262" idx="1"/>
          </p:cNvCxnSpPr>
          <p:nvPr/>
        </p:nvCxnSpPr>
        <p:spPr>
          <a:xfrm>
            <a:off x="6450574" y="1070590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B4460A32-3826-32BC-D663-E97A57F3FB73}"/>
              </a:ext>
            </a:extLst>
          </p:cNvPr>
          <p:cNvCxnSpPr>
            <a:cxnSpLocks/>
            <a:stCxn id="261" idx="3"/>
            <a:endCxn id="263" idx="7"/>
          </p:cNvCxnSpPr>
          <p:nvPr/>
        </p:nvCxnSpPr>
        <p:spPr>
          <a:xfrm flipH="1">
            <a:off x="5217203" y="1529322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46BC9F16-DDEE-E6A4-6DC7-7E34159A587C}"/>
              </a:ext>
            </a:extLst>
          </p:cNvPr>
          <p:cNvCxnSpPr>
            <a:cxnSpLocks/>
            <a:stCxn id="264" idx="1"/>
            <a:endCxn id="261" idx="5"/>
          </p:cNvCxnSpPr>
          <p:nvPr/>
        </p:nvCxnSpPr>
        <p:spPr>
          <a:xfrm flipH="1" flipV="1">
            <a:off x="5761499" y="1529322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E5FCCB1B-9D5D-8A21-2101-D52C9F6313CD}"/>
              </a:ext>
            </a:extLst>
          </p:cNvPr>
          <p:cNvCxnSpPr>
            <a:cxnSpLocks/>
            <a:stCxn id="263" idx="3"/>
            <a:endCxn id="265" idx="0"/>
          </p:cNvCxnSpPr>
          <p:nvPr/>
        </p:nvCxnSpPr>
        <p:spPr>
          <a:xfrm flipH="1">
            <a:off x="4736238" y="2000230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651CB9FD-E7A6-7DFB-C1FC-BC5CD06FAAC3}"/>
              </a:ext>
            </a:extLst>
          </p:cNvPr>
          <p:cNvCxnSpPr>
            <a:cxnSpLocks/>
            <a:stCxn id="266" idx="0"/>
            <a:endCxn id="263" idx="5"/>
          </p:cNvCxnSpPr>
          <p:nvPr/>
        </p:nvCxnSpPr>
        <p:spPr>
          <a:xfrm flipH="1" flipV="1">
            <a:off x="5217203" y="2000230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384687DB-3D9D-0F83-FAAF-0D837515910A}"/>
              </a:ext>
            </a:extLst>
          </p:cNvPr>
          <p:cNvCxnSpPr>
            <a:cxnSpLocks/>
            <a:stCxn id="264" idx="3"/>
            <a:endCxn id="267" idx="0"/>
          </p:cNvCxnSpPr>
          <p:nvPr/>
        </p:nvCxnSpPr>
        <p:spPr>
          <a:xfrm flipH="1">
            <a:off x="5827268" y="2044418"/>
            <a:ext cx="65908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타원 274">
            <a:extLst>
              <a:ext uri="{FF2B5EF4-FFF2-40B4-BE49-F238E27FC236}">
                <a16:creationId xmlns:a16="http://schemas.microsoft.com/office/drawing/2014/main" id="{4368DD1B-BFA5-CC1B-077C-5B76E8873977}"/>
              </a:ext>
            </a:extLst>
          </p:cNvPr>
          <p:cNvSpPr/>
          <p:nvPr/>
        </p:nvSpPr>
        <p:spPr>
          <a:xfrm>
            <a:off x="6358600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9E60994-F311-4B12-1C72-5F09D5988FD7}"/>
              </a:ext>
            </a:extLst>
          </p:cNvPr>
          <p:cNvSpPr/>
          <p:nvPr/>
        </p:nvSpPr>
        <p:spPr>
          <a:xfrm>
            <a:off x="7192456" y="16801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F9218978-ADD9-3D36-FE19-44C63159ECC8}"/>
              </a:ext>
            </a:extLst>
          </p:cNvPr>
          <p:cNvCxnSpPr>
            <a:cxnSpLocks/>
            <a:stCxn id="262" idx="3"/>
            <a:endCxn id="275" idx="7"/>
          </p:cNvCxnSpPr>
          <p:nvPr/>
        </p:nvCxnSpPr>
        <p:spPr>
          <a:xfrm flipH="1">
            <a:off x="6742341" y="1551416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A033E75B-B9D4-D593-51C5-B92BC354D755}"/>
              </a:ext>
            </a:extLst>
          </p:cNvPr>
          <p:cNvCxnSpPr>
            <a:cxnSpLocks/>
            <a:stCxn id="276" idx="1"/>
            <a:endCxn id="262" idx="5"/>
          </p:cNvCxnSpPr>
          <p:nvPr/>
        </p:nvCxnSpPr>
        <p:spPr>
          <a:xfrm flipH="1" flipV="1">
            <a:off x="7164113" y="1551416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타원 278">
            <a:extLst>
              <a:ext uri="{FF2B5EF4-FFF2-40B4-BE49-F238E27FC236}">
                <a16:creationId xmlns:a16="http://schemas.microsoft.com/office/drawing/2014/main" id="{B86B8920-61C5-BCC5-9B61-81E75209B7E1}"/>
              </a:ext>
            </a:extLst>
          </p:cNvPr>
          <p:cNvSpPr/>
          <p:nvPr/>
        </p:nvSpPr>
        <p:spPr>
          <a:xfrm>
            <a:off x="1555385" y="416358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257C6C3C-CD6B-129B-0318-CEB241A8C0CB}"/>
              </a:ext>
            </a:extLst>
          </p:cNvPr>
          <p:cNvSpPr/>
          <p:nvPr/>
        </p:nvSpPr>
        <p:spPr>
          <a:xfrm>
            <a:off x="866310" y="462231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A951CE95-16DA-AB84-DE3E-ACB399CCFD28}"/>
              </a:ext>
            </a:extLst>
          </p:cNvPr>
          <p:cNvSpPr/>
          <p:nvPr/>
        </p:nvSpPr>
        <p:spPr>
          <a:xfrm>
            <a:off x="2268924" y="464441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08BB136-07A8-B4AF-A9E9-C2552ACDEB33}"/>
              </a:ext>
            </a:extLst>
          </p:cNvPr>
          <p:cNvSpPr/>
          <p:nvPr/>
        </p:nvSpPr>
        <p:spPr>
          <a:xfrm>
            <a:off x="322014" y="509322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47C1CA1-2964-36F6-AB99-78D6E9496782}"/>
              </a:ext>
            </a:extLst>
          </p:cNvPr>
          <p:cNvSpPr/>
          <p:nvPr/>
        </p:nvSpPr>
        <p:spPr>
          <a:xfrm>
            <a:off x="1315889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4DAD7282-33A0-6B4B-7A87-3C63AFBBEAAA}"/>
              </a:ext>
            </a:extLst>
          </p:cNvPr>
          <p:cNvSpPr/>
          <p:nvPr/>
        </p:nvSpPr>
        <p:spPr>
          <a:xfrm>
            <a:off x="0" y="571806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3EE5C1C8-E286-3F1B-1EF5-9666A3F52A6D}"/>
              </a:ext>
            </a:extLst>
          </p:cNvPr>
          <p:cNvSpPr/>
          <p:nvPr/>
        </p:nvSpPr>
        <p:spPr>
          <a:xfrm>
            <a:off x="561975" y="571806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F485A244-6067-99A4-A673-1441BEFF5D0E}"/>
              </a:ext>
            </a:extLst>
          </p:cNvPr>
          <p:cNvSpPr/>
          <p:nvPr/>
        </p:nvSpPr>
        <p:spPr>
          <a:xfrm>
            <a:off x="1091030" y="571500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1E11F27E-8239-53FB-BCB1-C135B764E609}"/>
              </a:ext>
            </a:extLst>
          </p:cNvPr>
          <p:cNvCxnSpPr>
            <a:cxnSpLocks/>
            <a:stCxn id="279" idx="3"/>
            <a:endCxn id="280" idx="7"/>
          </p:cNvCxnSpPr>
          <p:nvPr/>
        </p:nvCxnSpPr>
        <p:spPr>
          <a:xfrm flipH="1">
            <a:off x="1250051" y="4527812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863C4899-1331-6DCA-E294-81EE73D95130}"/>
              </a:ext>
            </a:extLst>
          </p:cNvPr>
          <p:cNvCxnSpPr>
            <a:cxnSpLocks/>
            <a:stCxn id="279" idx="5"/>
            <a:endCxn id="281" idx="1"/>
          </p:cNvCxnSpPr>
          <p:nvPr/>
        </p:nvCxnSpPr>
        <p:spPr>
          <a:xfrm>
            <a:off x="1939126" y="4527812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84DF072A-75CF-143C-DD39-0B64E8FE430A}"/>
              </a:ext>
            </a:extLst>
          </p:cNvPr>
          <p:cNvCxnSpPr>
            <a:cxnSpLocks/>
            <a:stCxn id="280" idx="3"/>
            <a:endCxn id="282" idx="7"/>
          </p:cNvCxnSpPr>
          <p:nvPr/>
        </p:nvCxnSpPr>
        <p:spPr>
          <a:xfrm flipH="1">
            <a:off x="705755" y="4986544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37059783-F938-AFB8-FD41-A6BFD8CA7181}"/>
              </a:ext>
            </a:extLst>
          </p:cNvPr>
          <p:cNvCxnSpPr>
            <a:cxnSpLocks/>
            <a:stCxn id="283" idx="1"/>
            <a:endCxn id="280" idx="5"/>
          </p:cNvCxnSpPr>
          <p:nvPr/>
        </p:nvCxnSpPr>
        <p:spPr>
          <a:xfrm flipH="1" flipV="1">
            <a:off x="1250051" y="4986544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CAD79EF6-49D3-9E2E-A6BC-7FDFC59D5E9D}"/>
              </a:ext>
            </a:extLst>
          </p:cNvPr>
          <p:cNvCxnSpPr>
            <a:cxnSpLocks/>
            <a:stCxn id="282" idx="3"/>
            <a:endCxn id="284" idx="0"/>
          </p:cNvCxnSpPr>
          <p:nvPr/>
        </p:nvCxnSpPr>
        <p:spPr>
          <a:xfrm flipH="1">
            <a:off x="224790" y="5457452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D1D58514-FB33-4C26-626C-546FA5389A23}"/>
              </a:ext>
            </a:extLst>
          </p:cNvPr>
          <p:cNvCxnSpPr>
            <a:cxnSpLocks/>
            <a:stCxn id="285" idx="0"/>
            <a:endCxn id="282" idx="5"/>
          </p:cNvCxnSpPr>
          <p:nvPr/>
        </p:nvCxnSpPr>
        <p:spPr>
          <a:xfrm flipH="1" flipV="1">
            <a:off x="705755" y="5457452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D10E2E27-63AF-62A8-A6FD-41C954C69298}"/>
              </a:ext>
            </a:extLst>
          </p:cNvPr>
          <p:cNvCxnSpPr>
            <a:cxnSpLocks/>
            <a:stCxn id="283" idx="3"/>
            <a:endCxn id="286" idx="0"/>
          </p:cNvCxnSpPr>
          <p:nvPr/>
        </p:nvCxnSpPr>
        <p:spPr>
          <a:xfrm flipH="1">
            <a:off x="1315820" y="5501640"/>
            <a:ext cx="65908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타원 293">
            <a:extLst>
              <a:ext uri="{FF2B5EF4-FFF2-40B4-BE49-F238E27FC236}">
                <a16:creationId xmlns:a16="http://schemas.microsoft.com/office/drawing/2014/main" id="{A88F057F-22FE-7435-8509-60E0C9E8ABA2}"/>
              </a:ext>
            </a:extLst>
          </p:cNvPr>
          <p:cNvSpPr/>
          <p:nvPr/>
        </p:nvSpPr>
        <p:spPr>
          <a:xfrm>
            <a:off x="1847152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3036BB8F-B7B7-2C40-70E6-94D75059D41B}"/>
              </a:ext>
            </a:extLst>
          </p:cNvPr>
          <p:cNvSpPr/>
          <p:nvPr/>
        </p:nvSpPr>
        <p:spPr>
          <a:xfrm>
            <a:off x="2681008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6153CEE3-C33A-8E1E-0982-83E9156A1DDA}"/>
              </a:ext>
            </a:extLst>
          </p:cNvPr>
          <p:cNvCxnSpPr>
            <a:cxnSpLocks/>
            <a:stCxn id="281" idx="3"/>
            <a:endCxn id="294" idx="7"/>
          </p:cNvCxnSpPr>
          <p:nvPr/>
        </p:nvCxnSpPr>
        <p:spPr>
          <a:xfrm flipH="1">
            <a:off x="2230893" y="5008638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1D2D6CF4-D7F8-2F54-1157-7502D793348B}"/>
              </a:ext>
            </a:extLst>
          </p:cNvPr>
          <p:cNvCxnSpPr>
            <a:cxnSpLocks/>
            <a:stCxn id="295" idx="1"/>
            <a:endCxn id="281" idx="5"/>
          </p:cNvCxnSpPr>
          <p:nvPr/>
        </p:nvCxnSpPr>
        <p:spPr>
          <a:xfrm flipH="1" flipV="1">
            <a:off x="2652665" y="5008638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타원 297">
            <a:extLst>
              <a:ext uri="{FF2B5EF4-FFF2-40B4-BE49-F238E27FC236}">
                <a16:creationId xmlns:a16="http://schemas.microsoft.com/office/drawing/2014/main" id="{173F4E3E-6A05-35B2-C786-F1BD332DB2ED}"/>
              </a:ext>
            </a:extLst>
          </p:cNvPr>
          <p:cNvSpPr/>
          <p:nvPr/>
        </p:nvSpPr>
        <p:spPr>
          <a:xfrm>
            <a:off x="10607945" y="416358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EE0F1ED9-4511-B1FF-892A-B46C8A65527C}"/>
              </a:ext>
            </a:extLst>
          </p:cNvPr>
          <p:cNvSpPr/>
          <p:nvPr/>
        </p:nvSpPr>
        <p:spPr>
          <a:xfrm>
            <a:off x="9918870" y="462231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C97D6F3-65A6-F054-7821-AB9163F45E6D}"/>
              </a:ext>
            </a:extLst>
          </p:cNvPr>
          <p:cNvSpPr/>
          <p:nvPr/>
        </p:nvSpPr>
        <p:spPr>
          <a:xfrm>
            <a:off x="11321484" y="464441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93300AF5-3D45-FD10-1711-6036ADF01A43}"/>
              </a:ext>
            </a:extLst>
          </p:cNvPr>
          <p:cNvSpPr/>
          <p:nvPr/>
        </p:nvSpPr>
        <p:spPr>
          <a:xfrm>
            <a:off x="9374574" y="509322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656934FF-05ED-5464-AFA0-CDB6638BA001}"/>
              </a:ext>
            </a:extLst>
          </p:cNvPr>
          <p:cNvSpPr/>
          <p:nvPr/>
        </p:nvSpPr>
        <p:spPr>
          <a:xfrm>
            <a:off x="10368449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9948EAC3-9360-D76D-FCAD-FFA71720C813}"/>
              </a:ext>
            </a:extLst>
          </p:cNvPr>
          <p:cNvSpPr/>
          <p:nvPr/>
        </p:nvSpPr>
        <p:spPr>
          <a:xfrm>
            <a:off x="9052560" y="571806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4C8EEB7-3D52-C912-D116-B555986CE719}"/>
              </a:ext>
            </a:extLst>
          </p:cNvPr>
          <p:cNvSpPr/>
          <p:nvPr/>
        </p:nvSpPr>
        <p:spPr>
          <a:xfrm>
            <a:off x="9614535" y="571806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0EC2A4DB-E738-8E5C-9BA7-351304036839}"/>
              </a:ext>
            </a:extLst>
          </p:cNvPr>
          <p:cNvSpPr/>
          <p:nvPr/>
        </p:nvSpPr>
        <p:spPr>
          <a:xfrm>
            <a:off x="10143590" y="571500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1F4DC318-602D-CF93-6160-9055880F68B7}"/>
              </a:ext>
            </a:extLst>
          </p:cNvPr>
          <p:cNvCxnSpPr>
            <a:cxnSpLocks/>
            <a:stCxn id="298" idx="3"/>
            <a:endCxn id="299" idx="7"/>
          </p:cNvCxnSpPr>
          <p:nvPr/>
        </p:nvCxnSpPr>
        <p:spPr>
          <a:xfrm flipH="1">
            <a:off x="10302611" y="4527812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2616D611-8625-E671-551E-1659E85610AB}"/>
              </a:ext>
            </a:extLst>
          </p:cNvPr>
          <p:cNvCxnSpPr>
            <a:cxnSpLocks/>
            <a:stCxn id="298" idx="5"/>
            <a:endCxn id="300" idx="1"/>
          </p:cNvCxnSpPr>
          <p:nvPr/>
        </p:nvCxnSpPr>
        <p:spPr>
          <a:xfrm>
            <a:off x="10991686" y="4527812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6886B681-D37E-7FE7-94D6-DEFC36B306C0}"/>
              </a:ext>
            </a:extLst>
          </p:cNvPr>
          <p:cNvCxnSpPr>
            <a:cxnSpLocks/>
            <a:stCxn id="299" idx="3"/>
            <a:endCxn id="301" idx="7"/>
          </p:cNvCxnSpPr>
          <p:nvPr/>
        </p:nvCxnSpPr>
        <p:spPr>
          <a:xfrm flipH="1">
            <a:off x="9758315" y="4986544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542910BC-E88B-3A78-6001-8643EF574BAF}"/>
              </a:ext>
            </a:extLst>
          </p:cNvPr>
          <p:cNvCxnSpPr>
            <a:cxnSpLocks/>
            <a:stCxn id="302" idx="1"/>
            <a:endCxn id="299" idx="5"/>
          </p:cNvCxnSpPr>
          <p:nvPr/>
        </p:nvCxnSpPr>
        <p:spPr>
          <a:xfrm flipH="1" flipV="1">
            <a:off x="10302611" y="4986544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E3068E7C-FCE8-7211-7834-C8D3CAAF04B6}"/>
              </a:ext>
            </a:extLst>
          </p:cNvPr>
          <p:cNvCxnSpPr>
            <a:cxnSpLocks/>
            <a:stCxn id="301" idx="3"/>
            <a:endCxn id="303" idx="0"/>
          </p:cNvCxnSpPr>
          <p:nvPr/>
        </p:nvCxnSpPr>
        <p:spPr>
          <a:xfrm flipH="1">
            <a:off x="9277350" y="5457452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0A11B795-CA04-2098-2375-00EABE5C1DEF}"/>
              </a:ext>
            </a:extLst>
          </p:cNvPr>
          <p:cNvCxnSpPr>
            <a:cxnSpLocks/>
            <a:stCxn id="304" idx="0"/>
            <a:endCxn id="301" idx="5"/>
          </p:cNvCxnSpPr>
          <p:nvPr/>
        </p:nvCxnSpPr>
        <p:spPr>
          <a:xfrm flipH="1" flipV="1">
            <a:off x="9758315" y="5457452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5FEE748D-2609-2F95-6B05-F232310FA08C}"/>
              </a:ext>
            </a:extLst>
          </p:cNvPr>
          <p:cNvCxnSpPr>
            <a:cxnSpLocks/>
            <a:stCxn id="302" idx="3"/>
            <a:endCxn id="305" idx="0"/>
          </p:cNvCxnSpPr>
          <p:nvPr/>
        </p:nvCxnSpPr>
        <p:spPr>
          <a:xfrm flipH="1">
            <a:off x="10368380" y="5501640"/>
            <a:ext cx="65908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타원 312">
            <a:extLst>
              <a:ext uri="{FF2B5EF4-FFF2-40B4-BE49-F238E27FC236}">
                <a16:creationId xmlns:a16="http://schemas.microsoft.com/office/drawing/2014/main" id="{2C0BA71F-6E0F-F075-E0E5-79A169BC0B1E}"/>
              </a:ext>
            </a:extLst>
          </p:cNvPr>
          <p:cNvSpPr/>
          <p:nvPr/>
        </p:nvSpPr>
        <p:spPr>
          <a:xfrm>
            <a:off x="10899712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941E422A-5C02-2479-DB36-A74745058452}"/>
              </a:ext>
            </a:extLst>
          </p:cNvPr>
          <p:cNvSpPr/>
          <p:nvPr/>
        </p:nvSpPr>
        <p:spPr>
          <a:xfrm>
            <a:off x="11733568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FD055DA4-BEB1-B3E4-472C-97F15C562A97}"/>
              </a:ext>
            </a:extLst>
          </p:cNvPr>
          <p:cNvCxnSpPr>
            <a:cxnSpLocks/>
            <a:stCxn id="300" idx="3"/>
            <a:endCxn id="313" idx="7"/>
          </p:cNvCxnSpPr>
          <p:nvPr/>
        </p:nvCxnSpPr>
        <p:spPr>
          <a:xfrm flipH="1">
            <a:off x="11283453" y="5008638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4A367CA9-389A-3D30-69FE-6F317AED2946}"/>
              </a:ext>
            </a:extLst>
          </p:cNvPr>
          <p:cNvCxnSpPr>
            <a:cxnSpLocks/>
            <a:stCxn id="314" idx="1"/>
            <a:endCxn id="300" idx="5"/>
          </p:cNvCxnSpPr>
          <p:nvPr/>
        </p:nvCxnSpPr>
        <p:spPr>
          <a:xfrm flipH="1" flipV="1">
            <a:off x="11705225" y="5008638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타원 316">
            <a:extLst>
              <a:ext uri="{FF2B5EF4-FFF2-40B4-BE49-F238E27FC236}">
                <a16:creationId xmlns:a16="http://schemas.microsoft.com/office/drawing/2014/main" id="{30795805-D6CF-7B42-ECE6-8C2080C4C492}"/>
              </a:ext>
            </a:extLst>
          </p:cNvPr>
          <p:cNvSpPr/>
          <p:nvPr/>
        </p:nvSpPr>
        <p:spPr>
          <a:xfrm>
            <a:off x="6066833" y="416358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3E7F8AA6-E4C5-9D3F-66F6-F99E599443FC}"/>
              </a:ext>
            </a:extLst>
          </p:cNvPr>
          <p:cNvSpPr/>
          <p:nvPr/>
        </p:nvSpPr>
        <p:spPr>
          <a:xfrm>
            <a:off x="5377758" y="462231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B306718D-B4AE-FAE7-8733-3D3C74BCD840}"/>
              </a:ext>
            </a:extLst>
          </p:cNvPr>
          <p:cNvSpPr/>
          <p:nvPr/>
        </p:nvSpPr>
        <p:spPr>
          <a:xfrm>
            <a:off x="6780372" y="464441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8777F32C-434C-1986-6EBE-E7845E2EBA60}"/>
              </a:ext>
            </a:extLst>
          </p:cNvPr>
          <p:cNvSpPr/>
          <p:nvPr/>
        </p:nvSpPr>
        <p:spPr>
          <a:xfrm>
            <a:off x="4833462" y="509322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03927415-01FD-C7D0-6D35-9E83B9C94954}"/>
              </a:ext>
            </a:extLst>
          </p:cNvPr>
          <p:cNvSpPr/>
          <p:nvPr/>
        </p:nvSpPr>
        <p:spPr>
          <a:xfrm>
            <a:off x="5827337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C38C0EFA-5B81-4997-73CE-CD203CB0F227}"/>
              </a:ext>
            </a:extLst>
          </p:cNvPr>
          <p:cNvSpPr/>
          <p:nvPr/>
        </p:nvSpPr>
        <p:spPr>
          <a:xfrm>
            <a:off x="4511448" y="571806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D2D4F415-8671-38E2-FD34-784197DFF517}"/>
              </a:ext>
            </a:extLst>
          </p:cNvPr>
          <p:cNvSpPr/>
          <p:nvPr/>
        </p:nvSpPr>
        <p:spPr>
          <a:xfrm>
            <a:off x="5073423" y="571806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35DCA9C8-C9D8-1CAD-CBAE-EB0709AEB86C}"/>
              </a:ext>
            </a:extLst>
          </p:cNvPr>
          <p:cNvSpPr/>
          <p:nvPr/>
        </p:nvSpPr>
        <p:spPr>
          <a:xfrm>
            <a:off x="5602478" y="571500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407F03E5-CFE7-884F-15CF-E36668951CB9}"/>
              </a:ext>
            </a:extLst>
          </p:cNvPr>
          <p:cNvCxnSpPr>
            <a:cxnSpLocks/>
            <a:stCxn id="317" idx="3"/>
            <a:endCxn id="318" idx="7"/>
          </p:cNvCxnSpPr>
          <p:nvPr/>
        </p:nvCxnSpPr>
        <p:spPr>
          <a:xfrm flipH="1">
            <a:off x="5761499" y="4527812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5C9ADD9F-B7CA-7146-1BBE-A4B00C6EBCCE}"/>
              </a:ext>
            </a:extLst>
          </p:cNvPr>
          <p:cNvCxnSpPr>
            <a:cxnSpLocks/>
            <a:stCxn id="317" idx="5"/>
            <a:endCxn id="319" idx="1"/>
          </p:cNvCxnSpPr>
          <p:nvPr/>
        </p:nvCxnSpPr>
        <p:spPr>
          <a:xfrm>
            <a:off x="6450574" y="4527812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E9791BAE-D0E6-36DD-AF21-87CE741739A7}"/>
              </a:ext>
            </a:extLst>
          </p:cNvPr>
          <p:cNvCxnSpPr>
            <a:cxnSpLocks/>
            <a:stCxn id="318" idx="3"/>
            <a:endCxn id="320" idx="7"/>
          </p:cNvCxnSpPr>
          <p:nvPr/>
        </p:nvCxnSpPr>
        <p:spPr>
          <a:xfrm flipH="1">
            <a:off x="5217203" y="4986544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C7E17641-279A-5EF6-6620-C355BB56784B}"/>
              </a:ext>
            </a:extLst>
          </p:cNvPr>
          <p:cNvCxnSpPr>
            <a:cxnSpLocks/>
            <a:stCxn id="321" idx="1"/>
            <a:endCxn id="318" idx="5"/>
          </p:cNvCxnSpPr>
          <p:nvPr/>
        </p:nvCxnSpPr>
        <p:spPr>
          <a:xfrm flipH="1" flipV="1">
            <a:off x="5761499" y="4986544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900B5A5C-199A-057D-102E-AD5D90E49C76}"/>
              </a:ext>
            </a:extLst>
          </p:cNvPr>
          <p:cNvCxnSpPr>
            <a:cxnSpLocks/>
            <a:stCxn id="320" idx="3"/>
            <a:endCxn id="322" idx="0"/>
          </p:cNvCxnSpPr>
          <p:nvPr/>
        </p:nvCxnSpPr>
        <p:spPr>
          <a:xfrm flipH="1">
            <a:off x="4736238" y="5457452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DE150196-97CB-94C2-AC6F-4E227CFC5F4C}"/>
              </a:ext>
            </a:extLst>
          </p:cNvPr>
          <p:cNvCxnSpPr>
            <a:cxnSpLocks/>
            <a:stCxn id="323" idx="0"/>
            <a:endCxn id="320" idx="5"/>
          </p:cNvCxnSpPr>
          <p:nvPr/>
        </p:nvCxnSpPr>
        <p:spPr>
          <a:xfrm flipH="1" flipV="1">
            <a:off x="5217203" y="5457452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1F4D2ACB-2D0E-8C29-2F33-07377A7E9461}"/>
              </a:ext>
            </a:extLst>
          </p:cNvPr>
          <p:cNvCxnSpPr>
            <a:cxnSpLocks/>
            <a:stCxn id="321" idx="3"/>
            <a:endCxn id="324" idx="0"/>
          </p:cNvCxnSpPr>
          <p:nvPr/>
        </p:nvCxnSpPr>
        <p:spPr>
          <a:xfrm flipH="1">
            <a:off x="5827268" y="5501640"/>
            <a:ext cx="65908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2" name="타원 331">
            <a:extLst>
              <a:ext uri="{FF2B5EF4-FFF2-40B4-BE49-F238E27FC236}">
                <a16:creationId xmlns:a16="http://schemas.microsoft.com/office/drawing/2014/main" id="{877D41C6-BF6A-0FB6-8E68-7C37B66E0D74}"/>
              </a:ext>
            </a:extLst>
          </p:cNvPr>
          <p:cNvSpPr/>
          <p:nvPr/>
        </p:nvSpPr>
        <p:spPr>
          <a:xfrm>
            <a:off x="6358600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2805F8C8-1715-B235-997C-2EC4B78AC262}"/>
              </a:ext>
            </a:extLst>
          </p:cNvPr>
          <p:cNvSpPr/>
          <p:nvPr/>
        </p:nvSpPr>
        <p:spPr>
          <a:xfrm>
            <a:off x="7192456" y="51374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644E4819-FE82-661E-863E-A162943D501D}"/>
              </a:ext>
            </a:extLst>
          </p:cNvPr>
          <p:cNvCxnSpPr>
            <a:cxnSpLocks/>
            <a:stCxn id="319" idx="3"/>
            <a:endCxn id="332" idx="7"/>
          </p:cNvCxnSpPr>
          <p:nvPr/>
        </p:nvCxnSpPr>
        <p:spPr>
          <a:xfrm flipH="1">
            <a:off x="6742341" y="5008638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6AE310DA-047E-DD1F-5222-F318AFE5CD3E}"/>
              </a:ext>
            </a:extLst>
          </p:cNvPr>
          <p:cNvCxnSpPr>
            <a:cxnSpLocks/>
            <a:stCxn id="333" idx="1"/>
            <a:endCxn id="319" idx="5"/>
          </p:cNvCxnSpPr>
          <p:nvPr/>
        </p:nvCxnSpPr>
        <p:spPr>
          <a:xfrm flipH="1" flipV="1">
            <a:off x="7164113" y="5008638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CDC2E97-0A21-63E2-C049-B0BF9F5C84CF}"/>
              </a:ext>
            </a:extLst>
          </p:cNvPr>
          <p:cNvSpPr txBox="1"/>
          <p:nvPr/>
        </p:nvSpPr>
        <p:spPr>
          <a:xfrm>
            <a:off x="1654212" y="44007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CD1DFB4-F9B0-7C0D-74ED-DBA6FDC7E366}"/>
              </a:ext>
            </a:extLst>
          </p:cNvPr>
          <p:cNvSpPr txBox="1"/>
          <p:nvPr/>
        </p:nvSpPr>
        <p:spPr>
          <a:xfrm>
            <a:off x="975524" y="89881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812BB24-6C41-391A-62A6-761F0865B713}"/>
              </a:ext>
            </a:extLst>
          </p:cNvPr>
          <p:cNvSpPr txBox="1"/>
          <p:nvPr/>
        </p:nvSpPr>
        <p:spPr>
          <a:xfrm>
            <a:off x="2370938" y="927771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0557D7E-4F65-A600-5F6C-75C9BCD793D6}"/>
              </a:ext>
            </a:extLst>
          </p:cNvPr>
          <p:cNvSpPr txBox="1"/>
          <p:nvPr/>
        </p:nvSpPr>
        <p:spPr>
          <a:xfrm>
            <a:off x="420936" y="138307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091AA00-8B81-4414-0BF0-8FBAF158A580}"/>
              </a:ext>
            </a:extLst>
          </p:cNvPr>
          <p:cNvSpPr txBox="1"/>
          <p:nvPr/>
        </p:nvSpPr>
        <p:spPr>
          <a:xfrm>
            <a:off x="1443362" y="141390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EDBCFD1C-89BA-7405-4B02-12AE6CA9E0FF}"/>
              </a:ext>
            </a:extLst>
          </p:cNvPr>
          <p:cNvSpPr txBox="1"/>
          <p:nvPr/>
        </p:nvSpPr>
        <p:spPr>
          <a:xfrm>
            <a:off x="1962850" y="142726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4DF3852B-421B-5DC7-156A-7D1DB86266E8}"/>
              </a:ext>
            </a:extLst>
          </p:cNvPr>
          <p:cNvSpPr txBox="1"/>
          <p:nvPr/>
        </p:nvSpPr>
        <p:spPr>
          <a:xfrm>
            <a:off x="2787146" y="143600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4AC1AF2-6B52-4DD5-C5E6-C897559F0E64}"/>
              </a:ext>
            </a:extLst>
          </p:cNvPr>
          <p:cNvSpPr txBox="1"/>
          <p:nvPr/>
        </p:nvSpPr>
        <p:spPr>
          <a:xfrm>
            <a:off x="90387" y="202011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0756349-721C-EFCF-3987-DB2CB78B9E2F}"/>
              </a:ext>
            </a:extLst>
          </p:cNvPr>
          <p:cNvSpPr txBox="1"/>
          <p:nvPr/>
        </p:nvSpPr>
        <p:spPr>
          <a:xfrm>
            <a:off x="746260" y="202274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5F8C927-4766-C93D-5E08-4074D4CE96A9}"/>
              </a:ext>
            </a:extLst>
          </p:cNvPr>
          <p:cNvSpPr txBox="1"/>
          <p:nvPr/>
        </p:nvSpPr>
        <p:spPr>
          <a:xfrm>
            <a:off x="1063826" y="202235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11F7DDA-AE5B-9927-88DA-B1DABD3C902B}"/>
              </a:ext>
            </a:extLst>
          </p:cNvPr>
          <p:cNvSpPr txBox="1"/>
          <p:nvPr/>
        </p:nvSpPr>
        <p:spPr>
          <a:xfrm>
            <a:off x="6165921" y="48391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969B199-ABBD-F57F-CF09-4B2130614418}"/>
              </a:ext>
            </a:extLst>
          </p:cNvPr>
          <p:cNvSpPr txBox="1"/>
          <p:nvPr/>
        </p:nvSpPr>
        <p:spPr>
          <a:xfrm>
            <a:off x="5487233" y="94264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EF49605-5A83-F9EB-5F37-2C6E0AE50FCE}"/>
              </a:ext>
            </a:extLst>
          </p:cNvPr>
          <p:cNvSpPr txBox="1"/>
          <p:nvPr/>
        </p:nvSpPr>
        <p:spPr>
          <a:xfrm>
            <a:off x="6882647" y="97160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5FBD0F9-F8C0-12EB-DBB1-2E89EADF86E9}"/>
              </a:ext>
            </a:extLst>
          </p:cNvPr>
          <p:cNvSpPr txBox="1"/>
          <p:nvPr/>
        </p:nvSpPr>
        <p:spPr>
          <a:xfrm>
            <a:off x="4932645" y="142691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D831DF0-C8B3-691D-7E05-C62E6EC87FBA}"/>
              </a:ext>
            </a:extLst>
          </p:cNvPr>
          <p:cNvSpPr txBox="1"/>
          <p:nvPr/>
        </p:nvSpPr>
        <p:spPr>
          <a:xfrm>
            <a:off x="5955071" y="145774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9924BF7-CCD6-E7E1-D192-7F3903AFAB60}"/>
              </a:ext>
            </a:extLst>
          </p:cNvPr>
          <p:cNvSpPr txBox="1"/>
          <p:nvPr/>
        </p:nvSpPr>
        <p:spPr>
          <a:xfrm>
            <a:off x="6474559" y="147110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30B333B-D402-D633-CF05-15A9BF674EFB}"/>
              </a:ext>
            </a:extLst>
          </p:cNvPr>
          <p:cNvSpPr txBox="1"/>
          <p:nvPr/>
        </p:nvSpPr>
        <p:spPr>
          <a:xfrm>
            <a:off x="7298855" y="147983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997F239-9AE2-B354-AB3D-E92402578EDA}"/>
              </a:ext>
            </a:extLst>
          </p:cNvPr>
          <p:cNvSpPr txBox="1"/>
          <p:nvPr/>
        </p:nvSpPr>
        <p:spPr>
          <a:xfrm>
            <a:off x="4602096" y="206395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15F531E5-5A7D-B8B8-0193-754C8F100BC5}"/>
              </a:ext>
            </a:extLst>
          </p:cNvPr>
          <p:cNvSpPr txBox="1"/>
          <p:nvPr/>
        </p:nvSpPr>
        <p:spPr>
          <a:xfrm>
            <a:off x="5257969" y="206657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781A393-7BA2-F42F-658E-680211BC8C88}"/>
              </a:ext>
            </a:extLst>
          </p:cNvPr>
          <p:cNvSpPr txBox="1"/>
          <p:nvPr/>
        </p:nvSpPr>
        <p:spPr>
          <a:xfrm>
            <a:off x="5575535" y="206618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4E8F381-58FB-C37D-5BDB-D99559300745}"/>
              </a:ext>
            </a:extLst>
          </p:cNvPr>
          <p:cNvSpPr txBox="1"/>
          <p:nvPr/>
        </p:nvSpPr>
        <p:spPr>
          <a:xfrm>
            <a:off x="10732312" y="48391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B44AABA-D20D-2BFD-E8AB-1560EC47F68C}"/>
              </a:ext>
            </a:extLst>
          </p:cNvPr>
          <p:cNvSpPr txBox="1"/>
          <p:nvPr/>
        </p:nvSpPr>
        <p:spPr>
          <a:xfrm>
            <a:off x="10053624" y="94264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60EB67E-3328-0E34-6FDA-2A3BA754E3A8}"/>
              </a:ext>
            </a:extLst>
          </p:cNvPr>
          <p:cNvSpPr txBox="1"/>
          <p:nvPr/>
        </p:nvSpPr>
        <p:spPr>
          <a:xfrm>
            <a:off x="11449038" y="97160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A75E275-9377-A974-2022-724D421ED631}"/>
              </a:ext>
            </a:extLst>
          </p:cNvPr>
          <p:cNvSpPr txBox="1"/>
          <p:nvPr/>
        </p:nvSpPr>
        <p:spPr>
          <a:xfrm>
            <a:off x="9499036" y="142691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6385B7C-A681-87F5-2756-3DF581A22B92}"/>
              </a:ext>
            </a:extLst>
          </p:cNvPr>
          <p:cNvSpPr txBox="1"/>
          <p:nvPr/>
        </p:nvSpPr>
        <p:spPr>
          <a:xfrm>
            <a:off x="10521462" y="145774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12F58C85-0DB7-2AE0-20D1-93228F11D7B2}"/>
              </a:ext>
            </a:extLst>
          </p:cNvPr>
          <p:cNvSpPr txBox="1"/>
          <p:nvPr/>
        </p:nvSpPr>
        <p:spPr>
          <a:xfrm>
            <a:off x="11040950" y="147110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60CEC10-E5BE-F147-57A6-9461424F93BA}"/>
              </a:ext>
            </a:extLst>
          </p:cNvPr>
          <p:cNvSpPr txBox="1"/>
          <p:nvPr/>
        </p:nvSpPr>
        <p:spPr>
          <a:xfrm>
            <a:off x="11865246" y="147983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D8526587-91B2-8348-1BD0-65A070F3CC22}"/>
              </a:ext>
            </a:extLst>
          </p:cNvPr>
          <p:cNvSpPr txBox="1"/>
          <p:nvPr/>
        </p:nvSpPr>
        <p:spPr>
          <a:xfrm>
            <a:off x="9168487" y="206395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352CE15-FE74-038B-6A28-26855106D77A}"/>
              </a:ext>
            </a:extLst>
          </p:cNvPr>
          <p:cNvSpPr txBox="1"/>
          <p:nvPr/>
        </p:nvSpPr>
        <p:spPr>
          <a:xfrm>
            <a:off x="9824360" y="206657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F63A82E-075C-E4BA-CD1E-8D23606B15C6}"/>
              </a:ext>
            </a:extLst>
          </p:cNvPr>
          <p:cNvSpPr txBox="1"/>
          <p:nvPr/>
        </p:nvSpPr>
        <p:spPr>
          <a:xfrm>
            <a:off x="10141926" y="206618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AFD0C23-B7F6-9579-565C-4CA972378D30}"/>
              </a:ext>
            </a:extLst>
          </p:cNvPr>
          <p:cNvSpPr txBox="1"/>
          <p:nvPr/>
        </p:nvSpPr>
        <p:spPr>
          <a:xfrm>
            <a:off x="1625405" y="395105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7736DD6-35F8-C30D-8F5D-1C978FA0B7CB}"/>
              </a:ext>
            </a:extLst>
          </p:cNvPr>
          <p:cNvSpPr txBox="1"/>
          <p:nvPr/>
        </p:nvSpPr>
        <p:spPr>
          <a:xfrm>
            <a:off x="946717" y="440978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7B0FC3D0-814B-191E-EAF3-FFD3F67FA190}"/>
              </a:ext>
            </a:extLst>
          </p:cNvPr>
          <p:cNvSpPr txBox="1"/>
          <p:nvPr/>
        </p:nvSpPr>
        <p:spPr>
          <a:xfrm>
            <a:off x="2342131" y="443874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8DF44566-7F10-9AD5-446A-D188FB9D7315}"/>
              </a:ext>
            </a:extLst>
          </p:cNvPr>
          <p:cNvSpPr txBox="1"/>
          <p:nvPr/>
        </p:nvSpPr>
        <p:spPr>
          <a:xfrm>
            <a:off x="392129" y="489405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E7D50D9A-C3FB-6514-F3DF-4A3783D2AEC1}"/>
              </a:ext>
            </a:extLst>
          </p:cNvPr>
          <p:cNvSpPr txBox="1"/>
          <p:nvPr/>
        </p:nvSpPr>
        <p:spPr>
          <a:xfrm>
            <a:off x="1414555" y="492488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D33F106-EC60-A575-1082-8C0C571053DC}"/>
              </a:ext>
            </a:extLst>
          </p:cNvPr>
          <p:cNvSpPr txBox="1"/>
          <p:nvPr/>
        </p:nvSpPr>
        <p:spPr>
          <a:xfrm>
            <a:off x="1934043" y="493824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B60B267-A615-6663-3A1D-0F0A88430BC3}"/>
              </a:ext>
            </a:extLst>
          </p:cNvPr>
          <p:cNvSpPr txBox="1"/>
          <p:nvPr/>
        </p:nvSpPr>
        <p:spPr>
          <a:xfrm>
            <a:off x="2758339" y="494697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9799F3A-E549-C0A5-3E3A-4E024A0F0F92}"/>
              </a:ext>
            </a:extLst>
          </p:cNvPr>
          <p:cNvSpPr txBox="1"/>
          <p:nvPr/>
        </p:nvSpPr>
        <p:spPr>
          <a:xfrm>
            <a:off x="61580" y="553109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6335546-B3E9-520B-8291-3D02D1E4AB49}"/>
              </a:ext>
            </a:extLst>
          </p:cNvPr>
          <p:cNvSpPr txBox="1"/>
          <p:nvPr/>
        </p:nvSpPr>
        <p:spPr>
          <a:xfrm>
            <a:off x="717453" y="553371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7E4315AC-F65A-F4BC-730D-0C2FE9FBD707}"/>
              </a:ext>
            </a:extLst>
          </p:cNvPr>
          <p:cNvSpPr txBox="1"/>
          <p:nvPr/>
        </p:nvSpPr>
        <p:spPr>
          <a:xfrm>
            <a:off x="1035019" y="553332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C12929C4-1F91-06DA-4985-C96506460009}"/>
              </a:ext>
            </a:extLst>
          </p:cNvPr>
          <p:cNvSpPr txBox="1"/>
          <p:nvPr/>
        </p:nvSpPr>
        <p:spPr>
          <a:xfrm>
            <a:off x="6150776" y="395979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F380A4DB-694F-F5AF-1B65-3B26DA1D28F5}"/>
              </a:ext>
            </a:extLst>
          </p:cNvPr>
          <p:cNvSpPr txBox="1"/>
          <p:nvPr/>
        </p:nvSpPr>
        <p:spPr>
          <a:xfrm>
            <a:off x="5472088" y="441852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D57A77A5-008D-DD8B-61D1-838E795FEFE3}"/>
              </a:ext>
            </a:extLst>
          </p:cNvPr>
          <p:cNvSpPr txBox="1"/>
          <p:nvPr/>
        </p:nvSpPr>
        <p:spPr>
          <a:xfrm>
            <a:off x="6867502" y="444748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7EC6B21-5878-FC89-383D-04C27BD1B8BF}"/>
              </a:ext>
            </a:extLst>
          </p:cNvPr>
          <p:cNvSpPr txBox="1"/>
          <p:nvPr/>
        </p:nvSpPr>
        <p:spPr>
          <a:xfrm>
            <a:off x="4917500" y="490279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C51852A-BD84-BC76-937E-967173727F05}"/>
              </a:ext>
            </a:extLst>
          </p:cNvPr>
          <p:cNvSpPr txBox="1"/>
          <p:nvPr/>
        </p:nvSpPr>
        <p:spPr>
          <a:xfrm>
            <a:off x="5939926" y="493362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C9C9EE3-4D09-6CCA-96CE-1D121FD6BA52}"/>
              </a:ext>
            </a:extLst>
          </p:cNvPr>
          <p:cNvSpPr txBox="1"/>
          <p:nvPr/>
        </p:nvSpPr>
        <p:spPr>
          <a:xfrm>
            <a:off x="6459414" y="494697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7474C06-15B1-2D88-E8B0-F7C66AEE97EC}"/>
              </a:ext>
            </a:extLst>
          </p:cNvPr>
          <p:cNvSpPr txBox="1"/>
          <p:nvPr/>
        </p:nvSpPr>
        <p:spPr>
          <a:xfrm>
            <a:off x="7283710" y="495571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864FFCD8-2746-B802-F877-4506262DA059}"/>
              </a:ext>
            </a:extLst>
          </p:cNvPr>
          <p:cNvSpPr txBox="1"/>
          <p:nvPr/>
        </p:nvSpPr>
        <p:spPr>
          <a:xfrm>
            <a:off x="4586951" y="553983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6CEDB872-6DC3-C253-754E-9F70A8FBEA92}"/>
              </a:ext>
            </a:extLst>
          </p:cNvPr>
          <p:cNvSpPr txBox="1"/>
          <p:nvPr/>
        </p:nvSpPr>
        <p:spPr>
          <a:xfrm>
            <a:off x="5242824" y="554245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51D1257E-8398-B5A4-FC54-5DF10FFA627D}"/>
              </a:ext>
            </a:extLst>
          </p:cNvPr>
          <p:cNvSpPr txBox="1"/>
          <p:nvPr/>
        </p:nvSpPr>
        <p:spPr>
          <a:xfrm>
            <a:off x="5560390" y="554206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3A3B677-9EC1-B93D-0EA8-B003024CFD5E}"/>
              </a:ext>
            </a:extLst>
          </p:cNvPr>
          <p:cNvSpPr txBox="1"/>
          <p:nvPr/>
        </p:nvSpPr>
        <p:spPr>
          <a:xfrm>
            <a:off x="10695909" y="395979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656B64-895E-3706-0078-B19ECD201CF5}"/>
              </a:ext>
            </a:extLst>
          </p:cNvPr>
          <p:cNvSpPr txBox="1"/>
          <p:nvPr/>
        </p:nvSpPr>
        <p:spPr>
          <a:xfrm>
            <a:off x="10017221" y="441852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227FB413-2DC1-CA33-BFF0-A57A782CB732}"/>
              </a:ext>
            </a:extLst>
          </p:cNvPr>
          <p:cNvSpPr txBox="1"/>
          <p:nvPr/>
        </p:nvSpPr>
        <p:spPr>
          <a:xfrm>
            <a:off x="11412635" y="444748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4796BA6-5C46-9897-9E30-EF53EDF8CCD2}"/>
              </a:ext>
            </a:extLst>
          </p:cNvPr>
          <p:cNvSpPr txBox="1"/>
          <p:nvPr/>
        </p:nvSpPr>
        <p:spPr>
          <a:xfrm>
            <a:off x="9462633" y="490279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62B7D0F0-F828-DA50-EFCE-DD6D1DA636DD}"/>
              </a:ext>
            </a:extLst>
          </p:cNvPr>
          <p:cNvSpPr txBox="1"/>
          <p:nvPr/>
        </p:nvSpPr>
        <p:spPr>
          <a:xfrm>
            <a:off x="10485059" y="493362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0DE4B8AE-1D3F-3916-5C51-D67905DCDEEC}"/>
              </a:ext>
            </a:extLst>
          </p:cNvPr>
          <p:cNvSpPr txBox="1"/>
          <p:nvPr/>
        </p:nvSpPr>
        <p:spPr>
          <a:xfrm>
            <a:off x="11004547" y="494697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9D7533F6-5F5D-F4C7-16C2-41F7E278C5AD}"/>
              </a:ext>
            </a:extLst>
          </p:cNvPr>
          <p:cNvSpPr txBox="1"/>
          <p:nvPr/>
        </p:nvSpPr>
        <p:spPr>
          <a:xfrm>
            <a:off x="11828843" y="495571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E4982DD-06C3-DE6A-4342-8D5205EDC878}"/>
              </a:ext>
            </a:extLst>
          </p:cNvPr>
          <p:cNvSpPr txBox="1"/>
          <p:nvPr/>
        </p:nvSpPr>
        <p:spPr>
          <a:xfrm>
            <a:off x="9132084" y="553983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6C1A586-DC99-FB1E-F9E5-826D30A2F8FF}"/>
              </a:ext>
            </a:extLst>
          </p:cNvPr>
          <p:cNvSpPr txBox="1"/>
          <p:nvPr/>
        </p:nvSpPr>
        <p:spPr>
          <a:xfrm>
            <a:off x="9787957" y="554245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2D8EF623-D07C-FDA7-7225-B2DC41B8B724}"/>
              </a:ext>
            </a:extLst>
          </p:cNvPr>
          <p:cNvSpPr txBox="1"/>
          <p:nvPr/>
        </p:nvSpPr>
        <p:spPr>
          <a:xfrm>
            <a:off x="10105523" y="554206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823EC46-3F96-FF52-E2F9-828EA5852B28}"/>
              </a:ext>
            </a:extLst>
          </p:cNvPr>
          <p:cNvSpPr txBox="1"/>
          <p:nvPr/>
        </p:nvSpPr>
        <p:spPr>
          <a:xfrm>
            <a:off x="5602478" y="1737781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43D91EF-BE67-979D-1F26-075C78CF97E1}"/>
              </a:ext>
            </a:extLst>
          </p:cNvPr>
          <p:cNvSpPr txBox="1"/>
          <p:nvPr/>
        </p:nvSpPr>
        <p:spPr>
          <a:xfrm>
            <a:off x="9139134" y="1692392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1BE9A41B-8A73-444B-F903-D03385E43CB4}"/>
              </a:ext>
            </a:extLst>
          </p:cNvPr>
          <p:cNvSpPr txBox="1"/>
          <p:nvPr/>
        </p:nvSpPr>
        <p:spPr>
          <a:xfrm>
            <a:off x="2719420" y="4647885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25CCE082-91DC-EDAB-CC87-73C8F2CEE131}"/>
              </a:ext>
            </a:extLst>
          </p:cNvPr>
          <p:cNvSpPr txBox="1"/>
          <p:nvPr/>
        </p:nvSpPr>
        <p:spPr>
          <a:xfrm>
            <a:off x="5754878" y="1890181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A7D06E3-81CA-5D32-A2DE-F28EA4861648}"/>
              </a:ext>
            </a:extLst>
          </p:cNvPr>
          <p:cNvSpPr txBox="1"/>
          <p:nvPr/>
        </p:nvSpPr>
        <p:spPr>
          <a:xfrm>
            <a:off x="5142671" y="4617055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95C99223-0C19-40F1-333C-4087A251914F}"/>
              </a:ext>
            </a:extLst>
          </p:cNvPr>
          <p:cNvSpPr txBox="1"/>
          <p:nvPr/>
        </p:nvSpPr>
        <p:spPr>
          <a:xfrm>
            <a:off x="10366414" y="4111842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05" name="화살표: 오른쪽 404">
            <a:extLst>
              <a:ext uri="{FF2B5EF4-FFF2-40B4-BE49-F238E27FC236}">
                <a16:creationId xmlns:a16="http://schemas.microsoft.com/office/drawing/2014/main" id="{02345ABB-A058-6300-CE25-0521AE328651}"/>
              </a:ext>
            </a:extLst>
          </p:cNvPr>
          <p:cNvSpPr/>
          <p:nvPr/>
        </p:nvSpPr>
        <p:spPr>
          <a:xfrm>
            <a:off x="3398092" y="1399087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화살표: 오른쪽 405">
            <a:extLst>
              <a:ext uri="{FF2B5EF4-FFF2-40B4-BE49-F238E27FC236}">
                <a16:creationId xmlns:a16="http://schemas.microsoft.com/office/drawing/2014/main" id="{3B700454-9AE6-113A-2FD8-9E217A56AD4E}"/>
              </a:ext>
            </a:extLst>
          </p:cNvPr>
          <p:cNvSpPr/>
          <p:nvPr/>
        </p:nvSpPr>
        <p:spPr>
          <a:xfrm>
            <a:off x="7985243" y="1399087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화살표: 오른쪽 406">
            <a:extLst>
              <a:ext uri="{FF2B5EF4-FFF2-40B4-BE49-F238E27FC236}">
                <a16:creationId xmlns:a16="http://schemas.microsoft.com/office/drawing/2014/main" id="{6615C401-2451-E2B7-7325-8B61D4A4A5B6}"/>
              </a:ext>
            </a:extLst>
          </p:cNvPr>
          <p:cNvSpPr/>
          <p:nvPr/>
        </p:nvSpPr>
        <p:spPr>
          <a:xfrm>
            <a:off x="3416245" y="4798220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화살표: 오른쪽 407">
            <a:extLst>
              <a:ext uri="{FF2B5EF4-FFF2-40B4-BE49-F238E27FC236}">
                <a16:creationId xmlns:a16="http://schemas.microsoft.com/office/drawing/2014/main" id="{B1F09DD8-B1A1-D217-F10A-9D8FFCCBF0B6}"/>
              </a:ext>
            </a:extLst>
          </p:cNvPr>
          <p:cNvSpPr/>
          <p:nvPr/>
        </p:nvSpPr>
        <p:spPr>
          <a:xfrm>
            <a:off x="7985243" y="4793624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화살표: 오른쪽 408">
            <a:extLst>
              <a:ext uri="{FF2B5EF4-FFF2-40B4-BE49-F238E27FC236}">
                <a16:creationId xmlns:a16="http://schemas.microsoft.com/office/drawing/2014/main" id="{1F3F8CEC-C113-7A90-78CB-BF085DFF444D}"/>
              </a:ext>
            </a:extLst>
          </p:cNvPr>
          <p:cNvSpPr/>
          <p:nvPr/>
        </p:nvSpPr>
        <p:spPr>
          <a:xfrm rot="9664960">
            <a:off x="3347944" y="3314012"/>
            <a:ext cx="51379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7C7EB4-4313-4893-7223-CAF032BC617A}"/>
              </a:ext>
            </a:extLst>
          </p:cNvPr>
          <p:cNvSpPr/>
          <p:nvPr/>
        </p:nvSpPr>
        <p:spPr>
          <a:xfrm>
            <a:off x="1558298" y="68861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16</a:t>
            </a:r>
            <a:endParaRPr lang="ko-KR" altLang="en-US" sz="9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FA68F9-F8B8-AB02-9E0E-763F06B91DDF}"/>
              </a:ext>
            </a:extLst>
          </p:cNvPr>
          <p:cNvSpPr/>
          <p:nvPr/>
        </p:nvSpPr>
        <p:spPr>
          <a:xfrm>
            <a:off x="869223" y="1147351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ADE0D4-7642-AD95-BCB5-0361AB319BBB}"/>
              </a:ext>
            </a:extLst>
          </p:cNvPr>
          <p:cNvSpPr/>
          <p:nvPr/>
        </p:nvSpPr>
        <p:spPr>
          <a:xfrm>
            <a:off x="2271837" y="116944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FD63BF4-8CA3-F3C5-BA31-CC0F81A56002}"/>
              </a:ext>
            </a:extLst>
          </p:cNvPr>
          <p:cNvSpPr/>
          <p:nvPr/>
        </p:nvSpPr>
        <p:spPr>
          <a:xfrm>
            <a:off x="324927" y="161825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90C227F-4E32-9BFB-3CB3-D92F5884B88C}"/>
              </a:ext>
            </a:extLst>
          </p:cNvPr>
          <p:cNvSpPr/>
          <p:nvPr/>
        </p:nvSpPr>
        <p:spPr>
          <a:xfrm>
            <a:off x="1318802" y="166244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67DE48-B6E1-5BD3-3BF8-9F95E4B1D16A}"/>
              </a:ext>
            </a:extLst>
          </p:cNvPr>
          <p:cNvSpPr/>
          <p:nvPr/>
        </p:nvSpPr>
        <p:spPr>
          <a:xfrm>
            <a:off x="2913" y="224309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939DB0F-4AE5-285B-7D2D-3842A1051F60}"/>
              </a:ext>
            </a:extLst>
          </p:cNvPr>
          <p:cNvSpPr/>
          <p:nvPr/>
        </p:nvSpPr>
        <p:spPr>
          <a:xfrm>
            <a:off x="564888" y="224309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026ACF-4767-F3E3-2ED4-9D423616582C}"/>
              </a:ext>
            </a:extLst>
          </p:cNvPr>
          <p:cNvSpPr/>
          <p:nvPr/>
        </p:nvSpPr>
        <p:spPr>
          <a:xfrm>
            <a:off x="1093943" y="224003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89481A-12B7-4DD6-4407-4B2A717E1A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252964" y="1052847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3C9D91-889D-1140-68D8-0EDF09B79C3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42039" y="1052847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749C74-A618-8460-214B-167322181BA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708668" y="1511579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C90184-6507-7A40-2C5E-47E9059F686E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1252964" y="1511579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F7BD0A-3B5E-44E9-9878-51247904BCB7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227703" y="1982487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8C026F9-30A3-9795-799D-0B9A53F28613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708668" y="1982487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D3DFD2-74B5-FD64-22CD-C7B0AC6DC2D2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1318733" y="2026675"/>
            <a:ext cx="65908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1360CC2-FDF3-624E-043B-C691D6201871}"/>
              </a:ext>
            </a:extLst>
          </p:cNvPr>
          <p:cNvSpPr/>
          <p:nvPr/>
        </p:nvSpPr>
        <p:spPr>
          <a:xfrm>
            <a:off x="1850065" y="166244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59DF37B-9EDB-A1F9-C820-897DEB21215E}"/>
              </a:ext>
            </a:extLst>
          </p:cNvPr>
          <p:cNvSpPr/>
          <p:nvPr/>
        </p:nvSpPr>
        <p:spPr>
          <a:xfrm>
            <a:off x="2683921" y="166244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12E362-CA0B-903E-D7B0-E3A7483628B2}"/>
              </a:ext>
            </a:extLst>
          </p:cNvPr>
          <p:cNvCxnSpPr>
            <a:cxnSpLocks/>
            <a:stCxn id="6" idx="3"/>
            <a:endCxn id="19" idx="7"/>
          </p:cNvCxnSpPr>
          <p:nvPr/>
        </p:nvCxnSpPr>
        <p:spPr>
          <a:xfrm flipH="1">
            <a:off x="2233806" y="1533673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C6C0C3-8D8A-89A3-FB25-AB82EC6F1493}"/>
              </a:ext>
            </a:extLst>
          </p:cNvPr>
          <p:cNvCxnSpPr>
            <a:cxnSpLocks/>
            <a:stCxn id="20" idx="1"/>
            <a:endCxn id="6" idx="5"/>
          </p:cNvCxnSpPr>
          <p:nvPr/>
        </p:nvCxnSpPr>
        <p:spPr>
          <a:xfrm flipH="1" flipV="1">
            <a:off x="2655578" y="1533673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164A34-C06A-9869-4B9B-291F0466638F}"/>
              </a:ext>
            </a:extLst>
          </p:cNvPr>
          <p:cNvSpPr txBox="1"/>
          <p:nvPr/>
        </p:nvSpPr>
        <p:spPr>
          <a:xfrm>
            <a:off x="1646262" y="48482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DE437-018C-7F0A-049C-087BE66DA2BA}"/>
              </a:ext>
            </a:extLst>
          </p:cNvPr>
          <p:cNvSpPr txBox="1"/>
          <p:nvPr/>
        </p:nvSpPr>
        <p:spPr>
          <a:xfrm>
            <a:off x="967574" y="94355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03B65B-1051-66E5-4878-1BFCEEE0F414}"/>
              </a:ext>
            </a:extLst>
          </p:cNvPr>
          <p:cNvSpPr txBox="1"/>
          <p:nvPr/>
        </p:nvSpPr>
        <p:spPr>
          <a:xfrm>
            <a:off x="2362988" y="97252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37DBF-F0D7-2AA1-B82F-AE2BC78BBED6}"/>
              </a:ext>
            </a:extLst>
          </p:cNvPr>
          <p:cNvSpPr txBox="1"/>
          <p:nvPr/>
        </p:nvSpPr>
        <p:spPr>
          <a:xfrm>
            <a:off x="412986" y="142782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8C7149-9BDC-9990-27FD-D56C2508793E}"/>
              </a:ext>
            </a:extLst>
          </p:cNvPr>
          <p:cNvSpPr txBox="1"/>
          <p:nvPr/>
        </p:nvSpPr>
        <p:spPr>
          <a:xfrm>
            <a:off x="1435412" y="145865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B101D-C2A0-A545-4945-5B5EF221B926}"/>
              </a:ext>
            </a:extLst>
          </p:cNvPr>
          <p:cNvSpPr txBox="1"/>
          <p:nvPr/>
        </p:nvSpPr>
        <p:spPr>
          <a:xfrm>
            <a:off x="1954900" y="147201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C1D635-59E2-FE08-7518-2FBA761DF91B}"/>
              </a:ext>
            </a:extLst>
          </p:cNvPr>
          <p:cNvSpPr txBox="1"/>
          <p:nvPr/>
        </p:nvSpPr>
        <p:spPr>
          <a:xfrm>
            <a:off x="2779196" y="148074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CFB908-0852-05A8-564B-8839511DB3AB}"/>
              </a:ext>
            </a:extLst>
          </p:cNvPr>
          <p:cNvSpPr txBox="1"/>
          <p:nvPr/>
        </p:nvSpPr>
        <p:spPr>
          <a:xfrm>
            <a:off x="82437" y="206486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80FDF9-9D17-7C5B-C2E6-AF42909C74A7}"/>
              </a:ext>
            </a:extLst>
          </p:cNvPr>
          <p:cNvSpPr txBox="1"/>
          <p:nvPr/>
        </p:nvSpPr>
        <p:spPr>
          <a:xfrm>
            <a:off x="738310" y="206748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18C3E0-3437-A9E5-F257-3DCE7C054551}"/>
              </a:ext>
            </a:extLst>
          </p:cNvPr>
          <p:cNvSpPr txBox="1"/>
          <p:nvPr/>
        </p:nvSpPr>
        <p:spPr>
          <a:xfrm>
            <a:off x="1055876" y="206709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EF33E18-A0CE-C44C-B6B0-57D0343E7A74}"/>
              </a:ext>
            </a:extLst>
          </p:cNvPr>
          <p:cNvSpPr/>
          <p:nvPr/>
        </p:nvSpPr>
        <p:spPr>
          <a:xfrm>
            <a:off x="10619710" y="71565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BA85BEB-6C8B-25DA-3562-9DF3A153CA3D}"/>
              </a:ext>
            </a:extLst>
          </p:cNvPr>
          <p:cNvSpPr/>
          <p:nvPr/>
        </p:nvSpPr>
        <p:spPr>
          <a:xfrm>
            <a:off x="9930635" y="1174391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3E236B0-B58E-7141-4FA1-BDEFE43EF982}"/>
              </a:ext>
            </a:extLst>
          </p:cNvPr>
          <p:cNvSpPr/>
          <p:nvPr/>
        </p:nvSpPr>
        <p:spPr>
          <a:xfrm>
            <a:off x="11333249" y="119648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4B6352E-BED4-41BC-F636-E1715347AF87}"/>
              </a:ext>
            </a:extLst>
          </p:cNvPr>
          <p:cNvSpPr/>
          <p:nvPr/>
        </p:nvSpPr>
        <p:spPr>
          <a:xfrm>
            <a:off x="9386339" y="164529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66A5717-F6DC-8DEF-B57B-8223C8125DE4}"/>
              </a:ext>
            </a:extLst>
          </p:cNvPr>
          <p:cNvSpPr/>
          <p:nvPr/>
        </p:nvSpPr>
        <p:spPr>
          <a:xfrm>
            <a:off x="10380214" y="168948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ED532D-F064-55EB-FF15-41AFA5DBB177}"/>
              </a:ext>
            </a:extLst>
          </p:cNvPr>
          <p:cNvSpPr/>
          <p:nvPr/>
        </p:nvSpPr>
        <p:spPr>
          <a:xfrm>
            <a:off x="9064325" y="227013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D222C95-F8EC-2427-EB55-E7F72B02C40D}"/>
              </a:ext>
            </a:extLst>
          </p:cNvPr>
          <p:cNvSpPr/>
          <p:nvPr/>
        </p:nvSpPr>
        <p:spPr>
          <a:xfrm>
            <a:off x="9626300" y="227013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B2E57EE-B59B-7378-EC6B-8409186D160A}"/>
              </a:ext>
            </a:extLst>
          </p:cNvPr>
          <p:cNvSpPr/>
          <p:nvPr/>
        </p:nvSpPr>
        <p:spPr>
          <a:xfrm>
            <a:off x="10155355" y="226707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689ACF8-B523-68FB-CA75-A4199C9B99F7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10314376" y="1079887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0E0297B-00D3-C681-5FA4-9335B1AAE97B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11003451" y="1079887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58A4084-2C49-ADB7-78FC-246978AEF5DB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9770080" y="1538619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E5A09D-0603-DB4F-642A-1B58CD051158}"/>
              </a:ext>
            </a:extLst>
          </p:cNvPr>
          <p:cNvCxnSpPr>
            <a:cxnSpLocks/>
            <a:stCxn id="38" idx="1"/>
            <a:endCxn id="35" idx="5"/>
          </p:cNvCxnSpPr>
          <p:nvPr/>
        </p:nvCxnSpPr>
        <p:spPr>
          <a:xfrm flipH="1" flipV="1">
            <a:off x="10314376" y="1538619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5FAC154-C0E5-2F01-9D77-C821030BDA4B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9289115" y="2009527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F12EE32-E3B0-8976-FD72-653FF2DC850A}"/>
              </a:ext>
            </a:extLst>
          </p:cNvPr>
          <p:cNvSpPr/>
          <p:nvPr/>
        </p:nvSpPr>
        <p:spPr>
          <a:xfrm>
            <a:off x="10911477" y="168948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8A6AA6B-522F-B7E5-4890-F7E3085AEC93}"/>
              </a:ext>
            </a:extLst>
          </p:cNvPr>
          <p:cNvSpPr/>
          <p:nvPr/>
        </p:nvSpPr>
        <p:spPr>
          <a:xfrm>
            <a:off x="11745333" y="168948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2DB19EB-826F-198B-01A0-3F0C417ADADA}"/>
              </a:ext>
            </a:extLst>
          </p:cNvPr>
          <p:cNvCxnSpPr>
            <a:cxnSpLocks/>
            <a:stCxn id="36" idx="3"/>
            <a:endCxn id="49" idx="7"/>
          </p:cNvCxnSpPr>
          <p:nvPr/>
        </p:nvCxnSpPr>
        <p:spPr>
          <a:xfrm flipH="1">
            <a:off x="11295218" y="1560713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B6DBA07-9523-5312-E34D-22096CA9AC4D}"/>
              </a:ext>
            </a:extLst>
          </p:cNvPr>
          <p:cNvCxnSpPr>
            <a:cxnSpLocks/>
            <a:stCxn id="50" idx="1"/>
            <a:endCxn id="36" idx="5"/>
          </p:cNvCxnSpPr>
          <p:nvPr/>
        </p:nvCxnSpPr>
        <p:spPr>
          <a:xfrm flipH="1" flipV="1">
            <a:off x="11716990" y="1560713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910AE8-9993-A929-3591-0C10B0CA2B04}"/>
              </a:ext>
            </a:extLst>
          </p:cNvPr>
          <p:cNvSpPr txBox="1"/>
          <p:nvPr/>
        </p:nvSpPr>
        <p:spPr>
          <a:xfrm>
            <a:off x="10028986" y="97059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C144CB-2542-7C48-B213-4D08A250E172}"/>
              </a:ext>
            </a:extLst>
          </p:cNvPr>
          <p:cNvSpPr txBox="1"/>
          <p:nvPr/>
        </p:nvSpPr>
        <p:spPr>
          <a:xfrm>
            <a:off x="11424400" y="99956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7F5B22-7B65-DF40-D6AF-5CF2021C4819}"/>
              </a:ext>
            </a:extLst>
          </p:cNvPr>
          <p:cNvSpPr txBox="1"/>
          <p:nvPr/>
        </p:nvSpPr>
        <p:spPr>
          <a:xfrm>
            <a:off x="9474398" y="145486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1A2ADC-E6FB-5258-2AB0-B97EB09C9EC4}"/>
              </a:ext>
            </a:extLst>
          </p:cNvPr>
          <p:cNvSpPr txBox="1"/>
          <p:nvPr/>
        </p:nvSpPr>
        <p:spPr>
          <a:xfrm>
            <a:off x="10496824" y="148569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923C47-15FA-222D-D2FA-3D5F0FD24588}"/>
              </a:ext>
            </a:extLst>
          </p:cNvPr>
          <p:cNvSpPr txBox="1"/>
          <p:nvPr/>
        </p:nvSpPr>
        <p:spPr>
          <a:xfrm>
            <a:off x="11016312" y="149905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F09735-CA9B-972D-4066-9C2A1EF5FE68}"/>
              </a:ext>
            </a:extLst>
          </p:cNvPr>
          <p:cNvSpPr txBox="1"/>
          <p:nvPr/>
        </p:nvSpPr>
        <p:spPr>
          <a:xfrm>
            <a:off x="11840608" y="150778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D4F5E-686E-19C8-44F0-DA7EC8E94E25}"/>
              </a:ext>
            </a:extLst>
          </p:cNvPr>
          <p:cNvSpPr txBox="1"/>
          <p:nvPr/>
        </p:nvSpPr>
        <p:spPr>
          <a:xfrm>
            <a:off x="9143849" y="209190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F307D3-3A90-B55F-9F71-F5C156CA836A}"/>
              </a:ext>
            </a:extLst>
          </p:cNvPr>
          <p:cNvSpPr txBox="1"/>
          <p:nvPr/>
        </p:nvSpPr>
        <p:spPr>
          <a:xfrm>
            <a:off x="9799722" y="209452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D58916-B6C7-C3BF-CEB7-C9726D8E3A07}"/>
              </a:ext>
            </a:extLst>
          </p:cNvPr>
          <p:cNvSpPr txBox="1"/>
          <p:nvPr/>
        </p:nvSpPr>
        <p:spPr>
          <a:xfrm>
            <a:off x="10117288" y="209413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A7AF08E-545A-475B-800F-8A86E500E5F3}"/>
              </a:ext>
            </a:extLst>
          </p:cNvPr>
          <p:cNvSpPr/>
          <p:nvPr/>
        </p:nvSpPr>
        <p:spPr>
          <a:xfrm>
            <a:off x="6069191" y="706923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14</a:t>
            </a:r>
            <a:endParaRPr lang="ko-KR" altLang="en-US" sz="900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3B72E5B2-5FBE-BD36-A58F-CB6682F97184}"/>
              </a:ext>
            </a:extLst>
          </p:cNvPr>
          <p:cNvSpPr/>
          <p:nvPr/>
        </p:nvSpPr>
        <p:spPr>
          <a:xfrm>
            <a:off x="5380116" y="116565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4328870B-0812-AAFD-FA2F-1DA6827B1AF6}"/>
              </a:ext>
            </a:extLst>
          </p:cNvPr>
          <p:cNvSpPr/>
          <p:nvPr/>
        </p:nvSpPr>
        <p:spPr>
          <a:xfrm>
            <a:off x="6782730" y="118774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7D2005A-5A46-08C4-8FBF-E67AA09FE4AE}"/>
              </a:ext>
            </a:extLst>
          </p:cNvPr>
          <p:cNvSpPr/>
          <p:nvPr/>
        </p:nvSpPr>
        <p:spPr>
          <a:xfrm>
            <a:off x="4835820" y="1636563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2B3476-897C-D681-DBCC-30CCFEF8CC34}"/>
              </a:ext>
            </a:extLst>
          </p:cNvPr>
          <p:cNvSpPr/>
          <p:nvPr/>
        </p:nvSpPr>
        <p:spPr>
          <a:xfrm>
            <a:off x="5829695" y="1680751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9A8EDA8-F653-6C91-5BDA-5F20D5D52E27}"/>
              </a:ext>
            </a:extLst>
          </p:cNvPr>
          <p:cNvSpPr/>
          <p:nvPr/>
        </p:nvSpPr>
        <p:spPr>
          <a:xfrm>
            <a:off x="4513806" y="2261403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EA80275-1DB8-F474-5E7A-9D8094CB3780}"/>
              </a:ext>
            </a:extLst>
          </p:cNvPr>
          <p:cNvSpPr/>
          <p:nvPr/>
        </p:nvSpPr>
        <p:spPr>
          <a:xfrm>
            <a:off x="5075781" y="2261403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030620D-D15F-2CE9-C106-E822B0B96F17}"/>
              </a:ext>
            </a:extLst>
          </p:cNvPr>
          <p:cNvSpPr/>
          <p:nvPr/>
        </p:nvSpPr>
        <p:spPr>
          <a:xfrm>
            <a:off x="5604836" y="225833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80074A86-C833-EF07-4336-928B4A2913C8}"/>
              </a:ext>
            </a:extLst>
          </p:cNvPr>
          <p:cNvCxnSpPr>
            <a:cxnSpLocks/>
            <a:stCxn id="146" idx="3"/>
            <a:endCxn id="147" idx="7"/>
          </p:cNvCxnSpPr>
          <p:nvPr/>
        </p:nvCxnSpPr>
        <p:spPr>
          <a:xfrm flipH="1">
            <a:off x="5763857" y="1071151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E47682E6-1C23-D784-7CAF-DB255D99EE77}"/>
              </a:ext>
            </a:extLst>
          </p:cNvPr>
          <p:cNvCxnSpPr>
            <a:cxnSpLocks/>
            <a:stCxn id="146" idx="5"/>
            <a:endCxn id="148" idx="1"/>
          </p:cNvCxnSpPr>
          <p:nvPr/>
        </p:nvCxnSpPr>
        <p:spPr>
          <a:xfrm>
            <a:off x="6452932" y="1071151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089F5C-0108-C0CE-E23C-4B3C6F62CC5D}"/>
              </a:ext>
            </a:extLst>
          </p:cNvPr>
          <p:cNvCxnSpPr>
            <a:cxnSpLocks/>
            <a:stCxn id="147" idx="3"/>
            <a:endCxn id="149" idx="7"/>
          </p:cNvCxnSpPr>
          <p:nvPr/>
        </p:nvCxnSpPr>
        <p:spPr>
          <a:xfrm flipH="1">
            <a:off x="5219561" y="1529883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07B6CEE-8B86-6103-8A99-D3F70CBED316}"/>
              </a:ext>
            </a:extLst>
          </p:cNvPr>
          <p:cNvCxnSpPr>
            <a:cxnSpLocks/>
            <a:stCxn id="150" idx="1"/>
            <a:endCxn id="147" idx="5"/>
          </p:cNvCxnSpPr>
          <p:nvPr/>
        </p:nvCxnSpPr>
        <p:spPr>
          <a:xfrm flipH="1" flipV="1">
            <a:off x="5763857" y="1529883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7B9343CB-B69B-F56A-30B8-4A7506412AB2}"/>
              </a:ext>
            </a:extLst>
          </p:cNvPr>
          <p:cNvCxnSpPr>
            <a:cxnSpLocks/>
            <a:stCxn id="149" idx="3"/>
            <a:endCxn id="151" idx="0"/>
          </p:cNvCxnSpPr>
          <p:nvPr/>
        </p:nvCxnSpPr>
        <p:spPr>
          <a:xfrm flipH="1">
            <a:off x="4738596" y="2000791"/>
            <a:ext cx="163063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7657B12-49BA-6A41-C80E-7D41C6492078}"/>
              </a:ext>
            </a:extLst>
          </p:cNvPr>
          <p:cNvCxnSpPr>
            <a:cxnSpLocks/>
            <a:stCxn id="152" idx="0"/>
            <a:endCxn id="149" idx="5"/>
          </p:cNvCxnSpPr>
          <p:nvPr/>
        </p:nvCxnSpPr>
        <p:spPr>
          <a:xfrm flipH="1" flipV="1">
            <a:off x="5219561" y="2000791"/>
            <a:ext cx="81010" cy="26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93FD6608-DF04-15EF-40B5-30F3D66E6A5D}"/>
              </a:ext>
            </a:extLst>
          </p:cNvPr>
          <p:cNvSpPr/>
          <p:nvPr/>
        </p:nvSpPr>
        <p:spPr>
          <a:xfrm>
            <a:off x="6360958" y="1680751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0EBE054-B938-39AD-BD03-E562D512E2B7}"/>
              </a:ext>
            </a:extLst>
          </p:cNvPr>
          <p:cNvSpPr/>
          <p:nvPr/>
        </p:nvSpPr>
        <p:spPr>
          <a:xfrm>
            <a:off x="7194814" y="1680751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B20D6FB5-0566-411E-3501-C8F3429C95A0}"/>
              </a:ext>
            </a:extLst>
          </p:cNvPr>
          <p:cNvCxnSpPr>
            <a:cxnSpLocks/>
            <a:stCxn id="148" idx="3"/>
            <a:endCxn id="161" idx="7"/>
          </p:cNvCxnSpPr>
          <p:nvPr/>
        </p:nvCxnSpPr>
        <p:spPr>
          <a:xfrm flipH="1">
            <a:off x="6744699" y="1551977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83AFB40D-D8F2-FDB3-32B9-E40502F36485}"/>
              </a:ext>
            </a:extLst>
          </p:cNvPr>
          <p:cNvCxnSpPr>
            <a:cxnSpLocks/>
            <a:stCxn id="162" idx="1"/>
            <a:endCxn id="148" idx="5"/>
          </p:cNvCxnSpPr>
          <p:nvPr/>
        </p:nvCxnSpPr>
        <p:spPr>
          <a:xfrm flipH="1" flipV="1">
            <a:off x="7166471" y="1551977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A303BEC-49C4-1882-66ED-987193B86177}"/>
              </a:ext>
            </a:extLst>
          </p:cNvPr>
          <p:cNvSpPr txBox="1"/>
          <p:nvPr/>
        </p:nvSpPr>
        <p:spPr>
          <a:xfrm>
            <a:off x="5478467" y="96186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EDBFE8B-A08E-719E-A5BC-722DDAE47291}"/>
              </a:ext>
            </a:extLst>
          </p:cNvPr>
          <p:cNvSpPr txBox="1"/>
          <p:nvPr/>
        </p:nvSpPr>
        <p:spPr>
          <a:xfrm>
            <a:off x="6873881" y="99082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1D080BD-1DC0-439F-75D5-11E79C82E955}"/>
              </a:ext>
            </a:extLst>
          </p:cNvPr>
          <p:cNvSpPr txBox="1"/>
          <p:nvPr/>
        </p:nvSpPr>
        <p:spPr>
          <a:xfrm>
            <a:off x="4923879" y="144612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3845BF9-5BB7-30D7-8C02-5AD99849E604}"/>
              </a:ext>
            </a:extLst>
          </p:cNvPr>
          <p:cNvSpPr txBox="1"/>
          <p:nvPr/>
        </p:nvSpPr>
        <p:spPr>
          <a:xfrm>
            <a:off x="5946305" y="1476959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79124B-25A2-3608-CD7A-BF375C0EE628}"/>
              </a:ext>
            </a:extLst>
          </p:cNvPr>
          <p:cNvSpPr txBox="1"/>
          <p:nvPr/>
        </p:nvSpPr>
        <p:spPr>
          <a:xfrm>
            <a:off x="6465793" y="149031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5376D19-BBCB-3253-D1B6-9896EEEBB7CC}"/>
              </a:ext>
            </a:extLst>
          </p:cNvPr>
          <p:cNvSpPr txBox="1"/>
          <p:nvPr/>
        </p:nvSpPr>
        <p:spPr>
          <a:xfrm>
            <a:off x="7290089" y="149905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22B3733-27F7-55F7-5D23-7548822C5247}"/>
              </a:ext>
            </a:extLst>
          </p:cNvPr>
          <p:cNvSpPr txBox="1"/>
          <p:nvPr/>
        </p:nvSpPr>
        <p:spPr>
          <a:xfrm>
            <a:off x="4593330" y="2083171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ED4C19-F368-E68A-3547-BE6E71A2CE78}"/>
              </a:ext>
            </a:extLst>
          </p:cNvPr>
          <p:cNvSpPr txBox="1"/>
          <p:nvPr/>
        </p:nvSpPr>
        <p:spPr>
          <a:xfrm>
            <a:off x="5249203" y="208579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6D1EA82-2086-3A7E-E186-5573FA5EB402}"/>
              </a:ext>
            </a:extLst>
          </p:cNvPr>
          <p:cNvSpPr txBox="1"/>
          <p:nvPr/>
        </p:nvSpPr>
        <p:spPr>
          <a:xfrm>
            <a:off x="5566769" y="208540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38E6BE5-3BA4-E993-9ABA-CFAC08AE5E46}"/>
              </a:ext>
            </a:extLst>
          </p:cNvPr>
          <p:cNvSpPr/>
          <p:nvPr/>
        </p:nvSpPr>
        <p:spPr>
          <a:xfrm>
            <a:off x="1555385" y="410174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232E361-02C6-3869-6CFC-4237F57D19CC}"/>
              </a:ext>
            </a:extLst>
          </p:cNvPr>
          <p:cNvSpPr/>
          <p:nvPr/>
        </p:nvSpPr>
        <p:spPr>
          <a:xfrm>
            <a:off x="866310" y="456047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10B7F41D-D306-F616-1ACC-BF641B413612}"/>
              </a:ext>
            </a:extLst>
          </p:cNvPr>
          <p:cNvSpPr/>
          <p:nvPr/>
        </p:nvSpPr>
        <p:spPr>
          <a:xfrm>
            <a:off x="2268924" y="458257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985B2E2-C9D4-DEAB-54BE-8C488F95C482}"/>
              </a:ext>
            </a:extLst>
          </p:cNvPr>
          <p:cNvSpPr/>
          <p:nvPr/>
        </p:nvSpPr>
        <p:spPr>
          <a:xfrm>
            <a:off x="322014" y="503138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1382C60-CCDE-7CE1-75F6-B7E3E622C6A0}"/>
              </a:ext>
            </a:extLst>
          </p:cNvPr>
          <p:cNvSpPr/>
          <p:nvPr/>
        </p:nvSpPr>
        <p:spPr>
          <a:xfrm>
            <a:off x="1315889" y="507557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DD75DDA1-7ADA-E3B2-A5E4-9379708BAEDB}"/>
              </a:ext>
            </a:extLst>
          </p:cNvPr>
          <p:cNvSpPr/>
          <p:nvPr/>
        </p:nvSpPr>
        <p:spPr>
          <a:xfrm>
            <a:off x="0" y="565622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10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7DAC5C-1B1A-6CEB-7DD3-396E6E1ADB88}"/>
              </a:ext>
            </a:extLst>
          </p:cNvPr>
          <p:cNvSpPr/>
          <p:nvPr/>
        </p:nvSpPr>
        <p:spPr>
          <a:xfrm>
            <a:off x="561975" y="565622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E44DDE8-F0C5-2DFB-5939-2B4C2EE26347}"/>
              </a:ext>
            </a:extLst>
          </p:cNvPr>
          <p:cNvSpPr/>
          <p:nvPr/>
        </p:nvSpPr>
        <p:spPr>
          <a:xfrm>
            <a:off x="1091030" y="56531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E27A51D-F1D9-F904-BF73-496FBD59B66F}"/>
              </a:ext>
            </a:extLst>
          </p:cNvPr>
          <p:cNvCxnSpPr>
            <a:cxnSpLocks/>
            <a:stCxn id="174" idx="3"/>
            <a:endCxn id="175" idx="7"/>
          </p:cNvCxnSpPr>
          <p:nvPr/>
        </p:nvCxnSpPr>
        <p:spPr>
          <a:xfrm flipH="1">
            <a:off x="1250051" y="4465974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C3001E8-BA32-21EE-E027-5F0421D89429}"/>
              </a:ext>
            </a:extLst>
          </p:cNvPr>
          <p:cNvCxnSpPr>
            <a:cxnSpLocks/>
            <a:stCxn id="174" idx="5"/>
            <a:endCxn id="176" idx="1"/>
          </p:cNvCxnSpPr>
          <p:nvPr/>
        </p:nvCxnSpPr>
        <p:spPr>
          <a:xfrm>
            <a:off x="1939126" y="4465974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440490A-977E-F3B9-E561-C565C3CA79A9}"/>
              </a:ext>
            </a:extLst>
          </p:cNvPr>
          <p:cNvCxnSpPr>
            <a:cxnSpLocks/>
            <a:stCxn id="175" idx="3"/>
            <a:endCxn id="177" idx="7"/>
          </p:cNvCxnSpPr>
          <p:nvPr/>
        </p:nvCxnSpPr>
        <p:spPr>
          <a:xfrm flipH="1">
            <a:off x="705755" y="4924706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461401E-3BDC-3D68-7970-153165B72C4E}"/>
              </a:ext>
            </a:extLst>
          </p:cNvPr>
          <p:cNvCxnSpPr>
            <a:cxnSpLocks/>
            <a:stCxn id="178" idx="1"/>
            <a:endCxn id="175" idx="5"/>
          </p:cNvCxnSpPr>
          <p:nvPr/>
        </p:nvCxnSpPr>
        <p:spPr>
          <a:xfrm flipH="1" flipV="1">
            <a:off x="1250051" y="4924706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타원 188">
            <a:extLst>
              <a:ext uri="{FF2B5EF4-FFF2-40B4-BE49-F238E27FC236}">
                <a16:creationId xmlns:a16="http://schemas.microsoft.com/office/drawing/2014/main" id="{6868C08F-4B8E-10D8-B6DB-8633C51CC448}"/>
              </a:ext>
            </a:extLst>
          </p:cNvPr>
          <p:cNvSpPr/>
          <p:nvPr/>
        </p:nvSpPr>
        <p:spPr>
          <a:xfrm>
            <a:off x="1847152" y="507557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F1C6D48D-0A46-D7E5-9DA9-73D515803766}"/>
              </a:ext>
            </a:extLst>
          </p:cNvPr>
          <p:cNvSpPr/>
          <p:nvPr/>
        </p:nvSpPr>
        <p:spPr>
          <a:xfrm>
            <a:off x="2681008" y="507557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4188179-CC96-77D2-A499-15145251518D}"/>
              </a:ext>
            </a:extLst>
          </p:cNvPr>
          <p:cNvCxnSpPr>
            <a:cxnSpLocks/>
            <a:stCxn id="176" idx="3"/>
            <a:endCxn id="189" idx="7"/>
          </p:cNvCxnSpPr>
          <p:nvPr/>
        </p:nvCxnSpPr>
        <p:spPr>
          <a:xfrm flipH="1">
            <a:off x="2230893" y="4946800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939040CE-9BDD-E23F-0BDE-D5EEFF611F1F}"/>
              </a:ext>
            </a:extLst>
          </p:cNvPr>
          <p:cNvCxnSpPr>
            <a:cxnSpLocks/>
            <a:stCxn id="190" idx="1"/>
            <a:endCxn id="176" idx="5"/>
          </p:cNvCxnSpPr>
          <p:nvPr/>
        </p:nvCxnSpPr>
        <p:spPr>
          <a:xfrm flipH="1" flipV="1">
            <a:off x="2652665" y="4946800"/>
            <a:ext cx="94182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D247BBF-BF0B-D050-FC85-B03FE4A4E8B4}"/>
              </a:ext>
            </a:extLst>
          </p:cNvPr>
          <p:cNvSpPr txBox="1"/>
          <p:nvPr/>
        </p:nvSpPr>
        <p:spPr>
          <a:xfrm>
            <a:off x="1643349" y="389795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BD6FEAA-C41E-9686-5410-F13A084B19ED}"/>
              </a:ext>
            </a:extLst>
          </p:cNvPr>
          <p:cNvSpPr txBox="1"/>
          <p:nvPr/>
        </p:nvSpPr>
        <p:spPr>
          <a:xfrm>
            <a:off x="964661" y="435668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8749E89-4D65-0DC0-9C92-0D14F4970642}"/>
              </a:ext>
            </a:extLst>
          </p:cNvPr>
          <p:cNvSpPr txBox="1"/>
          <p:nvPr/>
        </p:nvSpPr>
        <p:spPr>
          <a:xfrm>
            <a:off x="2360075" y="438564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788C3E1-6AC7-05B1-145A-29F634A4C6AE}"/>
              </a:ext>
            </a:extLst>
          </p:cNvPr>
          <p:cNvSpPr txBox="1"/>
          <p:nvPr/>
        </p:nvSpPr>
        <p:spPr>
          <a:xfrm>
            <a:off x="410073" y="484095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E28F5B0-79A0-51F9-66F2-F2EBD263C929}"/>
              </a:ext>
            </a:extLst>
          </p:cNvPr>
          <p:cNvSpPr txBox="1"/>
          <p:nvPr/>
        </p:nvSpPr>
        <p:spPr>
          <a:xfrm>
            <a:off x="1432499" y="487178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1844872-E526-CBA6-507B-7E7B585471AC}"/>
              </a:ext>
            </a:extLst>
          </p:cNvPr>
          <p:cNvSpPr txBox="1"/>
          <p:nvPr/>
        </p:nvSpPr>
        <p:spPr>
          <a:xfrm>
            <a:off x="1951987" y="488514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6F856D3-1D2B-9F9D-9B30-BA5CFCA4C9E1}"/>
              </a:ext>
            </a:extLst>
          </p:cNvPr>
          <p:cNvSpPr txBox="1"/>
          <p:nvPr/>
        </p:nvSpPr>
        <p:spPr>
          <a:xfrm>
            <a:off x="2776283" y="489387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839841B-43C9-E168-2B7F-FA770396D0EC}"/>
              </a:ext>
            </a:extLst>
          </p:cNvPr>
          <p:cNvSpPr txBox="1"/>
          <p:nvPr/>
        </p:nvSpPr>
        <p:spPr>
          <a:xfrm>
            <a:off x="79524" y="547799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945C97E-30BB-5835-6932-146BDFEEC73C}"/>
              </a:ext>
            </a:extLst>
          </p:cNvPr>
          <p:cNvSpPr txBox="1"/>
          <p:nvPr/>
        </p:nvSpPr>
        <p:spPr>
          <a:xfrm>
            <a:off x="735397" y="548061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A4C3E90-AF6A-433B-FEFD-7BC93132391B}"/>
              </a:ext>
            </a:extLst>
          </p:cNvPr>
          <p:cNvSpPr txBox="1"/>
          <p:nvPr/>
        </p:nvSpPr>
        <p:spPr>
          <a:xfrm>
            <a:off x="1052963" y="548022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0DD20A89-B5FB-6CC1-7982-0E16B43E87C3}"/>
              </a:ext>
            </a:extLst>
          </p:cNvPr>
          <p:cNvSpPr/>
          <p:nvPr/>
        </p:nvSpPr>
        <p:spPr>
          <a:xfrm>
            <a:off x="10616797" y="412878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914761D0-3682-FC56-190F-37426B137953}"/>
              </a:ext>
            </a:extLst>
          </p:cNvPr>
          <p:cNvSpPr/>
          <p:nvPr/>
        </p:nvSpPr>
        <p:spPr>
          <a:xfrm>
            <a:off x="9927722" y="458751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DD73373E-242C-4824-021F-A0C60234FA9D}"/>
              </a:ext>
            </a:extLst>
          </p:cNvPr>
          <p:cNvSpPr/>
          <p:nvPr/>
        </p:nvSpPr>
        <p:spPr>
          <a:xfrm>
            <a:off x="11330336" y="460961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197A61E-8A0C-12CC-0A43-77FD88B79214}"/>
              </a:ext>
            </a:extLst>
          </p:cNvPr>
          <p:cNvSpPr/>
          <p:nvPr/>
        </p:nvSpPr>
        <p:spPr>
          <a:xfrm>
            <a:off x="9383426" y="505842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7BEB8931-0E53-00A2-7EA7-CA56C42D715B}"/>
              </a:ext>
            </a:extLst>
          </p:cNvPr>
          <p:cNvSpPr/>
          <p:nvPr/>
        </p:nvSpPr>
        <p:spPr>
          <a:xfrm>
            <a:off x="10377301" y="510261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14BCB8D5-1C5B-BC74-5EDA-2CF304449DAF}"/>
              </a:ext>
            </a:extLst>
          </p:cNvPr>
          <p:cNvSpPr/>
          <p:nvPr/>
        </p:nvSpPr>
        <p:spPr>
          <a:xfrm>
            <a:off x="9061412" y="568326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10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471F0D6-5087-7E91-1566-363869E40EEF}"/>
              </a:ext>
            </a:extLst>
          </p:cNvPr>
          <p:cNvSpPr/>
          <p:nvPr/>
        </p:nvSpPr>
        <p:spPr>
          <a:xfrm>
            <a:off x="9623387" y="568326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09EA5360-9FC8-A270-44DE-405712A26323}"/>
              </a:ext>
            </a:extLst>
          </p:cNvPr>
          <p:cNvSpPr/>
          <p:nvPr/>
        </p:nvSpPr>
        <p:spPr>
          <a:xfrm>
            <a:off x="10152442" y="568020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502128C1-C9A7-516B-24AE-FFF59C6EDB20}"/>
              </a:ext>
            </a:extLst>
          </p:cNvPr>
          <p:cNvCxnSpPr>
            <a:cxnSpLocks/>
            <a:stCxn id="203" idx="3"/>
            <a:endCxn id="204" idx="7"/>
          </p:cNvCxnSpPr>
          <p:nvPr/>
        </p:nvCxnSpPr>
        <p:spPr>
          <a:xfrm flipH="1">
            <a:off x="10311463" y="4493014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950F8-E61A-2318-6DDF-7EB6B2AF6D7E}"/>
              </a:ext>
            </a:extLst>
          </p:cNvPr>
          <p:cNvCxnSpPr>
            <a:cxnSpLocks/>
            <a:stCxn id="203" idx="5"/>
            <a:endCxn id="205" idx="1"/>
          </p:cNvCxnSpPr>
          <p:nvPr/>
        </p:nvCxnSpPr>
        <p:spPr>
          <a:xfrm>
            <a:off x="11000538" y="4493014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897F3072-330A-1419-C3B0-9F29336AC415}"/>
              </a:ext>
            </a:extLst>
          </p:cNvPr>
          <p:cNvCxnSpPr>
            <a:cxnSpLocks/>
            <a:stCxn id="204" idx="3"/>
            <a:endCxn id="206" idx="7"/>
          </p:cNvCxnSpPr>
          <p:nvPr/>
        </p:nvCxnSpPr>
        <p:spPr>
          <a:xfrm flipH="1">
            <a:off x="9767167" y="4951746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14A17337-3843-DCDF-D90C-C970E00794E4}"/>
              </a:ext>
            </a:extLst>
          </p:cNvPr>
          <p:cNvCxnSpPr>
            <a:cxnSpLocks/>
            <a:stCxn id="207" idx="1"/>
            <a:endCxn id="204" idx="5"/>
          </p:cNvCxnSpPr>
          <p:nvPr/>
        </p:nvCxnSpPr>
        <p:spPr>
          <a:xfrm flipH="1" flipV="1">
            <a:off x="10311463" y="4951746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B9CAEC54-7EEB-3C72-E428-47DCEB0D0C3A}"/>
              </a:ext>
            </a:extLst>
          </p:cNvPr>
          <p:cNvSpPr/>
          <p:nvPr/>
        </p:nvSpPr>
        <p:spPr>
          <a:xfrm>
            <a:off x="10908564" y="510261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8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9B798E1-9CDA-1647-7D68-AEC306DD9274}"/>
              </a:ext>
            </a:extLst>
          </p:cNvPr>
          <p:cNvSpPr/>
          <p:nvPr/>
        </p:nvSpPr>
        <p:spPr>
          <a:xfrm>
            <a:off x="11742420" y="510261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9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BF67434-67DF-3BA7-42A8-088853DCA363}"/>
              </a:ext>
            </a:extLst>
          </p:cNvPr>
          <p:cNvSpPr txBox="1"/>
          <p:nvPr/>
        </p:nvSpPr>
        <p:spPr>
          <a:xfrm>
            <a:off x="10026073" y="438372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D85FB4A-B6D3-75AC-DF18-07957704455B}"/>
              </a:ext>
            </a:extLst>
          </p:cNvPr>
          <p:cNvSpPr txBox="1"/>
          <p:nvPr/>
        </p:nvSpPr>
        <p:spPr>
          <a:xfrm>
            <a:off x="11421487" y="441268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CD2AE9C-5F69-5EAD-6494-05971E9E0E38}"/>
              </a:ext>
            </a:extLst>
          </p:cNvPr>
          <p:cNvSpPr txBox="1"/>
          <p:nvPr/>
        </p:nvSpPr>
        <p:spPr>
          <a:xfrm>
            <a:off x="9471485" y="486799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B34EF00-29DE-4E6B-1878-A634A39FE3FE}"/>
              </a:ext>
            </a:extLst>
          </p:cNvPr>
          <p:cNvSpPr txBox="1"/>
          <p:nvPr/>
        </p:nvSpPr>
        <p:spPr>
          <a:xfrm>
            <a:off x="10493911" y="489882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0B85E2-4190-49BD-88F5-3865C34DBC85}"/>
              </a:ext>
            </a:extLst>
          </p:cNvPr>
          <p:cNvSpPr txBox="1"/>
          <p:nvPr/>
        </p:nvSpPr>
        <p:spPr>
          <a:xfrm>
            <a:off x="11013399" y="491218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4B88C8E-22C8-B8E3-35AA-5BB0AD515D97}"/>
              </a:ext>
            </a:extLst>
          </p:cNvPr>
          <p:cNvSpPr txBox="1"/>
          <p:nvPr/>
        </p:nvSpPr>
        <p:spPr>
          <a:xfrm>
            <a:off x="11837695" y="492091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ED516EE-66F5-8721-FE7A-38D83522129E}"/>
              </a:ext>
            </a:extLst>
          </p:cNvPr>
          <p:cNvSpPr txBox="1"/>
          <p:nvPr/>
        </p:nvSpPr>
        <p:spPr>
          <a:xfrm>
            <a:off x="9140936" y="550503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86F19AD-C43D-DD1E-0EBD-6007997ECFF7}"/>
              </a:ext>
            </a:extLst>
          </p:cNvPr>
          <p:cNvSpPr txBox="1"/>
          <p:nvPr/>
        </p:nvSpPr>
        <p:spPr>
          <a:xfrm>
            <a:off x="9796809" y="550765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A16AAFE-0255-8CAF-437D-773DBD0CE173}"/>
              </a:ext>
            </a:extLst>
          </p:cNvPr>
          <p:cNvSpPr txBox="1"/>
          <p:nvPr/>
        </p:nvSpPr>
        <p:spPr>
          <a:xfrm>
            <a:off x="10114375" y="550726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00506946-7C98-7B68-6308-88315AD655D2}"/>
              </a:ext>
            </a:extLst>
          </p:cNvPr>
          <p:cNvSpPr/>
          <p:nvPr/>
        </p:nvSpPr>
        <p:spPr>
          <a:xfrm>
            <a:off x="6066278" y="412005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4968530-1614-0961-B8BD-1E2900E75658}"/>
              </a:ext>
            </a:extLst>
          </p:cNvPr>
          <p:cNvSpPr/>
          <p:nvPr/>
        </p:nvSpPr>
        <p:spPr>
          <a:xfrm>
            <a:off x="5377203" y="457878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F42C59F1-87E9-784E-08DB-6C95ADF9580E}"/>
              </a:ext>
            </a:extLst>
          </p:cNvPr>
          <p:cNvSpPr/>
          <p:nvPr/>
        </p:nvSpPr>
        <p:spPr>
          <a:xfrm>
            <a:off x="6779817" y="460087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73EDBE7-87B7-B38F-D964-1685B3D7807A}"/>
              </a:ext>
            </a:extLst>
          </p:cNvPr>
          <p:cNvSpPr/>
          <p:nvPr/>
        </p:nvSpPr>
        <p:spPr>
          <a:xfrm>
            <a:off x="4832907" y="504969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12C467A-6CA7-F4ED-9953-A51AFF70098F}"/>
              </a:ext>
            </a:extLst>
          </p:cNvPr>
          <p:cNvSpPr/>
          <p:nvPr/>
        </p:nvSpPr>
        <p:spPr>
          <a:xfrm>
            <a:off x="5826782" y="509387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C1B0A8B9-9B45-8E47-6DE4-D4C809D12A9A}"/>
              </a:ext>
            </a:extLst>
          </p:cNvPr>
          <p:cNvSpPr/>
          <p:nvPr/>
        </p:nvSpPr>
        <p:spPr>
          <a:xfrm>
            <a:off x="4510893" y="567453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10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0F43F850-92A0-CBC8-2FDC-9FA55C3AA252}"/>
              </a:ext>
            </a:extLst>
          </p:cNvPr>
          <p:cNvSpPr/>
          <p:nvPr/>
        </p:nvSpPr>
        <p:spPr>
          <a:xfrm>
            <a:off x="5072868" y="567453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F7BF406-F4E7-AB3C-8541-546554BCA2C9}"/>
              </a:ext>
            </a:extLst>
          </p:cNvPr>
          <p:cNvSpPr/>
          <p:nvPr/>
        </p:nvSpPr>
        <p:spPr>
          <a:xfrm>
            <a:off x="5601923" y="567146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C4E3A8B4-E6D9-7369-D7FB-9E55BA9CA982}"/>
              </a:ext>
            </a:extLst>
          </p:cNvPr>
          <p:cNvCxnSpPr>
            <a:cxnSpLocks/>
            <a:stCxn id="231" idx="3"/>
            <a:endCxn id="232" idx="7"/>
          </p:cNvCxnSpPr>
          <p:nvPr/>
        </p:nvCxnSpPr>
        <p:spPr>
          <a:xfrm flipH="1">
            <a:off x="5760944" y="4484278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6CE57DB7-8290-1A2D-B9E4-2FE6184A4C87}"/>
              </a:ext>
            </a:extLst>
          </p:cNvPr>
          <p:cNvCxnSpPr>
            <a:cxnSpLocks/>
            <a:stCxn id="231" idx="5"/>
            <a:endCxn id="233" idx="1"/>
          </p:cNvCxnSpPr>
          <p:nvPr/>
        </p:nvCxnSpPr>
        <p:spPr>
          <a:xfrm>
            <a:off x="6450019" y="4484278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235C990-89D2-523C-FEF9-4E95D07A9257}"/>
              </a:ext>
            </a:extLst>
          </p:cNvPr>
          <p:cNvCxnSpPr>
            <a:cxnSpLocks/>
            <a:stCxn id="232" idx="3"/>
            <a:endCxn id="234" idx="7"/>
          </p:cNvCxnSpPr>
          <p:nvPr/>
        </p:nvCxnSpPr>
        <p:spPr>
          <a:xfrm flipH="1">
            <a:off x="5216648" y="4943010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0500544-CEF5-01CE-FF89-6DA0791C7AE6}"/>
              </a:ext>
            </a:extLst>
          </p:cNvPr>
          <p:cNvCxnSpPr>
            <a:cxnSpLocks/>
            <a:stCxn id="235" idx="1"/>
            <a:endCxn id="232" idx="5"/>
          </p:cNvCxnSpPr>
          <p:nvPr/>
        </p:nvCxnSpPr>
        <p:spPr>
          <a:xfrm flipH="1" flipV="1">
            <a:off x="5760944" y="4943010"/>
            <a:ext cx="131677" cy="213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타원 245">
            <a:extLst>
              <a:ext uri="{FF2B5EF4-FFF2-40B4-BE49-F238E27FC236}">
                <a16:creationId xmlns:a16="http://schemas.microsoft.com/office/drawing/2014/main" id="{4B0715DA-DEA1-F8CA-727F-D8BD7AF3ED8E}"/>
              </a:ext>
            </a:extLst>
          </p:cNvPr>
          <p:cNvSpPr/>
          <p:nvPr/>
        </p:nvSpPr>
        <p:spPr>
          <a:xfrm>
            <a:off x="6358045" y="509387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C300462-2D97-8F55-A436-74ABF362187D}"/>
              </a:ext>
            </a:extLst>
          </p:cNvPr>
          <p:cNvSpPr/>
          <p:nvPr/>
        </p:nvSpPr>
        <p:spPr>
          <a:xfrm>
            <a:off x="7191901" y="509387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9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3103CDE-DD2A-4761-B2CA-7AB94F88E02B}"/>
              </a:ext>
            </a:extLst>
          </p:cNvPr>
          <p:cNvCxnSpPr>
            <a:cxnSpLocks/>
            <a:stCxn id="233" idx="3"/>
            <a:endCxn id="246" idx="7"/>
          </p:cNvCxnSpPr>
          <p:nvPr/>
        </p:nvCxnSpPr>
        <p:spPr>
          <a:xfrm flipH="1">
            <a:off x="6741786" y="4965104"/>
            <a:ext cx="103870" cy="191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27374D8-B0BC-DFB7-78F5-947CBBFCBC25}"/>
              </a:ext>
            </a:extLst>
          </p:cNvPr>
          <p:cNvSpPr txBox="1"/>
          <p:nvPr/>
        </p:nvSpPr>
        <p:spPr>
          <a:xfrm>
            <a:off x="5475554" y="437499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6F885EC-0FAA-F990-72BA-7B9CA4F88FB2}"/>
              </a:ext>
            </a:extLst>
          </p:cNvPr>
          <p:cNvSpPr txBox="1"/>
          <p:nvPr/>
        </p:nvSpPr>
        <p:spPr>
          <a:xfrm>
            <a:off x="6870968" y="4403951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EEE6DFF-894D-48D6-F09B-5C3561CB5AC5}"/>
              </a:ext>
            </a:extLst>
          </p:cNvPr>
          <p:cNvSpPr txBox="1"/>
          <p:nvPr/>
        </p:nvSpPr>
        <p:spPr>
          <a:xfrm>
            <a:off x="4920966" y="485925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A401F40-768D-22EE-5ADE-A55C0B69118F}"/>
              </a:ext>
            </a:extLst>
          </p:cNvPr>
          <p:cNvSpPr txBox="1"/>
          <p:nvPr/>
        </p:nvSpPr>
        <p:spPr>
          <a:xfrm>
            <a:off x="5943392" y="489008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FBA377A-DD33-05B9-75FB-85C8262DBE2D}"/>
              </a:ext>
            </a:extLst>
          </p:cNvPr>
          <p:cNvSpPr txBox="1"/>
          <p:nvPr/>
        </p:nvSpPr>
        <p:spPr>
          <a:xfrm>
            <a:off x="6462880" y="490344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4ACFE48-698F-EA06-958B-0BFBA0BB6AC8}"/>
              </a:ext>
            </a:extLst>
          </p:cNvPr>
          <p:cNvSpPr txBox="1"/>
          <p:nvPr/>
        </p:nvSpPr>
        <p:spPr>
          <a:xfrm>
            <a:off x="7287176" y="491218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9CEBE03-6B89-4C98-C78A-579277738262}"/>
              </a:ext>
            </a:extLst>
          </p:cNvPr>
          <p:cNvSpPr txBox="1"/>
          <p:nvPr/>
        </p:nvSpPr>
        <p:spPr>
          <a:xfrm>
            <a:off x="4590417" y="549629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3D93D1A-8BBA-CE92-856F-AD3EE6D62EFD}"/>
              </a:ext>
            </a:extLst>
          </p:cNvPr>
          <p:cNvSpPr txBox="1"/>
          <p:nvPr/>
        </p:nvSpPr>
        <p:spPr>
          <a:xfrm>
            <a:off x="5246290" y="549892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4B4DBFE-0C0D-7E00-AFB5-FAB0808E77AE}"/>
              </a:ext>
            </a:extLst>
          </p:cNvPr>
          <p:cNvSpPr txBox="1"/>
          <p:nvPr/>
        </p:nvSpPr>
        <p:spPr>
          <a:xfrm>
            <a:off x="5563856" y="549853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CB82F5B3-9CFF-E172-3BFF-297CD64BA13C}"/>
              </a:ext>
            </a:extLst>
          </p:cNvPr>
          <p:cNvSpPr txBox="1"/>
          <p:nvPr/>
        </p:nvSpPr>
        <p:spPr>
          <a:xfrm>
            <a:off x="5781536" y="2101535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97861DB-226F-EC9E-E52F-BEF7E9BC4AED}"/>
              </a:ext>
            </a:extLst>
          </p:cNvPr>
          <p:cNvSpPr txBox="1"/>
          <p:nvPr/>
        </p:nvSpPr>
        <p:spPr>
          <a:xfrm>
            <a:off x="9618534" y="2083171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F51720A-DF7D-EB9B-9137-5EA6AFE775A7}"/>
              </a:ext>
            </a:extLst>
          </p:cNvPr>
          <p:cNvSpPr txBox="1"/>
          <p:nvPr/>
        </p:nvSpPr>
        <p:spPr>
          <a:xfrm>
            <a:off x="-4076" y="5405240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AA7C3FA-A4C7-A836-EB4A-72F9105479C4}"/>
              </a:ext>
            </a:extLst>
          </p:cNvPr>
          <p:cNvSpPr txBox="1"/>
          <p:nvPr/>
        </p:nvSpPr>
        <p:spPr>
          <a:xfrm>
            <a:off x="7506540" y="4915679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617542B-8127-74DF-39BC-F1980AEABD01}"/>
              </a:ext>
            </a:extLst>
          </p:cNvPr>
          <p:cNvSpPr txBox="1"/>
          <p:nvPr/>
        </p:nvSpPr>
        <p:spPr>
          <a:xfrm>
            <a:off x="10907124" y="4915679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4" name="화살표: 오른쪽 263">
            <a:extLst>
              <a:ext uri="{FF2B5EF4-FFF2-40B4-BE49-F238E27FC236}">
                <a16:creationId xmlns:a16="http://schemas.microsoft.com/office/drawing/2014/main" id="{989EF971-DDC7-8C84-C337-0909028A31A5}"/>
              </a:ext>
            </a:extLst>
          </p:cNvPr>
          <p:cNvSpPr/>
          <p:nvPr/>
        </p:nvSpPr>
        <p:spPr>
          <a:xfrm>
            <a:off x="3398092" y="1399087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화살표: 오른쪽 264">
            <a:extLst>
              <a:ext uri="{FF2B5EF4-FFF2-40B4-BE49-F238E27FC236}">
                <a16:creationId xmlns:a16="http://schemas.microsoft.com/office/drawing/2014/main" id="{331DAC41-AE70-0C07-AA32-673E16CBC76A}"/>
              </a:ext>
            </a:extLst>
          </p:cNvPr>
          <p:cNvSpPr/>
          <p:nvPr/>
        </p:nvSpPr>
        <p:spPr>
          <a:xfrm>
            <a:off x="8064111" y="1386133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화살표: 오른쪽 265">
            <a:extLst>
              <a:ext uri="{FF2B5EF4-FFF2-40B4-BE49-F238E27FC236}">
                <a16:creationId xmlns:a16="http://schemas.microsoft.com/office/drawing/2014/main" id="{5FB045F3-BAA3-1E97-F2BD-8CFB6A3D304B}"/>
              </a:ext>
            </a:extLst>
          </p:cNvPr>
          <p:cNvSpPr/>
          <p:nvPr/>
        </p:nvSpPr>
        <p:spPr>
          <a:xfrm>
            <a:off x="3400789" y="4804746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화살표: 오른쪽 266">
            <a:extLst>
              <a:ext uri="{FF2B5EF4-FFF2-40B4-BE49-F238E27FC236}">
                <a16:creationId xmlns:a16="http://schemas.microsoft.com/office/drawing/2014/main" id="{B89E65D4-3024-31F1-3FBD-F0CF0F0F15E0}"/>
              </a:ext>
            </a:extLst>
          </p:cNvPr>
          <p:cNvSpPr/>
          <p:nvPr/>
        </p:nvSpPr>
        <p:spPr>
          <a:xfrm>
            <a:off x="8066808" y="4791792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화살표: 오른쪽 267">
            <a:extLst>
              <a:ext uri="{FF2B5EF4-FFF2-40B4-BE49-F238E27FC236}">
                <a16:creationId xmlns:a16="http://schemas.microsoft.com/office/drawing/2014/main" id="{44BB11AA-0D9F-0394-85E2-28894F815656}"/>
              </a:ext>
            </a:extLst>
          </p:cNvPr>
          <p:cNvSpPr/>
          <p:nvPr/>
        </p:nvSpPr>
        <p:spPr>
          <a:xfrm rot="9664960">
            <a:off x="3347944" y="3314012"/>
            <a:ext cx="51379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9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EE1C236-85F1-BFDF-27E9-EA06BB2C6BFF}"/>
              </a:ext>
            </a:extLst>
          </p:cNvPr>
          <p:cNvSpPr/>
          <p:nvPr/>
        </p:nvSpPr>
        <p:spPr>
          <a:xfrm>
            <a:off x="1558298" y="71803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DC9401-3D12-0A6B-D91E-AB566D98EB9D}"/>
              </a:ext>
            </a:extLst>
          </p:cNvPr>
          <p:cNvSpPr/>
          <p:nvPr/>
        </p:nvSpPr>
        <p:spPr>
          <a:xfrm>
            <a:off x="869223" y="11767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9C5B3A-BB1F-FF23-E155-96D467AAE27F}"/>
              </a:ext>
            </a:extLst>
          </p:cNvPr>
          <p:cNvSpPr/>
          <p:nvPr/>
        </p:nvSpPr>
        <p:spPr>
          <a:xfrm>
            <a:off x="2271837" y="119885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1894C7-E34B-2ACB-DD43-C89705C57930}"/>
              </a:ext>
            </a:extLst>
          </p:cNvPr>
          <p:cNvSpPr/>
          <p:nvPr/>
        </p:nvSpPr>
        <p:spPr>
          <a:xfrm>
            <a:off x="324927" y="164767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7F1AF76-B981-764E-A104-027BFCC6AB98}"/>
              </a:ext>
            </a:extLst>
          </p:cNvPr>
          <p:cNvSpPr/>
          <p:nvPr/>
        </p:nvSpPr>
        <p:spPr>
          <a:xfrm>
            <a:off x="1318802" y="169185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7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156721-E7DC-FAEA-D615-D287670DF6D2}"/>
              </a:ext>
            </a:extLst>
          </p:cNvPr>
          <p:cNvSpPr/>
          <p:nvPr/>
        </p:nvSpPr>
        <p:spPr>
          <a:xfrm>
            <a:off x="2913" y="227251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10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28F572-FA28-F019-FD52-5D258EE1E7EF}"/>
              </a:ext>
            </a:extLst>
          </p:cNvPr>
          <p:cNvSpPr/>
          <p:nvPr/>
        </p:nvSpPr>
        <p:spPr>
          <a:xfrm>
            <a:off x="564888" y="227251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D0F6EA-4E3E-F636-5FFC-F45F1CD0AA24}"/>
              </a:ext>
            </a:extLst>
          </p:cNvPr>
          <p:cNvSpPr/>
          <p:nvPr/>
        </p:nvSpPr>
        <p:spPr>
          <a:xfrm>
            <a:off x="1093943" y="226944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6458D7-3BD9-CA63-A257-00D664036D8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252964" y="1082258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A87874-5FCC-4DE0-6A81-1C9B5E013311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42039" y="1082258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C2F49F6-6F56-5F1A-7E1A-87A8AFD9E27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708668" y="1540990"/>
            <a:ext cx="226394" cy="169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8AC8D98-482D-B652-C603-4C10FB01A8B9}"/>
              </a:ext>
            </a:extLst>
          </p:cNvPr>
          <p:cNvSpPr/>
          <p:nvPr/>
        </p:nvSpPr>
        <p:spPr>
          <a:xfrm>
            <a:off x="1850065" y="169185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8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08311C-A8F8-1020-2FA6-F94921A8978A}"/>
              </a:ext>
            </a:extLst>
          </p:cNvPr>
          <p:cNvSpPr/>
          <p:nvPr/>
        </p:nvSpPr>
        <p:spPr>
          <a:xfrm>
            <a:off x="2683921" y="169185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9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524AF-F031-FF8B-A9FF-244E7CBFC05A}"/>
              </a:ext>
            </a:extLst>
          </p:cNvPr>
          <p:cNvSpPr txBox="1"/>
          <p:nvPr/>
        </p:nvSpPr>
        <p:spPr>
          <a:xfrm>
            <a:off x="1646262" y="51423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6E21E-9118-A815-5EEC-CC1332B36776}"/>
              </a:ext>
            </a:extLst>
          </p:cNvPr>
          <p:cNvSpPr txBox="1"/>
          <p:nvPr/>
        </p:nvSpPr>
        <p:spPr>
          <a:xfrm>
            <a:off x="967574" y="97297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0EA403-2F13-BD04-46DC-6BEE9F583AB6}"/>
              </a:ext>
            </a:extLst>
          </p:cNvPr>
          <p:cNvSpPr txBox="1"/>
          <p:nvPr/>
        </p:nvSpPr>
        <p:spPr>
          <a:xfrm>
            <a:off x="2362988" y="1001931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92C86-6559-84CA-B519-BBA91889D0D1}"/>
              </a:ext>
            </a:extLst>
          </p:cNvPr>
          <p:cNvSpPr txBox="1"/>
          <p:nvPr/>
        </p:nvSpPr>
        <p:spPr>
          <a:xfrm>
            <a:off x="412986" y="145723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039176-0219-CF16-3FD5-0FC2897FC473}"/>
              </a:ext>
            </a:extLst>
          </p:cNvPr>
          <p:cNvSpPr txBox="1"/>
          <p:nvPr/>
        </p:nvSpPr>
        <p:spPr>
          <a:xfrm>
            <a:off x="1435412" y="148806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7D7F9-4C14-FABF-0BD1-3B6BE20CCA2D}"/>
              </a:ext>
            </a:extLst>
          </p:cNvPr>
          <p:cNvSpPr txBox="1"/>
          <p:nvPr/>
        </p:nvSpPr>
        <p:spPr>
          <a:xfrm>
            <a:off x="1954900" y="150142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9A0A62-03F2-4E08-F546-D0B300FFAF16}"/>
              </a:ext>
            </a:extLst>
          </p:cNvPr>
          <p:cNvSpPr txBox="1"/>
          <p:nvPr/>
        </p:nvSpPr>
        <p:spPr>
          <a:xfrm>
            <a:off x="2779196" y="151016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598812-A4BA-203C-C4CB-7EC776543B4D}"/>
              </a:ext>
            </a:extLst>
          </p:cNvPr>
          <p:cNvSpPr txBox="1"/>
          <p:nvPr/>
        </p:nvSpPr>
        <p:spPr>
          <a:xfrm>
            <a:off x="82437" y="209427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59ABDA-A048-2B72-F2D1-1FEDADEBED30}"/>
              </a:ext>
            </a:extLst>
          </p:cNvPr>
          <p:cNvSpPr txBox="1"/>
          <p:nvPr/>
        </p:nvSpPr>
        <p:spPr>
          <a:xfrm>
            <a:off x="738310" y="209690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0BF23-FC68-F5A8-15C8-1F8B5EF42F82}"/>
              </a:ext>
            </a:extLst>
          </p:cNvPr>
          <p:cNvSpPr txBox="1"/>
          <p:nvPr/>
        </p:nvSpPr>
        <p:spPr>
          <a:xfrm>
            <a:off x="1055876" y="209651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CEA6C7C-C035-3BB5-1582-D5BE695530A5}"/>
              </a:ext>
            </a:extLst>
          </p:cNvPr>
          <p:cNvSpPr/>
          <p:nvPr/>
        </p:nvSpPr>
        <p:spPr>
          <a:xfrm>
            <a:off x="10619710" y="74507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04C0951-FFE9-17E9-E27D-E362F1BDEE16}"/>
              </a:ext>
            </a:extLst>
          </p:cNvPr>
          <p:cNvSpPr/>
          <p:nvPr/>
        </p:nvSpPr>
        <p:spPr>
          <a:xfrm>
            <a:off x="9930635" y="120380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0746222-E625-CA5B-85CD-F16D8A719D44}"/>
              </a:ext>
            </a:extLst>
          </p:cNvPr>
          <p:cNvSpPr/>
          <p:nvPr/>
        </p:nvSpPr>
        <p:spPr>
          <a:xfrm>
            <a:off x="11333249" y="122589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3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2FE97CD-52C5-AF5F-EEAC-F13D1AD9EF78}"/>
              </a:ext>
            </a:extLst>
          </p:cNvPr>
          <p:cNvSpPr/>
          <p:nvPr/>
        </p:nvSpPr>
        <p:spPr>
          <a:xfrm>
            <a:off x="9386339" y="167471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E81D13-E382-471F-BB3C-B3741AE452D8}"/>
              </a:ext>
            </a:extLst>
          </p:cNvPr>
          <p:cNvSpPr/>
          <p:nvPr/>
        </p:nvSpPr>
        <p:spPr>
          <a:xfrm>
            <a:off x="10380214" y="171889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7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2FDE2E4-DA75-3EAB-491D-4993E17CD0B2}"/>
              </a:ext>
            </a:extLst>
          </p:cNvPr>
          <p:cNvSpPr/>
          <p:nvPr/>
        </p:nvSpPr>
        <p:spPr>
          <a:xfrm>
            <a:off x="9064325" y="229955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10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734ABB2-57F8-E665-07D1-F44C7F88CED7}"/>
              </a:ext>
            </a:extLst>
          </p:cNvPr>
          <p:cNvSpPr/>
          <p:nvPr/>
        </p:nvSpPr>
        <p:spPr>
          <a:xfrm>
            <a:off x="9626300" y="229955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8920BB8-E370-C040-0D85-B1D8B3A0CA0A}"/>
              </a:ext>
            </a:extLst>
          </p:cNvPr>
          <p:cNvSpPr/>
          <p:nvPr/>
        </p:nvSpPr>
        <p:spPr>
          <a:xfrm>
            <a:off x="10155355" y="229648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21E622-6541-1EAA-38C8-5562540AA03E}"/>
              </a:ext>
            </a:extLst>
          </p:cNvPr>
          <p:cNvCxnSpPr>
            <a:cxnSpLocks/>
            <a:stCxn id="33" idx="3"/>
            <a:endCxn id="34" idx="7"/>
          </p:cNvCxnSpPr>
          <p:nvPr/>
        </p:nvCxnSpPr>
        <p:spPr>
          <a:xfrm flipH="1">
            <a:off x="10314376" y="1109298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99FE9BD9-9A39-4974-3026-52D4D4B035F2}"/>
              </a:ext>
            </a:extLst>
          </p:cNvPr>
          <p:cNvSpPr/>
          <p:nvPr/>
        </p:nvSpPr>
        <p:spPr>
          <a:xfrm>
            <a:off x="10911477" y="171889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8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00B7395-7858-AD0D-DCAA-BFA0FD774133}"/>
              </a:ext>
            </a:extLst>
          </p:cNvPr>
          <p:cNvSpPr/>
          <p:nvPr/>
        </p:nvSpPr>
        <p:spPr>
          <a:xfrm>
            <a:off x="11745333" y="1718898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9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683BA0-1C43-6013-67E7-9ADE0CDF3921}"/>
              </a:ext>
            </a:extLst>
          </p:cNvPr>
          <p:cNvSpPr txBox="1"/>
          <p:nvPr/>
        </p:nvSpPr>
        <p:spPr>
          <a:xfrm>
            <a:off x="10028986" y="100001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69D313-1FBE-4A30-75BD-E4C698E8AFF3}"/>
              </a:ext>
            </a:extLst>
          </p:cNvPr>
          <p:cNvSpPr txBox="1"/>
          <p:nvPr/>
        </p:nvSpPr>
        <p:spPr>
          <a:xfrm>
            <a:off x="11424400" y="1028971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468F62-6224-A763-3FD9-0775C72F8103}"/>
              </a:ext>
            </a:extLst>
          </p:cNvPr>
          <p:cNvSpPr txBox="1"/>
          <p:nvPr/>
        </p:nvSpPr>
        <p:spPr>
          <a:xfrm>
            <a:off x="9474398" y="148427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78313F-F450-B06A-5AA8-E15CD438B31A}"/>
              </a:ext>
            </a:extLst>
          </p:cNvPr>
          <p:cNvSpPr txBox="1"/>
          <p:nvPr/>
        </p:nvSpPr>
        <p:spPr>
          <a:xfrm>
            <a:off x="10496824" y="1515106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135FD-4541-51CB-B118-C331659E5BC7}"/>
              </a:ext>
            </a:extLst>
          </p:cNvPr>
          <p:cNvSpPr txBox="1"/>
          <p:nvPr/>
        </p:nvSpPr>
        <p:spPr>
          <a:xfrm>
            <a:off x="11016312" y="152846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0BA531-5EF8-3ACB-B31F-46E338BC7F80}"/>
              </a:ext>
            </a:extLst>
          </p:cNvPr>
          <p:cNvSpPr txBox="1"/>
          <p:nvPr/>
        </p:nvSpPr>
        <p:spPr>
          <a:xfrm>
            <a:off x="11840608" y="153720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3F6EF4-29D1-F853-DD5A-D982B353D581}"/>
              </a:ext>
            </a:extLst>
          </p:cNvPr>
          <p:cNvSpPr txBox="1"/>
          <p:nvPr/>
        </p:nvSpPr>
        <p:spPr>
          <a:xfrm>
            <a:off x="9143849" y="212131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2D4C8-02C8-6103-B0E7-94E3F9D59390}"/>
              </a:ext>
            </a:extLst>
          </p:cNvPr>
          <p:cNvSpPr txBox="1"/>
          <p:nvPr/>
        </p:nvSpPr>
        <p:spPr>
          <a:xfrm>
            <a:off x="9799722" y="212394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7E3169-514C-C4D5-F912-4FBCE531D768}"/>
              </a:ext>
            </a:extLst>
          </p:cNvPr>
          <p:cNvSpPr txBox="1"/>
          <p:nvPr/>
        </p:nvSpPr>
        <p:spPr>
          <a:xfrm>
            <a:off x="10117288" y="212355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BCED0CC-88E1-3696-B716-1F679BB70CEC}"/>
              </a:ext>
            </a:extLst>
          </p:cNvPr>
          <p:cNvSpPr/>
          <p:nvPr/>
        </p:nvSpPr>
        <p:spPr>
          <a:xfrm>
            <a:off x="6069191" y="73633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D85C1E4-1D3C-59DC-490F-3580A566D81C}"/>
              </a:ext>
            </a:extLst>
          </p:cNvPr>
          <p:cNvSpPr/>
          <p:nvPr/>
        </p:nvSpPr>
        <p:spPr>
          <a:xfrm>
            <a:off x="5380116" y="1195066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BA81DDA-2EAB-4AB7-04B0-15712426EE16}"/>
              </a:ext>
            </a:extLst>
          </p:cNvPr>
          <p:cNvSpPr/>
          <p:nvPr/>
        </p:nvSpPr>
        <p:spPr>
          <a:xfrm>
            <a:off x="6782730" y="121716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2C3331E-0512-4A77-6528-D471E5A5A0A5}"/>
              </a:ext>
            </a:extLst>
          </p:cNvPr>
          <p:cNvSpPr/>
          <p:nvPr/>
        </p:nvSpPr>
        <p:spPr>
          <a:xfrm>
            <a:off x="4835820" y="166597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C91274B-F911-63A1-16FE-80CA3CF58EB4}"/>
              </a:ext>
            </a:extLst>
          </p:cNvPr>
          <p:cNvSpPr/>
          <p:nvPr/>
        </p:nvSpPr>
        <p:spPr>
          <a:xfrm>
            <a:off x="5829695" y="17101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7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8906F34-2F4A-2076-6B9C-C0FF6B5913F2}"/>
              </a:ext>
            </a:extLst>
          </p:cNvPr>
          <p:cNvSpPr/>
          <p:nvPr/>
        </p:nvSpPr>
        <p:spPr>
          <a:xfrm>
            <a:off x="4513806" y="229081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10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8B5773-B2CA-7419-B79E-7D3848267B30}"/>
              </a:ext>
            </a:extLst>
          </p:cNvPr>
          <p:cNvSpPr/>
          <p:nvPr/>
        </p:nvSpPr>
        <p:spPr>
          <a:xfrm>
            <a:off x="5075781" y="2290814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478E33B-DDA3-9DED-B18E-7BEE3C1D0E45}"/>
              </a:ext>
            </a:extLst>
          </p:cNvPr>
          <p:cNvSpPr/>
          <p:nvPr/>
        </p:nvSpPr>
        <p:spPr>
          <a:xfrm>
            <a:off x="5604836" y="2287750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8D13576-F34F-A1CF-87B9-2A9EBD910ED3}"/>
              </a:ext>
            </a:extLst>
          </p:cNvPr>
          <p:cNvCxnSpPr>
            <a:cxnSpLocks/>
            <a:stCxn id="61" idx="3"/>
            <a:endCxn id="62" idx="7"/>
          </p:cNvCxnSpPr>
          <p:nvPr/>
        </p:nvCxnSpPr>
        <p:spPr>
          <a:xfrm flipH="1">
            <a:off x="5763857" y="1100562"/>
            <a:ext cx="371173" cy="15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5350FCE-092C-971B-8F6B-F3C8E836A169}"/>
              </a:ext>
            </a:extLst>
          </p:cNvPr>
          <p:cNvCxnSpPr>
            <a:cxnSpLocks/>
            <a:stCxn id="61" idx="5"/>
            <a:endCxn id="63" idx="1"/>
          </p:cNvCxnSpPr>
          <p:nvPr/>
        </p:nvCxnSpPr>
        <p:spPr>
          <a:xfrm>
            <a:off x="6452932" y="1100562"/>
            <a:ext cx="395637" cy="179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1627A83-3A1A-DE3C-BD10-9017D564B715}"/>
              </a:ext>
            </a:extLst>
          </p:cNvPr>
          <p:cNvSpPr/>
          <p:nvPr/>
        </p:nvSpPr>
        <p:spPr>
          <a:xfrm>
            <a:off x="6360958" y="17101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8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18BFF95-3DFC-E2C7-ACB4-4AFCF3A68C2D}"/>
              </a:ext>
            </a:extLst>
          </p:cNvPr>
          <p:cNvSpPr/>
          <p:nvPr/>
        </p:nvSpPr>
        <p:spPr>
          <a:xfrm>
            <a:off x="7194814" y="1710162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9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18A183-C71D-2DA0-BF61-B6542C60F680}"/>
              </a:ext>
            </a:extLst>
          </p:cNvPr>
          <p:cNvSpPr txBox="1"/>
          <p:nvPr/>
        </p:nvSpPr>
        <p:spPr>
          <a:xfrm>
            <a:off x="5478467" y="99127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013374-A040-DCE6-603B-4E309B3EC973}"/>
              </a:ext>
            </a:extLst>
          </p:cNvPr>
          <p:cNvSpPr txBox="1"/>
          <p:nvPr/>
        </p:nvSpPr>
        <p:spPr>
          <a:xfrm>
            <a:off x="6873881" y="102023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374418-1314-13D7-2FE2-4ED28A4967A5}"/>
              </a:ext>
            </a:extLst>
          </p:cNvPr>
          <p:cNvSpPr txBox="1"/>
          <p:nvPr/>
        </p:nvSpPr>
        <p:spPr>
          <a:xfrm>
            <a:off x="4923879" y="147554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059B3F-AF0E-DBC6-3886-B527859C6738}"/>
              </a:ext>
            </a:extLst>
          </p:cNvPr>
          <p:cNvSpPr txBox="1"/>
          <p:nvPr/>
        </p:nvSpPr>
        <p:spPr>
          <a:xfrm>
            <a:off x="5946305" y="1506370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101346-3AB5-9600-CEFE-D17FEA438C72}"/>
              </a:ext>
            </a:extLst>
          </p:cNvPr>
          <p:cNvSpPr txBox="1"/>
          <p:nvPr/>
        </p:nvSpPr>
        <p:spPr>
          <a:xfrm>
            <a:off x="6465793" y="151972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9A5636-1C1C-4AE2-971B-0963BA652C7B}"/>
              </a:ext>
            </a:extLst>
          </p:cNvPr>
          <p:cNvSpPr txBox="1"/>
          <p:nvPr/>
        </p:nvSpPr>
        <p:spPr>
          <a:xfrm>
            <a:off x="7290089" y="152846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3E10F1-E272-1573-9985-D90DF2C1E5B3}"/>
              </a:ext>
            </a:extLst>
          </p:cNvPr>
          <p:cNvSpPr txBox="1"/>
          <p:nvPr/>
        </p:nvSpPr>
        <p:spPr>
          <a:xfrm>
            <a:off x="4593330" y="2112582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B95C64-AA63-4F2C-84E1-9F3BC5929A4C}"/>
              </a:ext>
            </a:extLst>
          </p:cNvPr>
          <p:cNvSpPr txBox="1"/>
          <p:nvPr/>
        </p:nvSpPr>
        <p:spPr>
          <a:xfrm>
            <a:off x="5249203" y="211520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9247-5196-9305-F312-7C2E09E556C3}"/>
              </a:ext>
            </a:extLst>
          </p:cNvPr>
          <p:cNvSpPr txBox="1"/>
          <p:nvPr/>
        </p:nvSpPr>
        <p:spPr>
          <a:xfrm>
            <a:off x="5566769" y="2114814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C985463-395F-DF99-5F70-54FAB007C710}"/>
              </a:ext>
            </a:extLst>
          </p:cNvPr>
          <p:cNvSpPr/>
          <p:nvPr/>
        </p:nvSpPr>
        <p:spPr>
          <a:xfrm>
            <a:off x="1555385" y="413115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D0DE94E-1D99-ADC6-D266-3E498CE0CE27}"/>
              </a:ext>
            </a:extLst>
          </p:cNvPr>
          <p:cNvSpPr/>
          <p:nvPr/>
        </p:nvSpPr>
        <p:spPr>
          <a:xfrm>
            <a:off x="866310" y="4589889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2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2E47E43-C46A-C703-AF5C-CE36A4592330}"/>
              </a:ext>
            </a:extLst>
          </p:cNvPr>
          <p:cNvSpPr/>
          <p:nvPr/>
        </p:nvSpPr>
        <p:spPr>
          <a:xfrm>
            <a:off x="2268924" y="4611983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3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1EE4C39-B972-DE2D-239E-9D890B9C40AC}"/>
              </a:ext>
            </a:extLst>
          </p:cNvPr>
          <p:cNvSpPr/>
          <p:nvPr/>
        </p:nvSpPr>
        <p:spPr>
          <a:xfrm>
            <a:off x="322014" y="506079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34D99B8-050B-E2F3-9B39-03782C98602F}"/>
              </a:ext>
            </a:extLst>
          </p:cNvPr>
          <p:cNvSpPr/>
          <p:nvPr/>
        </p:nvSpPr>
        <p:spPr>
          <a:xfrm>
            <a:off x="1315889" y="510498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7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F368704-FBAD-D7C6-4F06-548DDB4CD54A}"/>
              </a:ext>
            </a:extLst>
          </p:cNvPr>
          <p:cNvSpPr/>
          <p:nvPr/>
        </p:nvSpPr>
        <p:spPr>
          <a:xfrm>
            <a:off x="0" y="568563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10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151BFC6-E8DA-79E2-CD81-1F791351C1F1}"/>
              </a:ext>
            </a:extLst>
          </p:cNvPr>
          <p:cNvSpPr/>
          <p:nvPr/>
        </p:nvSpPr>
        <p:spPr>
          <a:xfrm>
            <a:off x="561975" y="5685637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14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C36C559-AA44-3ADA-34FB-D00DDFE6B593}"/>
              </a:ext>
            </a:extLst>
          </p:cNvPr>
          <p:cNvSpPr/>
          <p:nvPr/>
        </p:nvSpPr>
        <p:spPr>
          <a:xfrm>
            <a:off x="1091030" y="5682573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16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5E0240-04C1-6789-A71F-50A017120BFB}"/>
              </a:ext>
            </a:extLst>
          </p:cNvPr>
          <p:cNvSpPr/>
          <p:nvPr/>
        </p:nvSpPr>
        <p:spPr>
          <a:xfrm>
            <a:off x="1847152" y="510498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8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FABAE79-7737-89F5-8AE6-EFFBE1F8880A}"/>
              </a:ext>
            </a:extLst>
          </p:cNvPr>
          <p:cNvSpPr/>
          <p:nvPr/>
        </p:nvSpPr>
        <p:spPr>
          <a:xfrm>
            <a:off x="2681008" y="5104985"/>
            <a:ext cx="4495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00B0F0"/>
                </a:solidFill>
              </a:rPr>
              <a:t>9</a:t>
            </a:r>
            <a:endParaRPr lang="ko-KR" altLang="en-US" sz="900" dirty="0">
              <a:solidFill>
                <a:srgbClr val="00B0F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286FFD-E71A-68FB-F738-7322F13BE19E}"/>
              </a:ext>
            </a:extLst>
          </p:cNvPr>
          <p:cNvSpPr txBox="1"/>
          <p:nvPr/>
        </p:nvSpPr>
        <p:spPr>
          <a:xfrm>
            <a:off x="1643349" y="392736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F8F30A6-C562-B177-1949-AFF830FFBAE9}"/>
              </a:ext>
            </a:extLst>
          </p:cNvPr>
          <p:cNvSpPr txBox="1"/>
          <p:nvPr/>
        </p:nvSpPr>
        <p:spPr>
          <a:xfrm>
            <a:off x="964661" y="438609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EEF2E2A-4A83-F1D0-8F14-A0CDF1D401AD}"/>
              </a:ext>
            </a:extLst>
          </p:cNvPr>
          <p:cNvSpPr txBox="1"/>
          <p:nvPr/>
        </p:nvSpPr>
        <p:spPr>
          <a:xfrm>
            <a:off x="2360075" y="4415058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C03804-7F5F-75F1-6697-CB9FEF43F1C3}"/>
              </a:ext>
            </a:extLst>
          </p:cNvPr>
          <p:cNvSpPr txBox="1"/>
          <p:nvPr/>
        </p:nvSpPr>
        <p:spPr>
          <a:xfrm>
            <a:off x="410073" y="487036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BF6BC3D-43FF-AAD4-789C-AE9F2C6CE19B}"/>
              </a:ext>
            </a:extLst>
          </p:cNvPr>
          <p:cNvSpPr txBox="1"/>
          <p:nvPr/>
        </p:nvSpPr>
        <p:spPr>
          <a:xfrm>
            <a:off x="1432499" y="4901193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988F23B-641E-9E8C-E028-74B18A08D5A4}"/>
              </a:ext>
            </a:extLst>
          </p:cNvPr>
          <p:cNvSpPr txBox="1"/>
          <p:nvPr/>
        </p:nvSpPr>
        <p:spPr>
          <a:xfrm>
            <a:off x="1951987" y="4914551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</a:t>
            </a:r>
            <a:endParaRPr lang="ko-KR" altLang="en-US" sz="9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C1DB4DB-843F-76A9-BCCA-87B8656BD327}"/>
              </a:ext>
            </a:extLst>
          </p:cNvPr>
          <p:cNvSpPr txBox="1"/>
          <p:nvPr/>
        </p:nvSpPr>
        <p:spPr>
          <a:xfrm>
            <a:off x="2776283" y="492328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</a:t>
            </a:r>
            <a:endParaRPr lang="ko-KR" altLang="en-US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DA8449-7711-C0E5-CB19-2913A97EF5A4}"/>
              </a:ext>
            </a:extLst>
          </p:cNvPr>
          <p:cNvSpPr txBox="1"/>
          <p:nvPr/>
        </p:nvSpPr>
        <p:spPr>
          <a:xfrm>
            <a:off x="79524" y="5507405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8</a:t>
            </a:r>
            <a:endParaRPr lang="ko-KR" altLang="en-US" sz="9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C31471A-CB06-25D8-1BF9-C119B641D98A}"/>
              </a:ext>
            </a:extLst>
          </p:cNvPr>
          <p:cNvSpPr txBox="1"/>
          <p:nvPr/>
        </p:nvSpPr>
        <p:spPr>
          <a:xfrm>
            <a:off x="735397" y="551002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9</a:t>
            </a:r>
            <a:endParaRPr lang="ko-KR" altLang="en-US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3D7277-1EE4-71CF-3DB3-FFADB80E7FAA}"/>
              </a:ext>
            </a:extLst>
          </p:cNvPr>
          <p:cNvSpPr txBox="1"/>
          <p:nvPr/>
        </p:nvSpPr>
        <p:spPr>
          <a:xfrm>
            <a:off x="1052963" y="5509637"/>
            <a:ext cx="317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</a:t>
            </a:r>
            <a:endParaRPr lang="ko-KR" altLang="en-US" sz="9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19B4A26-2159-FC53-BA15-6A3FF47AAEAB}"/>
              </a:ext>
            </a:extLst>
          </p:cNvPr>
          <p:cNvSpPr txBox="1"/>
          <p:nvPr/>
        </p:nvSpPr>
        <p:spPr>
          <a:xfrm>
            <a:off x="1286595" y="1514116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10B1DD0-BBB9-2F69-D98B-C00D41BE8A8E}"/>
              </a:ext>
            </a:extLst>
          </p:cNvPr>
          <p:cNvSpPr txBox="1"/>
          <p:nvPr/>
        </p:nvSpPr>
        <p:spPr>
          <a:xfrm>
            <a:off x="4778809" y="1527474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C3E85B5-14DA-69E4-E52E-8FB43426BB31}"/>
              </a:ext>
            </a:extLst>
          </p:cNvPr>
          <p:cNvSpPr txBox="1"/>
          <p:nvPr/>
        </p:nvSpPr>
        <p:spPr>
          <a:xfrm>
            <a:off x="11267643" y="1020067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B240BD-5422-20FA-3717-F41B0270A5A1}"/>
              </a:ext>
            </a:extLst>
          </p:cNvPr>
          <p:cNvSpPr txBox="1"/>
          <p:nvPr/>
        </p:nvSpPr>
        <p:spPr>
          <a:xfrm>
            <a:off x="866135" y="4368891"/>
            <a:ext cx="18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8" name="화살표: 오른쪽 177">
            <a:extLst>
              <a:ext uri="{FF2B5EF4-FFF2-40B4-BE49-F238E27FC236}">
                <a16:creationId xmlns:a16="http://schemas.microsoft.com/office/drawing/2014/main" id="{C14526F1-48BD-3328-657E-0813603492C2}"/>
              </a:ext>
            </a:extLst>
          </p:cNvPr>
          <p:cNvSpPr/>
          <p:nvPr/>
        </p:nvSpPr>
        <p:spPr>
          <a:xfrm>
            <a:off x="3398092" y="1399087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화살표: 오른쪽 178">
            <a:extLst>
              <a:ext uri="{FF2B5EF4-FFF2-40B4-BE49-F238E27FC236}">
                <a16:creationId xmlns:a16="http://schemas.microsoft.com/office/drawing/2014/main" id="{2DDC5474-B7CF-4EE6-7562-49F1059C7125}"/>
              </a:ext>
            </a:extLst>
          </p:cNvPr>
          <p:cNvSpPr/>
          <p:nvPr/>
        </p:nvSpPr>
        <p:spPr>
          <a:xfrm>
            <a:off x="8064111" y="1386133"/>
            <a:ext cx="10666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화살표: 오른쪽 179">
            <a:extLst>
              <a:ext uri="{FF2B5EF4-FFF2-40B4-BE49-F238E27FC236}">
                <a16:creationId xmlns:a16="http://schemas.microsoft.com/office/drawing/2014/main" id="{C69214EB-740D-E684-76A0-AEAEAAF1E207}"/>
              </a:ext>
            </a:extLst>
          </p:cNvPr>
          <p:cNvSpPr/>
          <p:nvPr/>
        </p:nvSpPr>
        <p:spPr>
          <a:xfrm rot="9664960">
            <a:off x="3347944" y="3314012"/>
            <a:ext cx="5137933" cy="449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5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329</Words>
  <Application>Microsoft Office PowerPoint</Application>
  <PresentationFormat>와이드스크린</PresentationFormat>
  <Paragraphs>329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2022-09-28T10:42:39Z</dcterms:created>
  <dcterms:modified xsi:type="dcterms:W3CDTF">2022-09-28T11:57:02Z</dcterms:modified>
</cp:coreProperties>
</file>