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1DC9DB2-2FFD-49E3-A059-399DF9A7BEEA}" v="16" dt="2022-10-12T05:37:19.7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2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34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승현" userId="ba2ba50f-118d-45f1-8572-edf4dd019973" providerId="ADAL" clId="{61DC9DB2-2FFD-49E3-A059-399DF9A7BEEA}"/>
    <pc:docChg chg="undo custSel addSld modSld">
      <pc:chgData name="이승현" userId="ba2ba50f-118d-45f1-8572-edf4dd019973" providerId="ADAL" clId="{61DC9DB2-2FFD-49E3-A059-399DF9A7BEEA}" dt="2022-10-12T09:05:18.696" v="131" actId="207"/>
      <pc:docMkLst>
        <pc:docMk/>
      </pc:docMkLst>
      <pc:sldChg chg="addSp modSp mod">
        <pc:chgData name="이승현" userId="ba2ba50f-118d-45f1-8572-edf4dd019973" providerId="ADAL" clId="{61DC9DB2-2FFD-49E3-A059-399DF9A7BEEA}" dt="2022-10-12T09:05:18.696" v="131" actId="207"/>
        <pc:sldMkLst>
          <pc:docMk/>
          <pc:sldMk cId="3724364292" sldId="256"/>
        </pc:sldMkLst>
        <pc:spChg chg="mod">
          <ac:chgData name="이승현" userId="ba2ba50f-118d-45f1-8572-edf4dd019973" providerId="ADAL" clId="{61DC9DB2-2FFD-49E3-A059-399DF9A7BEEA}" dt="2022-10-12T09:04:52.749" v="122" actId="207"/>
          <ac:spMkLst>
            <pc:docMk/>
            <pc:sldMk cId="3724364292" sldId="256"/>
            <ac:spMk id="4" creationId="{73617257-A39E-1C2C-4EDA-D907772ED265}"/>
          </ac:spMkLst>
        </pc:spChg>
        <pc:spChg chg="mod">
          <ac:chgData name="이승현" userId="ba2ba50f-118d-45f1-8572-edf4dd019973" providerId="ADAL" clId="{61DC9DB2-2FFD-49E3-A059-399DF9A7BEEA}" dt="2022-10-12T05:29:01.096" v="35" actId="1076"/>
          <ac:spMkLst>
            <pc:docMk/>
            <pc:sldMk cId="3724364292" sldId="256"/>
            <ac:spMk id="6" creationId="{EA0D0AFF-7613-2EC2-8BB5-95F2F8BD2003}"/>
          </ac:spMkLst>
        </pc:spChg>
        <pc:spChg chg="mod">
          <ac:chgData name="이승현" userId="ba2ba50f-118d-45f1-8572-edf4dd019973" providerId="ADAL" clId="{61DC9DB2-2FFD-49E3-A059-399DF9A7BEEA}" dt="2022-10-12T05:29:05.406" v="36" actId="1076"/>
          <ac:spMkLst>
            <pc:docMk/>
            <pc:sldMk cId="3724364292" sldId="256"/>
            <ac:spMk id="9" creationId="{F23180C7-142C-B1DD-0597-FB0D0D0C2ED2}"/>
          </ac:spMkLst>
        </pc:spChg>
        <pc:spChg chg="mod">
          <ac:chgData name="이승현" userId="ba2ba50f-118d-45f1-8572-edf4dd019973" providerId="ADAL" clId="{61DC9DB2-2FFD-49E3-A059-399DF9A7BEEA}" dt="2022-10-12T05:29:05.406" v="36" actId="1076"/>
          <ac:spMkLst>
            <pc:docMk/>
            <pc:sldMk cId="3724364292" sldId="256"/>
            <ac:spMk id="10" creationId="{CAC4E192-8B08-DF3A-00DB-E3E974D91990}"/>
          </ac:spMkLst>
        </pc:spChg>
        <pc:spChg chg="mod">
          <ac:chgData name="이승현" userId="ba2ba50f-118d-45f1-8572-edf4dd019973" providerId="ADAL" clId="{61DC9DB2-2FFD-49E3-A059-399DF9A7BEEA}" dt="2022-10-12T09:04:58.598" v="123" actId="207"/>
          <ac:spMkLst>
            <pc:docMk/>
            <pc:sldMk cId="3724364292" sldId="256"/>
            <ac:spMk id="12" creationId="{B5FA6D7A-8D94-1FDE-4DCF-15ABFDA920A1}"/>
          </ac:spMkLst>
        </pc:spChg>
        <pc:spChg chg="mod">
          <ac:chgData name="이승현" userId="ba2ba50f-118d-45f1-8572-edf4dd019973" providerId="ADAL" clId="{61DC9DB2-2FFD-49E3-A059-399DF9A7BEEA}" dt="2022-10-12T05:29:18.798" v="38" actId="1076"/>
          <ac:spMkLst>
            <pc:docMk/>
            <pc:sldMk cId="3724364292" sldId="256"/>
            <ac:spMk id="15" creationId="{91E74CEC-AAE2-797C-394B-BAD7C77E6322}"/>
          </ac:spMkLst>
        </pc:spChg>
        <pc:spChg chg="mod">
          <ac:chgData name="이승현" userId="ba2ba50f-118d-45f1-8572-edf4dd019973" providerId="ADAL" clId="{61DC9DB2-2FFD-49E3-A059-399DF9A7BEEA}" dt="2022-10-12T05:29:18.798" v="38" actId="1076"/>
          <ac:spMkLst>
            <pc:docMk/>
            <pc:sldMk cId="3724364292" sldId="256"/>
            <ac:spMk id="16" creationId="{8641E365-0543-6F4E-E184-53952F4ECB64}"/>
          </ac:spMkLst>
        </pc:spChg>
        <pc:spChg chg="mod">
          <ac:chgData name="이승현" userId="ba2ba50f-118d-45f1-8572-edf4dd019973" providerId="ADAL" clId="{61DC9DB2-2FFD-49E3-A059-399DF9A7BEEA}" dt="2022-10-12T05:29:18.798" v="38" actId="1076"/>
          <ac:spMkLst>
            <pc:docMk/>
            <pc:sldMk cId="3724364292" sldId="256"/>
            <ac:spMk id="18" creationId="{63EBA371-91FD-0473-CF09-E45E41F16C11}"/>
          </ac:spMkLst>
        </pc:spChg>
        <pc:spChg chg="mod">
          <ac:chgData name="이승현" userId="ba2ba50f-118d-45f1-8572-edf4dd019973" providerId="ADAL" clId="{61DC9DB2-2FFD-49E3-A059-399DF9A7BEEA}" dt="2022-10-12T09:05:00.455" v="124" actId="207"/>
          <ac:spMkLst>
            <pc:docMk/>
            <pc:sldMk cId="3724364292" sldId="256"/>
            <ac:spMk id="20" creationId="{19307F3F-9555-D169-3EFC-5C74C52E42CB}"/>
          </ac:spMkLst>
        </pc:spChg>
        <pc:spChg chg="mod">
          <ac:chgData name="이승현" userId="ba2ba50f-118d-45f1-8572-edf4dd019973" providerId="ADAL" clId="{61DC9DB2-2FFD-49E3-A059-399DF9A7BEEA}" dt="2022-10-12T05:29:30.173" v="39" actId="1076"/>
          <ac:spMkLst>
            <pc:docMk/>
            <pc:sldMk cId="3724364292" sldId="256"/>
            <ac:spMk id="22" creationId="{FC9340C9-80C9-0A12-910C-0D2B41E2897A}"/>
          </ac:spMkLst>
        </pc:spChg>
        <pc:spChg chg="mod">
          <ac:chgData name="이승현" userId="ba2ba50f-118d-45f1-8572-edf4dd019973" providerId="ADAL" clId="{61DC9DB2-2FFD-49E3-A059-399DF9A7BEEA}" dt="2022-10-12T05:29:30.173" v="39" actId="1076"/>
          <ac:spMkLst>
            <pc:docMk/>
            <pc:sldMk cId="3724364292" sldId="256"/>
            <ac:spMk id="23" creationId="{432D5F42-F002-4D8D-0DB3-D4DEFB55D20D}"/>
          </ac:spMkLst>
        </pc:spChg>
        <pc:spChg chg="mod">
          <ac:chgData name="이승현" userId="ba2ba50f-118d-45f1-8572-edf4dd019973" providerId="ADAL" clId="{61DC9DB2-2FFD-49E3-A059-399DF9A7BEEA}" dt="2022-10-12T05:29:30.173" v="39" actId="1076"/>
          <ac:spMkLst>
            <pc:docMk/>
            <pc:sldMk cId="3724364292" sldId="256"/>
            <ac:spMk id="25" creationId="{9EA0EF8A-90C4-D99D-28FC-5D60E3DDCC11}"/>
          </ac:spMkLst>
        </pc:spChg>
        <pc:spChg chg="mod">
          <ac:chgData name="이승현" userId="ba2ba50f-118d-45f1-8572-edf4dd019973" providerId="ADAL" clId="{61DC9DB2-2FFD-49E3-A059-399DF9A7BEEA}" dt="2022-10-12T05:29:30.173" v="39" actId="1076"/>
          <ac:spMkLst>
            <pc:docMk/>
            <pc:sldMk cId="3724364292" sldId="256"/>
            <ac:spMk id="27" creationId="{3103DCD6-ADFC-C1CA-73E8-2BA8BA8453EB}"/>
          </ac:spMkLst>
        </pc:spChg>
        <pc:spChg chg="mod">
          <ac:chgData name="이승현" userId="ba2ba50f-118d-45f1-8572-edf4dd019973" providerId="ADAL" clId="{61DC9DB2-2FFD-49E3-A059-399DF9A7BEEA}" dt="2022-10-12T09:05:02.092" v="125" actId="207"/>
          <ac:spMkLst>
            <pc:docMk/>
            <pc:sldMk cId="3724364292" sldId="256"/>
            <ac:spMk id="29" creationId="{809BDCC2-FC80-20BE-E629-C34A110D3C78}"/>
          </ac:spMkLst>
        </pc:spChg>
        <pc:spChg chg="mod">
          <ac:chgData name="이승현" userId="ba2ba50f-118d-45f1-8572-edf4dd019973" providerId="ADAL" clId="{61DC9DB2-2FFD-49E3-A059-399DF9A7BEEA}" dt="2022-10-12T05:29:40.459" v="40" actId="1076"/>
          <ac:spMkLst>
            <pc:docMk/>
            <pc:sldMk cId="3724364292" sldId="256"/>
            <ac:spMk id="31" creationId="{3CDD358B-4A45-361F-5C2B-84B2216BF05B}"/>
          </ac:spMkLst>
        </pc:spChg>
        <pc:spChg chg="mod">
          <ac:chgData name="이승현" userId="ba2ba50f-118d-45f1-8572-edf4dd019973" providerId="ADAL" clId="{61DC9DB2-2FFD-49E3-A059-399DF9A7BEEA}" dt="2022-10-12T05:29:40.459" v="40" actId="1076"/>
          <ac:spMkLst>
            <pc:docMk/>
            <pc:sldMk cId="3724364292" sldId="256"/>
            <ac:spMk id="32" creationId="{7B035B8A-F60A-C0CA-D27D-734267529079}"/>
          </ac:spMkLst>
        </pc:spChg>
        <pc:spChg chg="mod">
          <ac:chgData name="이승현" userId="ba2ba50f-118d-45f1-8572-edf4dd019973" providerId="ADAL" clId="{61DC9DB2-2FFD-49E3-A059-399DF9A7BEEA}" dt="2022-10-12T05:29:40.459" v="40" actId="1076"/>
          <ac:spMkLst>
            <pc:docMk/>
            <pc:sldMk cId="3724364292" sldId="256"/>
            <ac:spMk id="34" creationId="{74DDB801-FE35-D509-FDE8-BD3177F2EE54}"/>
          </ac:spMkLst>
        </pc:spChg>
        <pc:spChg chg="mod">
          <ac:chgData name="이승현" userId="ba2ba50f-118d-45f1-8572-edf4dd019973" providerId="ADAL" clId="{61DC9DB2-2FFD-49E3-A059-399DF9A7BEEA}" dt="2022-10-12T05:29:40.459" v="40" actId="1076"/>
          <ac:spMkLst>
            <pc:docMk/>
            <pc:sldMk cId="3724364292" sldId="256"/>
            <ac:spMk id="36" creationId="{03D6333C-E3A4-0458-AE1D-EE69402E9357}"/>
          </ac:spMkLst>
        </pc:spChg>
        <pc:spChg chg="mod">
          <ac:chgData name="이승현" userId="ba2ba50f-118d-45f1-8572-edf4dd019973" providerId="ADAL" clId="{61DC9DB2-2FFD-49E3-A059-399DF9A7BEEA}" dt="2022-10-12T05:29:40.459" v="40" actId="1076"/>
          <ac:spMkLst>
            <pc:docMk/>
            <pc:sldMk cId="3724364292" sldId="256"/>
            <ac:spMk id="38" creationId="{34FA2282-E6AB-4467-AB4C-B1A3E379EFF1}"/>
          </ac:spMkLst>
        </pc:spChg>
        <pc:spChg chg="mod">
          <ac:chgData name="이승현" userId="ba2ba50f-118d-45f1-8572-edf4dd019973" providerId="ADAL" clId="{61DC9DB2-2FFD-49E3-A059-399DF9A7BEEA}" dt="2022-10-12T09:05:04.782" v="126" actId="207"/>
          <ac:spMkLst>
            <pc:docMk/>
            <pc:sldMk cId="3724364292" sldId="256"/>
            <ac:spMk id="40" creationId="{5C838893-67AC-CB4A-A341-2E41D64BC0CE}"/>
          </ac:spMkLst>
        </pc:spChg>
        <pc:spChg chg="mod">
          <ac:chgData name="이승현" userId="ba2ba50f-118d-45f1-8572-edf4dd019973" providerId="ADAL" clId="{61DC9DB2-2FFD-49E3-A059-399DF9A7BEEA}" dt="2022-10-12T09:05:07.774" v="127" actId="207"/>
          <ac:spMkLst>
            <pc:docMk/>
            <pc:sldMk cId="3724364292" sldId="256"/>
            <ac:spMk id="58" creationId="{927308F8-C8A6-7D90-C080-9D5B3CBC2B4F}"/>
          </ac:spMkLst>
        </pc:spChg>
        <pc:spChg chg="mod">
          <ac:chgData name="이승현" userId="ba2ba50f-118d-45f1-8572-edf4dd019973" providerId="ADAL" clId="{61DC9DB2-2FFD-49E3-A059-399DF9A7BEEA}" dt="2022-10-12T09:05:10.737" v="128" actId="207"/>
          <ac:spMkLst>
            <pc:docMk/>
            <pc:sldMk cId="3724364292" sldId="256"/>
            <ac:spMk id="77" creationId="{1E8F58D8-75EE-5B6C-016F-5FB245716DE3}"/>
          </ac:spMkLst>
        </pc:spChg>
        <pc:spChg chg="mod">
          <ac:chgData name="이승현" userId="ba2ba50f-118d-45f1-8572-edf4dd019973" providerId="ADAL" clId="{61DC9DB2-2FFD-49E3-A059-399DF9A7BEEA}" dt="2022-10-12T09:05:12.815" v="129" actId="207"/>
          <ac:spMkLst>
            <pc:docMk/>
            <pc:sldMk cId="3724364292" sldId="256"/>
            <ac:spMk id="133" creationId="{9A655823-C827-6B44-91E6-07AA814E7071}"/>
          </ac:spMkLst>
        </pc:spChg>
        <pc:spChg chg="mod">
          <ac:chgData name="이승현" userId="ba2ba50f-118d-45f1-8572-edf4dd019973" providerId="ADAL" clId="{61DC9DB2-2FFD-49E3-A059-399DF9A7BEEA}" dt="2022-10-12T09:05:15.491" v="130" actId="207"/>
          <ac:spMkLst>
            <pc:docMk/>
            <pc:sldMk cId="3724364292" sldId="256"/>
            <ac:spMk id="154" creationId="{0195E6E1-92A4-71CD-8576-F6CD7EEC9A43}"/>
          </ac:spMkLst>
        </pc:spChg>
        <pc:spChg chg="mod">
          <ac:chgData name="이승현" userId="ba2ba50f-118d-45f1-8572-edf4dd019973" providerId="ADAL" clId="{61DC9DB2-2FFD-49E3-A059-399DF9A7BEEA}" dt="2022-10-12T09:05:18.696" v="131" actId="207"/>
          <ac:spMkLst>
            <pc:docMk/>
            <pc:sldMk cId="3724364292" sldId="256"/>
            <ac:spMk id="177" creationId="{BD25419E-F179-9E00-9DD8-28E92624E655}"/>
          </ac:spMkLst>
        </pc:spChg>
        <pc:spChg chg="add mod">
          <ac:chgData name="이승현" userId="ba2ba50f-118d-45f1-8572-edf4dd019973" providerId="ADAL" clId="{61DC9DB2-2FFD-49E3-A059-399DF9A7BEEA}" dt="2022-10-12T05:27:25.819" v="10" actId="1076"/>
          <ac:spMkLst>
            <pc:docMk/>
            <pc:sldMk cId="3724364292" sldId="256"/>
            <ac:spMk id="247" creationId="{B111BD41-C100-C862-AACB-2A9C40B8077B}"/>
          </ac:spMkLst>
        </pc:spChg>
        <pc:spChg chg="add mod">
          <ac:chgData name="이승현" userId="ba2ba50f-118d-45f1-8572-edf4dd019973" providerId="ADAL" clId="{61DC9DB2-2FFD-49E3-A059-399DF9A7BEEA}" dt="2022-10-12T05:29:01.096" v="35" actId="1076"/>
          <ac:spMkLst>
            <pc:docMk/>
            <pc:sldMk cId="3724364292" sldId="256"/>
            <ac:spMk id="248" creationId="{D9963A13-B424-35C2-9E80-9BB4A4F00588}"/>
          </ac:spMkLst>
        </pc:spChg>
        <pc:spChg chg="add mod">
          <ac:chgData name="이승현" userId="ba2ba50f-118d-45f1-8572-edf4dd019973" providerId="ADAL" clId="{61DC9DB2-2FFD-49E3-A059-399DF9A7BEEA}" dt="2022-10-12T05:29:09.589" v="37" actId="1076"/>
          <ac:spMkLst>
            <pc:docMk/>
            <pc:sldMk cId="3724364292" sldId="256"/>
            <ac:spMk id="249" creationId="{5176F465-D142-A7BA-E065-9A48A428C92D}"/>
          </ac:spMkLst>
        </pc:spChg>
        <pc:spChg chg="add mod">
          <ac:chgData name="이승현" userId="ba2ba50f-118d-45f1-8572-edf4dd019973" providerId="ADAL" clId="{61DC9DB2-2FFD-49E3-A059-399DF9A7BEEA}" dt="2022-10-12T05:29:18.798" v="38" actId="1076"/>
          <ac:spMkLst>
            <pc:docMk/>
            <pc:sldMk cId="3724364292" sldId="256"/>
            <ac:spMk id="250" creationId="{115A715A-BFB8-76C6-3CA9-C369B164C5C4}"/>
          </ac:spMkLst>
        </pc:spChg>
        <pc:spChg chg="add mod">
          <ac:chgData name="이승현" userId="ba2ba50f-118d-45f1-8572-edf4dd019973" providerId="ADAL" clId="{61DC9DB2-2FFD-49E3-A059-399DF9A7BEEA}" dt="2022-10-12T05:29:30.173" v="39" actId="1076"/>
          <ac:spMkLst>
            <pc:docMk/>
            <pc:sldMk cId="3724364292" sldId="256"/>
            <ac:spMk id="251" creationId="{B7C3BE8E-2DAA-D793-B61F-A6D57544A7DC}"/>
          </ac:spMkLst>
        </pc:spChg>
        <pc:spChg chg="add mod">
          <ac:chgData name="이승현" userId="ba2ba50f-118d-45f1-8572-edf4dd019973" providerId="ADAL" clId="{61DC9DB2-2FFD-49E3-A059-399DF9A7BEEA}" dt="2022-10-12T05:29:40.459" v="40" actId="1076"/>
          <ac:spMkLst>
            <pc:docMk/>
            <pc:sldMk cId="3724364292" sldId="256"/>
            <ac:spMk id="252" creationId="{3F251CD4-BD53-AF87-D1CF-EAC9310C5C98}"/>
          </ac:spMkLst>
        </pc:spChg>
        <pc:spChg chg="add mod">
          <ac:chgData name="이승현" userId="ba2ba50f-118d-45f1-8572-edf4dd019973" providerId="ADAL" clId="{61DC9DB2-2FFD-49E3-A059-399DF9A7BEEA}" dt="2022-10-12T05:27:54.886" v="22" actId="1076"/>
          <ac:spMkLst>
            <pc:docMk/>
            <pc:sldMk cId="3724364292" sldId="256"/>
            <ac:spMk id="253" creationId="{4667398B-8EB2-515C-2FB1-386BD789F813}"/>
          </ac:spMkLst>
        </pc:spChg>
        <pc:spChg chg="add mod">
          <ac:chgData name="이승현" userId="ba2ba50f-118d-45f1-8572-edf4dd019973" providerId="ADAL" clId="{61DC9DB2-2FFD-49E3-A059-399DF9A7BEEA}" dt="2022-10-12T05:27:58.965" v="24" actId="1076"/>
          <ac:spMkLst>
            <pc:docMk/>
            <pc:sldMk cId="3724364292" sldId="256"/>
            <ac:spMk id="254" creationId="{31E2324E-F071-391D-FD3C-F856B231902D}"/>
          </ac:spMkLst>
        </pc:spChg>
        <pc:spChg chg="add mod">
          <ac:chgData name="이승현" userId="ba2ba50f-118d-45f1-8572-edf4dd019973" providerId="ADAL" clId="{61DC9DB2-2FFD-49E3-A059-399DF9A7BEEA}" dt="2022-10-12T05:28:02.273" v="26" actId="1076"/>
          <ac:spMkLst>
            <pc:docMk/>
            <pc:sldMk cId="3724364292" sldId="256"/>
            <ac:spMk id="255" creationId="{D016614A-F662-EBC6-B7A4-A4ABA58DF54A}"/>
          </ac:spMkLst>
        </pc:spChg>
        <pc:spChg chg="add mod">
          <ac:chgData name="이승현" userId="ba2ba50f-118d-45f1-8572-edf4dd019973" providerId="ADAL" clId="{61DC9DB2-2FFD-49E3-A059-399DF9A7BEEA}" dt="2022-10-12T05:28:06.314" v="28" actId="1076"/>
          <ac:spMkLst>
            <pc:docMk/>
            <pc:sldMk cId="3724364292" sldId="256"/>
            <ac:spMk id="256" creationId="{249963C2-4AA1-B7DE-B42E-5EE438AF75A8}"/>
          </ac:spMkLst>
        </pc:spChg>
        <pc:spChg chg="add mod">
          <ac:chgData name="이승현" userId="ba2ba50f-118d-45f1-8572-edf4dd019973" providerId="ADAL" clId="{61DC9DB2-2FFD-49E3-A059-399DF9A7BEEA}" dt="2022-10-12T05:28:09.870" v="30" actId="1076"/>
          <ac:spMkLst>
            <pc:docMk/>
            <pc:sldMk cId="3724364292" sldId="256"/>
            <ac:spMk id="257" creationId="{62C752BC-0957-D724-4F3A-610F4BAC56CA}"/>
          </ac:spMkLst>
        </pc:spChg>
        <pc:cxnChg chg="mod">
          <ac:chgData name="이승현" userId="ba2ba50f-118d-45f1-8572-edf4dd019973" providerId="ADAL" clId="{61DC9DB2-2FFD-49E3-A059-399DF9A7BEEA}" dt="2022-10-12T05:29:01.096" v="35" actId="1076"/>
          <ac:cxnSpMkLst>
            <pc:docMk/>
            <pc:sldMk cId="3724364292" sldId="256"/>
            <ac:cxnSpMk id="8" creationId="{607EB52D-628B-8B8F-9746-CBA747A3D444}"/>
          </ac:cxnSpMkLst>
        </pc:cxnChg>
        <pc:cxnChg chg="mod">
          <ac:chgData name="이승현" userId="ba2ba50f-118d-45f1-8572-edf4dd019973" providerId="ADAL" clId="{61DC9DB2-2FFD-49E3-A059-399DF9A7BEEA}" dt="2022-10-12T05:29:05.406" v="36" actId="1076"/>
          <ac:cxnSpMkLst>
            <pc:docMk/>
            <pc:sldMk cId="3724364292" sldId="256"/>
            <ac:cxnSpMk id="11" creationId="{78821180-626A-342D-2B78-73D0E876DF33}"/>
          </ac:cxnSpMkLst>
        </pc:cxnChg>
        <pc:cxnChg chg="mod">
          <ac:chgData name="이승현" userId="ba2ba50f-118d-45f1-8572-edf4dd019973" providerId="ADAL" clId="{61DC9DB2-2FFD-49E3-A059-399DF9A7BEEA}" dt="2022-10-12T05:29:05.406" v="36" actId="1076"/>
          <ac:cxnSpMkLst>
            <pc:docMk/>
            <pc:sldMk cId="3724364292" sldId="256"/>
            <ac:cxnSpMk id="14" creationId="{010979B1-C058-968A-64D1-04DC87C1588B}"/>
          </ac:cxnSpMkLst>
        </pc:cxnChg>
        <pc:cxnChg chg="mod">
          <ac:chgData name="이승현" userId="ba2ba50f-118d-45f1-8572-edf4dd019973" providerId="ADAL" clId="{61DC9DB2-2FFD-49E3-A059-399DF9A7BEEA}" dt="2022-10-12T05:29:18.798" v="38" actId="1076"/>
          <ac:cxnSpMkLst>
            <pc:docMk/>
            <pc:sldMk cId="3724364292" sldId="256"/>
            <ac:cxnSpMk id="17" creationId="{0C3BBED3-A66A-8487-6302-E7074FDBD3F8}"/>
          </ac:cxnSpMkLst>
        </pc:cxnChg>
        <pc:cxnChg chg="mod">
          <ac:chgData name="이승현" userId="ba2ba50f-118d-45f1-8572-edf4dd019973" providerId="ADAL" clId="{61DC9DB2-2FFD-49E3-A059-399DF9A7BEEA}" dt="2022-10-12T05:29:18.798" v="38" actId="1076"/>
          <ac:cxnSpMkLst>
            <pc:docMk/>
            <pc:sldMk cId="3724364292" sldId="256"/>
            <ac:cxnSpMk id="19" creationId="{511D02CD-AA34-A57C-122E-B142E17379C7}"/>
          </ac:cxnSpMkLst>
        </pc:cxnChg>
        <pc:cxnChg chg="mod">
          <ac:chgData name="이승현" userId="ba2ba50f-118d-45f1-8572-edf4dd019973" providerId="ADAL" clId="{61DC9DB2-2FFD-49E3-A059-399DF9A7BEEA}" dt="2022-10-12T05:29:18.798" v="38" actId="1076"/>
          <ac:cxnSpMkLst>
            <pc:docMk/>
            <pc:sldMk cId="3724364292" sldId="256"/>
            <ac:cxnSpMk id="21" creationId="{3E487D78-5D95-370F-1307-7EE4816147AE}"/>
          </ac:cxnSpMkLst>
        </pc:cxnChg>
        <pc:cxnChg chg="mod">
          <ac:chgData name="이승현" userId="ba2ba50f-118d-45f1-8572-edf4dd019973" providerId="ADAL" clId="{61DC9DB2-2FFD-49E3-A059-399DF9A7BEEA}" dt="2022-10-12T05:29:30.173" v="39" actId="1076"/>
          <ac:cxnSpMkLst>
            <pc:docMk/>
            <pc:sldMk cId="3724364292" sldId="256"/>
            <ac:cxnSpMk id="24" creationId="{EB4EFDC7-DDCA-C645-AB7B-EC3BDF9C67FF}"/>
          </ac:cxnSpMkLst>
        </pc:cxnChg>
        <pc:cxnChg chg="mod">
          <ac:chgData name="이승현" userId="ba2ba50f-118d-45f1-8572-edf4dd019973" providerId="ADAL" clId="{61DC9DB2-2FFD-49E3-A059-399DF9A7BEEA}" dt="2022-10-12T05:29:30.173" v="39" actId="1076"/>
          <ac:cxnSpMkLst>
            <pc:docMk/>
            <pc:sldMk cId="3724364292" sldId="256"/>
            <ac:cxnSpMk id="26" creationId="{8BEFD10E-1A79-D6D8-A667-E97B69F47A20}"/>
          </ac:cxnSpMkLst>
        </pc:cxnChg>
        <pc:cxnChg chg="mod">
          <ac:chgData name="이승현" userId="ba2ba50f-118d-45f1-8572-edf4dd019973" providerId="ADAL" clId="{61DC9DB2-2FFD-49E3-A059-399DF9A7BEEA}" dt="2022-10-12T05:29:30.173" v="39" actId="1076"/>
          <ac:cxnSpMkLst>
            <pc:docMk/>
            <pc:sldMk cId="3724364292" sldId="256"/>
            <ac:cxnSpMk id="28" creationId="{DE76A2F5-AA90-DA88-C4A2-6E74E9F063C6}"/>
          </ac:cxnSpMkLst>
        </pc:cxnChg>
        <pc:cxnChg chg="mod">
          <ac:chgData name="이승현" userId="ba2ba50f-118d-45f1-8572-edf4dd019973" providerId="ADAL" clId="{61DC9DB2-2FFD-49E3-A059-399DF9A7BEEA}" dt="2022-10-12T05:29:30.173" v="39" actId="1076"/>
          <ac:cxnSpMkLst>
            <pc:docMk/>
            <pc:sldMk cId="3724364292" sldId="256"/>
            <ac:cxnSpMk id="30" creationId="{46DB3F85-A5C0-0B29-DE34-AB0D63F8EF79}"/>
          </ac:cxnSpMkLst>
        </pc:cxnChg>
        <pc:cxnChg chg="mod">
          <ac:chgData name="이승현" userId="ba2ba50f-118d-45f1-8572-edf4dd019973" providerId="ADAL" clId="{61DC9DB2-2FFD-49E3-A059-399DF9A7BEEA}" dt="2022-10-12T05:29:40.459" v="40" actId="1076"/>
          <ac:cxnSpMkLst>
            <pc:docMk/>
            <pc:sldMk cId="3724364292" sldId="256"/>
            <ac:cxnSpMk id="33" creationId="{6AE28796-6253-88D7-E6CD-509EDFC2BF35}"/>
          </ac:cxnSpMkLst>
        </pc:cxnChg>
        <pc:cxnChg chg="mod">
          <ac:chgData name="이승현" userId="ba2ba50f-118d-45f1-8572-edf4dd019973" providerId="ADAL" clId="{61DC9DB2-2FFD-49E3-A059-399DF9A7BEEA}" dt="2022-10-12T05:29:40.459" v="40" actId="1076"/>
          <ac:cxnSpMkLst>
            <pc:docMk/>
            <pc:sldMk cId="3724364292" sldId="256"/>
            <ac:cxnSpMk id="35" creationId="{8E83DAB0-6BD2-1E55-4030-283C3A799A61}"/>
          </ac:cxnSpMkLst>
        </pc:cxnChg>
        <pc:cxnChg chg="mod">
          <ac:chgData name="이승현" userId="ba2ba50f-118d-45f1-8572-edf4dd019973" providerId="ADAL" clId="{61DC9DB2-2FFD-49E3-A059-399DF9A7BEEA}" dt="2022-10-12T05:29:40.459" v="40" actId="1076"/>
          <ac:cxnSpMkLst>
            <pc:docMk/>
            <pc:sldMk cId="3724364292" sldId="256"/>
            <ac:cxnSpMk id="37" creationId="{4915BF32-343E-FF5A-8894-E1D758230AC6}"/>
          </ac:cxnSpMkLst>
        </pc:cxnChg>
        <pc:cxnChg chg="mod">
          <ac:chgData name="이승현" userId="ba2ba50f-118d-45f1-8572-edf4dd019973" providerId="ADAL" clId="{61DC9DB2-2FFD-49E3-A059-399DF9A7BEEA}" dt="2022-10-12T05:29:40.459" v="40" actId="1076"/>
          <ac:cxnSpMkLst>
            <pc:docMk/>
            <pc:sldMk cId="3724364292" sldId="256"/>
            <ac:cxnSpMk id="39" creationId="{C4B0FA22-81C7-2F66-BFCD-F2A3FDCE6D03}"/>
          </ac:cxnSpMkLst>
        </pc:cxnChg>
        <pc:cxnChg chg="mod">
          <ac:chgData name="이승현" userId="ba2ba50f-118d-45f1-8572-edf4dd019973" providerId="ADAL" clId="{61DC9DB2-2FFD-49E3-A059-399DF9A7BEEA}" dt="2022-10-12T05:29:40.459" v="40" actId="1076"/>
          <ac:cxnSpMkLst>
            <pc:docMk/>
            <pc:sldMk cId="3724364292" sldId="256"/>
            <ac:cxnSpMk id="41" creationId="{D02A513E-7F89-5EA6-96B3-962B962506C5}"/>
          </ac:cxnSpMkLst>
        </pc:cxnChg>
        <pc:cxnChg chg="mod">
          <ac:chgData name="이승현" userId="ba2ba50f-118d-45f1-8572-edf4dd019973" providerId="ADAL" clId="{61DC9DB2-2FFD-49E3-A059-399DF9A7BEEA}" dt="2022-10-12T05:29:01.096" v="35" actId="1076"/>
          <ac:cxnSpMkLst>
            <pc:docMk/>
            <pc:sldMk cId="3724364292" sldId="256"/>
            <ac:cxnSpMk id="194" creationId="{148D2B0C-23E1-DDB0-773F-694D2FF83DA4}"/>
          </ac:cxnSpMkLst>
        </pc:cxnChg>
        <pc:cxnChg chg="mod">
          <ac:chgData name="이승현" userId="ba2ba50f-118d-45f1-8572-edf4dd019973" providerId="ADAL" clId="{61DC9DB2-2FFD-49E3-A059-399DF9A7BEEA}" dt="2022-10-12T05:29:05.406" v="36" actId="1076"/>
          <ac:cxnSpMkLst>
            <pc:docMk/>
            <pc:sldMk cId="3724364292" sldId="256"/>
            <ac:cxnSpMk id="199" creationId="{03E8EE5D-AB13-6CA9-3EF6-207D97B0B312}"/>
          </ac:cxnSpMkLst>
        </pc:cxnChg>
        <pc:cxnChg chg="mod">
          <ac:chgData name="이승현" userId="ba2ba50f-118d-45f1-8572-edf4dd019973" providerId="ADAL" clId="{61DC9DB2-2FFD-49E3-A059-399DF9A7BEEA}" dt="2022-10-12T05:29:18.798" v="38" actId="1076"/>
          <ac:cxnSpMkLst>
            <pc:docMk/>
            <pc:sldMk cId="3724364292" sldId="256"/>
            <ac:cxnSpMk id="200" creationId="{580B53ED-083E-B42F-0D69-2F62315EB0C4}"/>
          </ac:cxnSpMkLst>
        </pc:cxnChg>
        <pc:cxnChg chg="mod">
          <ac:chgData name="이승현" userId="ba2ba50f-118d-45f1-8572-edf4dd019973" providerId="ADAL" clId="{61DC9DB2-2FFD-49E3-A059-399DF9A7BEEA}" dt="2022-10-12T05:29:30.173" v="39" actId="1076"/>
          <ac:cxnSpMkLst>
            <pc:docMk/>
            <pc:sldMk cId="3724364292" sldId="256"/>
            <ac:cxnSpMk id="201" creationId="{F7E6978B-EA0B-27AF-7863-994C7E3645A7}"/>
          </ac:cxnSpMkLst>
        </pc:cxnChg>
        <pc:cxnChg chg="mod">
          <ac:chgData name="이승현" userId="ba2ba50f-118d-45f1-8572-edf4dd019973" providerId="ADAL" clId="{61DC9DB2-2FFD-49E3-A059-399DF9A7BEEA}" dt="2022-10-12T05:29:40.459" v="40" actId="1076"/>
          <ac:cxnSpMkLst>
            <pc:docMk/>
            <pc:sldMk cId="3724364292" sldId="256"/>
            <ac:cxnSpMk id="202" creationId="{1C404994-8878-4BF8-F8DD-AB373362B6C5}"/>
          </ac:cxnSpMkLst>
        </pc:cxnChg>
        <pc:cxnChg chg="mod">
          <ac:chgData name="이승현" userId="ba2ba50f-118d-45f1-8572-edf4dd019973" providerId="ADAL" clId="{61DC9DB2-2FFD-49E3-A059-399DF9A7BEEA}" dt="2022-10-12T05:29:05.406" v="36" actId="1076"/>
          <ac:cxnSpMkLst>
            <pc:docMk/>
            <pc:sldMk cId="3724364292" sldId="256"/>
            <ac:cxnSpMk id="208" creationId="{AAA98C50-36CF-AD83-9314-A66B4E0C0761}"/>
          </ac:cxnSpMkLst>
        </pc:cxnChg>
        <pc:cxnChg chg="mod">
          <ac:chgData name="이승현" userId="ba2ba50f-118d-45f1-8572-edf4dd019973" providerId="ADAL" clId="{61DC9DB2-2FFD-49E3-A059-399DF9A7BEEA}" dt="2022-10-12T05:29:18.798" v="38" actId="1076"/>
          <ac:cxnSpMkLst>
            <pc:docMk/>
            <pc:sldMk cId="3724364292" sldId="256"/>
            <ac:cxnSpMk id="211" creationId="{82F7B738-9AEF-4832-6315-1268BC45CF69}"/>
          </ac:cxnSpMkLst>
        </pc:cxnChg>
        <pc:cxnChg chg="mod">
          <ac:chgData name="이승현" userId="ba2ba50f-118d-45f1-8572-edf4dd019973" providerId="ADAL" clId="{61DC9DB2-2FFD-49E3-A059-399DF9A7BEEA}" dt="2022-10-12T05:29:18.798" v="38" actId="1076"/>
          <ac:cxnSpMkLst>
            <pc:docMk/>
            <pc:sldMk cId="3724364292" sldId="256"/>
            <ac:cxnSpMk id="212" creationId="{7A5AEFD3-E538-DEF5-252D-9B60AF1A5411}"/>
          </ac:cxnSpMkLst>
        </pc:cxnChg>
        <pc:cxnChg chg="mod">
          <ac:chgData name="이승현" userId="ba2ba50f-118d-45f1-8572-edf4dd019973" providerId="ADAL" clId="{61DC9DB2-2FFD-49E3-A059-399DF9A7BEEA}" dt="2022-10-12T05:29:30.173" v="39" actId="1076"/>
          <ac:cxnSpMkLst>
            <pc:docMk/>
            <pc:sldMk cId="3724364292" sldId="256"/>
            <ac:cxnSpMk id="213" creationId="{356BE7C6-61AE-6920-44AA-70A1CCFF369E}"/>
          </ac:cxnSpMkLst>
        </pc:cxnChg>
        <pc:cxnChg chg="mod">
          <ac:chgData name="이승현" userId="ba2ba50f-118d-45f1-8572-edf4dd019973" providerId="ADAL" clId="{61DC9DB2-2FFD-49E3-A059-399DF9A7BEEA}" dt="2022-10-12T05:29:30.173" v="39" actId="1076"/>
          <ac:cxnSpMkLst>
            <pc:docMk/>
            <pc:sldMk cId="3724364292" sldId="256"/>
            <ac:cxnSpMk id="214" creationId="{7E71B10D-4451-4C63-DB1F-30E7C22F695C}"/>
          </ac:cxnSpMkLst>
        </pc:cxnChg>
        <pc:cxnChg chg="mod">
          <ac:chgData name="이승현" userId="ba2ba50f-118d-45f1-8572-edf4dd019973" providerId="ADAL" clId="{61DC9DB2-2FFD-49E3-A059-399DF9A7BEEA}" dt="2022-10-12T05:29:40.459" v="40" actId="1076"/>
          <ac:cxnSpMkLst>
            <pc:docMk/>
            <pc:sldMk cId="3724364292" sldId="256"/>
            <ac:cxnSpMk id="215" creationId="{7FFB355B-EADD-0FC5-BF15-A4B2F5D47475}"/>
          </ac:cxnSpMkLst>
        </pc:cxnChg>
        <pc:cxnChg chg="mod">
          <ac:chgData name="이승현" userId="ba2ba50f-118d-45f1-8572-edf4dd019973" providerId="ADAL" clId="{61DC9DB2-2FFD-49E3-A059-399DF9A7BEEA}" dt="2022-10-12T05:29:30.173" v="39" actId="1076"/>
          <ac:cxnSpMkLst>
            <pc:docMk/>
            <pc:sldMk cId="3724364292" sldId="256"/>
            <ac:cxnSpMk id="221" creationId="{6462E240-C178-C7F1-64FF-0EB195BFF11F}"/>
          </ac:cxnSpMkLst>
        </pc:cxnChg>
        <pc:cxnChg chg="mod">
          <ac:chgData name="이승현" userId="ba2ba50f-118d-45f1-8572-edf4dd019973" providerId="ADAL" clId="{61DC9DB2-2FFD-49E3-A059-399DF9A7BEEA}" dt="2022-10-12T05:29:40.459" v="40" actId="1076"/>
          <ac:cxnSpMkLst>
            <pc:docMk/>
            <pc:sldMk cId="3724364292" sldId="256"/>
            <ac:cxnSpMk id="223" creationId="{7B1A387B-0405-81C6-4FC8-BD3F4F395AC8}"/>
          </ac:cxnSpMkLst>
        </pc:cxnChg>
      </pc:sldChg>
      <pc:sldChg chg="addSp delSp modSp add mod">
        <pc:chgData name="이승현" userId="ba2ba50f-118d-45f1-8572-edf4dd019973" providerId="ADAL" clId="{61DC9DB2-2FFD-49E3-A059-399DF9A7BEEA}" dt="2022-10-12T05:37:48.949" v="121" actId="1076"/>
        <pc:sldMkLst>
          <pc:docMk/>
          <pc:sldMk cId="3199783769" sldId="257"/>
        </pc:sldMkLst>
        <pc:spChg chg="del">
          <ac:chgData name="이승현" userId="ba2ba50f-118d-45f1-8572-edf4dd019973" providerId="ADAL" clId="{61DC9DB2-2FFD-49E3-A059-399DF9A7BEEA}" dt="2022-10-12T05:31:22.756" v="42" actId="478"/>
          <ac:spMkLst>
            <pc:docMk/>
            <pc:sldMk cId="3199783769" sldId="257"/>
            <ac:spMk id="4" creationId="{73617257-A39E-1C2C-4EDA-D907772ED265}"/>
          </ac:spMkLst>
        </pc:spChg>
        <pc:spChg chg="del">
          <ac:chgData name="이승현" userId="ba2ba50f-118d-45f1-8572-edf4dd019973" providerId="ADAL" clId="{61DC9DB2-2FFD-49E3-A059-399DF9A7BEEA}" dt="2022-10-12T05:31:22.756" v="42" actId="478"/>
          <ac:spMkLst>
            <pc:docMk/>
            <pc:sldMk cId="3199783769" sldId="257"/>
            <ac:spMk id="5" creationId="{60434FE2-5F4D-F32D-8A49-4C2376A455B5}"/>
          </ac:spMkLst>
        </pc:spChg>
        <pc:spChg chg="del">
          <ac:chgData name="이승현" userId="ba2ba50f-118d-45f1-8572-edf4dd019973" providerId="ADAL" clId="{61DC9DB2-2FFD-49E3-A059-399DF9A7BEEA}" dt="2022-10-12T05:31:22.756" v="42" actId="478"/>
          <ac:spMkLst>
            <pc:docMk/>
            <pc:sldMk cId="3199783769" sldId="257"/>
            <ac:spMk id="6" creationId="{EA0D0AFF-7613-2EC2-8BB5-95F2F8BD2003}"/>
          </ac:spMkLst>
        </pc:spChg>
        <pc:spChg chg="add del">
          <ac:chgData name="이승현" userId="ba2ba50f-118d-45f1-8572-edf4dd019973" providerId="ADAL" clId="{61DC9DB2-2FFD-49E3-A059-399DF9A7BEEA}" dt="2022-10-12T05:33:24.955" v="62" actId="478"/>
          <ac:spMkLst>
            <pc:docMk/>
            <pc:sldMk cId="3199783769" sldId="257"/>
            <ac:spMk id="7" creationId="{D8B50FD9-C6BF-7B66-5375-D2147DE07B0B}"/>
          </ac:spMkLst>
        </pc:spChg>
        <pc:spChg chg="del">
          <ac:chgData name="이승현" userId="ba2ba50f-118d-45f1-8572-edf4dd019973" providerId="ADAL" clId="{61DC9DB2-2FFD-49E3-A059-399DF9A7BEEA}" dt="2022-10-12T05:31:22.756" v="42" actId="478"/>
          <ac:spMkLst>
            <pc:docMk/>
            <pc:sldMk cId="3199783769" sldId="257"/>
            <ac:spMk id="9" creationId="{F23180C7-142C-B1DD-0597-FB0D0D0C2ED2}"/>
          </ac:spMkLst>
        </pc:spChg>
        <pc:spChg chg="del">
          <ac:chgData name="이승현" userId="ba2ba50f-118d-45f1-8572-edf4dd019973" providerId="ADAL" clId="{61DC9DB2-2FFD-49E3-A059-399DF9A7BEEA}" dt="2022-10-12T05:31:22.756" v="42" actId="478"/>
          <ac:spMkLst>
            <pc:docMk/>
            <pc:sldMk cId="3199783769" sldId="257"/>
            <ac:spMk id="10" creationId="{CAC4E192-8B08-DF3A-00DB-E3E974D91990}"/>
          </ac:spMkLst>
        </pc:spChg>
        <pc:spChg chg="del">
          <ac:chgData name="이승현" userId="ba2ba50f-118d-45f1-8572-edf4dd019973" providerId="ADAL" clId="{61DC9DB2-2FFD-49E3-A059-399DF9A7BEEA}" dt="2022-10-12T05:31:22.756" v="42" actId="478"/>
          <ac:spMkLst>
            <pc:docMk/>
            <pc:sldMk cId="3199783769" sldId="257"/>
            <ac:spMk id="12" creationId="{B5FA6D7A-8D94-1FDE-4DCF-15ABFDA920A1}"/>
          </ac:spMkLst>
        </pc:spChg>
        <pc:spChg chg="add del mod">
          <ac:chgData name="이승현" userId="ba2ba50f-118d-45f1-8572-edf4dd019973" providerId="ADAL" clId="{61DC9DB2-2FFD-49E3-A059-399DF9A7BEEA}" dt="2022-10-12T05:33:42.839" v="67" actId="478"/>
          <ac:spMkLst>
            <pc:docMk/>
            <pc:sldMk cId="3199783769" sldId="257"/>
            <ac:spMk id="13" creationId="{A47A4A6D-5791-CE62-8DE6-3AD795764EB0}"/>
          </ac:spMkLst>
        </pc:spChg>
        <pc:spChg chg="del">
          <ac:chgData name="이승현" userId="ba2ba50f-118d-45f1-8572-edf4dd019973" providerId="ADAL" clId="{61DC9DB2-2FFD-49E3-A059-399DF9A7BEEA}" dt="2022-10-12T05:31:22.756" v="42" actId="478"/>
          <ac:spMkLst>
            <pc:docMk/>
            <pc:sldMk cId="3199783769" sldId="257"/>
            <ac:spMk id="15" creationId="{91E74CEC-AAE2-797C-394B-BAD7C77E6322}"/>
          </ac:spMkLst>
        </pc:spChg>
        <pc:spChg chg="del">
          <ac:chgData name="이승현" userId="ba2ba50f-118d-45f1-8572-edf4dd019973" providerId="ADAL" clId="{61DC9DB2-2FFD-49E3-A059-399DF9A7BEEA}" dt="2022-10-12T05:31:22.756" v="42" actId="478"/>
          <ac:spMkLst>
            <pc:docMk/>
            <pc:sldMk cId="3199783769" sldId="257"/>
            <ac:spMk id="16" creationId="{8641E365-0543-6F4E-E184-53952F4ECB64}"/>
          </ac:spMkLst>
        </pc:spChg>
        <pc:spChg chg="del">
          <ac:chgData name="이승현" userId="ba2ba50f-118d-45f1-8572-edf4dd019973" providerId="ADAL" clId="{61DC9DB2-2FFD-49E3-A059-399DF9A7BEEA}" dt="2022-10-12T05:31:22.756" v="42" actId="478"/>
          <ac:spMkLst>
            <pc:docMk/>
            <pc:sldMk cId="3199783769" sldId="257"/>
            <ac:spMk id="18" creationId="{63EBA371-91FD-0473-CF09-E45E41F16C11}"/>
          </ac:spMkLst>
        </pc:spChg>
        <pc:spChg chg="del">
          <ac:chgData name="이승현" userId="ba2ba50f-118d-45f1-8572-edf4dd019973" providerId="ADAL" clId="{61DC9DB2-2FFD-49E3-A059-399DF9A7BEEA}" dt="2022-10-12T05:31:22.756" v="42" actId="478"/>
          <ac:spMkLst>
            <pc:docMk/>
            <pc:sldMk cId="3199783769" sldId="257"/>
            <ac:spMk id="20" creationId="{19307F3F-9555-D169-3EFC-5C74C52E42CB}"/>
          </ac:spMkLst>
        </pc:spChg>
        <pc:spChg chg="del">
          <ac:chgData name="이승현" userId="ba2ba50f-118d-45f1-8572-edf4dd019973" providerId="ADAL" clId="{61DC9DB2-2FFD-49E3-A059-399DF9A7BEEA}" dt="2022-10-12T05:31:22.756" v="42" actId="478"/>
          <ac:spMkLst>
            <pc:docMk/>
            <pc:sldMk cId="3199783769" sldId="257"/>
            <ac:spMk id="22" creationId="{FC9340C9-80C9-0A12-910C-0D2B41E2897A}"/>
          </ac:spMkLst>
        </pc:spChg>
        <pc:spChg chg="del">
          <ac:chgData name="이승현" userId="ba2ba50f-118d-45f1-8572-edf4dd019973" providerId="ADAL" clId="{61DC9DB2-2FFD-49E3-A059-399DF9A7BEEA}" dt="2022-10-12T05:31:22.756" v="42" actId="478"/>
          <ac:spMkLst>
            <pc:docMk/>
            <pc:sldMk cId="3199783769" sldId="257"/>
            <ac:spMk id="23" creationId="{432D5F42-F002-4D8D-0DB3-D4DEFB55D20D}"/>
          </ac:spMkLst>
        </pc:spChg>
        <pc:spChg chg="del">
          <ac:chgData name="이승현" userId="ba2ba50f-118d-45f1-8572-edf4dd019973" providerId="ADAL" clId="{61DC9DB2-2FFD-49E3-A059-399DF9A7BEEA}" dt="2022-10-12T05:31:22.756" v="42" actId="478"/>
          <ac:spMkLst>
            <pc:docMk/>
            <pc:sldMk cId="3199783769" sldId="257"/>
            <ac:spMk id="25" creationId="{9EA0EF8A-90C4-D99D-28FC-5D60E3DDCC11}"/>
          </ac:spMkLst>
        </pc:spChg>
        <pc:spChg chg="del">
          <ac:chgData name="이승현" userId="ba2ba50f-118d-45f1-8572-edf4dd019973" providerId="ADAL" clId="{61DC9DB2-2FFD-49E3-A059-399DF9A7BEEA}" dt="2022-10-12T05:31:22.756" v="42" actId="478"/>
          <ac:spMkLst>
            <pc:docMk/>
            <pc:sldMk cId="3199783769" sldId="257"/>
            <ac:spMk id="27" creationId="{3103DCD6-ADFC-C1CA-73E8-2BA8BA8453EB}"/>
          </ac:spMkLst>
        </pc:spChg>
        <pc:spChg chg="del">
          <ac:chgData name="이승현" userId="ba2ba50f-118d-45f1-8572-edf4dd019973" providerId="ADAL" clId="{61DC9DB2-2FFD-49E3-A059-399DF9A7BEEA}" dt="2022-10-12T05:31:22.756" v="42" actId="478"/>
          <ac:spMkLst>
            <pc:docMk/>
            <pc:sldMk cId="3199783769" sldId="257"/>
            <ac:spMk id="29" creationId="{809BDCC2-FC80-20BE-E629-C34A110D3C78}"/>
          </ac:spMkLst>
        </pc:spChg>
        <pc:spChg chg="del">
          <ac:chgData name="이승현" userId="ba2ba50f-118d-45f1-8572-edf4dd019973" providerId="ADAL" clId="{61DC9DB2-2FFD-49E3-A059-399DF9A7BEEA}" dt="2022-10-12T05:31:27.182" v="45" actId="478"/>
          <ac:spMkLst>
            <pc:docMk/>
            <pc:sldMk cId="3199783769" sldId="257"/>
            <ac:spMk id="31" creationId="{3CDD358B-4A45-361F-5C2B-84B2216BF05B}"/>
          </ac:spMkLst>
        </pc:spChg>
        <pc:spChg chg="del">
          <ac:chgData name="이승현" userId="ba2ba50f-118d-45f1-8572-edf4dd019973" providerId="ADAL" clId="{61DC9DB2-2FFD-49E3-A059-399DF9A7BEEA}" dt="2022-10-12T05:31:27.182" v="45" actId="478"/>
          <ac:spMkLst>
            <pc:docMk/>
            <pc:sldMk cId="3199783769" sldId="257"/>
            <ac:spMk id="32" creationId="{7B035B8A-F60A-C0CA-D27D-734267529079}"/>
          </ac:spMkLst>
        </pc:spChg>
        <pc:spChg chg="del">
          <ac:chgData name="이승현" userId="ba2ba50f-118d-45f1-8572-edf4dd019973" providerId="ADAL" clId="{61DC9DB2-2FFD-49E3-A059-399DF9A7BEEA}" dt="2022-10-12T05:31:27.182" v="45" actId="478"/>
          <ac:spMkLst>
            <pc:docMk/>
            <pc:sldMk cId="3199783769" sldId="257"/>
            <ac:spMk id="34" creationId="{74DDB801-FE35-D509-FDE8-BD3177F2EE54}"/>
          </ac:spMkLst>
        </pc:spChg>
        <pc:spChg chg="del">
          <ac:chgData name="이승현" userId="ba2ba50f-118d-45f1-8572-edf4dd019973" providerId="ADAL" clId="{61DC9DB2-2FFD-49E3-A059-399DF9A7BEEA}" dt="2022-10-12T05:31:27.182" v="45" actId="478"/>
          <ac:spMkLst>
            <pc:docMk/>
            <pc:sldMk cId="3199783769" sldId="257"/>
            <ac:spMk id="36" creationId="{03D6333C-E3A4-0458-AE1D-EE69402E9357}"/>
          </ac:spMkLst>
        </pc:spChg>
        <pc:spChg chg="del">
          <ac:chgData name="이승현" userId="ba2ba50f-118d-45f1-8572-edf4dd019973" providerId="ADAL" clId="{61DC9DB2-2FFD-49E3-A059-399DF9A7BEEA}" dt="2022-10-12T05:31:27.182" v="45" actId="478"/>
          <ac:spMkLst>
            <pc:docMk/>
            <pc:sldMk cId="3199783769" sldId="257"/>
            <ac:spMk id="38" creationId="{34FA2282-E6AB-4467-AB4C-B1A3E379EFF1}"/>
          </ac:spMkLst>
        </pc:spChg>
        <pc:spChg chg="del">
          <ac:chgData name="이승현" userId="ba2ba50f-118d-45f1-8572-edf4dd019973" providerId="ADAL" clId="{61DC9DB2-2FFD-49E3-A059-399DF9A7BEEA}" dt="2022-10-12T05:31:27.182" v="45" actId="478"/>
          <ac:spMkLst>
            <pc:docMk/>
            <pc:sldMk cId="3199783769" sldId="257"/>
            <ac:spMk id="40" creationId="{5C838893-67AC-CB4A-A341-2E41D64BC0CE}"/>
          </ac:spMkLst>
        </pc:spChg>
        <pc:spChg chg="del">
          <ac:chgData name="이승현" userId="ba2ba50f-118d-45f1-8572-edf4dd019973" providerId="ADAL" clId="{61DC9DB2-2FFD-49E3-A059-399DF9A7BEEA}" dt="2022-10-12T05:31:22.756" v="42" actId="478"/>
          <ac:spMkLst>
            <pc:docMk/>
            <pc:sldMk cId="3199783769" sldId="257"/>
            <ac:spMk id="42" creationId="{7AE91D14-6012-33F5-65D4-927C282466CF}"/>
          </ac:spMkLst>
        </pc:spChg>
        <pc:spChg chg="del">
          <ac:chgData name="이승현" userId="ba2ba50f-118d-45f1-8572-edf4dd019973" providerId="ADAL" clId="{61DC9DB2-2FFD-49E3-A059-399DF9A7BEEA}" dt="2022-10-12T05:31:22.756" v="42" actId="478"/>
          <ac:spMkLst>
            <pc:docMk/>
            <pc:sldMk cId="3199783769" sldId="257"/>
            <ac:spMk id="43" creationId="{6C01BE2D-0500-9620-87B1-3FA918135BAD}"/>
          </ac:spMkLst>
        </pc:spChg>
        <pc:spChg chg="del">
          <ac:chgData name="이승현" userId="ba2ba50f-118d-45f1-8572-edf4dd019973" providerId="ADAL" clId="{61DC9DB2-2FFD-49E3-A059-399DF9A7BEEA}" dt="2022-10-12T05:31:22.756" v="42" actId="478"/>
          <ac:spMkLst>
            <pc:docMk/>
            <pc:sldMk cId="3199783769" sldId="257"/>
            <ac:spMk id="45" creationId="{82938FFB-C434-BFAE-4A2A-F7AFF9B645C5}"/>
          </ac:spMkLst>
        </pc:spChg>
        <pc:spChg chg="del">
          <ac:chgData name="이승현" userId="ba2ba50f-118d-45f1-8572-edf4dd019973" providerId="ADAL" clId="{61DC9DB2-2FFD-49E3-A059-399DF9A7BEEA}" dt="2022-10-12T05:31:22.756" v="42" actId="478"/>
          <ac:spMkLst>
            <pc:docMk/>
            <pc:sldMk cId="3199783769" sldId="257"/>
            <ac:spMk id="47" creationId="{44DE1B9A-34BE-926F-95B0-235B356C416D}"/>
          </ac:spMkLst>
        </pc:spChg>
        <pc:spChg chg="del">
          <ac:chgData name="이승현" userId="ba2ba50f-118d-45f1-8572-edf4dd019973" providerId="ADAL" clId="{61DC9DB2-2FFD-49E3-A059-399DF9A7BEEA}" dt="2022-10-12T05:31:22.756" v="42" actId="478"/>
          <ac:spMkLst>
            <pc:docMk/>
            <pc:sldMk cId="3199783769" sldId="257"/>
            <ac:spMk id="49" creationId="{9AECDBB2-B3B9-52D6-BF25-EC92A835A98C}"/>
          </ac:spMkLst>
        </pc:spChg>
        <pc:spChg chg="del">
          <ac:chgData name="이승현" userId="ba2ba50f-118d-45f1-8572-edf4dd019973" providerId="ADAL" clId="{61DC9DB2-2FFD-49E3-A059-399DF9A7BEEA}" dt="2022-10-12T05:31:22.756" v="42" actId="478"/>
          <ac:spMkLst>
            <pc:docMk/>
            <pc:sldMk cId="3199783769" sldId="257"/>
            <ac:spMk id="51" creationId="{D60EC129-6EF3-EA07-1880-89A6A1CB1E0D}"/>
          </ac:spMkLst>
        </pc:spChg>
        <pc:spChg chg="add mod">
          <ac:chgData name="이승현" userId="ba2ba50f-118d-45f1-8572-edf4dd019973" providerId="ADAL" clId="{61DC9DB2-2FFD-49E3-A059-399DF9A7BEEA}" dt="2022-10-12T05:37:48.949" v="121" actId="1076"/>
          <ac:spMkLst>
            <pc:docMk/>
            <pc:sldMk cId="3199783769" sldId="257"/>
            <ac:spMk id="53" creationId="{605430B4-5834-8BA0-AC05-529CF3C3BE4F}"/>
          </ac:spMkLst>
        </pc:spChg>
        <pc:spChg chg="add del">
          <ac:chgData name="이승현" userId="ba2ba50f-118d-45f1-8572-edf4dd019973" providerId="ADAL" clId="{61DC9DB2-2FFD-49E3-A059-399DF9A7BEEA}" dt="2022-10-12T05:34:44.778" v="73" actId="478"/>
          <ac:spMkLst>
            <pc:docMk/>
            <pc:sldMk cId="3199783769" sldId="257"/>
            <ac:spMk id="54" creationId="{ECBC80F1-2325-0F51-7ADF-5A8DA45FD22D}"/>
          </ac:spMkLst>
        </pc:spChg>
        <pc:spChg chg="add mod">
          <ac:chgData name="이승현" userId="ba2ba50f-118d-45f1-8572-edf4dd019973" providerId="ADAL" clId="{61DC9DB2-2FFD-49E3-A059-399DF9A7BEEA}" dt="2022-10-12T05:37:48.949" v="121" actId="1076"/>
          <ac:spMkLst>
            <pc:docMk/>
            <pc:sldMk cId="3199783769" sldId="257"/>
            <ac:spMk id="55" creationId="{78329C40-6470-B472-31DF-A982B746EE33}"/>
          </ac:spMkLst>
        </pc:spChg>
        <pc:spChg chg="del">
          <ac:chgData name="이승현" userId="ba2ba50f-118d-45f1-8572-edf4dd019973" providerId="ADAL" clId="{61DC9DB2-2FFD-49E3-A059-399DF9A7BEEA}" dt="2022-10-12T05:31:22.756" v="42" actId="478"/>
          <ac:spMkLst>
            <pc:docMk/>
            <pc:sldMk cId="3199783769" sldId="257"/>
            <ac:spMk id="58" creationId="{927308F8-C8A6-7D90-C080-9D5B3CBC2B4F}"/>
          </ac:spMkLst>
        </pc:spChg>
        <pc:spChg chg="add del">
          <ac:chgData name="이승현" userId="ba2ba50f-118d-45f1-8572-edf4dd019973" providerId="ADAL" clId="{61DC9DB2-2FFD-49E3-A059-399DF9A7BEEA}" dt="2022-10-12T05:35:59.565" v="93" actId="478"/>
          <ac:spMkLst>
            <pc:docMk/>
            <pc:sldMk cId="3199783769" sldId="257"/>
            <ac:spMk id="60" creationId="{39CC89FB-4928-52D6-B47B-FD5AA76AE5BE}"/>
          </ac:spMkLst>
        </pc:spChg>
        <pc:spChg chg="add mod">
          <ac:chgData name="이승현" userId="ba2ba50f-118d-45f1-8572-edf4dd019973" providerId="ADAL" clId="{61DC9DB2-2FFD-49E3-A059-399DF9A7BEEA}" dt="2022-10-12T05:37:48.949" v="121" actId="1076"/>
          <ac:spMkLst>
            <pc:docMk/>
            <pc:sldMk cId="3199783769" sldId="257"/>
            <ac:spMk id="61" creationId="{9403BD96-FF9F-01C9-4CA8-307578AD07D5}"/>
          </ac:spMkLst>
        </pc:spChg>
        <pc:spChg chg="del">
          <ac:chgData name="이승현" userId="ba2ba50f-118d-45f1-8572-edf4dd019973" providerId="ADAL" clId="{61DC9DB2-2FFD-49E3-A059-399DF9A7BEEA}" dt="2022-10-12T05:31:22.756" v="42" actId="478"/>
          <ac:spMkLst>
            <pc:docMk/>
            <pc:sldMk cId="3199783769" sldId="257"/>
            <ac:spMk id="64" creationId="{D7BD0DB6-2A68-B500-3DF3-B23668F4DD31}"/>
          </ac:spMkLst>
        </pc:spChg>
        <pc:spChg chg="del">
          <ac:chgData name="이승현" userId="ba2ba50f-118d-45f1-8572-edf4dd019973" providerId="ADAL" clId="{61DC9DB2-2FFD-49E3-A059-399DF9A7BEEA}" dt="2022-10-12T05:31:22.756" v="42" actId="478"/>
          <ac:spMkLst>
            <pc:docMk/>
            <pc:sldMk cId="3199783769" sldId="257"/>
            <ac:spMk id="65" creationId="{23B0EB12-4BEA-8CEB-1B21-1406E4D228FE}"/>
          </ac:spMkLst>
        </pc:spChg>
        <pc:spChg chg="del">
          <ac:chgData name="이승현" userId="ba2ba50f-118d-45f1-8572-edf4dd019973" providerId="ADAL" clId="{61DC9DB2-2FFD-49E3-A059-399DF9A7BEEA}" dt="2022-10-12T05:31:22.756" v="42" actId="478"/>
          <ac:spMkLst>
            <pc:docMk/>
            <pc:sldMk cId="3199783769" sldId="257"/>
            <ac:spMk id="67" creationId="{668BF4D4-85B5-A2E0-DA27-7A1DCA4A6A11}"/>
          </ac:spMkLst>
        </pc:spChg>
        <pc:spChg chg="del">
          <ac:chgData name="이승현" userId="ba2ba50f-118d-45f1-8572-edf4dd019973" providerId="ADAL" clId="{61DC9DB2-2FFD-49E3-A059-399DF9A7BEEA}" dt="2022-10-12T05:31:22.756" v="42" actId="478"/>
          <ac:spMkLst>
            <pc:docMk/>
            <pc:sldMk cId="3199783769" sldId="257"/>
            <ac:spMk id="69" creationId="{57B5C6E9-4E25-A031-DD0C-3A7CAEA03E76}"/>
          </ac:spMkLst>
        </pc:spChg>
        <pc:spChg chg="del">
          <ac:chgData name="이승현" userId="ba2ba50f-118d-45f1-8572-edf4dd019973" providerId="ADAL" clId="{61DC9DB2-2FFD-49E3-A059-399DF9A7BEEA}" dt="2022-10-12T05:31:22.756" v="42" actId="478"/>
          <ac:spMkLst>
            <pc:docMk/>
            <pc:sldMk cId="3199783769" sldId="257"/>
            <ac:spMk id="71" creationId="{630BB3A5-C6B0-D3C3-02D8-82223E49E911}"/>
          </ac:spMkLst>
        </pc:spChg>
        <pc:spChg chg="del">
          <ac:chgData name="이승현" userId="ba2ba50f-118d-45f1-8572-edf4dd019973" providerId="ADAL" clId="{61DC9DB2-2FFD-49E3-A059-399DF9A7BEEA}" dt="2022-10-12T05:31:22.756" v="42" actId="478"/>
          <ac:spMkLst>
            <pc:docMk/>
            <pc:sldMk cId="3199783769" sldId="257"/>
            <ac:spMk id="73" creationId="{3662979E-56FA-4C1B-3F19-323D5E05ACDB}"/>
          </ac:spMkLst>
        </pc:spChg>
        <pc:spChg chg="del">
          <ac:chgData name="이승현" userId="ba2ba50f-118d-45f1-8572-edf4dd019973" providerId="ADAL" clId="{61DC9DB2-2FFD-49E3-A059-399DF9A7BEEA}" dt="2022-10-12T05:31:22.756" v="42" actId="478"/>
          <ac:spMkLst>
            <pc:docMk/>
            <pc:sldMk cId="3199783769" sldId="257"/>
            <ac:spMk id="75" creationId="{CEA37FA5-1A4B-9E53-1803-945BDC988B5B}"/>
          </ac:spMkLst>
        </pc:spChg>
        <pc:spChg chg="del">
          <ac:chgData name="이승현" userId="ba2ba50f-118d-45f1-8572-edf4dd019973" providerId="ADAL" clId="{61DC9DB2-2FFD-49E3-A059-399DF9A7BEEA}" dt="2022-10-12T05:31:22.756" v="42" actId="478"/>
          <ac:spMkLst>
            <pc:docMk/>
            <pc:sldMk cId="3199783769" sldId="257"/>
            <ac:spMk id="77" creationId="{1E8F58D8-75EE-5B6C-016F-5FB245716DE3}"/>
          </ac:spMkLst>
        </pc:spChg>
        <pc:spChg chg="add mod">
          <ac:chgData name="이승현" userId="ba2ba50f-118d-45f1-8572-edf4dd019973" providerId="ADAL" clId="{61DC9DB2-2FFD-49E3-A059-399DF9A7BEEA}" dt="2022-10-12T05:37:48.949" v="121" actId="1076"/>
          <ac:spMkLst>
            <pc:docMk/>
            <pc:sldMk cId="3199783769" sldId="257"/>
            <ac:spMk id="78" creationId="{C2793EEB-6E47-23B7-60CF-624197F1D720}"/>
          </ac:spMkLst>
        </pc:spChg>
        <pc:spChg chg="add mod">
          <ac:chgData name="이승현" userId="ba2ba50f-118d-45f1-8572-edf4dd019973" providerId="ADAL" clId="{61DC9DB2-2FFD-49E3-A059-399DF9A7BEEA}" dt="2022-10-12T05:37:48.949" v="121" actId="1076"/>
          <ac:spMkLst>
            <pc:docMk/>
            <pc:sldMk cId="3199783769" sldId="257"/>
            <ac:spMk id="79" creationId="{DAC585F6-33D6-31DA-FE74-F8C8FA01C311}"/>
          </ac:spMkLst>
        </pc:spChg>
        <pc:spChg chg="add del mod">
          <ac:chgData name="이승현" userId="ba2ba50f-118d-45f1-8572-edf4dd019973" providerId="ADAL" clId="{61DC9DB2-2FFD-49E3-A059-399DF9A7BEEA}" dt="2022-10-12T05:37:01.207" v="107" actId="478"/>
          <ac:spMkLst>
            <pc:docMk/>
            <pc:sldMk cId="3199783769" sldId="257"/>
            <ac:spMk id="82" creationId="{A31F9448-D71C-460A-2911-252B1BEB47AE}"/>
          </ac:spMkLst>
        </pc:spChg>
        <pc:spChg chg="add mod">
          <ac:chgData name="이승현" userId="ba2ba50f-118d-45f1-8572-edf4dd019973" providerId="ADAL" clId="{61DC9DB2-2FFD-49E3-A059-399DF9A7BEEA}" dt="2022-10-12T05:37:48.949" v="121" actId="1076"/>
          <ac:spMkLst>
            <pc:docMk/>
            <pc:sldMk cId="3199783769" sldId="257"/>
            <ac:spMk id="84" creationId="{431418CE-977C-CD7A-AB28-6FF10ED37633}"/>
          </ac:spMkLst>
        </pc:spChg>
        <pc:spChg chg="add mod">
          <ac:chgData name="이승현" userId="ba2ba50f-118d-45f1-8572-edf4dd019973" providerId="ADAL" clId="{61DC9DB2-2FFD-49E3-A059-399DF9A7BEEA}" dt="2022-10-12T05:37:48.949" v="121" actId="1076"/>
          <ac:spMkLst>
            <pc:docMk/>
            <pc:sldMk cId="3199783769" sldId="257"/>
            <ac:spMk id="86" creationId="{ABD658C8-A027-B190-5BBD-26D2634CB20F}"/>
          </ac:spMkLst>
        </pc:spChg>
        <pc:spChg chg="add mod">
          <ac:chgData name="이승현" userId="ba2ba50f-118d-45f1-8572-edf4dd019973" providerId="ADAL" clId="{61DC9DB2-2FFD-49E3-A059-399DF9A7BEEA}" dt="2022-10-12T05:37:48.949" v="121" actId="1076"/>
          <ac:spMkLst>
            <pc:docMk/>
            <pc:sldMk cId="3199783769" sldId="257"/>
            <ac:spMk id="88" creationId="{561B4674-FAD9-33E6-1220-89284074B29F}"/>
          </ac:spMkLst>
        </pc:spChg>
        <pc:spChg chg="add mod">
          <ac:chgData name="이승현" userId="ba2ba50f-118d-45f1-8572-edf4dd019973" providerId="ADAL" clId="{61DC9DB2-2FFD-49E3-A059-399DF9A7BEEA}" dt="2022-10-12T05:37:48.949" v="121" actId="1076"/>
          <ac:spMkLst>
            <pc:docMk/>
            <pc:sldMk cId="3199783769" sldId="257"/>
            <ac:spMk id="90" creationId="{3E039EF3-16D6-8ACE-7871-4CAD11ABB824}"/>
          </ac:spMkLst>
        </pc:spChg>
        <pc:spChg chg="add mod">
          <ac:chgData name="이승현" userId="ba2ba50f-118d-45f1-8572-edf4dd019973" providerId="ADAL" clId="{61DC9DB2-2FFD-49E3-A059-399DF9A7BEEA}" dt="2022-10-12T05:37:48.949" v="121" actId="1076"/>
          <ac:spMkLst>
            <pc:docMk/>
            <pc:sldMk cId="3199783769" sldId="257"/>
            <ac:spMk id="92" creationId="{93F975A1-A0E6-C339-44F3-F464DD84C23C}"/>
          </ac:spMkLst>
        </pc:spChg>
        <pc:spChg chg="add mod">
          <ac:chgData name="이승현" userId="ba2ba50f-118d-45f1-8572-edf4dd019973" providerId="ADAL" clId="{61DC9DB2-2FFD-49E3-A059-399DF9A7BEEA}" dt="2022-10-12T05:37:48.949" v="121" actId="1076"/>
          <ac:spMkLst>
            <pc:docMk/>
            <pc:sldMk cId="3199783769" sldId="257"/>
            <ac:spMk id="94" creationId="{B8231070-BC51-F1FC-3E7D-1F0EC069E23D}"/>
          </ac:spMkLst>
        </pc:spChg>
        <pc:spChg chg="add mod">
          <ac:chgData name="이승현" userId="ba2ba50f-118d-45f1-8572-edf4dd019973" providerId="ADAL" clId="{61DC9DB2-2FFD-49E3-A059-399DF9A7BEEA}" dt="2022-10-12T05:37:48.949" v="121" actId="1076"/>
          <ac:spMkLst>
            <pc:docMk/>
            <pc:sldMk cId="3199783769" sldId="257"/>
            <ac:spMk id="96" creationId="{A5D45BBC-6BDF-DA94-F149-18EA12B0A0C3}"/>
          </ac:spMkLst>
        </pc:spChg>
        <pc:spChg chg="add mod">
          <ac:chgData name="이승현" userId="ba2ba50f-118d-45f1-8572-edf4dd019973" providerId="ADAL" clId="{61DC9DB2-2FFD-49E3-A059-399DF9A7BEEA}" dt="2022-10-12T05:37:48.949" v="121" actId="1076"/>
          <ac:spMkLst>
            <pc:docMk/>
            <pc:sldMk cId="3199783769" sldId="257"/>
            <ac:spMk id="98" creationId="{54518432-FC8B-F23C-022B-1C735F5F70AA}"/>
          </ac:spMkLst>
        </pc:spChg>
        <pc:spChg chg="add mod">
          <ac:chgData name="이승현" userId="ba2ba50f-118d-45f1-8572-edf4dd019973" providerId="ADAL" clId="{61DC9DB2-2FFD-49E3-A059-399DF9A7BEEA}" dt="2022-10-12T05:37:48.949" v="121" actId="1076"/>
          <ac:spMkLst>
            <pc:docMk/>
            <pc:sldMk cId="3199783769" sldId="257"/>
            <ac:spMk id="107" creationId="{9AE09738-8CE1-2DB0-513D-001E7A5197AD}"/>
          </ac:spMkLst>
        </pc:spChg>
        <pc:spChg chg="del">
          <ac:chgData name="이승현" userId="ba2ba50f-118d-45f1-8572-edf4dd019973" providerId="ADAL" clId="{61DC9DB2-2FFD-49E3-A059-399DF9A7BEEA}" dt="2022-10-12T05:31:22.756" v="42" actId="478"/>
          <ac:spMkLst>
            <pc:docMk/>
            <pc:sldMk cId="3199783769" sldId="257"/>
            <ac:spMk id="118" creationId="{D2C9855A-7EC5-1141-2649-2CD79C9E0A4E}"/>
          </ac:spMkLst>
        </pc:spChg>
        <pc:spChg chg="del">
          <ac:chgData name="이승현" userId="ba2ba50f-118d-45f1-8572-edf4dd019973" providerId="ADAL" clId="{61DC9DB2-2FFD-49E3-A059-399DF9A7BEEA}" dt="2022-10-12T05:31:22.756" v="42" actId="478"/>
          <ac:spMkLst>
            <pc:docMk/>
            <pc:sldMk cId="3199783769" sldId="257"/>
            <ac:spMk id="119" creationId="{CF918F62-AF21-D6D3-09B3-77400905793F}"/>
          </ac:spMkLst>
        </pc:spChg>
        <pc:spChg chg="del">
          <ac:chgData name="이승현" userId="ba2ba50f-118d-45f1-8572-edf4dd019973" providerId="ADAL" clId="{61DC9DB2-2FFD-49E3-A059-399DF9A7BEEA}" dt="2022-10-12T05:31:22.756" v="42" actId="478"/>
          <ac:spMkLst>
            <pc:docMk/>
            <pc:sldMk cId="3199783769" sldId="257"/>
            <ac:spMk id="121" creationId="{B128D9EF-85D7-7777-49D6-4265829359DA}"/>
          </ac:spMkLst>
        </pc:spChg>
        <pc:spChg chg="del">
          <ac:chgData name="이승현" userId="ba2ba50f-118d-45f1-8572-edf4dd019973" providerId="ADAL" clId="{61DC9DB2-2FFD-49E3-A059-399DF9A7BEEA}" dt="2022-10-12T05:31:22.756" v="42" actId="478"/>
          <ac:spMkLst>
            <pc:docMk/>
            <pc:sldMk cId="3199783769" sldId="257"/>
            <ac:spMk id="123" creationId="{25761996-69AF-5C9A-2B7D-E7254471D641}"/>
          </ac:spMkLst>
        </pc:spChg>
        <pc:spChg chg="del">
          <ac:chgData name="이승현" userId="ba2ba50f-118d-45f1-8572-edf4dd019973" providerId="ADAL" clId="{61DC9DB2-2FFD-49E3-A059-399DF9A7BEEA}" dt="2022-10-12T05:31:22.756" v="42" actId="478"/>
          <ac:spMkLst>
            <pc:docMk/>
            <pc:sldMk cId="3199783769" sldId="257"/>
            <ac:spMk id="125" creationId="{C60FE5E5-12DA-DF3B-5F4D-82B06F8A9946}"/>
          </ac:spMkLst>
        </pc:spChg>
        <pc:spChg chg="del">
          <ac:chgData name="이승현" userId="ba2ba50f-118d-45f1-8572-edf4dd019973" providerId="ADAL" clId="{61DC9DB2-2FFD-49E3-A059-399DF9A7BEEA}" dt="2022-10-12T05:31:22.756" v="42" actId="478"/>
          <ac:spMkLst>
            <pc:docMk/>
            <pc:sldMk cId="3199783769" sldId="257"/>
            <ac:spMk id="127" creationId="{FA62C7E9-2BA7-04B5-17E7-C46D63010EEE}"/>
          </ac:spMkLst>
        </pc:spChg>
        <pc:spChg chg="del">
          <ac:chgData name="이승현" userId="ba2ba50f-118d-45f1-8572-edf4dd019973" providerId="ADAL" clId="{61DC9DB2-2FFD-49E3-A059-399DF9A7BEEA}" dt="2022-10-12T05:31:22.756" v="42" actId="478"/>
          <ac:spMkLst>
            <pc:docMk/>
            <pc:sldMk cId="3199783769" sldId="257"/>
            <ac:spMk id="129" creationId="{A5178D28-AB17-62BE-7F3D-86542E8127EB}"/>
          </ac:spMkLst>
        </pc:spChg>
        <pc:spChg chg="del">
          <ac:chgData name="이승현" userId="ba2ba50f-118d-45f1-8572-edf4dd019973" providerId="ADAL" clId="{61DC9DB2-2FFD-49E3-A059-399DF9A7BEEA}" dt="2022-10-12T05:31:22.756" v="42" actId="478"/>
          <ac:spMkLst>
            <pc:docMk/>
            <pc:sldMk cId="3199783769" sldId="257"/>
            <ac:spMk id="131" creationId="{27E2F427-A2D8-37DF-CCA7-6BF827518B62}"/>
          </ac:spMkLst>
        </pc:spChg>
        <pc:spChg chg="del">
          <ac:chgData name="이승현" userId="ba2ba50f-118d-45f1-8572-edf4dd019973" providerId="ADAL" clId="{61DC9DB2-2FFD-49E3-A059-399DF9A7BEEA}" dt="2022-10-12T05:31:22.756" v="42" actId="478"/>
          <ac:spMkLst>
            <pc:docMk/>
            <pc:sldMk cId="3199783769" sldId="257"/>
            <ac:spMk id="133" creationId="{9A655823-C827-6B44-91E6-07AA814E7071}"/>
          </ac:spMkLst>
        </pc:spChg>
        <pc:spChg chg="del">
          <ac:chgData name="이승현" userId="ba2ba50f-118d-45f1-8572-edf4dd019973" providerId="ADAL" clId="{61DC9DB2-2FFD-49E3-A059-399DF9A7BEEA}" dt="2022-10-12T05:31:22.756" v="42" actId="478"/>
          <ac:spMkLst>
            <pc:docMk/>
            <pc:sldMk cId="3199783769" sldId="257"/>
            <ac:spMk id="137" creationId="{71DEDDBB-90E3-0965-48FF-98C43AC358AF}"/>
          </ac:spMkLst>
        </pc:spChg>
        <pc:spChg chg="del">
          <ac:chgData name="이승현" userId="ba2ba50f-118d-45f1-8572-edf4dd019973" providerId="ADAL" clId="{61DC9DB2-2FFD-49E3-A059-399DF9A7BEEA}" dt="2022-10-12T05:31:22.756" v="42" actId="478"/>
          <ac:spMkLst>
            <pc:docMk/>
            <pc:sldMk cId="3199783769" sldId="257"/>
            <ac:spMk id="138" creationId="{A62F5DD7-631C-EF52-752A-B22E02AEF274}"/>
          </ac:spMkLst>
        </pc:spChg>
        <pc:spChg chg="del">
          <ac:chgData name="이승현" userId="ba2ba50f-118d-45f1-8572-edf4dd019973" providerId="ADAL" clId="{61DC9DB2-2FFD-49E3-A059-399DF9A7BEEA}" dt="2022-10-12T05:31:22.756" v="42" actId="478"/>
          <ac:spMkLst>
            <pc:docMk/>
            <pc:sldMk cId="3199783769" sldId="257"/>
            <ac:spMk id="140" creationId="{82404C2C-A351-ED88-6374-FE2E621C2973}"/>
          </ac:spMkLst>
        </pc:spChg>
        <pc:spChg chg="del">
          <ac:chgData name="이승현" userId="ba2ba50f-118d-45f1-8572-edf4dd019973" providerId="ADAL" clId="{61DC9DB2-2FFD-49E3-A059-399DF9A7BEEA}" dt="2022-10-12T05:31:22.756" v="42" actId="478"/>
          <ac:spMkLst>
            <pc:docMk/>
            <pc:sldMk cId="3199783769" sldId="257"/>
            <ac:spMk id="142" creationId="{89AF6B56-4C8B-ACEE-4337-2F18B56B9054}"/>
          </ac:spMkLst>
        </pc:spChg>
        <pc:spChg chg="del">
          <ac:chgData name="이승현" userId="ba2ba50f-118d-45f1-8572-edf4dd019973" providerId="ADAL" clId="{61DC9DB2-2FFD-49E3-A059-399DF9A7BEEA}" dt="2022-10-12T05:31:22.756" v="42" actId="478"/>
          <ac:spMkLst>
            <pc:docMk/>
            <pc:sldMk cId="3199783769" sldId="257"/>
            <ac:spMk id="144" creationId="{37EFD50A-AB5D-E026-F94C-8668A9D2D203}"/>
          </ac:spMkLst>
        </pc:spChg>
        <pc:spChg chg="del">
          <ac:chgData name="이승현" userId="ba2ba50f-118d-45f1-8572-edf4dd019973" providerId="ADAL" clId="{61DC9DB2-2FFD-49E3-A059-399DF9A7BEEA}" dt="2022-10-12T05:31:22.756" v="42" actId="478"/>
          <ac:spMkLst>
            <pc:docMk/>
            <pc:sldMk cId="3199783769" sldId="257"/>
            <ac:spMk id="146" creationId="{5AA13116-F014-21B7-58A7-FFED120EC0E0}"/>
          </ac:spMkLst>
        </pc:spChg>
        <pc:spChg chg="del">
          <ac:chgData name="이승현" userId="ba2ba50f-118d-45f1-8572-edf4dd019973" providerId="ADAL" clId="{61DC9DB2-2FFD-49E3-A059-399DF9A7BEEA}" dt="2022-10-12T05:31:22.756" v="42" actId="478"/>
          <ac:spMkLst>
            <pc:docMk/>
            <pc:sldMk cId="3199783769" sldId="257"/>
            <ac:spMk id="148" creationId="{C88647C4-5E19-920D-185B-5AEFB7387074}"/>
          </ac:spMkLst>
        </pc:spChg>
        <pc:spChg chg="del">
          <ac:chgData name="이승현" userId="ba2ba50f-118d-45f1-8572-edf4dd019973" providerId="ADAL" clId="{61DC9DB2-2FFD-49E3-A059-399DF9A7BEEA}" dt="2022-10-12T05:31:22.756" v="42" actId="478"/>
          <ac:spMkLst>
            <pc:docMk/>
            <pc:sldMk cId="3199783769" sldId="257"/>
            <ac:spMk id="150" creationId="{9966B914-0024-C47F-59E9-8B6339F2871D}"/>
          </ac:spMkLst>
        </pc:spChg>
        <pc:spChg chg="del">
          <ac:chgData name="이승현" userId="ba2ba50f-118d-45f1-8572-edf4dd019973" providerId="ADAL" clId="{61DC9DB2-2FFD-49E3-A059-399DF9A7BEEA}" dt="2022-10-12T05:31:22.756" v="42" actId="478"/>
          <ac:spMkLst>
            <pc:docMk/>
            <pc:sldMk cId="3199783769" sldId="257"/>
            <ac:spMk id="152" creationId="{CE4789BE-5929-DD3A-E4EF-950F7BBD1F80}"/>
          </ac:spMkLst>
        </pc:spChg>
        <pc:spChg chg="del">
          <ac:chgData name="이승현" userId="ba2ba50f-118d-45f1-8572-edf4dd019973" providerId="ADAL" clId="{61DC9DB2-2FFD-49E3-A059-399DF9A7BEEA}" dt="2022-10-12T05:31:22.756" v="42" actId="478"/>
          <ac:spMkLst>
            <pc:docMk/>
            <pc:sldMk cId="3199783769" sldId="257"/>
            <ac:spMk id="154" creationId="{0195E6E1-92A4-71CD-8576-F6CD7EEC9A43}"/>
          </ac:spMkLst>
        </pc:spChg>
        <pc:spChg chg="mod">
          <ac:chgData name="이승현" userId="ba2ba50f-118d-45f1-8572-edf4dd019973" providerId="ADAL" clId="{61DC9DB2-2FFD-49E3-A059-399DF9A7BEEA}" dt="2022-10-12T05:37:48.949" v="121" actId="1076"/>
          <ac:spMkLst>
            <pc:docMk/>
            <pc:sldMk cId="3199783769" sldId="257"/>
            <ac:spMk id="158" creationId="{2BFA6669-E772-3A98-E584-5D4E6C85BD3F}"/>
          </ac:spMkLst>
        </pc:spChg>
        <pc:spChg chg="mod">
          <ac:chgData name="이승현" userId="ba2ba50f-118d-45f1-8572-edf4dd019973" providerId="ADAL" clId="{61DC9DB2-2FFD-49E3-A059-399DF9A7BEEA}" dt="2022-10-12T05:37:48.949" v="121" actId="1076"/>
          <ac:spMkLst>
            <pc:docMk/>
            <pc:sldMk cId="3199783769" sldId="257"/>
            <ac:spMk id="159" creationId="{230E06C1-E0E8-B95D-98D9-104FE8C622C7}"/>
          </ac:spMkLst>
        </pc:spChg>
        <pc:spChg chg="mod">
          <ac:chgData name="이승현" userId="ba2ba50f-118d-45f1-8572-edf4dd019973" providerId="ADAL" clId="{61DC9DB2-2FFD-49E3-A059-399DF9A7BEEA}" dt="2022-10-12T05:37:48.949" v="121" actId="1076"/>
          <ac:spMkLst>
            <pc:docMk/>
            <pc:sldMk cId="3199783769" sldId="257"/>
            <ac:spMk id="161" creationId="{BC6C190B-2C7B-D253-61E9-DDF2108648DC}"/>
          </ac:spMkLst>
        </pc:spChg>
        <pc:spChg chg="mod">
          <ac:chgData name="이승현" userId="ba2ba50f-118d-45f1-8572-edf4dd019973" providerId="ADAL" clId="{61DC9DB2-2FFD-49E3-A059-399DF9A7BEEA}" dt="2022-10-12T05:37:48.949" v="121" actId="1076"/>
          <ac:spMkLst>
            <pc:docMk/>
            <pc:sldMk cId="3199783769" sldId="257"/>
            <ac:spMk id="163" creationId="{A32E9463-0BA6-A9A7-0669-A531DB5ED95A}"/>
          </ac:spMkLst>
        </pc:spChg>
        <pc:spChg chg="mod">
          <ac:chgData name="이승현" userId="ba2ba50f-118d-45f1-8572-edf4dd019973" providerId="ADAL" clId="{61DC9DB2-2FFD-49E3-A059-399DF9A7BEEA}" dt="2022-10-12T05:37:48.949" v="121" actId="1076"/>
          <ac:spMkLst>
            <pc:docMk/>
            <pc:sldMk cId="3199783769" sldId="257"/>
            <ac:spMk id="165" creationId="{C09A2429-5F1A-1694-32FC-9A350D3D15CD}"/>
          </ac:spMkLst>
        </pc:spChg>
        <pc:spChg chg="mod">
          <ac:chgData name="이승현" userId="ba2ba50f-118d-45f1-8572-edf4dd019973" providerId="ADAL" clId="{61DC9DB2-2FFD-49E3-A059-399DF9A7BEEA}" dt="2022-10-12T05:37:48.949" v="121" actId="1076"/>
          <ac:spMkLst>
            <pc:docMk/>
            <pc:sldMk cId="3199783769" sldId="257"/>
            <ac:spMk id="167" creationId="{CA515276-5285-D216-BBB4-B9DCB60140F3}"/>
          </ac:spMkLst>
        </pc:spChg>
        <pc:spChg chg="mod">
          <ac:chgData name="이승현" userId="ba2ba50f-118d-45f1-8572-edf4dd019973" providerId="ADAL" clId="{61DC9DB2-2FFD-49E3-A059-399DF9A7BEEA}" dt="2022-10-12T05:37:48.949" v="121" actId="1076"/>
          <ac:spMkLst>
            <pc:docMk/>
            <pc:sldMk cId="3199783769" sldId="257"/>
            <ac:spMk id="169" creationId="{D9BE07E1-9223-162D-DC25-34F563A17948}"/>
          </ac:spMkLst>
        </pc:spChg>
        <pc:spChg chg="mod">
          <ac:chgData name="이승현" userId="ba2ba50f-118d-45f1-8572-edf4dd019973" providerId="ADAL" clId="{61DC9DB2-2FFD-49E3-A059-399DF9A7BEEA}" dt="2022-10-12T05:37:48.949" v="121" actId="1076"/>
          <ac:spMkLst>
            <pc:docMk/>
            <pc:sldMk cId="3199783769" sldId="257"/>
            <ac:spMk id="171" creationId="{A5AADFAC-F6D6-5F3C-2CA3-30699C2EFE3B}"/>
          </ac:spMkLst>
        </pc:spChg>
        <pc:spChg chg="mod">
          <ac:chgData name="이승현" userId="ba2ba50f-118d-45f1-8572-edf4dd019973" providerId="ADAL" clId="{61DC9DB2-2FFD-49E3-A059-399DF9A7BEEA}" dt="2022-10-12T05:37:48.949" v="121" actId="1076"/>
          <ac:spMkLst>
            <pc:docMk/>
            <pc:sldMk cId="3199783769" sldId="257"/>
            <ac:spMk id="173" creationId="{F0A64D24-A574-8668-BEA3-005F1BCD8B40}"/>
          </ac:spMkLst>
        </pc:spChg>
        <pc:spChg chg="mod">
          <ac:chgData name="이승현" userId="ba2ba50f-118d-45f1-8572-edf4dd019973" providerId="ADAL" clId="{61DC9DB2-2FFD-49E3-A059-399DF9A7BEEA}" dt="2022-10-12T05:37:48.949" v="121" actId="1076"/>
          <ac:spMkLst>
            <pc:docMk/>
            <pc:sldMk cId="3199783769" sldId="257"/>
            <ac:spMk id="175" creationId="{8FA35C51-60E8-A2FE-3976-8B8F97D6EDED}"/>
          </ac:spMkLst>
        </pc:spChg>
        <pc:spChg chg="mod">
          <ac:chgData name="이승현" userId="ba2ba50f-118d-45f1-8572-edf4dd019973" providerId="ADAL" clId="{61DC9DB2-2FFD-49E3-A059-399DF9A7BEEA}" dt="2022-10-12T05:37:48.949" v="121" actId="1076"/>
          <ac:spMkLst>
            <pc:docMk/>
            <pc:sldMk cId="3199783769" sldId="257"/>
            <ac:spMk id="177" creationId="{BD25419E-F179-9E00-9DD8-28E92624E655}"/>
          </ac:spMkLst>
        </pc:spChg>
        <pc:spChg chg="del">
          <ac:chgData name="이승현" userId="ba2ba50f-118d-45f1-8572-edf4dd019973" providerId="ADAL" clId="{61DC9DB2-2FFD-49E3-A059-399DF9A7BEEA}" dt="2022-10-12T05:31:22.756" v="42" actId="478"/>
          <ac:spMkLst>
            <pc:docMk/>
            <pc:sldMk cId="3199783769" sldId="257"/>
            <ac:spMk id="247" creationId="{B111BD41-C100-C862-AACB-2A9C40B8077B}"/>
          </ac:spMkLst>
        </pc:spChg>
        <pc:spChg chg="del">
          <ac:chgData name="이승현" userId="ba2ba50f-118d-45f1-8572-edf4dd019973" providerId="ADAL" clId="{61DC9DB2-2FFD-49E3-A059-399DF9A7BEEA}" dt="2022-10-12T05:31:22.756" v="42" actId="478"/>
          <ac:spMkLst>
            <pc:docMk/>
            <pc:sldMk cId="3199783769" sldId="257"/>
            <ac:spMk id="248" creationId="{D9963A13-B424-35C2-9E80-9BB4A4F00588}"/>
          </ac:spMkLst>
        </pc:spChg>
        <pc:spChg chg="del">
          <ac:chgData name="이승현" userId="ba2ba50f-118d-45f1-8572-edf4dd019973" providerId="ADAL" clId="{61DC9DB2-2FFD-49E3-A059-399DF9A7BEEA}" dt="2022-10-12T05:31:22.756" v="42" actId="478"/>
          <ac:spMkLst>
            <pc:docMk/>
            <pc:sldMk cId="3199783769" sldId="257"/>
            <ac:spMk id="249" creationId="{5176F465-D142-A7BA-E065-9A48A428C92D}"/>
          </ac:spMkLst>
        </pc:spChg>
        <pc:spChg chg="del">
          <ac:chgData name="이승현" userId="ba2ba50f-118d-45f1-8572-edf4dd019973" providerId="ADAL" clId="{61DC9DB2-2FFD-49E3-A059-399DF9A7BEEA}" dt="2022-10-12T05:31:22.756" v="42" actId="478"/>
          <ac:spMkLst>
            <pc:docMk/>
            <pc:sldMk cId="3199783769" sldId="257"/>
            <ac:spMk id="250" creationId="{115A715A-BFB8-76C6-3CA9-C369B164C5C4}"/>
          </ac:spMkLst>
        </pc:spChg>
        <pc:spChg chg="del">
          <ac:chgData name="이승현" userId="ba2ba50f-118d-45f1-8572-edf4dd019973" providerId="ADAL" clId="{61DC9DB2-2FFD-49E3-A059-399DF9A7BEEA}" dt="2022-10-12T05:31:22.756" v="42" actId="478"/>
          <ac:spMkLst>
            <pc:docMk/>
            <pc:sldMk cId="3199783769" sldId="257"/>
            <ac:spMk id="251" creationId="{B7C3BE8E-2DAA-D793-B61F-A6D57544A7DC}"/>
          </ac:spMkLst>
        </pc:spChg>
        <pc:spChg chg="del">
          <ac:chgData name="이승현" userId="ba2ba50f-118d-45f1-8572-edf4dd019973" providerId="ADAL" clId="{61DC9DB2-2FFD-49E3-A059-399DF9A7BEEA}" dt="2022-10-12T05:31:27.182" v="45" actId="478"/>
          <ac:spMkLst>
            <pc:docMk/>
            <pc:sldMk cId="3199783769" sldId="257"/>
            <ac:spMk id="252" creationId="{3F251CD4-BD53-AF87-D1CF-EAC9310C5C98}"/>
          </ac:spMkLst>
        </pc:spChg>
        <pc:spChg chg="del">
          <ac:chgData name="이승현" userId="ba2ba50f-118d-45f1-8572-edf4dd019973" providerId="ADAL" clId="{61DC9DB2-2FFD-49E3-A059-399DF9A7BEEA}" dt="2022-10-12T05:31:22.756" v="42" actId="478"/>
          <ac:spMkLst>
            <pc:docMk/>
            <pc:sldMk cId="3199783769" sldId="257"/>
            <ac:spMk id="253" creationId="{4667398B-8EB2-515C-2FB1-386BD789F813}"/>
          </ac:spMkLst>
        </pc:spChg>
        <pc:spChg chg="del">
          <ac:chgData name="이승현" userId="ba2ba50f-118d-45f1-8572-edf4dd019973" providerId="ADAL" clId="{61DC9DB2-2FFD-49E3-A059-399DF9A7BEEA}" dt="2022-10-12T05:31:22.756" v="42" actId="478"/>
          <ac:spMkLst>
            <pc:docMk/>
            <pc:sldMk cId="3199783769" sldId="257"/>
            <ac:spMk id="254" creationId="{31E2324E-F071-391D-FD3C-F856B231902D}"/>
          </ac:spMkLst>
        </pc:spChg>
        <pc:spChg chg="del">
          <ac:chgData name="이승현" userId="ba2ba50f-118d-45f1-8572-edf4dd019973" providerId="ADAL" clId="{61DC9DB2-2FFD-49E3-A059-399DF9A7BEEA}" dt="2022-10-12T05:31:22.756" v="42" actId="478"/>
          <ac:spMkLst>
            <pc:docMk/>
            <pc:sldMk cId="3199783769" sldId="257"/>
            <ac:spMk id="255" creationId="{D016614A-F662-EBC6-B7A4-A4ABA58DF54A}"/>
          </ac:spMkLst>
        </pc:spChg>
        <pc:spChg chg="del">
          <ac:chgData name="이승현" userId="ba2ba50f-118d-45f1-8572-edf4dd019973" providerId="ADAL" clId="{61DC9DB2-2FFD-49E3-A059-399DF9A7BEEA}" dt="2022-10-12T05:31:22.756" v="42" actId="478"/>
          <ac:spMkLst>
            <pc:docMk/>
            <pc:sldMk cId="3199783769" sldId="257"/>
            <ac:spMk id="256" creationId="{249963C2-4AA1-B7DE-B42E-5EE438AF75A8}"/>
          </ac:spMkLst>
        </pc:spChg>
        <pc:spChg chg="mod">
          <ac:chgData name="이승현" userId="ba2ba50f-118d-45f1-8572-edf4dd019973" providerId="ADAL" clId="{61DC9DB2-2FFD-49E3-A059-399DF9A7BEEA}" dt="2022-10-12T05:37:48.949" v="121" actId="1076"/>
          <ac:spMkLst>
            <pc:docMk/>
            <pc:sldMk cId="3199783769" sldId="257"/>
            <ac:spMk id="257" creationId="{62C752BC-0957-D724-4F3A-610F4BAC56CA}"/>
          </ac:spMkLst>
        </pc:spChg>
        <pc:cxnChg chg="add mod">
          <ac:chgData name="이승현" userId="ba2ba50f-118d-45f1-8572-edf4dd019973" providerId="ADAL" clId="{61DC9DB2-2FFD-49E3-A059-399DF9A7BEEA}" dt="2022-10-12T05:37:48.949" v="121" actId="1076"/>
          <ac:cxnSpMkLst>
            <pc:docMk/>
            <pc:sldMk cId="3199783769" sldId="257"/>
            <ac:cxnSpMk id="3" creationId="{8E5C0D55-02F8-DB01-02D2-D82DE732805E}"/>
          </ac:cxnSpMkLst>
        </pc:cxnChg>
        <pc:cxnChg chg="del mod">
          <ac:chgData name="이승현" userId="ba2ba50f-118d-45f1-8572-edf4dd019973" providerId="ADAL" clId="{61DC9DB2-2FFD-49E3-A059-399DF9A7BEEA}" dt="2022-10-12T05:31:22.756" v="42" actId="478"/>
          <ac:cxnSpMkLst>
            <pc:docMk/>
            <pc:sldMk cId="3199783769" sldId="257"/>
            <ac:cxnSpMk id="8" creationId="{607EB52D-628B-8B8F-9746-CBA747A3D444}"/>
          </ac:cxnSpMkLst>
        </pc:cxnChg>
        <pc:cxnChg chg="del mod">
          <ac:chgData name="이승현" userId="ba2ba50f-118d-45f1-8572-edf4dd019973" providerId="ADAL" clId="{61DC9DB2-2FFD-49E3-A059-399DF9A7BEEA}" dt="2022-10-12T05:31:22.756" v="42" actId="478"/>
          <ac:cxnSpMkLst>
            <pc:docMk/>
            <pc:sldMk cId="3199783769" sldId="257"/>
            <ac:cxnSpMk id="11" creationId="{78821180-626A-342D-2B78-73D0E876DF33}"/>
          </ac:cxnSpMkLst>
        </pc:cxnChg>
        <pc:cxnChg chg="del mod">
          <ac:chgData name="이승현" userId="ba2ba50f-118d-45f1-8572-edf4dd019973" providerId="ADAL" clId="{61DC9DB2-2FFD-49E3-A059-399DF9A7BEEA}" dt="2022-10-12T05:31:22.756" v="42" actId="478"/>
          <ac:cxnSpMkLst>
            <pc:docMk/>
            <pc:sldMk cId="3199783769" sldId="257"/>
            <ac:cxnSpMk id="14" creationId="{010979B1-C058-968A-64D1-04DC87C1588B}"/>
          </ac:cxnSpMkLst>
        </pc:cxnChg>
        <pc:cxnChg chg="del mod">
          <ac:chgData name="이승현" userId="ba2ba50f-118d-45f1-8572-edf4dd019973" providerId="ADAL" clId="{61DC9DB2-2FFD-49E3-A059-399DF9A7BEEA}" dt="2022-10-12T05:31:22.756" v="42" actId="478"/>
          <ac:cxnSpMkLst>
            <pc:docMk/>
            <pc:sldMk cId="3199783769" sldId="257"/>
            <ac:cxnSpMk id="17" creationId="{0C3BBED3-A66A-8487-6302-E7074FDBD3F8}"/>
          </ac:cxnSpMkLst>
        </pc:cxnChg>
        <pc:cxnChg chg="del mod">
          <ac:chgData name="이승현" userId="ba2ba50f-118d-45f1-8572-edf4dd019973" providerId="ADAL" clId="{61DC9DB2-2FFD-49E3-A059-399DF9A7BEEA}" dt="2022-10-12T05:31:22.756" v="42" actId="478"/>
          <ac:cxnSpMkLst>
            <pc:docMk/>
            <pc:sldMk cId="3199783769" sldId="257"/>
            <ac:cxnSpMk id="19" creationId="{511D02CD-AA34-A57C-122E-B142E17379C7}"/>
          </ac:cxnSpMkLst>
        </pc:cxnChg>
        <pc:cxnChg chg="del">
          <ac:chgData name="이승현" userId="ba2ba50f-118d-45f1-8572-edf4dd019973" providerId="ADAL" clId="{61DC9DB2-2FFD-49E3-A059-399DF9A7BEEA}" dt="2022-10-12T05:31:22.756" v="42" actId="478"/>
          <ac:cxnSpMkLst>
            <pc:docMk/>
            <pc:sldMk cId="3199783769" sldId="257"/>
            <ac:cxnSpMk id="21" creationId="{3E487D78-5D95-370F-1307-7EE4816147AE}"/>
          </ac:cxnSpMkLst>
        </pc:cxnChg>
        <pc:cxnChg chg="del mod">
          <ac:chgData name="이승현" userId="ba2ba50f-118d-45f1-8572-edf4dd019973" providerId="ADAL" clId="{61DC9DB2-2FFD-49E3-A059-399DF9A7BEEA}" dt="2022-10-12T05:31:22.756" v="42" actId="478"/>
          <ac:cxnSpMkLst>
            <pc:docMk/>
            <pc:sldMk cId="3199783769" sldId="257"/>
            <ac:cxnSpMk id="24" creationId="{EB4EFDC7-DDCA-C645-AB7B-EC3BDF9C67FF}"/>
          </ac:cxnSpMkLst>
        </pc:cxnChg>
        <pc:cxnChg chg="del mod">
          <ac:chgData name="이승현" userId="ba2ba50f-118d-45f1-8572-edf4dd019973" providerId="ADAL" clId="{61DC9DB2-2FFD-49E3-A059-399DF9A7BEEA}" dt="2022-10-12T05:31:22.756" v="42" actId="478"/>
          <ac:cxnSpMkLst>
            <pc:docMk/>
            <pc:sldMk cId="3199783769" sldId="257"/>
            <ac:cxnSpMk id="26" creationId="{8BEFD10E-1A79-D6D8-A667-E97B69F47A20}"/>
          </ac:cxnSpMkLst>
        </pc:cxnChg>
        <pc:cxnChg chg="del">
          <ac:chgData name="이승현" userId="ba2ba50f-118d-45f1-8572-edf4dd019973" providerId="ADAL" clId="{61DC9DB2-2FFD-49E3-A059-399DF9A7BEEA}" dt="2022-10-12T05:31:22.756" v="42" actId="478"/>
          <ac:cxnSpMkLst>
            <pc:docMk/>
            <pc:sldMk cId="3199783769" sldId="257"/>
            <ac:cxnSpMk id="28" creationId="{DE76A2F5-AA90-DA88-C4A2-6E74E9F063C6}"/>
          </ac:cxnSpMkLst>
        </pc:cxnChg>
        <pc:cxnChg chg="del">
          <ac:chgData name="이승현" userId="ba2ba50f-118d-45f1-8572-edf4dd019973" providerId="ADAL" clId="{61DC9DB2-2FFD-49E3-A059-399DF9A7BEEA}" dt="2022-10-12T05:31:22.756" v="42" actId="478"/>
          <ac:cxnSpMkLst>
            <pc:docMk/>
            <pc:sldMk cId="3199783769" sldId="257"/>
            <ac:cxnSpMk id="30" creationId="{46DB3F85-A5C0-0B29-DE34-AB0D63F8EF79}"/>
          </ac:cxnSpMkLst>
        </pc:cxnChg>
        <pc:cxnChg chg="del mod">
          <ac:chgData name="이승현" userId="ba2ba50f-118d-45f1-8572-edf4dd019973" providerId="ADAL" clId="{61DC9DB2-2FFD-49E3-A059-399DF9A7BEEA}" dt="2022-10-12T05:31:27.182" v="45" actId="478"/>
          <ac:cxnSpMkLst>
            <pc:docMk/>
            <pc:sldMk cId="3199783769" sldId="257"/>
            <ac:cxnSpMk id="33" creationId="{6AE28796-6253-88D7-E6CD-509EDFC2BF35}"/>
          </ac:cxnSpMkLst>
        </pc:cxnChg>
        <pc:cxnChg chg="del mod">
          <ac:chgData name="이승현" userId="ba2ba50f-118d-45f1-8572-edf4dd019973" providerId="ADAL" clId="{61DC9DB2-2FFD-49E3-A059-399DF9A7BEEA}" dt="2022-10-12T05:31:27.182" v="45" actId="478"/>
          <ac:cxnSpMkLst>
            <pc:docMk/>
            <pc:sldMk cId="3199783769" sldId="257"/>
            <ac:cxnSpMk id="35" creationId="{8E83DAB0-6BD2-1E55-4030-283C3A799A61}"/>
          </ac:cxnSpMkLst>
        </pc:cxnChg>
        <pc:cxnChg chg="del">
          <ac:chgData name="이승현" userId="ba2ba50f-118d-45f1-8572-edf4dd019973" providerId="ADAL" clId="{61DC9DB2-2FFD-49E3-A059-399DF9A7BEEA}" dt="2022-10-12T05:31:27.182" v="45" actId="478"/>
          <ac:cxnSpMkLst>
            <pc:docMk/>
            <pc:sldMk cId="3199783769" sldId="257"/>
            <ac:cxnSpMk id="37" creationId="{4915BF32-343E-FF5A-8894-E1D758230AC6}"/>
          </ac:cxnSpMkLst>
        </pc:cxnChg>
        <pc:cxnChg chg="del">
          <ac:chgData name="이승현" userId="ba2ba50f-118d-45f1-8572-edf4dd019973" providerId="ADAL" clId="{61DC9DB2-2FFD-49E3-A059-399DF9A7BEEA}" dt="2022-10-12T05:31:27.182" v="45" actId="478"/>
          <ac:cxnSpMkLst>
            <pc:docMk/>
            <pc:sldMk cId="3199783769" sldId="257"/>
            <ac:cxnSpMk id="39" creationId="{C4B0FA22-81C7-2F66-BFCD-F2A3FDCE6D03}"/>
          </ac:cxnSpMkLst>
        </pc:cxnChg>
        <pc:cxnChg chg="del">
          <ac:chgData name="이승현" userId="ba2ba50f-118d-45f1-8572-edf4dd019973" providerId="ADAL" clId="{61DC9DB2-2FFD-49E3-A059-399DF9A7BEEA}" dt="2022-10-12T05:31:27.182" v="45" actId="478"/>
          <ac:cxnSpMkLst>
            <pc:docMk/>
            <pc:sldMk cId="3199783769" sldId="257"/>
            <ac:cxnSpMk id="41" creationId="{D02A513E-7F89-5EA6-96B3-962B962506C5}"/>
          </ac:cxnSpMkLst>
        </pc:cxnChg>
        <pc:cxnChg chg="del mod">
          <ac:chgData name="이승현" userId="ba2ba50f-118d-45f1-8572-edf4dd019973" providerId="ADAL" clId="{61DC9DB2-2FFD-49E3-A059-399DF9A7BEEA}" dt="2022-10-12T05:31:22.756" v="42" actId="478"/>
          <ac:cxnSpMkLst>
            <pc:docMk/>
            <pc:sldMk cId="3199783769" sldId="257"/>
            <ac:cxnSpMk id="44" creationId="{648A00E6-8F47-78D4-7D41-967A25768769}"/>
          </ac:cxnSpMkLst>
        </pc:cxnChg>
        <pc:cxnChg chg="del mod">
          <ac:chgData name="이승현" userId="ba2ba50f-118d-45f1-8572-edf4dd019973" providerId="ADAL" clId="{61DC9DB2-2FFD-49E3-A059-399DF9A7BEEA}" dt="2022-10-12T05:31:22.756" v="42" actId="478"/>
          <ac:cxnSpMkLst>
            <pc:docMk/>
            <pc:sldMk cId="3199783769" sldId="257"/>
            <ac:cxnSpMk id="46" creationId="{B1149937-AB31-2B05-2039-0939D7CD67F3}"/>
          </ac:cxnSpMkLst>
        </pc:cxnChg>
        <pc:cxnChg chg="del">
          <ac:chgData name="이승현" userId="ba2ba50f-118d-45f1-8572-edf4dd019973" providerId="ADAL" clId="{61DC9DB2-2FFD-49E3-A059-399DF9A7BEEA}" dt="2022-10-12T05:31:22.756" v="42" actId="478"/>
          <ac:cxnSpMkLst>
            <pc:docMk/>
            <pc:sldMk cId="3199783769" sldId="257"/>
            <ac:cxnSpMk id="48" creationId="{1B043622-4143-1CA0-3040-BD2C60187FD5}"/>
          </ac:cxnSpMkLst>
        </pc:cxnChg>
        <pc:cxnChg chg="del mod">
          <ac:chgData name="이승현" userId="ba2ba50f-118d-45f1-8572-edf4dd019973" providerId="ADAL" clId="{61DC9DB2-2FFD-49E3-A059-399DF9A7BEEA}" dt="2022-10-12T05:31:22.756" v="42" actId="478"/>
          <ac:cxnSpMkLst>
            <pc:docMk/>
            <pc:sldMk cId="3199783769" sldId="257"/>
            <ac:cxnSpMk id="50" creationId="{66B7FC5F-40C2-6695-1E1A-F05FFB4583C4}"/>
          </ac:cxnSpMkLst>
        </pc:cxnChg>
        <pc:cxnChg chg="del">
          <ac:chgData name="이승현" userId="ba2ba50f-118d-45f1-8572-edf4dd019973" providerId="ADAL" clId="{61DC9DB2-2FFD-49E3-A059-399DF9A7BEEA}" dt="2022-10-12T05:31:22.756" v="42" actId="478"/>
          <ac:cxnSpMkLst>
            <pc:docMk/>
            <pc:sldMk cId="3199783769" sldId="257"/>
            <ac:cxnSpMk id="52" creationId="{2225C466-6657-993E-55D1-5A8CE1B4D399}"/>
          </ac:cxnSpMkLst>
        </pc:cxnChg>
        <pc:cxnChg chg="add del mod">
          <ac:chgData name="이승현" userId="ba2ba50f-118d-45f1-8572-edf4dd019973" providerId="ADAL" clId="{61DC9DB2-2FFD-49E3-A059-399DF9A7BEEA}" dt="2022-10-12T05:35:50.104" v="91" actId="478"/>
          <ac:cxnSpMkLst>
            <pc:docMk/>
            <pc:sldMk cId="3199783769" sldId="257"/>
            <ac:cxnSpMk id="56" creationId="{425CE5E3-EDAF-77F9-B5D2-AEA34879F646}"/>
          </ac:cxnSpMkLst>
        </pc:cxnChg>
        <pc:cxnChg chg="del mod">
          <ac:chgData name="이승현" userId="ba2ba50f-118d-45f1-8572-edf4dd019973" providerId="ADAL" clId="{61DC9DB2-2FFD-49E3-A059-399DF9A7BEEA}" dt="2022-10-12T05:31:22.756" v="42" actId="478"/>
          <ac:cxnSpMkLst>
            <pc:docMk/>
            <pc:sldMk cId="3199783769" sldId="257"/>
            <ac:cxnSpMk id="62" creationId="{DC6BEFD5-4BED-4974-FAE7-4DD040BE2578}"/>
          </ac:cxnSpMkLst>
        </pc:cxnChg>
        <pc:cxnChg chg="add mod">
          <ac:chgData name="이승현" userId="ba2ba50f-118d-45f1-8572-edf4dd019973" providerId="ADAL" clId="{61DC9DB2-2FFD-49E3-A059-399DF9A7BEEA}" dt="2022-10-12T05:37:48.949" v="121" actId="1076"/>
          <ac:cxnSpMkLst>
            <pc:docMk/>
            <pc:sldMk cId="3199783769" sldId="257"/>
            <ac:cxnSpMk id="63" creationId="{B8BBC737-C616-6F47-9C1F-91DD5A18CA74}"/>
          </ac:cxnSpMkLst>
        </pc:cxnChg>
        <pc:cxnChg chg="del mod">
          <ac:chgData name="이승현" userId="ba2ba50f-118d-45f1-8572-edf4dd019973" providerId="ADAL" clId="{61DC9DB2-2FFD-49E3-A059-399DF9A7BEEA}" dt="2022-10-12T05:31:22.756" v="42" actId="478"/>
          <ac:cxnSpMkLst>
            <pc:docMk/>
            <pc:sldMk cId="3199783769" sldId="257"/>
            <ac:cxnSpMk id="66" creationId="{46568317-E0A6-BBA9-D4E6-75684F9110C4}"/>
          </ac:cxnSpMkLst>
        </pc:cxnChg>
        <pc:cxnChg chg="del mod">
          <ac:chgData name="이승현" userId="ba2ba50f-118d-45f1-8572-edf4dd019973" providerId="ADAL" clId="{61DC9DB2-2FFD-49E3-A059-399DF9A7BEEA}" dt="2022-10-12T05:31:22.756" v="42" actId="478"/>
          <ac:cxnSpMkLst>
            <pc:docMk/>
            <pc:sldMk cId="3199783769" sldId="257"/>
            <ac:cxnSpMk id="68" creationId="{B2C00469-94F8-BFE6-A286-845680232596}"/>
          </ac:cxnSpMkLst>
        </pc:cxnChg>
        <pc:cxnChg chg="del mod">
          <ac:chgData name="이승현" userId="ba2ba50f-118d-45f1-8572-edf4dd019973" providerId="ADAL" clId="{61DC9DB2-2FFD-49E3-A059-399DF9A7BEEA}" dt="2022-10-12T05:31:22.756" v="42" actId="478"/>
          <ac:cxnSpMkLst>
            <pc:docMk/>
            <pc:sldMk cId="3199783769" sldId="257"/>
            <ac:cxnSpMk id="70" creationId="{E5A5F1D8-EDF5-63B0-D5A6-60794A3FE74B}"/>
          </ac:cxnSpMkLst>
        </pc:cxnChg>
        <pc:cxnChg chg="del mod">
          <ac:chgData name="이승현" userId="ba2ba50f-118d-45f1-8572-edf4dd019973" providerId="ADAL" clId="{61DC9DB2-2FFD-49E3-A059-399DF9A7BEEA}" dt="2022-10-12T05:31:22.756" v="42" actId="478"/>
          <ac:cxnSpMkLst>
            <pc:docMk/>
            <pc:sldMk cId="3199783769" sldId="257"/>
            <ac:cxnSpMk id="72" creationId="{07384C0E-4D35-A20F-9E67-3F04E0E21E50}"/>
          </ac:cxnSpMkLst>
        </pc:cxnChg>
        <pc:cxnChg chg="del mod">
          <ac:chgData name="이승현" userId="ba2ba50f-118d-45f1-8572-edf4dd019973" providerId="ADAL" clId="{61DC9DB2-2FFD-49E3-A059-399DF9A7BEEA}" dt="2022-10-12T05:31:22.756" v="42" actId="478"/>
          <ac:cxnSpMkLst>
            <pc:docMk/>
            <pc:sldMk cId="3199783769" sldId="257"/>
            <ac:cxnSpMk id="74" creationId="{867C26C1-1027-A4F1-D450-8881740A1951}"/>
          </ac:cxnSpMkLst>
        </pc:cxnChg>
        <pc:cxnChg chg="del mod">
          <ac:chgData name="이승현" userId="ba2ba50f-118d-45f1-8572-edf4dd019973" providerId="ADAL" clId="{61DC9DB2-2FFD-49E3-A059-399DF9A7BEEA}" dt="2022-10-12T05:31:22.756" v="42" actId="478"/>
          <ac:cxnSpMkLst>
            <pc:docMk/>
            <pc:sldMk cId="3199783769" sldId="257"/>
            <ac:cxnSpMk id="76" creationId="{110CE9F2-A265-2749-DCF6-A60D015E0463}"/>
          </ac:cxnSpMkLst>
        </pc:cxnChg>
        <pc:cxnChg chg="add mod">
          <ac:chgData name="이승현" userId="ba2ba50f-118d-45f1-8572-edf4dd019973" providerId="ADAL" clId="{61DC9DB2-2FFD-49E3-A059-399DF9A7BEEA}" dt="2022-10-12T05:37:48.949" v="121" actId="1076"/>
          <ac:cxnSpMkLst>
            <pc:docMk/>
            <pc:sldMk cId="3199783769" sldId="257"/>
            <ac:cxnSpMk id="80" creationId="{EDD33A45-B1C4-23A2-105C-2A7079176389}"/>
          </ac:cxnSpMkLst>
        </pc:cxnChg>
        <pc:cxnChg chg="del mod">
          <ac:chgData name="이승현" userId="ba2ba50f-118d-45f1-8572-edf4dd019973" providerId="ADAL" clId="{61DC9DB2-2FFD-49E3-A059-399DF9A7BEEA}" dt="2022-10-12T05:31:22.756" v="42" actId="478"/>
          <ac:cxnSpMkLst>
            <pc:docMk/>
            <pc:sldMk cId="3199783769" sldId="257"/>
            <ac:cxnSpMk id="81" creationId="{E66EF509-133A-F508-4DCC-0976FC4F4D91}"/>
          </ac:cxnSpMkLst>
        </pc:cxnChg>
        <pc:cxnChg chg="add mod">
          <ac:chgData name="이승현" userId="ba2ba50f-118d-45f1-8572-edf4dd019973" providerId="ADAL" clId="{61DC9DB2-2FFD-49E3-A059-399DF9A7BEEA}" dt="2022-10-12T05:37:48.949" v="121" actId="1076"/>
          <ac:cxnSpMkLst>
            <pc:docMk/>
            <pc:sldMk cId="3199783769" sldId="257"/>
            <ac:cxnSpMk id="83" creationId="{90499B42-4C61-297C-3352-C88FD57711D1}"/>
          </ac:cxnSpMkLst>
        </pc:cxnChg>
        <pc:cxnChg chg="add mod">
          <ac:chgData name="이승현" userId="ba2ba50f-118d-45f1-8572-edf4dd019973" providerId="ADAL" clId="{61DC9DB2-2FFD-49E3-A059-399DF9A7BEEA}" dt="2022-10-12T05:37:48.949" v="121" actId="1076"/>
          <ac:cxnSpMkLst>
            <pc:docMk/>
            <pc:sldMk cId="3199783769" sldId="257"/>
            <ac:cxnSpMk id="85" creationId="{337F3C4A-1CE8-3DC2-E55F-AA1E31E14B68}"/>
          </ac:cxnSpMkLst>
        </pc:cxnChg>
        <pc:cxnChg chg="add mod">
          <ac:chgData name="이승현" userId="ba2ba50f-118d-45f1-8572-edf4dd019973" providerId="ADAL" clId="{61DC9DB2-2FFD-49E3-A059-399DF9A7BEEA}" dt="2022-10-12T05:37:48.949" v="121" actId="1076"/>
          <ac:cxnSpMkLst>
            <pc:docMk/>
            <pc:sldMk cId="3199783769" sldId="257"/>
            <ac:cxnSpMk id="87" creationId="{55ED5B22-E05D-E6A6-D608-C227FBCDE8DD}"/>
          </ac:cxnSpMkLst>
        </pc:cxnChg>
        <pc:cxnChg chg="add mod">
          <ac:chgData name="이승현" userId="ba2ba50f-118d-45f1-8572-edf4dd019973" providerId="ADAL" clId="{61DC9DB2-2FFD-49E3-A059-399DF9A7BEEA}" dt="2022-10-12T05:37:48.949" v="121" actId="1076"/>
          <ac:cxnSpMkLst>
            <pc:docMk/>
            <pc:sldMk cId="3199783769" sldId="257"/>
            <ac:cxnSpMk id="89" creationId="{41C43401-E7F6-37E9-7C35-00E6F4DA1556}"/>
          </ac:cxnSpMkLst>
        </pc:cxnChg>
        <pc:cxnChg chg="add mod">
          <ac:chgData name="이승현" userId="ba2ba50f-118d-45f1-8572-edf4dd019973" providerId="ADAL" clId="{61DC9DB2-2FFD-49E3-A059-399DF9A7BEEA}" dt="2022-10-12T05:37:48.949" v="121" actId="1076"/>
          <ac:cxnSpMkLst>
            <pc:docMk/>
            <pc:sldMk cId="3199783769" sldId="257"/>
            <ac:cxnSpMk id="91" creationId="{A119D1DD-109A-AAB1-C7A8-849BAE0B05AC}"/>
          </ac:cxnSpMkLst>
        </pc:cxnChg>
        <pc:cxnChg chg="add del mod">
          <ac:chgData name="이승현" userId="ba2ba50f-118d-45f1-8572-edf4dd019973" providerId="ADAL" clId="{61DC9DB2-2FFD-49E3-A059-399DF9A7BEEA}" dt="2022-10-12T05:37:08.200" v="110" actId="478"/>
          <ac:cxnSpMkLst>
            <pc:docMk/>
            <pc:sldMk cId="3199783769" sldId="257"/>
            <ac:cxnSpMk id="93" creationId="{60B82E24-CCAB-1A8D-8819-56ED4677579F}"/>
          </ac:cxnSpMkLst>
        </pc:cxnChg>
        <pc:cxnChg chg="add mod">
          <ac:chgData name="이승현" userId="ba2ba50f-118d-45f1-8572-edf4dd019973" providerId="ADAL" clId="{61DC9DB2-2FFD-49E3-A059-399DF9A7BEEA}" dt="2022-10-12T05:37:48.949" v="121" actId="1076"/>
          <ac:cxnSpMkLst>
            <pc:docMk/>
            <pc:sldMk cId="3199783769" sldId="257"/>
            <ac:cxnSpMk id="95" creationId="{B33F1015-5A63-001A-6D7E-DE597DC8725F}"/>
          </ac:cxnSpMkLst>
        </pc:cxnChg>
        <pc:cxnChg chg="add mod">
          <ac:chgData name="이승현" userId="ba2ba50f-118d-45f1-8572-edf4dd019973" providerId="ADAL" clId="{61DC9DB2-2FFD-49E3-A059-399DF9A7BEEA}" dt="2022-10-12T05:37:48.949" v="121" actId="1076"/>
          <ac:cxnSpMkLst>
            <pc:docMk/>
            <pc:sldMk cId="3199783769" sldId="257"/>
            <ac:cxnSpMk id="97" creationId="{EBEDFE53-FA54-337D-4CE8-6D75FECAD150}"/>
          </ac:cxnSpMkLst>
        </pc:cxnChg>
        <pc:cxnChg chg="add del mod">
          <ac:chgData name="이승현" userId="ba2ba50f-118d-45f1-8572-edf4dd019973" providerId="ADAL" clId="{61DC9DB2-2FFD-49E3-A059-399DF9A7BEEA}" dt="2022-10-12T05:37:08.838" v="111" actId="478"/>
          <ac:cxnSpMkLst>
            <pc:docMk/>
            <pc:sldMk cId="3199783769" sldId="257"/>
            <ac:cxnSpMk id="99" creationId="{F3F19693-B356-59C7-764A-D9FC24A3B2CC}"/>
          </ac:cxnSpMkLst>
        </pc:cxnChg>
        <pc:cxnChg chg="add del mod">
          <ac:chgData name="이승현" userId="ba2ba50f-118d-45f1-8572-edf4dd019973" providerId="ADAL" clId="{61DC9DB2-2FFD-49E3-A059-399DF9A7BEEA}" dt="2022-10-12T05:37:34.309" v="119" actId="478"/>
          <ac:cxnSpMkLst>
            <pc:docMk/>
            <pc:sldMk cId="3199783769" sldId="257"/>
            <ac:cxnSpMk id="100" creationId="{0AA81BDE-6446-84BE-3680-B73E0B2238DB}"/>
          </ac:cxnSpMkLst>
        </pc:cxnChg>
        <pc:cxnChg chg="add del mod">
          <ac:chgData name="이승현" userId="ba2ba50f-118d-45f1-8572-edf4dd019973" providerId="ADAL" clId="{61DC9DB2-2FFD-49E3-A059-399DF9A7BEEA}" dt="2022-10-12T05:37:02.280" v="108" actId="478"/>
          <ac:cxnSpMkLst>
            <pc:docMk/>
            <pc:sldMk cId="3199783769" sldId="257"/>
            <ac:cxnSpMk id="101" creationId="{3118B674-354D-FABB-4D10-B81DBB18E196}"/>
          </ac:cxnSpMkLst>
        </pc:cxnChg>
        <pc:cxnChg chg="add del mod">
          <ac:chgData name="이승현" userId="ba2ba50f-118d-45f1-8572-edf4dd019973" providerId="ADAL" clId="{61DC9DB2-2FFD-49E3-A059-399DF9A7BEEA}" dt="2022-10-12T05:37:00.113" v="106" actId="478"/>
          <ac:cxnSpMkLst>
            <pc:docMk/>
            <pc:sldMk cId="3199783769" sldId="257"/>
            <ac:cxnSpMk id="102" creationId="{C1D0D4D3-8F05-49EF-6854-C9D6BEA2A4B8}"/>
          </ac:cxnSpMkLst>
        </pc:cxnChg>
        <pc:cxnChg chg="add del mod">
          <ac:chgData name="이승현" userId="ba2ba50f-118d-45f1-8572-edf4dd019973" providerId="ADAL" clId="{61DC9DB2-2FFD-49E3-A059-399DF9A7BEEA}" dt="2022-10-12T05:36:59.701" v="105" actId="478"/>
          <ac:cxnSpMkLst>
            <pc:docMk/>
            <pc:sldMk cId="3199783769" sldId="257"/>
            <ac:cxnSpMk id="103" creationId="{60BD716D-5041-1D73-1B49-334544E4807C}"/>
          </ac:cxnSpMkLst>
        </pc:cxnChg>
        <pc:cxnChg chg="add del mod">
          <ac:chgData name="이승현" userId="ba2ba50f-118d-45f1-8572-edf4dd019973" providerId="ADAL" clId="{61DC9DB2-2FFD-49E3-A059-399DF9A7BEEA}" dt="2022-10-12T05:36:58.102" v="103" actId="478"/>
          <ac:cxnSpMkLst>
            <pc:docMk/>
            <pc:sldMk cId="3199783769" sldId="257"/>
            <ac:cxnSpMk id="104" creationId="{928CA4FA-94BD-E248-55F8-24A7F3A1C7FC}"/>
          </ac:cxnSpMkLst>
        </pc:cxnChg>
        <pc:cxnChg chg="add del mod">
          <ac:chgData name="이승현" userId="ba2ba50f-118d-45f1-8572-edf4dd019973" providerId="ADAL" clId="{61DC9DB2-2FFD-49E3-A059-399DF9A7BEEA}" dt="2022-10-12T05:36:58.807" v="104" actId="478"/>
          <ac:cxnSpMkLst>
            <pc:docMk/>
            <pc:sldMk cId="3199783769" sldId="257"/>
            <ac:cxnSpMk id="105" creationId="{C65BFB18-9292-6028-CDB6-22A479271AE0}"/>
          </ac:cxnSpMkLst>
        </pc:cxnChg>
        <pc:cxnChg chg="add del mod">
          <ac:chgData name="이승현" userId="ba2ba50f-118d-45f1-8572-edf4dd019973" providerId="ADAL" clId="{61DC9DB2-2FFD-49E3-A059-399DF9A7BEEA}" dt="2022-10-12T05:36:57.028" v="102" actId="478"/>
          <ac:cxnSpMkLst>
            <pc:docMk/>
            <pc:sldMk cId="3199783769" sldId="257"/>
            <ac:cxnSpMk id="106" creationId="{88398CDC-F010-C5ED-DEBE-2039C8F6B4E2}"/>
          </ac:cxnSpMkLst>
        </pc:cxnChg>
        <pc:cxnChg chg="add mod">
          <ac:chgData name="이승현" userId="ba2ba50f-118d-45f1-8572-edf4dd019973" providerId="ADAL" clId="{61DC9DB2-2FFD-49E3-A059-399DF9A7BEEA}" dt="2022-10-12T05:37:48.949" v="121" actId="1076"/>
          <ac:cxnSpMkLst>
            <pc:docMk/>
            <pc:sldMk cId="3199783769" sldId="257"/>
            <ac:cxnSpMk id="111" creationId="{405E9F61-A894-810C-3FC1-0C7955F67C17}"/>
          </ac:cxnSpMkLst>
        </pc:cxnChg>
        <pc:cxnChg chg="del mod">
          <ac:chgData name="이승현" userId="ba2ba50f-118d-45f1-8572-edf4dd019973" providerId="ADAL" clId="{61DC9DB2-2FFD-49E3-A059-399DF9A7BEEA}" dt="2022-10-12T05:31:22.756" v="42" actId="478"/>
          <ac:cxnSpMkLst>
            <pc:docMk/>
            <pc:sldMk cId="3199783769" sldId="257"/>
            <ac:cxnSpMk id="120" creationId="{1F5F7B6C-7C01-942A-5166-456D181A5D33}"/>
          </ac:cxnSpMkLst>
        </pc:cxnChg>
        <pc:cxnChg chg="del mod">
          <ac:chgData name="이승현" userId="ba2ba50f-118d-45f1-8572-edf4dd019973" providerId="ADAL" clId="{61DC9DB2-2FFD-49E3-A059-399DF9A7BEEA}" dt="2022-10-12T05:31:22.756" v="42" actId="478"/>
          <ac:cxnSpMkLst>
            <pc:docMk/>
            <pc:sldMk cId="3199783769" sldId="257"/>
            <ac:cxnSpMk id="122" creationId="{BF5FA11B-B4BB-2471-AA20-2BE3A7AE77FB}"/>
          </ac:cxnSpMkLst>
        </pc:cxnChg>
        <pc:cxnChg chg="del mod">
          <ac:chgData name="이승현" userId="ba2ba50f-118d-45f1-8572-edf4dd019973" providerId="ADAL" clId="{61DC9DB2-2FFD-49E3-A059-399DF9A7BEEA}" dt="2022-10-12T05:31:22.756" v="42" actId="478"/>
          <ac:cxnSpMkLst>
            <pc:docMk/>
            <pc:sldMk cId="3199783769" sldId="257"/>
            <ac:cxnSpMk id="124" creationId="{EEF61E12-BCEA-FB29-B452-243E75CB0E08}"/>
          </ac:cxnSpMkLst>
        </pc:cxnChg>
        <pc:cxnChg chg="del mod">
          <ac:chgData name="이승현" userId="ba2ba50f-118d-45f1-8572-edf4dd019973" providerId="ADAL" clId="{61DC9DB2-2FFD-49E3-A059-399DF9A7BEEA}" dt="2022-10-12T05:31:22.756" v="42" actId="478"/>
          <ac:cxnSpMkLst>
            <pc:docMk/>
            <pc:sldMk cId="3199783769" sldId="257"/>
            <ac:cxnSpMk id="126" creationId="{8D66FAEE-EC59-6B94-2C5D-5A38B50FCEB4}"/>
          </ac:cxnSpMkLst>
        </pc:cxnChg>
        <pc:cxnChg chg="del mod">
          <ac:chgData name="이승현" userId="ba2ba50f-118d-45f1-8572-edf4dd019973" providerId="ADAL" clId="{61DC9DB2-2FFD-49E3-A059-399DF9A7BEEA}" dt="2022-10-12T05:31:22.756" v="42" actId="478"/>
          <ac:cxnSpMkLst>
            <pc:docMk/>
            <pc:sldMk cId="3199783769" sldId="257"/>
            <ac:cxnSpMk id="128" creationId="{E934BAB2-493F-C091-7356-B0F78A167B3C}"/>
          </ac:cxnSpMkLst>
        </pc:cxnChg>
        <pc:cxnChg chg="del mod">
          <ac:chgData name="이승현" userId="ba2ba50f-118d-45f1-8572-edf4dd019973" providerId="ADAL" clId="{61DC9DB2-2FFD-49E3-A059-399DF9A7BEEA}" dt="2022-10-12T05:31:22.756" v="42" actId="478"/>
          <ac:cxnSpMkLst>
            <pc:docMk/>
            <pc:sldMk cId="3199783769" sldId="257"/>
            <ac:cxnSpMk id="130" creationId="{F7EFDED5-75C0-4B3E-FA9C-768E15145EB1}"/>
          </ac:cxnSpMkLst>
        </pc:cxnChg>
        <pc:cxnChg chg="del mod">
          <ac:chgData name="이승현" userId="ba2ba50f-118d-45f1-8572-edf4dd019973" providerId="ADAL" clId="{61DC9DB2-2FFD-49E3-A059-399DF9A7BEEA}" dt="2022-10-12T05:31:22.756" v="42" actId="478"/>
          <ac:cxnSpMkLst>
            <pc:docMk/>
            <pc:sldMk cId="3199783769" sldId="257"/>
            <ac:cxnSpMk id="132" creationId="{17308C6B-1071-33CD-7A28-C1F1CD398E6F}"/>
          </ac:cxnSpMkLst>
        </pc:cxnChg>
        <pc:cxnChg chg="del mod">
          <ac:chgData name="이승현" userId="ba2ba50f-118d-45f1-8572-edf4dd019973" providerId="ADAL" clId="{61DC9DB2-2FFD-49E3-A059-399DF9A7BEEA}" dt="2022-10-12T05:31:22.756" v="42" actId="478"/>
          <ac:cxnSpMkLst>
            <pc:docMk/>
            <pc:sldMk cId="3199783769" sldId="257"/>
            <ac:cxnSpMk id="134" creationId="{B6C63AC8-A461-BEC6-743F-F417E174A92E}"/>
          </ac:cxnSpMkLst>
        </pc:cxnChg>
        <pc:cxnChg chg="del mod">
          <ac:chgData name="이승현" userId="ba2ba50f-118d-45f1-8572-edf4dd019973" providerId="ADAL" clId="{61DC9DB2-2FFD-49E3-A059-399DF9A7BEEA}" dt="2022-10-12T05:31:22.756" v="42" actId="478"/>
          <ac:cxnSpMkLst>
            <pc:docMk/>
            <pc:sldMk cId="3199783769" sldId="257"/>
            <ac:cxnSpMk id="139" creationId="{59E962E0-DE55-DB13-EA6E-63E2002210AF}"/>
          </ac:cxnSpMkLst>
        </pc:cxnChg>
        <pc:cxnChg chg="del mod">
          <ac:chgData name="이승현" userId="ba2ba50f-118d-45f1-8572-edf4dd019973" providerId="ADAL" clId="{61DC9DB2-2FFD-49E3-A059-399DF9A7BEEA}" dt="2022-10-12T05:31:22.756" v="42" actId="478"/>
          <ac:cxnSpMkLst>
            <pc:docMk/>
            <pc:sldMk cId="3199783769" sldId="257"/>
            <ac:cxnSpMk id="141" creationId="{9196EC60-9769-7E39-BA67-D3A9171B41A6}"/>
          </ac:cxnSpMkLst>
        </pc:cxnChg>
        <pc:cxnChg chg="del mod">
          <ac:chgData name="이승현" userId="ba2ba50f-118d-45f1-8572-edf4dd019973" providerId="ADAL" clId="{61DC9DB2-2FFD-49E3-A059-399DF9A7BEEA}" dt="2022-10-12T05:31:22.756" v="42" actId="478"/>
          <ac:cxnSpMkLst>
            <pc:docMk/>
            <pc:sldMk cId="3199783769" sldId="257"/>
            <ac:cxnSpMk id="143" creationId="{E305802C-86B1-9A48-2923-8A2F6B718C4C}"/>
          </ac:cxnSpMkLst>
        </pc:cxnChg>
        <pc:cxnChg chg="del mod">
          <ac:chgData name="이승현" userId="ba2ba50f-118d-45f1-8572-edf4dd019973" providerId="ADAL" clId="{61DC9DB2-2FFD-49E3-A059-399DF9A7BEEA}" dt="2022-10-12T05:31:22.756" v="42" actId="478"/>
          <ac:cxnSpMkLst>
            <pc:docMk/>
            <pc:sldMk cId="3199783769" sldId="257"/>
            <ac:cxnSpMk id="145" creationId="{36851C87-035E-1664-DD3F-270263C58A68}"/>
          </ac:cxnSpMkLst>
        </pc:cxnChg>
        <pc:cxnChg chg="del mod">
          <ac:chgData name="이승현" userId="ba2ba50f-118d-45f1-8572-edf4dd019973" providerId="ADAL" clId="{61DC9DB2-2FFD-49E3-A059-399DF9A7BEEA}" dt="2022-10-12T05:31:22.756" v="42" actId="478"/>
          <ac:cxnSpMkLst>
            <pc:docMk/>
            <pc:sldMk cId="3199783769" sldId="257"/>
            <ac:cxnSpMk id="147" creationId="{BC9B511E-E177-0A4F-A2E8-8C03A4E36BE0}"/>
          </ac:cxnSpMkLst>
        </pc:cxnChg>
        <pc:cxnChg chg="del mod">
          <ac:chgData name="이승현" userId="ba2ba50f-118d-45f1-8572-edf4dd019973" providerId="ADAL" clId="{61DC9DB2-2FFD-49E3-A059-399DF9A7BEEA}" dt="2022-10-12T05:31:22.756" v="42" actId="478"/>
          <ac:cxnSpMkLst>
            <pc:docMk/>
            <pc:sldMk cId="3199783769" sldId="257"/>
            <ac:cxnSpMk id="149" creationId="{C588F2D1-24F8-C430-C980-0AFEFBA2231F}"/>
          </ac:cxnSpMkLst>
        </pc:cxnChg>
        <pc:cxnChg chg="del mod">
          <ac:chgData name="이승현" userId="ba2ba50f-118d-45f1-8572-edf4dd019973" providerId="ADAL" clId="{61DC9DB2-2FFD-49E3-A059-399DF9A7BEEA}" dt="2022-10-12T05:31:22.756" v="42" actId="478"/>
          <ac:cxnSpMkLst>
            <pc:docMk/>
            <pc:sldMk cId="3199783769" sldId="257"/>
            <ac:cxnSpMk id="151" creationId="{D3559536-108B-DE7C-5ACE-D42C9365E090}"/>
          </ac:cxnSpMkLst>
        </pc:cxnChg>
        <pc:cxnChg chg="del mod">
          <ac:chgData name="이승현" userId="ba2ba50f-118d-45f1-8572-edf4dd019973" providerId="ADAL" clId="{61DC9DB2-2FFD-49E3-A059-399DF9A7BEEA}" dt="2022-10-12T05:31:22.756" v="42" actId="478"/>
          <ac:cxnSpMkLst>
            <pc:docMk/>
            <pc:sldMk cId="3199783769" sldId="257"/>
            <ac:cxnSpMk id="153" creationId="{13EAE7C6-1D60-3DD3-7E36-8453154E6823}"/>
          </ac:cxnSpMkLst>
        </pc:cxnChg>
        <pc:cxnChg chg="del mod">
          <ac:chgData name="이승현" userId="ba2ba50f-118d-45f1-8572-edf4dd019973" providerId="ADAL" clId="{61DC9DB2-2FFD-49E3-A059-399DF9A7BEEA}" dt="2022-10-12T05:31:22.756" v="42" actId="478"/>
          <ac:cxnSpMkLst>
            <pc:docMk/>
            <pc:sldMk cId="3199783769" sldId="257"/>
            <ac:cxnSpMk id="155" creationId="{3BEA233F-446E-341B-E572-6FF497EE0DBD}"/>
          </ac:cxnSpMkLst>
        </pc:cxnChg>
        <pc:cxnChg chg="mod">
          <ac:chgData name="이승현" userId="ba2ba50f-118d-45f1-8572-edf4dd019973" providerId="ADAL" clId="{61DC9DB2-2FFD-49E3-A059-399DF9A7BEEA}" dt="2022-10-12T05:37:48.949" v="121" actId="1076"/>
          <ac:cxnSpMkLst>
            <pc:docMk/>
            <pc:sldMk cId="3199783769" sldId="257"/>
            <ac:cxnSpMk id="160" creationId="{B3455DAF-5D9C-82D9-FB42-E71F11FECEF9}"/>
          </ac:cxnSpMkLst>
        </pc:cxnChg>
        <pc:cxnChg chg="del mod">
          <ac:chgData name="이승현" userId="ba2ba50f-118d-45f1-8572-edf4dd019973" providerId="ADAL" clId="{61DC9DB2-2FFD-49E3-A059-399DF9A7BEEA}" dt="2022-10-12T05:32:09.343" v="50" actId="478"/>
          <ac:cxnSpMkLst>
            <pc:docMk/>
            <pc:sldMk cId="3199783769" sldId="257"/>
            <ac:cxnSpMk id="162" creationId="{C2B10C7B-C573-3EF9-0075-56A70308EC0D}"/>
          </ac:cxnSpMkLst>
        </pc:cxnChg>
        <pc:cxnChg chg="del mod">
          <ac:chgData name="이승현" userId="ba2ba50f-118d-45f1-8572-edf4dd019973" providerId="ADAL" clId="{61DC9DB2-2FFD-49E3-A059-399DF9A7BEEA}" dt="2022-10-12T05:32:07.046" v="48" actId="478"/>
          <ac:cxnSpMkLst>
            <pc:docMk/>
            <pc:sldMk cId="3199783769" sldId="257"/>
            <ac:cxnSpMk id="164" creationId="{BFB1755A-3BED-1015-7EB7-2CB75D8AE0FE}"/>
          </ac:cxnSpMkLst>
        </pc:cxnChg>
        <pc:cxnChg chg="mod">
          <ac:chgData name="이승현" userId="ba2ba50f-118d-45f1-8572-edf4dd019973" providerId="ADAL" clId="{61DC9DB2-2FFD-49E3-A059-399DF9A7BEEA}" dt="2022-10-12T05:37:48.949" v="121" actId="1076"/>
          <ac:cxnSpMkLst>
            <pc:docMk/>
            <pc:sldMk cId="3199783769" sldId="257"/>
            <ac:cxnSpMk id="166" creationId="{219758F4-CC06-0679-B277-E1B35B2CE791}"/>
          </ac:cxnSpMkLst>
        </pc:cxnChg>
        <pc:cxnChg chg="del mod">
          <ac:chgData name="이승현" userId="ba2ba50f-118d-45f1-8572-edf4dd019973" providerId="ADAL" clId="{61DC9DB2-2FFD-49E3-A059-399DF9A7BEEA}" dt="2022-10-12T05:32:25.683" v="56" actId="478"/>
          <ac:cxnSpMkLst>
            <pc:docMk/>
            <pc:sldMk cId="3199783769" sldId="257"/>
            <ac:cxnSpMk id="168" creationId="{4D8C39B6-FFF1-C2BD-6F3C-D36A4254B615}"/>
          </ac:cxnSpMkLst>
        </pc:cxnChg>
        <pc:cxnChg chg="mod">
          <ac:chgData name="이승현" userId="ba2ba50f-118d-45f1-8572-edf4dd019973" providerId="ADAL" clId="{61DC9DB2-2FFD-49E3-A059-399DF9A7BEEA}" dt="2022-10-12T05:37:48.949" v="121" actId="1076"/>
          <ac:cxnSpMkLst>
            <pc:docMk/>
            <pc:sldMk cId="3199783769" sldId="257"/>
            <ac:cxnSpMk id="170" creationId="{BFF9FF22-D6E2-7465-2B95-E4AB0C9D9D80}"/>
          </ac:cxnSpMkLst>
        </pc:cxnChg>
        <pc:cxnChg chg="del mod">
          <ac:chgData name="이승현" userId="ba2ba50f-118d-45f1-8572-edf4dd019973" providerId="ADAL" clId="{61DC9DB2-2FFD-49E3-A059-399DF9A7BEEA}" dt="2022-10-12T05:32:29.428" v="58" actId="478"/>
          <ac:cxnSpMkLst>
            <pc:docMk/>
            <pc:sldMk cId="3199783769" sldId="257"/>
            <ac:cxnSpMk id="172" creationId="{D64F0B09-2ABF-E482-5FDE-FCA41B3A9C7A}"/>
          </ac:cxnSpMkLst>
        </pc:cxnChg>
        <pc:cxnChg chg="mod">
          <ac:chgData name="이승현" userId="ba2ba50f-118d-45f1-8572-edf4dd019973" providerId="ADAL" clId="{61DC9DB2-2FFD-49E3-A059-399DF9A7BEEA}" dt="2022-10-12T05:37:48.949" v="121" actId="1076"/>
          <ac:cxnSpMkLst>
            <pc:docMk/>
            <pc:sldMk cId="3199783769" sldId="257"/>
            <ac:cxnSpMk id="174" creationId="{154E64DA-E439-17B3-F012-C27E1EAEC993}"/>
          </ac:cxnSpMkLst>
        </pc:cxnChg>
        <pc:cxnChg chg="mod">
          <ac:chgData name="이승현" userId="ba2ba50f-118d-45f1-8572-edf4dd019973" providerId="ADAL" clId="{61DC9DB2-2FFD-49E3-A059-399DF9A7BEEA}" dt="2022-10-12T05:37:48.949" v="121" actId="1076"/>
          <ac:cxnSpMkLst>
            <pc:docMk/>
            <pc:sldMk cId="3199783769" sldId="257"/>
            <ac:cxnSpMk id="176" creationId="{47E24F1B-E1D9-D195-F3C6-7876843E74AE}"/>
          </ac:cxnSpMkLst>
        </pc:cxnChg>
        <pc:cxnChg chg="del mod">
          <ac:chgData name="이승현" userId="ba2ba50f-118d-45f1-8572-edf4dd019973" providerId="ADAL" clId="{61DC9DB2-2FFD-49E3-A059-399DF9A7BEEA}" dt="2022-10-12T05:32:28.621" v="57" actId="478"/>
          <ac:cxnSpMkLst>
            <pc:docMk/>
            <pc:sldMk cId="3199783769" sldId="257"/>
            <ac:cxnSpMk id="178" creationId="{C473F4F9-CDB7-BB91-E347-746D4914CA3D}"/>
          </ac:cxnSpMkLst>
        </pc:cxnChg>
        <pc:cxnChg chg="del">
          <ac:chgData name="이승현" userId="ba2ba50f-118d-45f1-8572-edf4dd019973" providerId="ADAL" clId="{61DC9DB2-2FFD-49E3-A059-399DF9A7BEEA}" dt="2022-10-12T05:31:22.756" v="42" actId="478"/>
          <ac:cxnSpMkLst>
            <pc:docMk/>
            <pc:sldMk cId="3199783769" sldId="257"/>
            <ac:cxnSpMk id="182" creationId="{7DB9BF52-BD1B-F656-AD5E-4D0359C872C5}"/>
          </ac:cxnSpMkLst>
        </pc:cxnChg>
        <pc:cxnChg chg="del">
          <ac:chgData name="이승현" userId="ba2ba50f-118d-45f1-8572-edf4dd019973" providerId="ADAL" clId="{61DC9DB2-2FFD-49E3-A059-399DF9A7BEEA}" dt="2022-10-12T05:31:22.756" v="42" actId="478"/>
          <ac:cxnSpMkLst>
            <pc:docMk/>
            <pc:sldMk cId="3199783769" sldId="257"/>
            <ac:cxnSpMk id="183" creationId="{C6411BD6-178C-0170-840A-042B7DD9BB49}"/>
          </ac:cxnSpMkLst>
        </pc:cxnChg>
        <pc:cxnChg chg="del">
          <ac:chgData name="이승현" userId="ba2ba50f-118d-45f1-8572-edf4dd019973" providerId="ADAL" clId="{61DC9DB2-2FFD-49E3-A059-399DF9A7BEEA}" dt="2022-10-12T05:31:22.756" v="42" actId="478"/>
          <ac:cxnSpMkLst>
            <pc:docMk/>
            <pc:sldMk cId="3199783769" sldId="257"/>
            <ac:cxnSpMk id="184" creationId="{9015248C-0A98-66A9-F155-D59DE6724590}"/>
          </ac:cxnSpMkLst>
        </pc:cxnChg>
        <pc:cxnChg chg="del">
          <ac:chgData name="이승현" userId="ba2ba50f-118d-45f1-8572-edf4dd019973" providerId="ADAL" clId="{61DC9DB2-2FFD-49E3-A059-399DF9A7BEEA}" dt="2022-10-12T05:31:22.756" v="42" actId="478"/>
          <ac:cxnSpMkLst>
            <pc:docMk/>
            <pc:sldMk cId="3199783769" sldId="257"/>
            <ac:cxnSpMk id="185" creationId="{A4A166F2-0A0D-5882-5720-83E4AB7F260F}"/>
          </ac:cxnSpMkLst>
        </pc:cxnChg>
        <pc:cxnChg chg="del">
          <ac:chgData name="이승현" userId="ba2ba50f-118d-45f1-8572-edf4dd019973" providerId="ADAL" clId="{61DC9DB2-2FFD-49E3-A059-399DF9A7BEEA}" dt="2022-10-12T05:31:27.182" v="45" actId="478"/>
          <ac:cxnSpMkLst>
            <pc:docMk/>
            <pc:sldMk cId="3199783769" sldId="257"/>
            <ac:cxnSpMk id="186" creationId="{9285A5BA-52F5-90A7-2408-30D572EDA440}"/>
          </ac:cxnSpMkLst>
        </pc:cxnChg>
        <pc:cxnChg chg="del">
          <ac:chgData name="이승현" userId="ba2ba50f-118d-45f1-8572-edf4dd019973" providerId="ADAL" clId="{61DC9DB2-2FFD-49E3-A059-399DF9A7BEEA}" dt="2022-10-12T05:31:25.075" v="44" actId="478"/>
          <ac:cxnSpMkLst>
            <pc:docMk/>
            <pc:sldMk cId="3199783769" sldId="257"/>
            <ac:cxnSpMk id="187" creationId="{AE8C778F-5861-4982-2B3D-7AF86477753D}"/>
          </ac:cxnSpMkLst>
        </pc:cxnChg>
        <pc:cxnChg chg="del">
          <ac:chgData name="이승현" userId="ba2ba50f-118d-45f1-8572-edf4dd019973" providerId="ADAL" clId="{61DC9DB2-2FFD-49E3-A059-399DF9A7BEEA}" dt="2022-10-12T05:31:22.756" v="42" actId="478"/>
          <ac:cxnSpMkLst>
            <pc:docMk/>
            <pc:sldMk cId="3199783769" sldId="257"/>
            <ac:cxnSpMk id="191" creationId="{CDE31EBA-442C-B830-A278-78A6AD21ED01}"/>
          </ac:cxnSpMkLst>
        </pc:cxnChg>
        <pc:cxnChg chg="del">
          <ac:chgData name="이승현" userId="ba2ba50f-118d-45f1-8572-edf4dd019973" providerId="ADAL" clId="{61DC9DB2-2FFD-49E3-A059-399DF9A7BEEA}" dt="2022-10-12T05:31:22.756" v="42" actId="478"/>
          <ac:cxnSpMkLst>
            <pc:docMk/>
            <pc:sldMk cId="3199783769" sldId="257"/>
            <ac:cxnSpMk id="192" creationId="{7DD126FE-D90A-8FEA-FC51-6AED51F13CD9}"/>
          </ac:cxnSpMkLst>
        </pc:cxnChg>
        <pc:cxnChg chg="del">
          <ac:chgData name="이승현" userId="ba2ba50f-118d-45f1-8572-edf4dd019973" providerId="ADAL" clId="{61DC9DB2-2FFD-49E3-A059-399DF9A7BEEA}" dt="2022-10-12T05:31:24.171" v="43" actId="478"/>
          <ac:cxnSpMkLst>
            <pc:docMk/>
            <pc:sldMk cId="3199783769" sldId="257"/>
            <ac:cxnSpMk id="193" creationId="{A45DEF69-C7C7-5DEC-7CD2-AED33CC73B9B}"/>
          </ac:cxnSpMkLst>
        </pc:cxnChg>
        <pc:cxnChg chg="del">
          <ac:chgData name="이승현" userId="ba2ba50f-118d-45f1-8572-edf4dd019973" providerId="ADAL" clId="{61DC9DB2-2FFD-49E3-A059-399DF9A7BEEA}" dt="2022-10-12T05:31:22.756" v="42" actId="478"/>
          <ac:cxnSpMkLst>
            <pc:docMk/>
            <pc:sldMk cId="3199783769" sldId="257"/>
            <ac:cxnSpMk id="194" creationId="{148D2B0C-23E1-DDB0-773F-694D2FF83DA4}"/>
          </ac:cxnSpMkLst>
        </pc:cxnChg>
        <pc:cxnChg chg="del">
          <ac:chgData name="이승현" userId="ba2ba50f-118d-45f1-8572-edf4dd019973" providerId="ADAL" clId="{61DC9DB2-2FFD-49E3-A059-399DF9A7BEEA}" dt="2022-10-12T05:31:22.756" v="42" actId="478"/>
          <ac:cxnSpMkLst>
            <pc:docMk/>
            <pc:sldMk cId="3199783769" sldId="257"/>
            <ac:cxnSpMk id="199" creationId="{03E8EE5D-AB13-6CA9-3EF6-207D97B0B312}"/>
          </ac:cxnSpMkLst>
        </pc:cxnChg>
        <pc:cxnChg chg="del">
          <ac:chgData name="이승현" userId="ba2ba50f-118d-45f1-8572-edf4dd019973" providerId="ADAL" clId="{61DC9DB2-2FFD-49E3-A059-399DF9A7BEEA}" dt="2022-10-12T05:31:22.756" v="42" actId="478"/>
          <ac:cxnSpMkLst>
            <pc:docMk/>
            <pc:sldMk cId="3199783769" sldId="257"/>
            <ac:cxnSpMk id="200" creationId="{580B53ED-083E-B42F-0D69-2F62315EB0C4}"/>
          </ac:cxnSpMkLst>
        </pc:cxnChg>
        <pc:cxnChg chg="del">
          <ac:chgData name="이승현" userId="ba2ba50f-118d-45f1-8572-edf4dd019973" providerId="ADAL" clId="{61DC9DB2-2FFD-49E3-A059-399DF9A7BEEA}" dt="2022-10-12T05:31:22.756" v="42" actId="478"/>
          <ac:cxnSpMkLst>
            <pc:docMk/>
            <pc:sldMk cId="3199783769" sldId="257"/>
            <ac:cxnSpMk id="201" creationId="{F7E6978B-EA0B-27AF-7863-994C7E3645A7}"/>
          </ac:cxnSpMkLst>
        </pc:cxnChg>
        <pc:cxnChg chg="del">
          <ac:chgData name="이승현" userId="ba2ba50f-118d-45f1-8572-edf4dd019973" providerId="ADAL" clId="{61DC9DB2-2FFD-49E3-A059-399DF9A7BEEA}" dt="2022-10-12T05:31:27.182" v="45" actId="478"/>
          <ac:cxnSpMkLst>
            <pc:docMk/>
            <pc:sldMk cId="3199783769" sldId="257"/>
            <ac:cxnSpMk id="202" creationId="{1C404994-8878-4BF8-F8DD-AB373362B6C5}"/>
          </ac:cxnSpMkLst>
        </pc:cxnChg>
        <pc:cxnChg chg="del">
          <ac:chgData name="이승현" userId="ba2ba50f-118d-45f1-8572-edf4dd019973" providerId="ADAL" clId="{61DC9DB2-2FFD-49E3-A059-399DF9A7BEEA}" dt="2022-10-12T05:31:22.756" v="42" actId="478"/>
          <ac:cxnSpMkLst>
            <pc:docMk/>
            <pc:sldMk cId="3199783769" sldId="257"/>
            <ac:cxnSpMk id="203" creationId="{8B9928E6-822C-7BD1-FE94-9EAB74B4FD36}"/>
          </ac:cxnSpMkLst>
        </pc:cxnChg>
        <pc:cxnChg chg="del">
          <ac:chgData name="이승현" userId="ba2ba50f-118d-45f1-8572-edf4dd019973" providerId="ADAL" clId="{61DC9DB2-2FFD-49E3-A059-399DF9A7BEEA}" dt="2022-10-12T05:31:22.756" v="42" actId="478"/>
          <ac:cxnSpMkLst>
            <pc:docMk/>
            <pc:sldMk cId="3199783769" sldId="257"/>
            <ac:cxnSpMk id="204" creationId="{19613CE5-805E-BDF7-AC13-FF9BCDB5445F}"/>
          </ac:cxnSpMkLst>
        </pc:cxnChg>
        <pc:cxnChg chg="del">
          <ac:chgData name="이승현" userId="ba2ba50f-118d-45f1-8572-edf4dd019973" providerId="ADAL" clId="{61DC9DB2-2FFD-49E3-A059-399DF9A7BEEA}" dt="2022-10-12T05:31:22.756" v="42" actId="478"/>
          <ac:cxnSpMkLst>
            <pc:docMk/>
            <pc:sldMk cId="3199783769" sldId="257"/>
            <ac:cxnSpMk id="205" creationId="{7C6C4133-FC4D-6FB0-67AC-CB25359D6335}"/>
          </ac:cxnSpMkLst>
        </pc:cxnChg>
        <pc:cxnChg chg="del">
          <ac:chgData name="이승현" userId="ba2ba50f-118d-45f1-8572-edf4dd019973" providerId="ADAL" clId="{61DC9DB2-2FFD-49E3-A059-399DF9A7BEEA}" dt="2022-10-12T05:31:22.756" v="42" actId="478"/>
          <ac:cxnSpMkLst>
            <pc:docMk/>
            <pc:sldMk cId="3199783769" sldId="257"/>
            <ac:cxnSpMk id="206" creationId="{C6BF1C9F-2657-ED1D-A0BC-84BE4AE4DB98}"/>
          </ac:cxnSpMkLst>
        </pc:cxnChg>
        <pc:cxnChg chg="del mod">
          <ac:chgData name="이승현" userId="ba2ba50f-118d-45f1-8572-edf4dd019973" providerId="ADAL" clId="{61DC9DB2-2FFD-49E3-A059-399DF9A7BEEA}" dt="2022-10-12T05:32:10.857" v="52" actId="478"/>
          <ac:cxnSpMkLst>
            <pc:docMk/>
            <pc:sldMk cId="3199783769" sldId="257"/>
            <ac:cxnSpMk id="207" creationId="{B0F8C604-AA8E-B3EB-7C17-6F4FB7D3BB3D}"/>
          </ac:cxnSpMkLst>
        </pc:cxnChg>
        <pc:cxnChg chg="del">
          <ac:chgData name="이승현" userId="ba2ba50f-118d-45f1-8572-edf4dd019973" providerId="ADAL" clId="{61DC9DB2-2FFD-49E3-A059-399DF9A7BEEA}" dt="2022-10-12T05:31:22.756" v="42" actId="478"/>
          <ac:cxnSpMkLst>
            <pc:docMk/>
            <pc:sldMk cId="3199783769" sldId="257"/>
            <ac:cxnSpMk id="208" creationId="{AAA98C50-36CF-AD83-9314-A66B4E0C0761}"/>
          </ac:cxnSpMkLst>
        </pc:cxnChg>
        <pc:cxnChg chg="del">
          <ac:chgData name="이승현" userId="ba2ba50f-118d-45f1-8572-edf4dd019973" providerId="ADAL" clId="{61DC9DB2-2FFD-49E3-A059-399DF9A7BEEA}" dt="2022-10-12T05:31:22.756" v="42" actId="478"/>
          <ac:cxnSpMkLst>
            <pc:docMk/>
            <pc:sldMk cId="3199783769" sldId="257"/>
            <ac:cxnSpMk id="211" creationId="{82F7B738-9AEF-4832-6315-1268BC45CF69}"/>
          </ac:cxnSpMkLst>
        </pc:cxnChg>
        <pc:cxnChg chg="del">
          <ac:chgData name="이승현" userId="ba2ba50f-118d-45f1-8572-edf4dd019973" providerId="ADAL" clId="{61DC9DB2-2FFD-49E3-A059-399DF9A7BEEA}" dt="2022-10-12T05:31:22.756" v="42" actId="478"/>
          <ac:cxnSpMkLst>
            <pc:docMk/>
            <pc:sldMk cId="3199783769" sldId="257"/>
            <ac:cxnSpMk id="212" creationId="{7A5AEFD3-E538-DEF5-252D-9B60AF1A5411}"/>
          </ac:cxnSpMkLst>
        </pc:cxnChg>
        <pc:cxnChg chg="del">
          <ac:chgData name="이승현" userId="ba2ba50f-118d-45f1-8572-edf4dd019973" providerId="ADAL" clId="{61DC9DB2-2FFD-49E3-A059-399DF9A7BEEA}" dt="2022-10-12T05:31:22.756" v="42" actId="478"/>
          <ac:cxnSpMkLst>
            <pc:docMk/>
            <pc:sldMk cId="3199783769" sldId="257"/>
            <ac:cxnSpMk id="213" creationId="{356BE7C6-61AE-6920-44AA-70A1CCFF369E}"/>
          </ac:cxnSpMkLst>
        </pc:cxnChg>
        <pc:cxnChg chg="del">
          <ac:chgData name="이승현" userId="ba2ba50f-118d-45f1-8572-edf4dd019973" providerId="ADAL" clId="{61DC9DB2-2FFD-49E3-A059-399DF9A7BEEA}" dt="2022-10-12T05:31:22.756" v="42" actId="478"/>
          <ac:cxnSpMkLst>
            <pc:docMk/>
            <pc:sldMk cId="3199783769" sldId="257"/>
            <ac:cxnSpMk id="214" creationId="{7E71B10D-4451-4C63-DB1F-30E7C22F695C}"/>
          </ac:cxnSpMkLst>
        </pc:cxnChg>
        <pc:cxnChg chg="del">
          <ac:chgData name="이승현" userId="ba2ba50f-118d-45f1-8572-edf4dd019973" providerId="ADAL" clId="{61DC9DB2-2FFD-49E3-A059-399DF9A7BEEA}" dt="2022-10-12T05:31:27.182" v="45" actId="478"/>
          <ac:cxnSpMkLst>
            <pc:docMk/>
            <pc:sldMk cId="3199783769" sldId="257"/>
            <ac:cxnSpMk id="215" creationId="{7FFB355B-EADD-0FC5-BF15-A4B2F5D47475}"/>
          </ac:cxnSpMkLst>
        </pc:cxnChg>
        <pc:cxnChg chg="del">
          <ac:chgData name="이승현" userId="ba2ba50f-118d-45f1-8572-edf4dd019973" providerId="ADAL" clId="{61DC9DB2-2FFD-49E3-A059-399DF9A7BEEA}" dt="2022-10-12T05:31:22.756" v="42" actId="478"/>
          <ac:cxnSpMkLst>
            <pc:docMk/>
            <pc:sldMk cId="3199783769" sldId="257"/>
            <ac:cxnSpMk id="216" creationId="{6139A313-7B0B-25CA-3C4A-C4AA3A8C8691}"/>
          </ac:cxnSpMkLst>
        </pc:cxnChg>
        <pc:cxnChg chg="del">
          <ac:chgData name="이승현" userId="ba2ba50f-118d-45f1-8572-edf4dd019973" providerId="ADAL" clId="{61DC9DB2-2FFD-49E3-A059-399DF9A7BEEA}" dt="2022-10-12T05:31:22.756" v="42" actId="478"/>
          <ac:cxnSpMkLst>
            <pc:docMk/>
            <pc:sldMk cId="3199783769" sldId="257"/>
            <ac:cxnSpMk id="217" creationId="{76F5C3EA-DD29-A3B5-30CE-C487DA9E7D0D}"/>
          </ac:cxnSpMkLst>
        </pc:cxnChg>
        <pc:cxnChg chg="del">
          <ac:chgData name="이승현" userId="ba2ba50f-118d-45f1-8572-edf4dd019973" providerId="ADAL" clId="{61DC9DB2-2FFD-49E3-A059-399DF9A7BEEA}" dt="2022-10-12T05:31:22.756" v="42" actId="478"/>
          <ac:cxnSpMkLst>
            <pc:docMk/>
            <pc:sldMk cId="3199783769" sldId="257"/>
            <ac:cxnSpMk id="218" creationId="{0BFC235E-7E57-D942-99D3-AC7F246EEB50}"/>
          </ac:cxnSpMkLst>
        </pc:cxnChg>
        <pc:cxnChg chg="del">
          <ac:chgData name="이승현" userId="ba2ba50f-118d-45f1-8572-edf4dd019973" providerId="ADAL" clId="{61DC9DB2-2FFD-49E3-A059-399DF9A7BEEA}" dt="2022-10-12T05:31:22.756" v="42" actId="478"/>
          <ac:cxnSpMkLst>
            <pc:docMk/>
            <pc:sldMk cId="3199783769" sldId="257"/>
            <ac:cxnSpMk id="219" creationId="{D03BC883-AD65-3FF3-9DD7-75486D9F3C36}"/>
          </ac:cxnSpMkLst>
        </pc:cxnChg>
        <pc:cxnChg chg="del mod">
          <ac:chgData name="이승현" userId="ba2ba50f-118d-45f1-8572-edf4dd019973" providerId="ADAL" clId="{61DC9DB2-2FFD-49E3-A059-399DF9A7BEEA}" dt="2022-10-12T05:32:10.287" v="51" actId="478"/>
          <ac:cxnSpMkLst>
            <pc:docMk/>
            <pc:sldMk cId="3199783769" sldId="257"/>
            <ac:cxnSpMk id="220" creationId="{BAA863E7-541B-9F5E-13AA-7E12BB8BA633}"/>
          </ac:cxnSpMkLst>
        </pc:cxnChg>
        <pc:cxnChg chg="del">
          <ac:chgData name="이승현" userId="ba2ba50f-118d-45f1-8572-edf4dd019973" providerId="ADAL" clId="{61DC9DB2-2FFD-49E3-A059-399DF9A7BEEA}" dt="2022-10-12T05:31:22.756" v="42" actId="478"/>
          <ac:cxnSpMkLst>
            <pc:docMk/>
            <pc:sldMk cId="3199783769" sldId="257"/>
            <ac:cxnSpMk id="221" creationId="{6462E240-C178-C7F1-64FF-0EB195BFF11F}"/>
          </ac:cxnSpMkLst>
        </pc:cxnChg>
        <pc:cxnChg chg="del">
          <ac:chgData name="이승현" userId="ba2ba50f-118d-45f1-8572-edf4dd019973" providerId="ADAL" clId="{61DC9DB2-2FFD-49E3-A059-399DF9A7BEEA}" dt="2022-10-12T05:31:27.182" v="45" actId="478"/>
          <ac:cxnSpMkLst>
            <pc:docMk/>
            <pc:sldMk cId="3199783769" sldId="257"/>
            <ac:cxnSpMk id="223" creationId="{7B1A387B-0405-81C6-4FC8-BD3F4F395AC8}"/>
          </ac:cxnSpMkLst>
        </pc:cxnChg>
        <pc:cxnChg chg="del">
          <ac:chgData name="이승현" userId="ba2ba50f-118d-45f1-8572-edf4dd019973" providerId="ADAL" clId="{61DC9DB2-2FFD-49E3-A059-399DF9A7BEEA}" dt="2022-10-12T05:31:22.756" v="42" actId="478"/>
          <ac:cxnSpMkLst>
            <pc:docMk/>
            <pc:sldMk cId="3199783769" sldId="257"/>
            <ac:cxnSpMk id="224" creationId="{A80FABD8-894F-865C-E83E-DE7EA57E652D}"/>
          </ac:cxnSpMkLst>
        </pc:cxnChg>
        <pc:cxnChg chg="del">
          <ac:chgData name="이승현" userId="ba2ba50f-118d-45f1-8572-edf4dd019973" providerId="ADAL" clId="{61DC9DB2-2FFD-49E3-A059-399DF9A7BEEA}" dt="2022-10-12T05:31:22.756" v="42" actId="478"/>
          <ac:cxnSpMkLst>
            <pc:docMk/>
            <pc:sldMk cId="3199783769" sldId="257"/>
            <ac:cxnSpMk id="225" creationId="{A9139185-3F61-6605-F62D-2E9EA5018957}"/>
          </ac:cxnSpMkLst>
        </pc:cxnChg>
        <pc:cxnChg chg="del">
          <ac:chgData name="이승현" userId="ba2ba50f-118d-45f1-8572-edf4dd019973" providerId="ADAL" clId="{61DC9DB2-2FFD-49E3-A059-399DF9A7BEEA}" dt="2022-10-12T05:31:22.756" v="42" actId="478"/>
          <ac:cxnSpMkLst>
            <pc:docMk/>
            <pc:sldMk cId="3199783769" sldId="257"/>
            <ac:cxnSpMk id="226" creationId="{56564FFA-54DD-F1A9-D9CA-B29ED0215428}"/>
          </ac:cxnSpMkLst>
        </pc:cxnChg>
        <pc:cxnChg chg="del">
          <ac:chgData name="이승현" userId="ba2ba50f-118d-45f1-8572-edf4dd019973" providerId="ADAL" clId="{61DC9DB2-2FFD-49E3-A059-399DF9A7BEEA}" dt="2022-10-12T05:31:22.756" v="42" actId="478"/>
          <ac:cxnSpMkLst>
            <pc:docMk/>
            <pc:sldMk cId="3199783769" sldId="257"/>
            <ac:cxnSpMk id="227" creationId="{2987F68C-5AB3-AF06-37FA-40CC77ADE2C3}"/>
          </ac:cxnSpMkLst>
        </pc:cxnChg>
        <pc:cxnChg chg="del mod">
          <ac:chgData name="이승현" userId="ba2ba50f-118d-45f1-8572-edf4dd019973" providerId="ADAL" clId="{61DC9DB2-2FFD-49E3-A059-399DF9A7BEEA}" dt="2022-10-12T05:32:08.511" v="49" actId="478"/>
          <ac:cxnSpMkLst>
            <pc:docMk/>
            <pc:sldMk cId="3199783769" sldId="257"/>
            <ac:cxnSpMk id="228" creationId="{8ED6A4DE-A3D4-AED2-25B9-FF96B318D730}"/>
          </ac:cxnSpMkLst>
        </pc:cxnChg>
        <pc:cxnChg chg="del mod">
          <ac:chgData name="이승현" userId="ba2ba50f-118d-45f1-8572-edf4dd019973" providerId="ADAL" clId="{61DC9DB2-2FFD-49E3-A059-399DF9A7BEEA}" dt="2022-10-12T05:31:22.756" v="42" actId="478"/>
          <ac:cxnSpMkLst>
            <pc:docMk/>
            <pc:sldMk cId="3199783769" sldId="257"/>
            <ac:cxnSpMk id="229" creationId="{BE8E732D-C4AF-E4DB-72E1-BBADBA9CA74D}"/>
          </ac:cxnSpMkLst>
        </pc:cxnChg>
        <pc:cxnChg chg="del">
          <ac:chgData name="이승현" userId="ba2ba50f-118d-45f1-8572-edf4dd019973" providerId="ADAL" clId="{61DC9DB2-2FFD-49E3-A059-399DF9A7BEEA}" dt="2022-10-12T05:31:22.756" v="42" actId="478"/>
          <ac:cxnSpMkLst>
            <pc:docMk/>
            <pc:sldMk cId="3199783769" sldId="257"/>
            <ac:cxnSpMk id="230" creationId="{730DAD47-C75C-BC0E-437D-06AD88DD8977}"/>
          </ac:cxnSpMkLst>
        </pc:cxnChg>
        <pc:cxnChg chg="del">
          <ac:chgData name="이승현" userId="ba2ba50f-118d-45f1-8572-edf4dd019973" providerId="ADAL" clId="{61DC9DB2-2FFD-49E3-A059-399DF9A7BEEA}" dt="2022-10-12T05:31:22.756" v="42" actId="478"/>
          <ac:cxnSpMkLst>
            <pc:docMk/>
            <pc:sldMk cId="3199783769" sldId="257"/>
            <ac:cxnSpMk id="233" creationId="{24DC43D2-BB73-26C6-25B5-BB6A1A27C2B2}"/>
          </ac:cxnSpMkLst>
        </pc:cxnChg>
        <pc:cxnChg chg="del">
          <ac:chgData name="이승현" userId="ba2ba50f-118d-45f1-8572-edf4dd019973" providerId="ADAL" clId="{61DC9DB2-2FFD-49E3-A059-399DF9A7BEEA}" dt="2022-10-12T05:31:22.756" v="42" actId="478"/>
          <ac:cxnSpMkLst>
            <pc:docMk/>
            <pc:sldMk cId="3199783769" sldId="257"/>
            <ac:cxnSpMk id="236" creationId="{83ED9EC0-2646-06DA-2465-0E7530ADAA31}"/>
          </ac:cxnSpMkLst>
        </pc:cxnChg>
        <pc:cxnChg chg="del">
          <ac:chgData name="이승현" userId="ba2ba50f-118d-45f1-8572-edf4dd019973" providerId="ADAL" clId="{61DC9DB2-2FFD-49E3-A059-399DF9A7BEEA}" dt="2022-10-12T05:31:22.756" v="42" actId="478"/>
          <ac:cxnSpMkLst>
            <pc:docMk/>
            <pc:sldMk cId="3199783769" sldId="257"/>
            <ac:cxnSpMk id="237" creationId="{A9FC2589-E789-ABFD-EF00-CAE3A3C55CCB}"/>
          </ac:cxnSpMkLst>
        </pc:cxnChg>
        <pc:cxnChg chg="del">
          <ac:chgData name="이승현" userId="ba2ba50f-118d-45f1-8572-edf4dd019973" providerId="ADAL" clId="{61DC9DB2-2FFD-49E3-A059-399DF9A7BEEA}" dt="2022-10-12T05:31:22.756" v="42" actId="478"/>
          <ac:cxnSpMkLst>
            <pc:docMk/>
            <pc:sldMk cId="3199783769" sldId="257"/>
            <ac:cxnSpMk id="238" creationId="{C13D260D-3B80-757F-12EF-E9D9D4470607}"/>
          </ac:cxnSpMkLst>
        </pc:cxnChg>
        <pc:cxnChg chg="del">
          <ac:chgData name="이승현" userId="ba2ba50f-118d-45f1-8572-edf4dd019973" providerId="ADAL" clId="{61DC9DB2-2FFD-49E3-A059-399DF9A7BEEA}" dt="2022-10-12T05:31:22.756" v="42" actId="478"/>
          <ac:cxnSpMkLst>
            <pc:docMk/>
            <pc:sldMk cId="3199783769" sldId="257"/>
            <ac:cxnSpMk id="239" creationId="{B5ED36CC-C2D3-54DD-959F-A16F486484F3}"/>
          </ac:cxnSpMkLst>
        </pc:cxnChg>
        <pc:cxnChg chg="del">
          <ac:chgData name="이승현" userId="ba2ba50f-118d-45f1-8572-edf4dd019973" providerId="ADAL" clId="{61DC9DB2-2FFD-49E3-A059-399DF9A7BEEA}" dt="2022-10-12T05:31:22.756" v="42" actId="478"/>
          <ac:cxnSpMkLst>
            <pc:docMk/>
            <pc:sldMk cId="3199783769" sldId="257"/>
            <ac:cxnSpMk id="240" creationId="{96006C9D-44C2-0AB7-D86F-8E19900FA9DE}"/>
          </ac:cxnSpMkLst>
        </pc:cxnChg>
        <pc:cxnChg chg="del mod">
          <ac:chgData name="이승현" userId="ba2ba50f-118d-45f1-8572-edf4dd019973" providerId="ADAL" clId="{61DC9DB2-2FFD-49E3-A059-399DF9A7BEEA}" dt="2022-10-12T05:32:11.552" v="53" actId="478"/>
          <ac:cxnSpMkLst>
            <pc:docMk/>
            <pc:sldMk cId="3199783769" sldId="257"/>
            <ac:cxnSpMk id="242" creationId="{84974C60-5336-1034-D6A2-5DFEA21F43DC}"/>
          </ac:cxnSpMkLst>
        </pc:cxnChg>
        <pc:cxnChg chg="del mod">
          <ac:chgData name="이승현" userId="ba2ba50f-118d-45f1-8572-edf4dd019973" providerId="ADAL" clId="{61DC9DB2-2FFD-49E3-A059-399DF9A7BEEA}" dt="2022-10-12T05:32:12.749" v="54" actId="478"/>
          <ac:cxnSpMkLst>
            <pc:docMk/>
            <pc:sldMk cId="3199783769" sldId="257"/>
            <ac:cxnSpMk id="243" creationId="{18F7DAF4-7660-B285-9E92-0D8DF47393F1}"/>
          </ac:cxnSpMkLst>
        </pc:cxnChg>
        <pc:cxnChg chg="del mod">
          <ac:chgData name="이승현" userId="ba2ba50f-118d-45f1-8572-edf4dd019973" providerId="ADAL" clId="{61DC9DB2-2FFD-49E3-A059-399DF9A7BEEA}" dt="2022-10-12T05:32:13.306" v="55" actId="478"/>
          <ac:cxnSpMkLst>
            <pc:docMk/>
            <pc:sldMk cId="3199783769" sldId="257"/>
            <ac:cxnSpMk id="244" creationId="{BB95644D-F466-43A4-3855-74C5E38FDCDF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91330A-FF07-53B5-301E-8099BC2787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AAFCEBC-E93B-6444-C640-DB16DBB9D0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4B16CA-B22D-8009-7E9C-7A7339FCB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2EBAF-EFE9-4411-86F0-3230BF54C4D3}" type="datetimeFigureOut">
              <a:rPr lang="ko-KR" altLang="en-US" smtClean="0"/>
              <a:t>2022-10-12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1345AC-7031-1F8C-9D91-FC3E03F56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A4178B-A02F-9010-68F5-0C862D6CC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2A69C-2CE2-430A-9919-C0E8F1627A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5651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194B47-3002-5EC0-4EEE-623CED167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B38B221-F038-92DC-3D98-5FF081BAD2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BE5FA1-AE35-54F1-C301-F962F2DD5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2EBAF-EFE9-4411-86F0-3230BF54C4D3}" type="datetimeFigureOut">
              <a:rPr lang="ko-KR" altLang="en-US" smtClean="0"/>
              <a:t>2022-10-12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271F0E-02C5-B656-14D8-FE151BE7F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01BACD-132F-E991-F50A-3A2161E0B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2A69C-2CE2-430A-9919-C0E8F1627A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081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9C9C405-221C-93C6-19C1-56A0870AF8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D6FC06A-ABD6-839E-BA06-BBDD8923E4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77246D-DC00-08B3-B3BE-8CEB141CA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2EBAF-EFE9-4411-86F0-3230BF54C4D3}" type="datetimeFigureOut">
              <a:rPr lang="ko-KR" altLang="en-US" smtClean="0"/>
              <a:t>2022-10-12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9B7A98-8981-B09E-A8CB-731274FE9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13924A-C5F2-6C21-A250-0A9DEA8C2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2A69C-2CE2-430A-9919-C0E8F1627A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4180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673BC8-2B4C-C3C1-E62B-BD650E6B8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533474-5209-7CF3-0F26-F6931F031E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2B45AF-D60D-3A72-B207-E8E3E7C36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2EBAF-EFE9-4411-86F0-3230BF54C4D3}" type="datetimeFigureOut">
              <a:rPr lang="ko-KR" altLang="en-US" smtClean="0"/>
              <a:t>2022-10-12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A8DBB7-DBE4-4B22-3967-A2C62AFC3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CE2BBA-1B03-9005-14A7-C75BCC9E9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2A69C-2CE2-430A-9919-C0E8F1627A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2736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1BF9B0-70AF-28FC-39DA-21E7ABA63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DD7D1C1-4CF2-A68C-7151-270FE4A5A0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9C5D19-B4C8-0C95-E761-FAC31C6EB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2EBAF-EFE9-4411-86F0-3230BF54C4D3}" type="datetimeFigureOut">
              <a:rPr lang="ko-KR" altLang="en-US" smtClean="0"/>
              <a:t>2022-10-12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CC171F-0E0D-71CC-0666-2A9E4BB03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58A6CC-E1B2-10DE-3241-894C7A4C1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2A69C-2CE2-430A-9919-C0E8F1627A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524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5BCDF4-48E6-4AA9-13EA-7F0B7E9A5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F28D6C-7FE1-1901-697A-019BE8F798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F12E9E0-F5BD-F498-5DCD-7D5A703FD7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DB08BC0-78E7-616B-5D94-A6DE64240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2EBAF-EFE9-4411-86F0-3230BF54C4D3}" type="datetimeFigureOut">
              <a:rPr lang="ko-KR" altLang="en-US" smtClean="0"/>
              <a:t>2022-10-12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FC886EB-FEE5-F2A5-11D3-E38F40D69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4852B4B-ADB1-65E5-9865-1AAA13C31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2A69C-2CE2-430A-9919-C0E8F1627A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6939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7955DE-216A-DCAD-5D79-130A08FD6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9E055A7-17AB-C913-9E5B-DBC1C53746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47C2EF0-E347-36C8-F210-DD6A4A1DB7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A9E4619-15D3-DBA1-4A5D-1D19358A75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AAFE047-41A4-D40C-727B-887FB8037E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20DFB14-F9A4-E5E2-C924-8436D78D8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2EBAF-EFE9-4411-86F0-3230BF54C4D3}" type="datetimeFigureOut">
              <a:rPr lang="ko-KR" altLang="en-US" smtClean="0"/>
              <a:t>2022-10-12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DBFC6B9-E516-C985-8A6A-77E9C3800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5192A1E-FF9B-8FBD-99C5-BFA1CA97D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2A69C-2CE2-430A-9919-C0E8F1627A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2333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F7C701-4AC7-016E-7BC1-BFB839DC1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8361718-8075-3655-92FF-7E19B4FC9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2EBAF-EFE9-4411-86F0-3230BF54C4D3}" type="datetimeFigureOut">
              <a:rPr lang="ko-KR" altLang="en-US" smtClean="0"/>
              <a:t>2022-10-12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293BF9C-783C-EF91-F232-C70DCA29C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491C458-4C1D-E055-C1EF-0DE86424E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2A69C-2CE2-430A-9919-C0E8F1627A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7952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BCC4284-0710-1D37-B3C7-28968990C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2EBAF-EFE9-4411-86F0-3230BF54C4D3}" type="datetimeFigureOut">
              <a:rPr lang="ko-KR" altLang="en-US" smtClean="0"/>
              <a:t>2022-10-12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D61C827-7FBB-E19C-6A79-E331926EE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957C1A5-ED59-E63C-D2FA-41D82498E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2A69C-2CE2-430A-9919-C0E8F1627A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818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9F7D3B-5220-D1E4-11C5-3A88224BE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9CEAF1-8B49-1678-E599-9F43297923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1B95852-DF84-F0A6-1901-3F281FF78C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13FABD8-57EE-53C8-76E4-6828F8020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2EBAF-EFE9-4411-86F0-3230BF54C4D3}" type="datetimeFigureOut">
              <a:rPr lang="ko-KR" altLang="en-US" smtClean="0"/>
              <a:t>2022-10-12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1BEDADB-C936-9ABC-EE44-94DD34D90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CBAF923-1550-77B9-865D-8C7CFE514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2A69C-2CE2-430A-9919-C0E8F1627A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6421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41C4DB-2BF4-85E0-7A88-16A9152E1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D004392-F259-A8E0-2E54-05F17A645C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10F1170-07F6-6210-038E-06ECD5E06D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E00D785-80C2-BCEB-2FAA-73EBE6A77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2EBAF-EFE9-4411-86F0-3230BF54C4D3}" type="datetimeFigureOut">
              <a:rPr lang="ko-KR" altLang="en-US" smtClean="0"/>
              <a:t>2022-10-12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89EE067-268B-7005-999E-390FF2E1E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0241720-15C4-995A-0C28-88270B905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2A69C-2CE2-430A-9919-C0E8F1627A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0492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99C8FF7-F37A-3E6A-1DE6-672800A40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A220894-8DFD-FD76-964F-4AC48583A6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52C222-E92E-59DB-B601-98347CC0B2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72EBAF-EFE9-4411-86F0-3230BF54C4D3}" type="datetimeFigureOut">
              <a:rPr lang="ko-KR" altLang="en-US" smtClean="0"/>
              <a:t>2022-10-12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337335-A678-ED0E-33CB-9C3EF9A7A0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C93728-0351-E5E4-E064-4F16DFD52C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92A69C-2CE2-430A-9919-C0E8F1627A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706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73617257-A39E-1C2C-4EDA-D907772ED265}"/>
              </a:ext>
            </a:extLst>
          </p:cNvPr>
          <p:cNvSpPr/>
          <p:nvPr/>
        </p:nvSpPr>
        <p:spPr>
          <a:xfrm>
            <a:off x="2141962" y="585331"/>
            <a:ext cx="420691" cy="2932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20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60434FE2-5F4D-F32D-8A49-4C2376A455B5}"/>
              </a:ext>
            </a:extLst>
          </p:cNvPr>
          <p:cNvSpPr/>
          <p:nvPr/>
        </p:nvSpPr>
        <p:spPr>
          <a:xfrm>
            <a:off x="384852" y="216207"/>
            <a:ext cx="420691" cy="29324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EA0D0AFF-7613-2EC2-8BB5-95F2F8BD2003}"/>
              </a:ext>
            </a:extLst>
          </p:cNvPr>
          <p:cNvSpPr/>
          <p:nvPr/>
        </p:nvSpPr>
        <p:spPr>
          <a:xfrm>
            <a:off x="1575905" y="206509"/>
            <a:ext cx="420691" cy="29324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07EB52D-628B-8B8F-9746-CBA747A3D444}"/>
              </a:ext>
            </a:extLst>
          </p:cNvPr>
          <p:cNvCxnSpPr>
            <a:stCxn id="6" idx="5"/>
            <a:endCxn id="4" idx="1"/>
          </p:cNvCxnSpPr>
          <p:nvPr/>
        </p:nvCxnSpPr>
        <p:spPr>
          <a:xfrm>
            <a:off x="1934987" y="456809"/>
            <a:ext cx="268584" cy="1714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타원 8">
            <a:extLst>
              <a:ext uri="{FF2B5EF4-FFF2-40B4-BE49-F238E27FC236}">
                <a16:creationId xmlns:a16="http://schemas.microsoft.com/office/drawing/2014/main" id="{F23180C7-142C-B1DD-0597-FB0D0D0C2ED2}"/>
              </a:ext>
            </a:extLst>
          </p:cNvPr>
          <p:cNvSpPr/>
          <p:nvPr/>
        </p:nvSpPr>
        <p:spPr>
          <a:xfrm>
            <a:off x="4061212" y="569352"/>
            <a:ext cx="420691" cy="29324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20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CAC4E192-8B08-DF3A-00DB-E3E974D91990}"/>
              </a:ext>
            </a:extLst>
          </p:cNvPr>
          <p:cNvSpPr/>
          <p:nvPr/>
        </p:nvSpPr>
        <p:spPr>
          <a:xfrm>
            <a:off x="3495155" y="190530"/>
            <a:ext cx="420691" cy="29324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78821180-626A-342D-2B78-73D0E876DF33}"/>
              </a:ext>
            </a:extLst>
          </p:cNvPr>
          <p:cNvCxnSpPr>
            <a:stCxn id="10" idx="5"/>
            <a:endCxn id="9" idx="1"/>
          </p:cNvCxnSpPr>
          <p:nvPr/>
        </p:nvCxnSpPr>
        <p:spPr>
          <a:xfrm>
            <a:off x="3854237" y="440830"/>
            <a:ext cx="268584" cy="1714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타원 11">
            <a:extLst>
              <a:ext uri="{FF2B5EF4-FFF2-40B4-BE49-F238E27FC236}">
                <a16:creationId xmlns:a16="http://schemas.microsoft.com/office/drawing/2014/main" id="{B5FA6D7A-8D94-1FDE-4DCF-15ABFDA920A1}"/>
              </a:ext>
            </a:extLst>
          </p:cNvPr>
          <p:cNvSpPr/>
          <p:nvPr/>
        </p:nvSpPr>
        <p:spPr>
          <a:xfrm>
            <a:off x="3495155" y="948174"/>
            <a:ext cx="420691" cy="2932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6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010979B1-C058-968A-64D1-04DC87C1588B}"/>
              </a:ext>
            </a:extLst>
          </p:cNvPr>
          <p:cNvCxnSpPr>
            <a:stCxn id="9" idx="3"/>
            <a:endCxn id="12" idx="7"/>
          </p:cNvCxnSpPr>
          <p:nvPr/>
        </p:nvCxnSpPr>
        <p:spPr>
          <a:xfrm flipH="1">
            <a:off x="3854237" y="819652"/>
            <a:ext cx="268584" cy="1714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타원 14">
            <a:extLst>
              <a:ext uri="{FF2B5EF4-FFF2-40B4-BE49-F238E27FC236}">
                <a16:creationId xmlns:a16="http://schemas.microsoft.com/office/drawing/2014/main" id="{91E74CEC-AAE2-797C-394B-BAD7C77E6322}"/>
              </a:ext>
            </a:extLst>
          </p:cNvPr>
          <p:cNvSpPr/>
          <p:nvPr/>
        </p:nvSpPr>
        <p:spPr>
          <a:xfrm>
            <a:off x="6618462" y="565857"/>
            <a:ext cx="420691" cy="29324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20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8641E365-0543-6F4E-E184-53952F4ECB64}"/>
              </a:ext>
            </a:extLst>
          </p:cNvPr>
          <p:cNvSpPr/>
          <p:nvPr/>
        </p:nvSpPr>
        <p:spPr>
          <a:xfrm>
            <a:off x="6052405" y="187035"/>
            <a:ext cx="420691" cy="29324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0C3BBED3-A66A-8487-6302-E7074FDBD3F8}"/>
              </a:ext>
            </a:extLst>
          </p:cNvPr>
          <p:cNvCxnSpPr>
            <a:stCxn id="16" idx="5"/>
            <a:endCxn id="15" idx="1"/>
          </p:cNvCxnSpPr>
          <p:nvPr/>
        </p:nvCxnSpPr>
        <p:spPr>
          <a:xfrm>
            <a:off x="6411487" y="437335"/>
            <a:ext cx="268584" cy="1714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타원 17">
            <a:extLst>
              <a:ext uri="{FF2B5EF4-FFF2-40B4-BE49-F238E27FC236}">
                <a16:creationId xmlns:a16="http://schemas.microsoft.com/office/drawing/2014/main" id="{63EBA371-91FD-0473-CF09-E45E41F16C11}"/>
              </a:ext>
            </a:extLst>
          </p:cNvPr>
          <p:cNvSpPr/>
          <p:nvPr/>
        </p:nvSpPr>
        <p:spPr>
          <a:xfrm>
            <a:off x="6052405" y="944679"/>
            <a:ext cx="420691" cy="29324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6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511D02CD-AA34-A57C-122E-B142E17379C7}"/>
              </a:ext>
            </a:extLst>
          </p:cNvPr>
          <p:cNvCxnSpPr>
            <a:stCxn id="15" idx="3"/>
            <a:endCxn id="18" idx="7"/>
          </p:cNvCxnSpPr>
          <p:nvPr/>
        </p:nvCxnSpPr>
        <p:spPr>
          <a:xfrm flipH="1">
            <a:off x="6411487" y="816157"/>
            <a:ext cx="268584" cy="1714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타원 19">
            <a:extLst>
              <a:ext uri="{FF2B5EF4-FFF2-40B4-BE49-F238E27FC236}">
                <a16:creationId xmlns:a16="http://schemas.microsoft.com/office/drawing/2014/main" id="{19307F3F-9555-D169-3EFC-5C74C52E42CB}"/>
              </a:ext>
            </a:extLst>
          </p:cNvPr>
          <p:cNvSpPr/>
          <p:nvPr/>
        </p:nvSpPr>
        <p:spPr>
          <a:xfrm>
            <a:off x="5460595" y="1314847"/>
            <a:ext cx="420691" cy="2932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2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3E487D78-5D95-370F-1307-7EE4816147AE}"/>
              </a:ext>
            </a:extLst>
          </p:cNvPr>
          <p:cNvCxnSpPr/>
          <p:nvPr/>
        </p:nvCxnSpPr>
        <p:spPr>
          <a:xfrm flipH="1">
            <a:off x="5834806" y="1190652"/>
            <a:ext cx="268584" cy="1714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타원 21">
            <a:extLst>
              <a:ext uri="{FF2B5EF4-FFF2-40B4-BE49-F238E27FC236}">
                <a16:creationId xmlns:a16="http://schemas.microsoft.com/office/drawing/2014/main" id="{FC9340C9-80C9-0A12-910C-0D2B41E2897A}"/>
              </a:ext>
            </a:extLst>
          </p:cNvPr>
          <p:cNvSpPr/>
          <p:nvPr/>
        </p:nvSpPr>
        <p:spPr>
          <a:xfrm>
            <a:off x="9005271" y="550749"/>
            <a:ext cx="420691" cy="29324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20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432D5F42-F002-4D8D-0DB3-D4DEFB55D20D}"/>
              </a:ext>
            </a:extLst>
          </p:cNvPr>
          <p:cNvSpPr/>
          <p:nvPr/>
        </p:nvSpPr>
        <p:spPr>
          <a:xfrm>
            <a:off x="8439214" y="171927"/>
            <a:ext cx="420691" cy="29324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EB4EFDC7-DDCA-C645-AB7B-EC3BDF9C67FF}"/>
              </a:ext>
            </a:extLst>
          </p:cNvPr>
          <p:cNvCxnSpPr>
            <a:stCxn id="23" idx="5"/>
            <a:endCxn id="22" idx="1"/>
          </p:cNvCxnSpPr>
          <p:nvPr/>
        </p:nvCxnSpPr>
        <p:spPr>
          <a:xfrm>
            <a:off x="8798296" y="422227"/>
            <a:ext cx="268584" cy="1714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타원 24">
            <a:extLst>
              <a:ext uri="{FF2B5EF4-FFF2-40B4-BE49-F238E27FC236}">
                <a16:creationId xmlns:a16="http://schemas.microsoft.com/office/drawing/2014/main" id="{9EA0EF8A-90C4-D99D-28FC-5D60E3DDCC11}"/>
              </a:ext>
            </a:extLst>
          </p:cNvPr>
          <p:cNvSpPr/>
          <p:nvPr/>
        </p:nvSpPr>
        <p:spPr>
          <a:xfrm>
            <a:off x="8439214" y="929571"/>
            <a:ext cx="420691" cy="29324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6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8BEFD10E-1A79-D6D8-A667-E97B69F47A20}"/>
              </a:ext>
            </a:extLst>
          </p:cNvPr>
          <p:cNvCxnSpPr>
            <a:stCxn id="22" idx="3"/>
            <a:endCxn id="25" idx="7"/>
          </p:cNvCxnSpPr>
          <p:nvPr/>
        </p:nvCxnSpPr>
        <p:spPr>
          <a:xfrm flipH="1">
            <a:off x="8798296" y="801049"/>
            <a:ext cx="268584" cy="1714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타원 26">
            <a:extLst>
              <a:ext uri="{FF2B5EF4-FFF2-40B4-BE49-F238E27FC236}">
                <a16:creationId xmlns:a16="http://schemas.microsoft.com/office/drawing/2014/main" id="{3103DCD6-ADFC-C1CA-73E8-2BA8BA8453EB}"/>
              </a:ext>
            </a:extLst>
          </p:cNvPr>
          <p:cNvSpPr/>
          <p:nvPr/>
        </p:nvSpPr>
        <p:spPr>
          <a:xfrm>
            <a:off x="7847404" y="1299739"/>
            <a:ext cx="420691" cy="29324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2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DE76A2F5-AA90-DA88-C4A2-6E74E9F063C6}"/>
              </a:ext>
            </a:extLst>
          </p:cNvPr>
          <p:cNvCxnSpPr/>
          <p:nvPr/>
        </p:nvCxnSpPr>
        <p:spPr>
          <a:xfrm flipH="1">
            <a:off x="8221615" y="1175544"/>
            <a:ext cx="268584" cy="1714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타원 28">
            <a:extLst>
              <a:ext uri="{FF2B5EF4-FFF2-40B4-BE49-F238E27FC236}">
                <a16:creationId xmlns:a16="http://schemas.microsoft.com/office/drawing/2014/main" id="{809BDCC2-FC80-20BE-E629-C34A110D3C78}"/>
              </a:ext>
            </a:extLst>
          </p:cNvPr>
          <p:cNvSpPr/>
          <p:nvPr/>
        </p:nvSpPr>
        <p:spPr>
          <a:xfrm>
            <a:off x="8439214" y="1653315"/>
            <a:ext cx="420691" cy="2932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4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46DB3F85-A5C0-0B29-DE34-AB0D63F8EF79}"/>
              </a:ext>
            </a:extLst>
          </p:cNvPr>
          <p:cNvCxnSpPr/>
          <p:nvPr/>
        </p:nvCxnSpPr>
        <p:spPr>
          <a:xfrm>
            <a:off x="8212602" y="1545712"/>
            <a:ext cx="268584" cy="1714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타원 30">
            <a:extLst>
              <a:ext uri="{FF2B5EF4-FFF2-40B4-BE49-F238E27FC236}">
                <a16:creationId xmlns:a16="http://schemas.microsoft.com/office/drawing/2014/main" id="{3CDD358B-4A45-361F-5C2B-84B2216BF05B}"/>
              </a:ext>
            </a:extLst>
          </p:cNvPr>
          <p:cNvSpPr/>
          <p:nvPr/>
        </p:nvSpPr>
        <p:spPr>
          <a:xfrm>
            <a:off x="11485425" y="597311"/>
            <a:ext cx="420691" cy="29324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20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7B035B8A-F60A-C0CA-D27D-734267529079}"/>
              </a:ext>
            </a:extLst>
          </p:cNvPr>
          <p:cNvSpPr/>
          <p:nvPr/>
        </p:nvSpPr>
        <p:spPr>
          <a:xfrm>
            <a:off x="10919368" y="218489"/>
            <a:ext cx="420691" cy="29324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6AE28796-6253-88D7-E6CD-509EDFC2BF35}"/>
              </a:ext>
            </a:extLst>
          </p:cNvPr>
          <p:cNvCxnSpPr>
            <a:stCxn id="32" idx="5"/>
            <a:endCxn id="31" idx="1"/>
          </p:cNvCxnSpPr>
          <p:nvPr/>
        </p:nvCxnSpPr>
        <p:spPr>
          <a:xfrm>
            <a:off x="11278450" y="468789"/>
            <a:ext cx="268584" cy="1714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타원 33">
            <a:extLst>
              <a:ext uri="{FF2B5EF4-FFF2-40B4-BE49-F238E27FC236}">
                <a16:creationId xmlns:a16="http://schemas.microsoft.com/office/drawing/2014/main" id="{74DDB801-FE35-D509-FDE8-BD3177F2EE54}"/>
              </a:ext>
            </a:extLst>
          </p:cNvPr>
          <p:cNvSpPr/>
          <p:nvPr/>
        </p:nvSpPr>
        <p:spPr>
          <a:xfrm>
            <a:off x="10919368" y="976133"/>
            <a:ext cx="420691" cy="29324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6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8E83DAB0-6BD2-1E55-4030-283C3A799A61}"/>
              </a:ext>
            </a:extLst>
          </p:cNvPr>
          <p:cNvCxnSpPr>
            <a:stCxn id="31" idx="3"/>
            <a:endCxn id="34" idx="7"/>
          </p:cNvCxnSpPr>
          <p:nvPr/>
        </p:nvCxnSpPr>
        <p:spPr>
          <a:xfrm flipH="1">
            <a:off x="11278450" y="847611"/>
            <a:ext cx="268584" cy="1714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타원 35">
            <a:extLst>
              <a:ext uri="{FF2B5EF4-FFF2-40B4-BE49-F238E27FC236}">
                <a16:creationId xmlns:a16="http://schemas.microsoft.com/office/drawing/2014/main" id="{03D6333C-E3A4-0458-AE1D-EE69402E9357}"/>
              </a:ext>
            </a:extLst>
          </p:cNvPr>
          <p:cNvSpPr/>
          <p:nvPr/>
        </p:nvSpPr>
        <p:spPr>
          <a:xfrm>
            <a:off x="10327558" y="1346301"/>
            <a:ext cx="420691" cy="29324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2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4915BF32-343E-FF5A-8894-E1D758230AC6}"/>
              </a:ext>
            </a:extLst>
          </p:cNvPr>
          <p:cNvCxnSpPr/>
          <p:nvPr/>
        </p:nvCxnSpPr>
        <p:spPr>
          <a:xfrm flipH="1">
            <a:off x="10701769" y="1222106"/>
            <a:ext cx="268584" cy="1714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타원 37">
            <a:extLst>
              <a:ext uri="{FF2B5EF4-FFF2-40B4-BE49-F238E27FC236}">
                <a16:creationId xmlns:a16="http://schemas.microsoft.com/office/drawing/2014/main" id="{34FA2282-E6AB-4467-AB4C-B1A3E379EFF1}"/>
              </a:ext>
            </a:extLst>
          </p:cNvPr>
          <p:cNvSpPr/>
          <p:nvPr/>
        </p:nvSpPr>
        <p:spPr>
          <a:xfrm>
            <a:off x="10919368" y="1699877"/>
            <a:ext cx="420691" cy="29324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4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C4B0FA22-81C7-2F66-BFCD-F2A3FDCE6D03}"/>
              </a:ext>
            </a:extLst>
          </p:cNvPr>
          <p:cNvCxnSpPr/>
          <p:nvPr/>
        </p:nvCxnSpPr>
        <p:spPr>
          <a:xfrm>
            <a:off x="10692756" y="1592274"/>
            <a:ext cx="268584" cy="1714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타원 39">
            <a:extLst>
              <a:ext uri="{FF2B5EF4-FFF2-40B4-BE49-F238E27FC236}">
                <a16:creationId xmlns:a16="http://schemas.microsoft.com/office/drawing/2014/main" id="{5C838893-67AC-CB4A-A341-2E41D64BC0CE}"/>
              </a:ext>
            </a:extLst>
          </p:cNvPr>
          <p:cNvSpPr/>
          <p:nvPr/>
        </p:nvSpPr>
        <p:spPr>
          <a:xfrm>
            <a:off x="11485425" y="1332527"/>
            <a:ext cx="420691" cy="2932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16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D02A513E-7F89-5EA6-96B3-962B962506C5}"/>
              </a:ext>
            </a:extLst>
          </p:cNvPr>
          <p:cNvCxnSpPr/>
          <p:nvPr/>
        </p:nvCxnSpPr>
        <p:spPr>
          <a:xfrm>
            <a:off x="11278450" y="1222106"/>
            <a:ext cx="268584" cy="1714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타원 41">
            <a:extLst>
              <a:ext uri="{FF2B5EF4-FFF2-40B4-BE49-F238E27FC236}">
                <a16:creationId xmlns:a16="http://schemas.microsoft.com/office/drawing/2014/main" id="{7AE91D14-6012-33F5-65D4-927C282466CF}"/>
              </a:ext>
            </a:extLst>
          </p:cNvPr>
          <p:cNvSpPr/>
          <p:nvPr/>
        </p:nvSpPr>
        <p:spPr>
          <a:xfrm>
            <a:off x="1459141" y="3987174"/>
            <a:ext cx="420691" cy="29324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20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6C01BE2D-0500-9620-87B1-3FA918135BAD}"/>
              </a:ext>
            </a:extLst>
          </p:cNvPr>
          <p:cNvSpPr/>
          <p:nvPr/>
        </p:nvSpPr>
        <p:spPr>
          <a:xfrm>
            <a:off x="893084" y="3608352"/>
            <a:ext cx="420691" cy="29324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648A00E6-8F47-78D4-7D41-967A25768769}"/>
              </a:ext>
            </a:extLst>
          </p:cNvPr>
          <p:cNvCxnSpPr>
            <a:stCxn id="43" idx="5"/>
            <a:endCxn id="42" idx="1"/>
          </p:cNvCxnSpPr>
          <p:nvPr/>
        </p:nvCxnSpPr>
        <p:spPr>
          <a:xfrm>
            <a:off x="1252166" y="3858652"/>
            <a:ext cx="268584" cy="1714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타원 44">
            <a:extLst>
              <a:ext uri="{FF2B5EF4-FFF2-40B4-BE49-F238E27FC236}">
                <a16:creationId xmlns:a16="http://schemas.microsoft.com/office/drawing/2014/main" id="{82938FFB-C434-BFAE-4A2A-F7AFF9B645C5}"/>
              </a:ext>
            </a:extLst>
          </p:cNvPr>
          <p:cNvSpPr/>
          <p:nvPr/>
        </p:nvSpPr>
        <p:spPr>
          <a:xfrm>
            <a:off x="893084" y="4365996"/>
            <a:ext cx="420691" cy="29324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6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B1149937-AB31-2B05-2039-0939D7CD67F3}"/>
              </a:ext>
            </a:extLst>
          </p:cNvPr>
          <p:cNvCxnSpPr>
            <a:stCxn id="42" idx="3"/>
            <a:endCxn id="45" idx="7"/>
          </p:cNvCxnSpPr>
          <p:nvPr/>
        </p:nvCxnSpPr>
        <p:spPr>
          <a:xfrm flipH="1">
            <a:off x="1252166" y="4237474"/>
            <a:ext cx="268584" cy="1714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타원 46">
            <a:extLst>
              <a:ext uri="{FF2B5EF4-FFF2-40B4-BE49-F238E27FC236}">
                <a16:creationId xmlns:a16="http://schemas.microsoft.com/office/drawing/2014/main" id="{44DE1B9A-34BE-926F-95B0-235B356C416D}"/>
              </a:ext>
            </a:extLst>
          </p:cNvPr>
          <p:cNvSpPr/>
          <p:nvPr/>
        </p:nvSpPr>
        <p:spPr>
          <a:xfrm>
            <a:off x="301274" y="4736164"/>
            <a:ext cx="420691" cy="29324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2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1B043622-4143-1CA0-3040-BD2C60187FD5}"/>
              </a:ext>
            </a:extLst>
          </p:cNvPr>
          <p:cNvCxnSpPr/>
          <p:nvPr/>
        </p:nvCxnSpPr>
        <p:spPr>
          <a:xfrm flipH="1">
            <a:off x="675485" y="4611969"/>
            <a:ext cx="268584" cy="1714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타원 48">
            <a:extLst>
              <a:ext uri="{FF2B5EF4-FFF2-40B4-BE49-F238E27FC236}">
                <a16:creationId xmlns:a16="http://schemas.microsoft.com/office/drawing/2014/main" id="{9AECDBB2-B3B9-52D6-BF25-EC92A835A98C}"/>
              </a:ext>
            </a:extLst>
          </p:cNvPr>
          <p:cNvSpPr/>
          <p:nvPr/>
        </p:nvSpPr>
        <p:spPr>
          <a:xfrm>
            <a:off x="675485" y="5223844"/>
            <a:ext cx="420691" cy="29324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4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66B7FC5F-40C2-6695-1E1A-F05FFB4583C4}"/>
              </a:ext>
            </a:extLst>
          </p:cNvPr>
          <p:cNvCxnSpPr>
            <a:cxnSpLocks/>
            <a:stCxn id="47" idx="5"/>
            <a:endCxn id="49" idx="0"/>
          </p:cNvCxnSpPr>
          <p:nvPr/>
        </p:nvCxnSpPr>
        <p:spPr>
          <a:xfrm>
            <a:off x="660356" y="4986464"/>
            <a:ext cx="225475" cy="2373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타원 50">
            <a:extLst>
              <a:ext uri="{FF2B5EF4-FFF2-40B4-BE49-F238E27FC236}">
                <a16:creationId xmlns:a16="http://schemas.microsoft.com/office/drawing/2014/main" id="{D60EC129-6EF3-EA07-1880-89A6A1CB1E0D}"/>
              </a:ext>
            </a:extLst>
          </p:cNvPr>
          <p:cNvSpPr/>
          <p:nvPr/>
        </p:nvSpPr>
        <p:spPr>
          <a:xfrm>
            <a:off x="1459141" y="4722390"/>
            <a:ext cx="420691" cy="29324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16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2225C466-6657-993E-55D1-5A8CE1B4D399}"/>
              </a:ext>
            </a:extLst>
          </p:cNvPr>
          <p:cNvCxnSpPr/>
          <p:nvPr/>
        </p:nvCxnSpPr>
        <p:spPr>
          <a:xfrm>
            <a:off x="1252166" y="4611969"/>
            <a:ext cx="268584" cy="1714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타원 57">
            <a:extLst>
              <a:ext uri="{FF2B5EF4-FFF2-40B4-BE49-F238E27FC236}">
                <a16:creationId xmlns:a16="http://schemas.microsoft.com/office/drawing/2014/main" id="{927308F8-C8A6-7D90-C080-9D5B3CBC2B4F}"/>
              </a:ext>
            </a:extLst>
          </p:cNvPr>
          <p:cNvSpPr/>
          <p:nvPr/>
        </p:nvSpPr>
        <p:spPr>
          <a:xfrm>
            <a:off x="1126162" y="5223843"/>
            <a:ext cx="420691" cy="2932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10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DC6BEFD5-4BED-4974-FAE7-4DD040BE2578}"/>
              </a:ext>
            </a:extLst>
          </p:cNvPr>
          <p:cNvCxnSpPr>
            <a:cxnSpLocks/>
            <a:endCxn id="58" idx="0"/>
          </p:cNvCxnSpPr>
          <p:nvPr/>
        </p:nvCxnSpPr>
        <p:spPr>
          <a:xfrm flipH="1">
            <a:off x="1336508" y="4995118"/>
            <a:ext cx="227351" cy="2287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타원 63">
            <a:extLst>
              <a:ext uri="{FF2B5EF4-FFF2-40B4-BE49-F238E27FC236}">
                <a16:creationId xmlns:a16="http://schemas.microsoft.com/office/drawing/2014/main" id="{D7BD0DB6-2A68-B500-3DF3-B23668F4DD31}"/>
              </a:ext>
            </a:extLst>
          </p:cNvPr>
          <p:cNvSpPr/>
          <p:nvPr/>
        </p:nvSpPr>
        <p:spPr>
          <a:xfrm>
            <a:off x="3687282" y="3964659"/>
            <a:ext cx="420691" cy="29324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20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23B0EB12-4BEA-8CEB-1B21-1406E4D228FE}"/>
              </a:ext>
            </a:extLst>
          </p:cNvPr>
          <p:cNvSpPr/>
          <p:nvPr/>
        </p:nvSpPr>
        <p:spPr>
          <a:xfrm>
            <a:off x="3121225" y="3585837"/>
            <a:ext cx="420691" cy="29324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46568317-E0A6-BBA9-D4E6-75684F9110C4}"/>
              </a:ext>
            </a:extLst>
          </p:cNvPr>
          <p:cNvCxnSpPr>
            <a:stCxn id="65" idx="5"/>
            <a:endCxn id="64" idx="1"/>
          </p:cNvCxnSpPr>
          <p:nvPr/>
        </p:nvCxnSpPr>
        <p:spPr>
          <a:xfrm>
            <a:off x="3480307" y="3836137"/>
            <a:ext cx="268584" cy="1714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타원 66">
            <a:extLst>
              <a:ext uri="{FF2B5EF4-FFF2-40B4-BE49-F238E27FC236}">
                <a16:creationId xmlns:a16="http://schemas.microsoft.com/office/drawing/2014/main" id="{668BF4D4-85B5-A2E0-DA27-7A1DCA4A6A11}"/>
              </a:ext>
            </a:extLst>
          </p:cNvPr>
          <p:cNvSpPr/>
          <p:nvPr/>
        </p:nvSpPr>
        <p:spPr>
          <a:xfrm>
            <a:off x="3121225" y="4343481"/>
            <a:ext cx="420691" cy="29324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6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B2C00469-94F8-BFE6-A286-845680232596}"/>
              </a:ext>
            </a:extLst>
          </p:cNvPr>
          <p:cNvCxnSpPr>
            <a:stCxn id="64" idx="3"/>
            <a:endCxn id="67" idx="7"/>
          </p:cNvCxnSpPr>
          <p:nvPr/>
        </p:nvCxnSpPr>
        <p:spPr>
          <a:xfrm flipH="1">
            <a:off x="3480307" y="4214959"/>
            <a:ext cx="268584" cy="1714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타원 68">
            <a:extLst>
              <a:ext uri="{FF2B5EF4-FFF2-40B4-BE49-F238E27FC236}">
                <a16:creationId xmlns:a16="http://schemas.microsoft.com/office/drawing/2014/main" id="{57B5C6E9-4E25-A031-DD0C-3A7CAEA03E76}"/>
              </a:ext>
            </a:extLst>
          </p:cNvPr>
          <p:cNvSpPr/>
          <p:nvPr/>
        </p:nvSpPr>
        <p:spPr>
          <a:xfrm>
            <a:off x="2260831" y="4735324"/>
            <a:ext cx="420691" cy="29324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2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E5A5F1D8-EDF5-63B0-D5A6-60794A3FE74B}"/>
              </a:ext>
            </a:extLst>
          </p:cNvPr>
          <p:cNvCxnSpPr>
            <a:cxnSpLocks/>
            <a:stCxn id="67" idx="2"/>
            <a:endCxn id="69" idx="7"/>
          </p:cNvCxnSpPr>
          <p:nvPr/>
        </p:nvCxnSpPr>
        <p:spPr>
          <a:xfrm flipH="1">
            <a:off x="2619913" y="4490104"/>
            <a:ext cx="501312" cy="2881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타원 70">
            <a:extLst>
              <a:ext uri="{FF2B5EF4-FFF2-40B4-BE49-F238E27FC236}">
                <a16:creationId xmlns:a16="http://schemas.microsoft.com/office/drawing/2014/main" id="{630BB3A5-C6B0-D3C3-02D8-82223E49E911}"/>
              </a:ext>
            </a:extLst>
          </p:cNvPr>
          <p:cNvSpPr/>
          <p:nvPr/>
        </p:nvSpPr>
        <p:spPr>
          <a:xfrm>
            <a:off x="2693281" y="5114461"/>
            <a:ext cx="420691" cy="29324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4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07384C0E-4D35-A20F-9E67-3F04E0E21E50}"/>
              </a:ext>
            </a:extLst>
          </p:cNvPr>
          <p:cNvCxnSpPr>
            <a:cxnSpLocks/>
            <a:stCxn id="69" idx="5"/>
            <a:endCxn id="71" idx="1"/>
          </p:cNvCxnSpPr>
          <p:nvPr/>
        </p:nvCxnSpPr>
        <p:spPr>
          <a:xfrm>
            <a:off x="2619913" y="4985624"/>
            <a:ext cx="134977" cy="1717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타원 72">
            <a:extLst>
              <a:ext uri="{FF2B5EF4-FFF2-40B4-BE49-F238E27FC236}">
                <a16:creationId xmlns:a16="http://schemas.microsoft.com/office/drawing/2014/main" id="{3662979E-56FA-4C1B-3F19-323D5E05ACDB}"/>
              </a:ext>
            </a:extLst>
          </p:cNvPr>
          <p:cNvSpPr/>
          <p:nvPr/>
        </p:nvSpPr>
        <p:spPr>
          <a:xfrm>
            <a:off x="3832882" y="4614298"/>
            <a:ext cx="420691" cy="29324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16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867C26C1-1027-A4F1-D450-8881740A1951}"/>
              </a:ext>
            </a:extLst>
          </p:cNvPr>
          <p:cNvCxnSpPr>
            <a:cxnSpLocks/>
            <a:stCxn id="67" idx="5"/>
            <a:endCxn id="73" idx="2"/>
          </p:cNvCxnSpPr>
          <p:nvPr/>
        </p:nvCxnSpPr>
        <p:spPr>
          <a:xfrm>
            <a:off x="3480307" y="4593781"/>
            <a:ext cx="352575" cy="1671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타원 74">
            <a:extLst>
              <a:ext uri="{FF2B5EF4-FFF2-40B4-BE49-F238E27FC236}">
                <a16:creationId xmlns:a16="http://schemas.microsoft.com/office/drawing/2014/main" id="{CEA37FA5-1A4B-9E53-1803-945BDC988B5B}"/>
              </a:ext>
            </a:extLst>
          </p:cNvPr>
          <p:cNvSpPr/>
          <p:nvPr/>
        </p:nvSpPr>
        <p:spPr>
          <a:xfrm>
            <a:off x="3338058" y="5096798"/>
            <a:ext cx="420691" cy="29324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10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110CE9F2-A265-2749-DCF6-A60D015E0463}"/>
              </a:ext>
            </a:extLst>
          </p:cNvPr>
          <p:cNvCxnSpPr>
            <a:cxnSpLocks/>
            <a:stCxn id="73" idx="3"/>
            <a:endCxn id="75" idx="7"/>
          </p:cNvCxnSpPr>
          <p:nvPr/>
        </p:nvCxnSpPr>
        <p:spPr>
          <a:xfrm flipH="1">
            <a:off x="3697140" y="4864598"/>
            <a:ext cx="197351" cy="2751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타원 76">
            <a:extLst>
              <a:ext uri="{FF2B5EF4-FFF2-40B4-BE49-F238E27FC236}">
                <a16:creationId xmlns:a16="http://schemas.microsoft.com/office/drawing/2014/main" id="{1E8F58D8-75EE-5B6C-016F-5FB245716DE3}"/>
              </a:ext>
            </a:extLst>
          </p:cNvPr>
          <p:cNvSpPr/>
          <p:nvPr/>
        </p:nvSpPr>
        <p:spPr>
          <a:xfrm>
            <a:off x="2953153" y="5579297"/>
            <a:ext cx="420691" cy="2932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8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E66EF509-133A-F508-4DCC-0976FC4F4D91}"/>
              </a:ext>
            </a:extLst>
          </p:cNvPr>
          <p:cNvCxnSpPr>
            <a:cxnSpLocks/>
            <a:stCxn id="75" idx="3"/>
            <a:endCxn id="77" idx="0"/>
          </p:cNvCxnSpPr>
          <p:nvPr/>
        </p:nvCxnSpPr>
        <p:spPr>
          <a:xfrm flipH="1">
            <a:off x="3163499" y="5347098"/>
            <a:ext cx="236168" cy="2321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타원 117">
            <a:extLst>
              <a:ext uri="{FF2B5EF4-FFF2-40B4-BE49-F238E27FC236}">
                <a16:creationId xmlns:a16="http://schemas.microsoft.com/office/drawing/2014/main" id="{D2C9855A-7EC5-1141-2649-2CD79C9E0A4E}"/>
              </a:ext>
            </a:extLst>
          </p:cNvPr>
          <p:cNvSpPr/>
          <p:nvPr/>
        </p:nvSpPr>
        <p:spPr>
          <a:xfrm>
            <a:off x="6026886" y="3878644"/>
            <a:ext cx="420691" cy="29324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20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9" name="타원 118">
            <a:extLst>
              <a:ext uri="{FF2B5EF4-FFF2-40B4-BE49-F238E27FC236}">
                <a16:creationId xmlns:a16="http://schemas.microsoft.com/office/drawing/2014/main" id="{CF918F62-AF21-D6D3-09B3-77400905793F}"/>
              </a:ext>
            </a:extLst>
          </p:cNvPr>
          <p:cNvSpPr/>
          <p:nvPr/>
        </p:nvSpPr>
        <p:spPr>
          <a:xfrm>
            <a:off x="5460829" y="3499822"/>
            <a:ext cx="420691" cy="29324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120" name="직선 연결선 119">
            <a:extLst>
              <a:ext uri="{FF2B5EF4-FFF2-40B4-BE49-F238E27FC236}">
                <a16:creationId xmlns:a16="http://schemas.microsoft.com/office/drawing/2014/main" id="{1F5F7B6C-7C01-942A-5166-456D181A5D33}"/>
              </a:ext>
            </a:extLst>
          </p:cNvPr>
          <p:cNvCxnSpPr>
            <a:stCxn id="119" idx="5"/>
            <a:endCxn id="118" idx="1"/>
          </p:cNvCxnSpPr>
          <p:nvPr/>
        </p:nvCxnSpPr>
        <p:spPr>
          <a:xfrm>
            <a:off x="5819911" y="3750122"/>
            <a:ext cx="268584" cy="1714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타원 120">
            <a:extLst>
              <a:ext uri="{FF2B5EF4-FFF2-40B4-BE49-F238E27FC236}">
                <a16:creationId xmlns:a16="http://schemas.microsoft.com/office/drawing/2014/main" id="{B128D9EF-85D7-7777-49D6-4265829359DA}"/>
              </a:ext>
            </a:extLst>
          </p:cNvPr>
          <p:cNvSpPr/>
          <p:nvPr/>
        </p:nvSpPr>
        <p:spPr>
          <a:xfrm>
            <a:off x="5460829" y="4257466"/>
            <a:ext cx="420691" cy="29324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6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122" name="직선 연결선 121">
            <a:extLst>
              <a:ext uri="{FF2B5EF4-FFF2-40B4-BE49-F238E27FC236}">
                <a16:creationId xmlns:a16="http://schemas.microsoft.com/office/drawing/2014/main" id="{BF5FA11B-B4BB-2471-AA20-2BE3A7AE77FB}"/>
              </a:ext>
            </a:extLst>
          </p:cNvPr>
          <p:cNvCxnSpPr>
            <a:stCxn id="118" idx="3"/>
            <a:endCxn id="121" idx="7"/>
          </p:cNvCxnSpPr>
          <p:nvPr/>
        </p:nvCxnSpPr>
        <p:spPr>
          <a:xfrm flipH="1">
            <a:off x="5819911" y="4128944"/>
            <a:ext cx="268584" cy="1714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타원 122">
            <a:extLst>
              <a:ext uri="{FF2B5EF4-FFF2-40B4-BE49-F238E27FC236}">
                <a16:creationId xmlns:a16="http://schemas.microsoft.com/office/drawing/2014/main" id="{25761996-69AF-5C9A-2B7D-E7254471D641}"/>
              </a:ext>
            </a:extLst>
          </p:cNvPr>
          <p:cNvSpPr/>
          <p:nvPr/>
        </p:nvSpPr>
        <p:spPr>
          <a:xfrm>
            <a:off x="4600435" y="4649309"/>
            <a:ext cx="420691" cy="29324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2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124" name="직선 연결선 123">
            <a:extLst>
              <a:ext uri="{FF2B5EF4-FFF2-40B4-BE49-F238E27FC236}">
                <a16:creationId xmlns:a16="http://schemas.microsoft.com/office/drawing/2014/main" id="{EEF61E12-BCEA-FB29-B452-243E75CB0E08}"/>
              </a:ext>
            </a:extLst>
          </p:cNvPr>
          <p:cNvCxnSpPr>
            <a:cxnSpLocks/>
            <a:stCxn id="121" idx="2"/>
            <a:endCxn id="123" idx="7"/>
          </p:cNvCxnSpPr>
          <p:nvPr/>
        </p:nvCxnSpPr>
        <p:spPr>
          <a:xfrm flipH="1">
            <a:off x="4959517" y="4404089"/>
            <a:ext cx="501312" cy="2881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타원 124">
            <a:extLst>
              <a:ext uri="{FF2B5EF4-FFF2-40B4-BE49-F238E27FC236}">
                <a16:creationId xmlns:a16="http://schemas.microsoft.com/office/drawing/2014/main" id="{C60FE5E5-12DA-DF3B-5F4D-82B06F8A9946}"/>
              </a:ext>
            </a:extLst>
          </p:cNvPr>
          <p:cNvSpPr/>
          <p:nvPr/>
        </p:nvSpPr>
        <p:spPr>
          <a:xfrm>
            <a:off x="5032885" y="5028446"/>
            <a:ext cx="420691" cy="29324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4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126" name="직선 연결선 125">
            <a:extLst>
              <a:ext uri="{FF2B5EF4-FFF2-40B4-BE49-F238E27FC236}">
                <a16:creationId xmlns:a16="http://schemas.microsoft.com/office/drawing/2014/main" id="{8D66FAEE-EC59-6B94-2C5D-5A38B50FCEB4}"/>
              </a:ext>
            </a:extLst>
          </p:cNvPr>
          <p:cNvCxnSpPr>
            <a:cxnSpLocks/>
            <a:stCxn id="123" idx="5"/>
            <a:endCxn id="125" idx="1"/>
          </p:cNvCxnSpPr>
          <p:nvPr/>
        </p:nvCxnSpPr>
        <p:spPr>
          <a:xfrm>
            <a:off x="4959517" y="4899609"/>
            <a:ext cx="134977" cy="1717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타원 126">
            <a:extLst>
              <a:ext uri="{FF2B5EF4-FFF2-40B4-BE49-F238E27FC236}">
                <a16:creationId xmlns:a16="http://schemas.microsoft.com/office/drawing/2014/main" id="{FA62C7E9-2BA7-04B5-17E7-C46D63010EEE}"/>
              </a:ext>
            </a:extLst>
          </p:cNvPr>
          <p:cNvSpPr/>
          <p:nvPr/>
        </p:nvSpPr>
        <p:spPr>
          <a:xfrm>
            <a:off x="6172486" y="4528283"/>
            <a:ext cx="420691" cy="29324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16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128" name="직선 연결선 127">
            <a:extLst>
              <a:ext uri="{FF2B5EF4-FFF2-40B4-BE49-F238E27FC236}">
                <a16:creationId xmlns:a16="http://schemas.microsoft.com/office/drawing/2014/main" id="{E934BAB2-493F-C091-7356-B0F78A167B3C}"/>
              </a:ext>
            </a:extLst>
          </p:cNvPr>
          <p:cNvCxnSpPr>
            <a:cxnSpLocks/>
            <a:stCxn id="121" idx="5"/>
            <a:endCxn id="127" idx="2"/>
          </p:cNvCxnSpPr>
          <p:nvPr/>
        </p:nvCxnSpPr>
        <p:spPr>
          <a:xfrm>
            <a:off x="5819911" y="4507766"/>
            <a:ext cx="352575" cy="1671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타원 128">
            <a:extLst>
              <a:ext uri="{FF2B5EF4-FFF2-40B4-BE49-F238E27FC236}">
                <a16:creationId xmlns:a16="http://schemas.microsoft.com/office/drawing/2014/main" id="{A5178D28-AB17-62BE-7F3D-86542E8127EB}"/>
              </a:ext>
            </a:extLst>
          </p:cNvPr>
          <p:cNvSpPr/>
          <p:nvPr/>
        </p:nvSpPr>
        <p:spPr>
          <a:xfrm>
            <a:off x="5677662" y="5010783"/>
            <a:ext cx="420691" cy="29324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10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130" name="직선 연결선 129">
            <a:extLst>
              <a:ext uri="{FF2B5EF4-FFF2-40B4-BE49-F238E27FC236}">
                <a16:creationId xmlns:a16="http://schemas.microsoft.com/office/drawing/2014/main" id="{F7EFDED5-75C0-4B3E-FA9C-768E15145EB1}"/>
              </a:ext>
            </a:extLst>
          </p:cNvPr>
          <p:cNvCxnSpPr>
            <a:cxnSpLocks/>
            <a:stCxn id="127" idx="3"/>
            <a:endCxn id="129" idx="7"/>
          </p:cNvCxnSpPr>
          <p:nvPr/>
        </p:nvCxnSpPr>
        <p:spPr>
          <a:xfrm flipH="1">
            <a:off x="6036744" y="4778583"/>
            <a:ext cx="197351" cy="2751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타원 130">
            <a:extLst>
              <a:ext uri="{FF2B5EF4-FFF2-40B4-BE49-F238E27FC236}">
                <a16:creationId xmlns:a16="http://schemas.microsoft.com/office/drawing/2014/main" id="{27E2F427-A2D8-37DF-CCA7-6BF827518B62}"/>
              </a:ext>
            </a:extLst>
          </p:cNvPr>
          <p:cNvSpPr/>
          <p:nvPr/>
        </p:nvSpPr>
        <p:spPr>
          <a:xfrm>
            <a:off x="5292757" y="5493282"/>
            <a:ext cx="420691" cy="29324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8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132" name="직선 연결선 131">
            <a:extLst>
              <a:ext uri="{FF2B5EF4-FFF2-40B4-BE49-F238E27FC236}">
                <a16:creationId xmlns:a16="http://schemas.microsoft.com/office/drawing/2014/main" id="{17308C6B-1071-33CD-7A28-C1F1CD398E6F}"/>
              </a:ext>
            </a:extLst>
          </p:cNvPr>
          <p:cNvCxnSpPr>
            <a:cxnSpLocks/>
            <a:stCxn id="129" idx="3"/>
            <a:endCxn id="131" idx="7"/>
          </p:cNvCxnSpPr>
          <p:nvPr/>
        </p:nvCxnSpPr>
        <p:spPr>
          <a:xfrm flipH="1">
            <a:off x="5651839" y="5261083"/>
            <a:ext cx="87432" cy="2751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타원 132">
            <a:extLst>
              <a:ext uri="{FF2B5EF4-FFF2-40B4-BE49-F238E27FC236}">
                <a16:creationId xmlns:a16="http://schemas.microsoft.com/office/drawing/2014/main" id="{9A655823-C827-6B44-91E6-07AA814E7071}"/>
              </a:ext>
            </a:extLst>
          </p:cNvPr>
          <p:cNvSpPr/>
          <p:nvPr/>
        </p:nvSpPr>
        <p:spPr>
          <a:xfrm>
            <a:off x="6072530" y="5460709"/>
            <a:ext cx="420691" cy="2932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12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134" name="직선 연결선 133">
            <a:extLst>
              <a:ext uri="{FF2B5EF4-FFF2-40B4-BE49-F238E27FC236}">
                <a16:creationId xmlns:a16="http://schemas.microsoft.com/office/drawing/2014/main" id="{B6C63AC8-A461-BEC6-743F-F417E174A92E}"/>
              </a:ext>
            </a:extLst>
          </p:cNvPr>
          <p:cNvCxnSpPr>
            <a:cxnSpLocks/>
            <a:stCxn id="129" idx="5"/>
            <a:endCxn id="133" idx="0"/>
          </p:cNvCxnSpPr>
          <p:nvPr/>
        </p:nvCxnSpPr>
        <p:spPr>
          <a:xfrm>
            <a:off x="6036744" y="5261083"/>
            <a:ext cx="246132" cy="1996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타원 136">
            <a:extLst>
              <a:ext uri="{FF2B5EF4-FFF2-40B4-BE49-F238E27FC236}">
                <a16:creationId xmlns:a16="http://schemas.microsoft.com/office/drawing/2014/main" id="{71DEDDBB-90E3-0965-48FF-98C43AC358AF}"/>
              </a:ext>
            </a:extLst>
          </p:cNvPr>
          <p:cNvSpPr/>
          <p:nvPr/>
        </p:nvSpPr>
        <p:spPr>
          <a:xfrm>
            <a:off x="8591560" y="3781404"/>
            <a:ext cx="420691" cy="29324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20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38" name="타원 137">
            <a:extLst>
              <a:ext uri="{FF2B5EF4-FFF2-40B4-BE49-F238E27FC236}">
                <a16:creationId xmlns:a16="http://schemas.microsoft.com/office/drawing/2014/main" id="{A62F5DD7-631C-EF52-752A-B22E02AEF274}"/>
              </a:ext>
            </a:extLst>
          </p:cNvPr>
          <p:cNvSpPr/>
          <p:nvPr/>
        </p:nvSpPr>
        <p:spPr>
          <a:xfrm>
            <a:off x="8025503" y="3402582"/>
            <a:ext cx="420691" cy="29324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139" name="직선 연결선 138">
            <a:extLst>
              <a:ext uri="{FF2B5EF4-FFF2-40B4-BE49-F238E27FC236}">
                <a16:creationId xmlns:a16="http://schemas.microsoft.com/office/drawing/2014/main" id="{59E962E0-DE55-DB13-EA6E-63E2002210AF}"/>
              </a:ext>
            </a:extLst>
          </p:cNvPr>
          <p:cNvCxnSpPr>
            <a:stCxn id="138" idx="5"/>
            <a:endCxn id="137" idx="1"/>
          </p:cNvCxnSpPr>
          <p:nvPr/>
        </p:nvCxnSpPr>
        <p:spPr>
          <a:xfrm>
            <a:off x="8384585" y="3652882"/>
            <a:ext cx="268584" cy="1714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타원 139">
            <a:extLst>
              <a:ext uri="{FF2B5EF4-FFF2-40B4-BE49-F238E27FC236}">
                <a16:creationId xmlns:a16="http://schemas.microsoft.com/office/drawing/2014/main" id="{82404C2C-A351-ED88-6374-FE2E621C2973}"/>
              </a:ext>
            </a:extLst>
          </p:cNvPr>
          <p:cNvSpPr/>
          <p:nvPr/>
        </p:nvSpPr>
        <p:spPr>
          <a:xfrm>
            <a:off x="8025503" y="4160226"/>
            <a:ext cx="420691" cy="29324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6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141" name="직선 연결선 140">
            <a:extLst>
              <a:ext uri="{FF2B5EF4-FFF2-40B4-BE49-F238E27FC236}">
                <a16:creationId xmlns:a16="http://schemas.microsoft.com/office/drawing/2014/main" id="{9196EC60-9769-7E39-BA67-D3A9171B41A6}"/>
              </a:ext>
            </a:extLst>
          </p:cNvPr>
          <p:cNvCxnSpPr>
            <a:stCxn id="137" idx="3"/>
            <a:endCxn id="140" idx="7"/>
          </p:cNvCxnSpPr>
          <p:nvPr/>
        </p:nvCxnSpPr>
        <p:spPr>
          <a:xfrm flipH="1">
            <a:off x="8384585" y="4031704"/>
            <a:ext cx="268584" cy="1714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타원 141">
            <a:extLst>
              <a:ext uri="{FF2B5EF4-FFF2-40B4-BE49-F238E27FC236}">
                <a16:creationId xmlns:a16="http://schemas.microsoft.com/office/drawing/2014/main" id="{89AF6B56-4C8B-ACEE-4337-2F18B56B9054}"/>
              </a:ext>
            </a:extLst>
          </p:cNvPr>
          <p:cNvSpPr/>
          <p:nvPr/>
        </p:nvSpPr>
        <p:spPr>
          <a:xfrm>
            <a:off x="7165109" y="4552069"/>
            <a:ext cx="420691" cy="29324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2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143" name="직선 연결선 142">
            <a:extLst>
              <a:ext uri="{FF2B5EF4-FFF2-40B4-BE49-F238E27FC236}">
                <a16:creationId xmlns:a16="http://schemas.microsoft.com/office/drawing/2014/main" id="{E305802C-86B1-9A48-2923-8A2F6B718C4C}"/>
              </a:ext>
            </a:extLst>
          </p:cNvPr>
          <p:cNvCxnSpPr>
            <a:cxnSpLocks/>
            <a:stCxn id="140" idx="2"/>
            <a:endCxn id="142" idx="7"/>
          </p:cNvCxnSpPr>
          <p:nvPr/>
        </p:nvCxnSpPr>
        <p:spPr>
          <a:xfrm flipH="1">
            <a:off x="7524191" y="4306849"/>
            <a:ext cx="501312" cy="2881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타원 143">
            <a:extLst>
              <a:ext uri="{FF2B5EF4-FFF2-40B4-BE49-F238E27FC236}">
                <a16:creationId xmlns:a16="http://schemas.microsoft.com/office/drawing/2014/main" id="{37EFD50A-AB5D-E026-F94C-8668A9D2D203}"/>
              </a:ext>
            </a:extLst>
          </p:cNvPr>
          <p:cNvSpPr/>
          <p:nvPr/>
        </p:nvSpPr>
        <p:spPr>
          <a:xfrm>
            <a:off x="7597559" y="4931206"/>
            <a:ext cx="420691" cy="29324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4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145" name="직선 연결선 144">
            <a:extLst>
              <a:ext uri="{FF2B5EF4-FFF2-40B4-BE49-F238E27FC236}">
                <a16:creationId xmlns:a16="http://schemas.microsoft.com/office/drawing/2014/main" id="{36851C87-035E-1664-DD3F-270263C58A68}"/>
              </a:ext>
            </a:extLst>
          </p:cNvPr>
          <p:cNvCxnSpPr>
            <a:cxnSpLocks/>
            <a:stCxn id="142" idx="5"/>
            <a:endCxn id="144" idx="1"/>
          </p:cNvCxnSpPr>
          <p:nvPr/>
        </p:nvCxnSpPr>
        <p:spPr>
          <a:xfrm>
            <a:off x="7524191" y="4802369"/>
            <a:ext cx="134977" cy="1717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타원 145">
            <a:extLst>
              <a:ext uri="{FF2B5EF4-FFF2-40B4-BE49-F238E27FC236}">
                <a16:creationId xmlns:a16="http://schemas.microsoft.com/office/drawing/2014/main" id="{5AA13116-F014-21B7-58A7-FFED120EC0E0}"/>
              </a:ext>
            </a:extLst>
          </p:cNvPr>
          <p:cNvSpPr/>
          <p:nvPr/>
        </p:nvSpPr>
        <p:spPr>
          <a:xfrm>
            <a:off x="8737160" y="4431043"/>
            <a:ext cx="420691" cy="29324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16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147" name="직선 연결선 146">
            <a:extLst>
              <a:ext uri="{FF2B5EF4-FFF2-40B4-BE49-F238E27FC236}">
                <a16:creationId xmlns:a16="http://schemas.microsoft.com/office/drawing/2014/main" id="{BC9B511E-E177-0A4F-A2E8-8C03A4E36BE0}"/>
              </a:ext>
            </a:extLst>
          </p:cNvPr>
          <p:cNvCxnSpPr>
            <a:cxnSpLocks/>
            <a:stCxn id="140" idx="5"/>
            <a:endCxn id="146" idx="2"/>
          </p:cNvCxnSpPr>
          <p:nvPr/>
        </p:nvCxnSpPr>
        <p:spPr>
          <a:xfrm>
            <a:off x="8384585" y="4410526"/>
            <a:ext cx="352575" cy="1671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타원 147">
            <a:extLst>
              <a:ext uri="{FF2B5EF4-FFF2-40B4-BE49-F238E27FC236}">
                <a16:creationId xmlns:a16="http://schemas.microsoft.com/office/drawing/2014/main" id="{C88647C4-5E19-920D-185B-5AEFB7387074}"/>
              </a:ext>
            </a:extLst>
          </p:cNvPr>
          <p:cNvSpPr/>
          <p:nvPr/>
        </p:nvSpPr>
        <p:spPr>
          <a:xfrm>
            <a:off x="8242336" y="4913543"/>
            <a:ext cx="420691" cy="29324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10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149" name="직선 연결선 148">
            <a:extLst>
              <a:ext uri="{FF2B5EF4-FFF2-40B4-BE49-F238E27FC236}">
                <a16:creationId xmlns:a16="http://schemas.microsoft.com/office/drawing/2014/main" id="{C588F2D1-24F8-C430-C980-0AFEFBA2231F}"/>
              </a:ext>
            </a:extLst>
          </p:cNvPr>
          <p:cNvCxnSpPr>
            <a:cxnSpLocks/>
            <a:stCxn id="146" idx="3"/>
            <a:endCxn id="148" idx="7"/>
          </p:cNvCxnSpPr>
          <p:nvPr/>
        </p:nvCxnSpPr>
        <p:spPr>
          <a:xfrm flipH="1">
            <a:off x="8601418" y="4681343"/>
            <a:ext cx="197351" cy="2751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타원 149">
            <a:extLst>
              <a:ext uri="{FF2B5EF4-FFF2-40B4-BE49-F238E27FC236}">
                <a16:creationId xmlns:a16="http://schemas.microsoft.com/office/drawing/2014/main" id="{9966B914-0024-C47F-59E9-8B6339F2871D}"/>
              </a:ext>
            </a:extLst>
          </p:cNvPr>
          <p:cNvSpPr/>
          <p:nvPr/>
        </p:nvSpPr>
        <p:spPr>
          <a:xfrm>
            <a:off x="7857431" y="5396042"/>
            <a:ext cx="420691" cy="29324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8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151" name="직선 연결선 150">
            <a:extLst>
              <a:ext uri="{FF2B5EF4-FFF2-40B4-BE49-F238E27FC236}">
                <a16:creationId xmlns:a16="http://schemas.microsoft.com/office/drawing/2014/main" id="{D3559536-108B-DE7C-5ACE-D42C9365E090}"/>
              </a:ext>
            </a:extLst>
          </p:cNvPr>
          <p:cNvCxnSpPr>
            <a:cxnSpLocks/>
            <a:stCxn id="148" idx="3"/>
            <a:endCxn id="150" idx="0"/>
          </p:cNvCxnSpPr>
          <p:nvPr/>
        </p:nvCxnSpPr>
        <p:spPr>
          <a:xfrm flipH="1">
            <a:off x="8067777" y="5163843"/>
            <a:ext cx="236168" cy="2321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타원 151">
            <a:extLst>
              <a:ext uri="{FF2B5EF4-FFF2-40B4-BE49-F238E27FC236}">
                <a16:creationId xmlns:a16="http://schemas.microsoft.com/office/drawing/2014/main" id="{CE4789BE-5929-DD3A-E4EF-950F7BBD1F80}"/>
              </a:ext>
            </a:extLst>
          </p:cNvPr>
          <p:cNvSpPr/>
          <p:nvPr/>
        </p:nvSpPr>
        <p:spPr>
          <a:xfrm>
            <a:off x="8637204" y="5363469"/>
            <a:ext cx="420691" cy="29324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12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153" name="직선 연결선 152">
            <a:extLst>
              <a:ext uri="{FF2B5EF4-FFF2-40B4-BE49-F238E27FC236}">
                <a16:creationId xmlns:a16="http://schemas.microsoft.com/office/drawing/2014/main" id="{13EAE7C6-1D60-3DD3-7E36-8453154E6823}"/>
              </a:ext>
            </a:extLst>
          </p:cNvPr>
          <p:cNvCxnSpPr>
            <a:cxnSpLocks/>
            <a:stCxn id="148" idx="5"/>
            <a:endCxn id="152" idx="0"/>
          </p:cNvCxnSpPr>
          <p:nvPr/>
        </p:nvCxnSpPr>
        <p:spPr>
          <a:xfrm>
            <a:off x="8601418" y="5163843"/>
            <a:ext cx="246132" cy="1996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타원 153">
            <a:extLst>
              <a:ext uri="{FF2B5EF4-FFF2-40B4-BE49-F238E27FC236}">
                <a16:creationId xmlns:a16="http://schemas.microsoft.com/office/drawing/2014/main" id="{0195E6E1-92A4-71CD-8576-F6CD7EEC9A43}"/>
              </a:ext>
            </a:extLst>
          </p:cNvPr>
          <p:cNvSpPr/>
          <p:nvPr/>
        </p:nvSpPr>
        <p:spPr>
          <a:xfrm>
            <a:off x="9057895" y="5736065"/>
            <a:ext cx="420691" cy="2932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14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155" name="직선 연결선 154">
            <a:extLst>
              <a:ext uri="{FF2B5EF4-FFF2-40B4-BE49-F238E27FC236}">
                <a16:creationId xmlns:a16="http://schemas.microsoft.com/office/drawing/2014/main" id="{3BEA233F-446E-341B-E572-6FF497EE0DBD}"/>
              </a:ext>
            </a:extLst>
          </p:cNvPr>
          <p:cNvCxnSpPr>
            <a:cxnSpLocks/>
            <a:stCxn id="152" idx="5"/>
            <a:endCxn id="154" idx="1"/>
          </p:cNvCxnSpPr>
          <p:nvPr/>
        </p:nvCxnSpPr>
        <p:spPr>
          <a:xfrm>
            <a:off x="8996286" y="5613769"/>
            <a:ext cx="123218" cy="1652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타원 157">
            <a:extLst>
              <a:ext uri="{FF2B5EF4-FFF2-40B4-BE49-F238E27FC236}">
                <a16:creationId xmlns:a16="http://schemas.microsoft.com/office/drawing/2014/main" id="{2BFA6669-E772-3A98-E584-5D4E6C85BD3F}"/>
              </a:ext>
            </a:extLst>
          </p:cNvPr>
          <p:cNvSpPr/>
          <p:nvPr/>
        </p:nvSpPr>
        <p:spPr>
          <a:xfrm>
            <a:off x="11110590" y="3734626"/>
            <a:ext cx="420691" cy="29324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20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59" name="타원 158">
            <a:extLst>
              <a:ext uri="{FF2B5EF4-FFF2-40B4-BE49-F238E27FC236}">
                <a16:creationId xmlns:a16="http://schemas.microsoft.com/office/drawing/2014/main" id="{230E06C1-E0E8-B95D-98D9-104FE8C622C7}"/>
              </a:ext>
            </a:extLst>
          </p:cNvPr>
          <p:cNvSpPr/>
          <p:nvPr/>
        </p:nvSpPr>
        <p:spPr>
          <a:xfrm>
            <a:off x="10544533" y="3355804"/>
            <a:ext cx="420691" cy="29324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160" name="직선 연결선 159">
            <a:extLst>
              <a:ext uri="{FF2B5EF4-FFF2-40B4-BE49-F238E27FC236}">
                <a16:creationId xmlns:a16="http://schemas.microsoft.com/office/drawing/2014/main" id="{B3455DAF-5D9C-82D9-FB42-E71F11FECEF9}"/>
              </a:ext>
            </a:extLst>
          </p:cNvPr>
          <p:cNvCxnSpPr>
            <a:stCxn id="159" idx="5"/>
            <a:endCxn id="158" idx="1"/>
          </p:cNvCxnSpPr>
          <p:nvPr/>
        </p:nvCxnSpPr>
        <p:spPr>
          <a:xfrm>
            <a:off x="10903615" y="3606104"/>
            <a:ext cx="268584" cy="1714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타원 160">
            <a:extLst>
              <a:ext uri="{FF2B5EF4-FFF2-40B4-BE49-F238E27FC236}">
                <a16:creationId xmlns:a16="http://schemas.microsoft.com/office/drawing/2014/main" id="{BC6C190B-2C7B-D253-61E9-DDF2108648DC}"/>
              </a:ext>
            </a:extLst>
          </p:cNvPr>
          <p:cNvSpPr/>
          <p:nvPr/>
        </p:nvSpPr>
        <p:spPr>
          <a:xfrm>
            <a:off x="10544533" y="4113448"/>
            <a:ext cx="420691" cy="29324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6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162" name="직선 연결선 161">
            <a:extLst>
              <a:ext uri="{FF2B5EF4-FFF2-40B4-BE49-F238E27FC236}">
                <a16:creationId xmlns:a16="http://schemas.microsoft.com/office/drawing/2014/main" id="{C2B10C7B-C573-3EF9-0075-56A70308EC0D}"/>
              </a:ext>
            </a:extLst>
          </p:cNvPr>
          <p:cNvCxnSpPr>
            <a:stCxn id="158" idx="3"/>
            <a:endCxn id="161" idx="7"/>
          </p:cNvCxnSpPr>
          <p:nvPr/>
        </p:nvCxnSpPr>
        <p:spPr>
          <a:xfrm flipH="1">
            <a:off x="10903615" y="3984926"/>
            <a:ext cx="268584" cy="1714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타원 162">
            <a:extLst>
              <a:ext uri="{FF2B5EF4-FFF2-40B4-BE49-F238E27FC236}">
                <a16:creationId xmlns:a16="http://schemas.microsoft.com/office/drawing/2014/main" id="{A32E9463-0BA6-A9A7-0669-A531DB5ED95A}"/>
              </a:ext>
            </a:extLst>
          </p:cNvPr>
          <p:cNvSpPr/>
          <p:nvPr/>
        </p:nvSpPr>
        <p:spPr>
          <a:xfrm>
            <a:off x="9684139" y="4505291"/>
            <a:ext cx="420691" cy="29324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2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164" name="직선 연결선 163">
            <a:extLst>
              <a:ext uri="{FF2B5EF4-FFF2-40B4-BE49-F238E27FC236}">
                <a16:creationId xmlns:a16="http://schemas.microsoft.com/office/drawing/2014/main" id="{BFB1755A-3BED-1015-7EB7-2CB75D8AE0FE}"/>
              </a:ext>
            </a:extLst>
          </p:cNvPr>
          <p:cNvCxnSpPr>
            <a:cxnSpLocks/>
            <a:stCxn id="161" idx="2"/>
            <a:endCxn id="163" idx="7"/>
          </p:cNvCxnSpPr>
          <p:nvPr/>
        </p:nvCxnSpPr>
        <p:spPr>
          <a:xfrm flipH="1">
            <a:off x="10043221" y="4260071"/>
            <a:ext cx="501312" cy="2881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타원 164">
            <a:extLst>
              <a:ext uri="{FF2B5EF4-FFF2-40B4-BE49-F238E27FC236}">
                <a16:creationId xmlns:a16="http://schemas.microsoft.com/office/drawing/2014/main" id="{C09A2429-5F1A-1694-32FC-9A350D3D15CD}"/>
              </a:ext>
            </a:extLst>
          </p:cNvPr>
          <p:cNvSpPr/>
          <p:nvPr/>
        </p:nvSpPr>
        <p:spPr>
          <a:xfrm>
            <a:off x="10116589" y="4884428"/>
            <a:ext cx="420691" cy="29324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4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166" name="직선 연결선 165">
            <a:extLst>
              <a:ext uri="{FF2B5EF4-FFF2-40B4-BE49-F238E27FC236}">
                <a16:creationId xmlns:a16="http://schemas.microsoft.com/office/drawing/2014/main" id="{219758F4-CC06-0679-B277-E1B35B2CE791}"/>
              </a:ext>
            </a:extLst>
          </p:cNvPr>
          <p:cNvCxnSpPr>
            <a:cxnSpLocks/>
            <a:stCxn id="163" idx="5"/>
            <a:endCxn id="165" idx="1"/>
          </p:cNvCxnSpPr>
          <p:nvPr/>
        </p:nvCxnSpPr>
        <p:spPr>
          <a:xfrm>
            <a:off x="10043221" y="4755591"/>
            <a:ext cx="134977" cy="1717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타원 166">
            <a:extLst>
              <a:ext uri="{FF2B5EF4-FFF2-40B4-BE49-F238E27FC236}">
                <a16:creationId xmlns:a16="http://schemas.microsoft.com/office/drawing/2014/main" id="{CA515276-5285-D216-BBB4-B9DCB60140F3}"/>
              </a:ext>
            </a:extLst>
          </p:cNvPr>
          <p:cNvSpPr/>
          <p:nvPr/>
        </p:nvSpPr>
        <p:spPr>
          <a:xfrm>
            <a:off x="11256190" y="4384265"/>
            <a:ext cx="420691" cy="29324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16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168" name="직선 연결선 167">
            <a:extLst>
              <a:ext uri="{FF2B5EF4-FFF2-40B4-BE49-F238E27FC236}">
                <a16:creationId xmlns:a16="http://schemas.microsoft.com/office/drawing/2014/main" id="{4D8C39B6-FFF1-C2BD-6F3C-D36A4254B615}"/>
              </a:ext>
            </a:extLst>
          </p:cNvPr>
          <p:cNvCxnSpPr>
            <a:cxnSpLocks/>
            <a:stCxn id="161" idx="5"/>
            <a:endCxn id="167" idx="2"/>
          </p:cNvCxnSpPr>
          <p:nvPr/>
        </p:nvCxnSpPr>
        <p:spPr>
          <a:xfrm>
            <a:off x="10903615" y="4363748"/>
            <a:ext cx="352575" cy="1671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타원 168">
            <a:extLst>
              <a:ext uri="{FF2B5EF4-FFF2-40B4-BE49-F238E27FC236}">
                <a16:creationId xmlns:a16="http://schemas.microsoft.com/office/drawing/2014/main" id="{D9BE07E1-9223-162D-DC25-34F563A17948}"/>
              </a:ext>
            </a:extLst>
          </p:cNvPr>
          <p:cNvSpPr/>
          <p:nvPr/>
        </p:nvSpPr>
        <p:spPr>
          <a:xfrm>
            <a:off x="10761366" y="4866765"/>
            <a:ext cx="420691" cy="29324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10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170" name="직선 연결선 169">
            <a:extLst>
              <a:ext uri="{FF2B5EF4-FFF2-40B4-BE49-F238E27FC236}">
                <a16:creationId xmlns:a16="http://schemas.microsoft.com/office/drawing/2014/main" id="{BFF9FF22-D6E2-7465-2B95-E4AB0C9D9D80}"/>
              </a:ext>
            </a:extLst>
          </p:cNvPr>
          <p:cNvCxnSpPr>
            <a:cxnSpLocks/>
            <a:stCxn id="167" idx="3"/>
            <a:endCxn id="169" idx="7"/>
          </p:cNvCxnSpPr>
          <p:nvPr/>
        </p:nvCxnSpPr>
        <p:spPr>
          <a:xfrm flipH="1">
            <a:off x="11120448" y="4634565"/>
            <a:ext cx="197351" cy="2751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타원 170">
            <a:extLst>
              <a:ext uri="{FF2B5EF4-FFF2-40B4-BE49-F238E27FC236}">
                <a16:creationId xmlns:a16="http://schemas.microsoft.com/office/drawing/2014/main" id="{A5AADFAC-F6D6-5F3C-2CA3-30699C2EFE3B}"/>
              </a:ext>
            </a:extLst>
          </p:cNvPr>
          <p:cNvSpPr/>
          <p:nvPr/>
        </p:nvSpPr>
        <p:spPr>
          <a:xfrm>
            <a:off x="10376461" y="5349264"/>
            <a:ext cx="420691" cy="29324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8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172" name="직선 연결선 171">
            <a:extLst>
              <a:ext uri="{FF2B5EF4-FFF2-40B4-BE49-F238E27FC236}">
                <a16:creationId xmlns:a16="http://schemas.microsoft.com/office/drawing/2014/main" id="{D64F0B09-2ABF-E482-5FDE-FCA41B3A9C7A}"/>
              </a:ext>
            </a:extLst>
          </p:cNvPr>
          <p:cNvCxnSpPr>
            <a:cxnSpLocks/>
            <a:stCxn id="169" idx="3"/>
            <a:endCxn id="171" idx="0"/>
          </p:cNvCxnSpPr>
          <p:nvPr/>
        </p:nvCxnSpPr>
        <p:spPr>
          <a:xfrm flipH="1">
            <a:off x="10586807" y="5117065"/>
            <a:ext cx="236168" cy="2321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타원 172">
            <a:extLst>
              <a:ext uri="{FF2B5EF4-FFF2-40B4-BE49-F238E27FC236}">
                <a16:creationId xmlns:a16="http://schemas.microsoft.com/office/drawing/2014/main" id="{F0A64D24-A574-8668-BEA3-005F1BCD8B40}"/>
              </a:ext>
            </a:extLst>
          </p:cNvPr>
          <p:cNvSpPr/>
          <p:nvPr/>
        </p:nvSpPr>
        <p:spPr>
          <a:xfrm>
            <a:off x="11156234" y="5316691"/>
            <a:ext cx="420691" cy="29324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12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174" name="직선 연결선 173">
            <a:extLst>
              <a:ext uri="{FF2B5EF4-FFF2-40B4-BE49-F238E27FC236}">
                <a16:creationId xmlns:a16="http://schemas.microsoft.com/office/drawing/2014/main" id="{154E64DA-E439-17B3-F012-C27E1EAEC993}"/>
              </a:ext>
            </a:extLst>
          </p:cNvPr>
          <p:cNvCxnSpPr>
            <a:cxnSpLocks/>
            <a:stCxn id="169" idx="5"/>
            <a:endCxn id="173" idx="0"/>
          </p:cNvCxnSpPr>
          <p:nvPr/>
        </p:nvCxnSpPr>
        <p:spPr>
          <a:xfrm>
            <a:off x="11120448" y="5117065"/>
            <a:ext cx="246132" cy="1996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타원 174">
            <a:extLst>
              <a:ext uri="{FF2B5EF4-FFF2-40B4-BE49-F238E27FC236}">
                <a16:creationId xmlns:a16="http://schemas.microsoft.com/office/drawing/2014/main" id="{8FA35C51-60E8-A2FE-3976-8B8F97D6EDED}"/>
              </a:ext>
            </a:extLst>
          </p:cNvPr>
          <p:cNvSpPr/>
          <p:nvPr/>
        </p:nvSpPr>
        <p:spPr>
          <a:xfrm>
            <a:off x="11576925" y="5689287"/>
            <a:ext cx="420691" cy="29324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14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176" name="직선 연결선 175">
            <a:extLst>
              <a:ext uri="{FF2B5EF4-FFF2-40B4-BE49-F238E27FC236}">
                <a16:creationId xmlns:a16="http://schemas.microsoft.com/office/drawing/2014/main" id="{47E24F1B-E1D9-D195-F3C6-7876843E74AE}"/>
              </a:ext>
            </a:extLst>
          </p:cNvPr>
          <p:cNvCxnSpPr>
            <a:cxnSpLocks/>
            <a:stCxn id="173" idx="5"/>
            <a:endCxn id="175" idx="1"/>
          </p:cNvCxnSpPr>
          <p:nvPr/>
        </p:nvCxnSpPr>
        <p:spPr>
          <a:xfrm>
            <a:off x="11515316" y="5566991"/>
            <a:ext cx="123218" cy="1652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타원 176">
            <a:extLst>
              <a:ext uri="{FF2B5EF4-FFF2-40B4-BE49-F238E27FC236}">
                <a16:creationId xmlns:a16="http://schemas.microsoft.com/office/drawing/2014/main" id="{BD25419E-F179-9E00-9DD8-28E92624E655}"/>
              </a:ext>
            </a:extLst>
          </p:cNvPr>
          <p:cNvSpPr/>
          <p:nvPr/>
        </p:nvSpPr>
        <p:spPr>
          <a:xfrm>
            <a:off x="10815301" y="5723759"/>
            <a:ext cx="420691" cy="2932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9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178" name="직선 연결선 177">
            <a:extLst>
              <a:ext uri="{FF2B5EF4-FFF2-40B4-BE49-F238E27FC236}">
                <a16:creationId xmlns:a16="http://schemas.microsoft.com/office/drawing/2014/main" id="{C473F4F9-CDB7-BB91-E347-746D4914CA3D}"/>
              </a:ext>
            </a:extLst>
          </p:cNvPr>
          <p:cNvCxnSpPr>
            <a:cxnSpLocks/>
            <a:stCxn id="171" idx="5"/>
            <a:endCxn id="177" idx="1"/>
          </p:cNvCxnSpPr>
          <p:nvPr/>
        </p:nvCxnSpPr>
        <p:spPr>
          <a:xfrm>
            <a:off x="10735543" y="5599564"/>
            <a:ext cx="141367" cy="1671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직선 화살표 연결선 181">
            <a:extLst>
              <a:ext uri="{FF2B5EF4-FFF2-40B4-BE49-F238E27FC236}">
                <a16:creationId xmlns:a16="http://schemas.microsoft.com/office/drawing/2014/main" id="{7DB9BF52-BD1B-F656-AD5E-4D0359C872C5}"/>
              </a:ext>
            </a:extLst>
          </p:cNvPr>
          <p:cNvCxnSpPr/>
          <p:nvPr/>
        </p:nvCxnSpPr>
        <p:spPr>
          <a:xfrm>
            <a:off x="944069" y="380930"/>
            <a:ext cx="39243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직선 화살표 연결선 182">
            <a:extLst>
              <a:ext uri="{FF2B5EF4-FFF2-40B4-BE49-F238E27FC236}">
                <a16:creationId xmlns:a16="http://schemas.microsoft.com/office/drawing/2014/main" id="{C6411BD6-178C-0170-840A-042B7DD9BB49}"/>
              </a:ext>
            </a:extLst>
          </p:cNvPr>
          <p:cNvCxnSpPr/>
          <p:nvPr/>
        </p:nvCxnSpPr>
        <p:spPr>
          <a:xfrm>
            <a:off x="2619913" y="362829"/>
            <a:ext cx="39243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직선 화살표 연결선 183">
            <a:extLst>
              <a:ext uri="{FF2B5EF4-FFF2-40B4-BE49-F238E27FC236}">
                <a16:creationId xmlns:a16="http://schemas.microsoft.com/office/drawing/2014/main" id="{9015248C-0A98-66A9-F155-D59DE6724590}"/>
              </a:ext>
            </a:extLst>
          </p:cNvPr>
          <p:cNvCxnSpPr/>
          <p:nvPr/>
        </p:nvCxnSpPr>
        <p:spPr>
          <a:xfrm>
            <a:off x="4941682" y="405774"/>
            <a:ext cx="39243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직선 화살표 연결선 184">
            <a:extLst>
              <a:ext uri="{FF2B5EF4-FFF2-40B4-BE49-F238E27FC236}">
                <a16:creationId xmlns:a16="http://schemas.microsoft.com/office/drawing/2014/main" id="{A4A166F2-0A0D-5882-5720-83E4AB7F260F}"/>
              </a:ext>
            </a:extLst>
          </p:cNvPr>
          <p:cNvCxnSpPr/>
          <p:nvPr/>
        </p:nvCxnSpPr>
        <p:spPr>
          <a:xfrm>
            <a:off x="7327971" y="434559"/>
            <a:ext cx="39243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직선 화살표 연결선 185">
            <a:extLst>
              <a:ext uri="{FF2B5EF4-FFF2-40B4-BE49-F238E27FC236}">
                <a16:creationId xmlns:a16="http://schemas.microsoft.com/office/drawing/2014/main" id="{9285A5BA-52F5-90A7-2408-30D572EDA440}"/>
              </a:ext>
            </a:extLst>
          </p:cNvPr>
          <p:cNvCxnSpPr/>
          <p:nvPr/>
        </p:nvCxnSpPr>
        <p:spPr>
          <a:xfrm>
            <a:off x="9650782" y="398464"/>
            <a:ext cx="39243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직선 화살표 연결선 186">
            <a:extLst>
              <a:ext uri="{FF2B5EF4-FFF2-40B4-BE49-F238E27FC236}">
                <a16:creationId xmlns:a16="http://schemas.microsoft.com/office/drawing/2014/main" id="{AE8C778F-5861-4982-2B3D-7AF86477753D}"/>
              </a:ext>
            </a:extLst>
          </p:cNvPr>
          <p:cNvCxnSpPr>
            <a:cxnSpLocks/>
          </p:cNvCxnSpPr>
          <p:nvPr/>
        </p:nvCxnSpPr>
        <p:spPr>
          <a:xfrm flipH="1">
            <a:off x="1672857" y="1885587"/>
            <a:ext cx="8505341" cy="17584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직선 화살표 연결선 190">
            <a:extLst>
              <a:ext uri="{FF2B5EF4-FFF2-40B4-BE49-F238E27FC236}">
                <a16:creationId xmlns:a16="http://schemas.microsoft.com/office/drawing/2014/main" id="{CDE31EBA-442C-B830-A278-78A6AD21ED01}"/>
              </a:ext>
            </a:extLst>
          </p:cNvPr>
          <p:cNvCxnSpPr/>
          <p:nvPr/>
        </p:nvCxnSpPr>
        <p:spPr>
          <a:xfrm>
            <a:off x="4384524" y="3695827"/>
            <a:ext cx="39243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직선 화살표 연결선 191">
            <a:extLst>
              <a:ext uri="{FF2B5EF4-FFF2-40B4-BE49-F238E27FC236}">
                <a16:creationId xmlns:a16="http://schemas.microsoft.com/office/drawing/2014/main" id="{7DD126FE-D90A-8FEA-FC51-6AED51F13CD9}"/>
              </a:ext>
            </a:extLst>
          </p:cNvPr>
          <p:cNvCxnSpPr/>
          <p:nvPr/>
        </p:nvCxnSpPr>
        <p:spPr>
          <a:xfrm>
            <a:off x="6968889" y="3695827"/>
            <a:ext cx="39243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직선 화살표 연결선 192">
            <a:extLst>
              <a:ext uri="{FF2B5EF4-FFF2-40B4-BE49-F238E27FC236}">
                <a16:creationId xmlns:a16="http://schemas.microsoft.com/office/drawing/2014/main" id="{A45DEF69-C7C7-5DEC-7CD2-AED33CC73B9B}"/>
              </a:ext>
            </a:extLst>
          </p:cNvPr>
          <p:cNvCxnSpPr/>
          <p:nvPr/>
        </p:nvCxnSpPr>
        <p:spPr>
          <a:xfrm>
            <a:off x="9712391" y="3626690"/>
            <a:ext cx="39243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직선 화살표 연결선 193">
            <a:extLst>
              <a:ext uri="{FF2B5EF4-FFF2-40B4-BE49-F238E27FC236}">
                <a16:creationId xmlns:a16="http://schemas.microsoft.com/office/drawing/2014/main" id="{148D2B0C-23E1-DDB0-773F-694D2FF83DA4}"/>
              </a:ext>
            </a:extLst>
          </p:cNvPr>
          <p:cNvCxnSpPr>
            <a:cxnSpLocks/>
          </p:cNvCxnSpPr>
          <p:nvPr/>
        </p:nvCxnSpPr>
        <p:spPr>
          <a:xfrm>
            <a:off x="2047229" y="383498"/>
            <a:ext cx="220296" cy="14662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직선 화살표 연결선 198">
            <a:extLst>
              <a:ext uri="{FF2B5EF4-FFF2-40B4-BE49-F238E27FC236}">
                <a16:creationId xmlns:a16="http://schemas.microsoft.com/office/drawing/2014/main" id="{03E8EE5D-AB13-6CA9-3EF6-207D97B0B312}"/>
              </a:ext>
            </a:extLst>
          </p:cNvPr>
          <p:cNvCxnSpPr>
            <a:cxnSpLocks/>
          </p:cNvCxnSpPr>
          <p:nvPr/>
        </p:nvCxnSpPr>
        <p:spPr>
          <a:xfrm>
            <a:off x="3982070" y="377243"/>
            <a:ext cx="220296" cy="14662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직선 화살표 연결선 199">
            <a:extLst>
              <a:ext uri="{FF2B5EF4-FFF2-40B4-BE49-F238E27FC236}">
                <a16:creationId xmlns:a16="http://schemas.microsoft.com/office/drawing/2014/main" id="{580B53ED-083E-B42F-0D69-2F62315EB0C4}"/>
              </a:ext>
            </a:extLst>
          </p:cNvPr>
          <p:cNvCxnSpPr>
            <a:cxnSpLocks/>
          </p:cNvCxnSpPr>
          <p:nvPr/>
        </p:nvCxnSpPr>
        <p:spPr>
          <a:xfrm>
            <a:off x="6535932" y="380117"/>
            <a:ext cx="220296" cy="14662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직선 화살표 연결선 200">
            <a:extLst>
              <a:ext uri="{FF2B5EF4-FFF2-40B4-BE49-F238E27FC236}">
                <a16:creationId xmlns:a16="http://schemas.microsoft.com/office/drawing/2014/main" id="{F7E6978B-EA0B-27AF-7863-994C7E3645A7}"/>
              </a:ext>
            </a:extLst>
          </p:cNvPr>
          <p:cNvCxnSpPr>
            <a:cxnSpLocks/>
          </p:cNvCxnSpPr>
          <p:nvPr/>
        </p:nvCxnSpPr>
        <p:spPr>
          <a:xfrm>
            <a:off x="8943378" y="388645"/>
            <a:ext cx="220296" cy="14662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직선 화살표 연결선 201">
            <a:extLst>
              <a:ext uri="{FF2B5EF4-FFF2-40B4-BE49-F238E27FC236}">
                <a16:creationId xmlns:a16="http://schemas.microsoft.com/office/drawing/2014/main" id="{1C404994-8878-4BF8-F8DD-AB373362B6C5}"/>
              </a:ext>
            </a:extLst>
          </p:cNvPr>
          <p:cNvCxnSpPr>
            <a:cxnSpLocks/>
          </p:cNvCxnSpPr>
          <p:nvPr/>
        </p:nvCxnSpPr>
        <p:spPr>
          <a:xfrm>
            <a:off x="11419924" y="436749"/>
            <a:ext cx="220296" cy="14662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직선 화살표 연결선 202">
            <a:extLst>
              <a:ext uri="{FF2B5EF4-FFF2-40B4-BE49-F238E27FC236}">
                <a16:creationId xmlns:a16="http://schemas.microsoft.com/office/drawing/2014/main" id="{8B9928E6-822C-7BD1-FE94-9EAB74B4FD36}"/>
              </a:ext>
            </a:extLst>
          </p:cNvPr>
          <p:cNvCxnSpPr>
            <a:cxnSpLocks/>
          </p:cNvCxnSpPr>
          <p:nvPr/>
        </p:nvCxnSpPr>
        <p:spPr>
          <a:xfrm>
            <a:off x="1385047" y="3839484"/>
            <a:ext cx="220296" cy="14662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직선 화살표 연결선 203">
            <a:extLst>
              <a:ext uri="{FF2B5EF4-FFF2-40B4-BE49-F238E27FC236}">
                <a16:creationId xmlns:a16="http://schemas.microsoft.com/office/drawing/2014/main" id="{19613CE5-805E-BDF7-AC13-FF9BCDB5445F}"/>
              </a:ext>
            </a:extLst>
          </p:cNvPr>
          <p:cNvCxnSpPr>
            <a:cxnSpLocks/>
          </p:cNvCxnSpPr>
          <p:nvPr/>
        </p:nvCxnSpPr>
        <p:spPr>
          <a:xfrm>
            <a:off x="3632776" y="3794247"/>
            <a:ext cx="220296" cy="14662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직선 화살표 연결선 204">
            <a:extLst>
              <a:ext uri="{FF2B5EF4-FFF2-40B4-BE49-F238E27FC236}">
                <a16:creationId xmlns:a16="http://schemas.microsoft.com/office/drawing/2014/main" id="{7C6C4133-FC4D-6FB0-67AC-CB25359D6335}"/>
              </a:ext>
            </a:extLst>
          </p:cNvPr>
          <p:cNvCxnSpPr>
            <a:cxnSpLocks/>
          </p:cNvCxnSpPr>
          <p:nvPr/>
        </p:nvCxnSpPr>
        <p:spPr>
          <a:xfrm>
            <a:off x="5943895" y="3708093"/>
            <a:ext cx="220296" cy="14662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직선 화살표 연결선 205">
            <a:extLst>
              <a:ext uri="{FF2B5EF4-FFF2-40B4-BE49-F238E27FC236}">
                <a16:creationId xmlns:a16="http://schemas.microsoft.com/office/drawing/2014/main" id="{C6BF1C9F-2657-ED1D-A0BC-84BE4AE4DB98}"/>
              </a:ext>
            </a:extLst>
          </p:cNvPr>
          <p:cNvCxnSpPr>
            <a:cxnSpLocks/>
          </p:cNvCxnSpPr>
          <p:nvPr/>
        </p:nvCxnSpPr>
        <p:spPr>
          <a:xfrm>
            <a:off x="8536361" y="3589938"/>
            <a:ext cx="220296" cy="14662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직선 화살표 연결선 206">
            <a:extLst>
              <a:ext uri="{FF2B5EF4-FFF2-40B4-BE49-F238E27FC236}">
                <a16:creationId xmlns:a16="http://schemas.microsoft.com/office/drawing/2014/main" id="{B0F8C604-AA8E-B3EB-7C17-6F4FB7D3BB3D}"/>
              </a:ext>
            </a:extLst>
          </p:cNvPr>
          <p:cNvCxnSpPr>
            <a:cxnSpLocks/>
          </p:cNvCxnSpPr>
          <p:nvPr/>
        </p:nvCxnSpPr>
        <p:spPr>
          <a:xfrm>
            <a:off x="11000085" y="3577858"/>
            <a:ext cx="220296" cy="14662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직선 화살표 연결선 207">
            <a:extLst>
              <a:ext uri="{FF2B5EF4-FFF2-40B4-BE49-F238E27FC236}">
                <a16:creationId xmlns:a16="http://schemas.microsoft.com/office/drawing/2014/main" id="{AAA98C50-36CF-AD83-9314-A66B4E0C0761}"/>
              </a:ext>
            </a:extLst>
          </p:cNvPr>
          <p:cNvCxnSpPr>
            <a:cxnSpLocks/>
          </p:cNvCxnSpPr>
          <p:nvPr/>
        </p:nvCxnSpPr>
        <p:spPr>
          <a:xfrm flipH="1">
            <a:off x="3930668" y="920605"/>
            <a:ext cx="237157" cy="17601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직선 화살표 연결선 210">
            <a:extLst>
              <a:ext uri="{FF2B5EF4-FFF2-40B4-BE49-F238E27FC236}">
                <a16:creationId xmlns:a16="http://schemas.microsoft.com/office/drawing/2014/main" id="{82F7B738-9AEF-4832-6315-1268BC45CF69}"/>
              </a:ext>
            </a:extLst>
          </p:cNvPr>
          <p:cNvCxnSpPr>
            <a:cxnSpLocks/>
          </p:cNvCxnSpPr>
          <p:nvPr/>
        </p:nvCxnSpPr>
        <p:spPr>
          <a:xfrm flipH="1">
            <a:off x="6546401" y="896242"/>
            <a:ext cx="237157" cy="17601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직선 화살표 연결선 211">
            <a:extLst>
              <a:ext uri="{FF2B5EF4-FFF2-40B4-BE49-F238E27FC236}">
                <a16:creationId xmlns:a16="http://schemas.microsoft.com/office/drawing/2014/main" id="{7A5AEFD3-E538-DEF5-252D-9B60AF1A5411}"/>
              </a:ext>
            </a:extLst>
          </p:cNvPr>
          <p:cNvCxnSpPr>
            <a:cxnSpLocks/>
          </p:cNvCxnSpPr>
          <p:nvPr/>
        </p:nvCxnSpPr>
        <p:spPr>
          <a:xfrm flipH="1">
            <a:off x="5948337" y="1328111"/>
            <a:ext cx="237157" cy="17601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직선 화살표 연결선 212">
            <a:extLst>
              <a:ext uri="{FF2B5EF4-FFF2-40B4-BE49-F238E27FC236}">
                <a16:creationId xmlns:a16="http://schemas.microsoft.com/office/drawing/2014/main" id="{356BE7C6-61AE-6920-44AA-70A1CCFF369E}"/>
              </a:ext>
            </a:extLst>
          </p:cNvPr>
          <p:cNvCxnSpPr>
            <a:cxnSpLocks/>
          </p:cNvCxnSpPr>
          <p:nvPr/>
        </p:nvCxnSpPr>
        <p:spPr>
          <a:xfrm flipH="1">
            <a:off x="8933210" y="916331"/>
            <a:ext cx="237157" cy="17601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직선 화살표 연결선 213">
            <a:extLst>
              <a:ext uri="{FF2B5EF4-FFF2-40B4-BE49-F238E27FC236}">
                <a16:creationId xmlns:a16="http://schemas.microsoft.com/office/drawing/2014/main" id="{7E71B10D-4451-4C63-DB1F-30E7C22F695C}"/>
              </a:ext>
            </a:extLst>
          </p:cNvPr>
          <p:cNvCxnSpPr>
            <a:cxnSpLocks/>
          </p:cNvCxnSpPr>
          <p:nvPr/>
        </p:nvCxnSpPr>
        <p:spPr>
          <a:xfrm flipH="1">
            <a:off x="8280947" y="1289764"/>
            <a:ext cx="237157" cy="17601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직선 화살표 연결선 214">
            <a:extLst>
              <a:ext uri="{FF2B5EF4-FFF2-40B4-BE49-F238E27FC236}">
                <a16:creationId xmlns:a16="http://schemas.microsoft.com/office/drawing/2014/main" id="{7FFB355B-EADD-0FC5-BF15-A4B2F5D47475}"/>
              </a:ext>
            </a:extLst>
          </p:cNvPr>
          <p:cNvCxnSpPr>
            <a:cxnSpLocks/>
          </p:cNvCxnSpPr>
          <p:nvPr/>
        </p:nvCxnSpPr>
        <p:spPr>
          <a:xfrm flipH="1">
            <a:off x="11374722" y="941648"/>
            <a:ext cx="237157" cy="17601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직선 화살표 연결선 215">
            <a:extLst>
              <a:ext uri="{FF2B5EF4-FFF2-40B4-BE49-F238E27FC236}">
                <a16:creationId xmlns:a16="http://schemas.microsoft.com/office/drawing/2014/main" id="{6139A313-7B0B-25CA-3C4A-C4AA3A8C8691}"/>
              </a:ext>
            </a:extLst>
          </p:cNvPr>
          <p:cNvCxnSpPr>
            <a:cxnSpLocks/>
          </p:cNvCxnSpPr>
          <p:nvPr/>
        </p:nvCxnSpPr>
        <p:spPr>
          <a:xfrm flipH="1">
            <a:off x="1326702" y="4321998"/>
            <a:ext cx="237157" cy="17601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직선 화살표 연결선 216">
            <a:extLst>
              <a:ext uri="{FF2B5EF4-FFF2-40B4-BE49-F238E27FC236}">
                <a16:creationId xmlns:a16="http://schemas.microsoft.com/office/drawing/2014/main" id="{76F5C3EA-DD29-A3B5-30CE-C487DA9E7D0D}"/>
              </a:ext>
            </a:extLst>
          </p:cNvPr>
          <p:cNvCxnSpPr>
            <a:cxnSpLocks/>
          </p:cNvCxnSpPr>
          <p:nvPr/>
        </p:nvCxnSpPr>
        <p:spPr>
          <a:xfrm flipH="1">
            <a:off x="3578561" y="4310512"/>
            <a:ext cx="237157" cy="17601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직선 화살표 연결선 217">
            <a:extLst>
              <a:ext uri="{FF2B5EF4-FFF2-40B4-BE49-F238E27FC236}">
                <a16:creationId xmlns:a16="http://schemas.microsoft.com/office/drawing/2014/main" id="{0BFC235E-7E57-D942-99D3-AC7F246EEB50}"/>
              </a:ext>
            </a:extLst>
          </p:cNvPr>
          <p:cNvCxnSpPr>
            <a:cxnSpLocks/>
          </p:cNvCxnSpPr>
          <p:nvPr/>
        </p:nvCxnSpPr>
        <p:spPr>
          <a:xfrm flipH="1">
            <a:off x="5912300" y="4214521"/>
            <a:ext cx="237157" cy="17601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직선 화살표 연결선 218">
            <a:extLst>
              <a:ext uri="{FF2B5EF4-FFF2-40B4-BE49-F238E27FC236}">
                <a16:creationId xmlns:a16="http://schemas.microsoft.com/office/drawing/2014/main" id="{D03BC883-AD65-3FF3-9DD7-75486D9F3C36}"/>
              </a:ext>
            </a:extLst>
          </p:cNvPr>
          <p:cNvCxnSpPr>
            <a:cxnSpLocks/>
          </p:cNvCxnSpPr>
          <p:nvPr/>
        </p:nvCxnSpPr>
        <p:spPr>
          <a:xfrm flipH="1">
            <a:off x="8461643" y="4119159"/>
            <a:ext cx="237157" cy="17601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직선 화살표 연결선 219">
            <a:extLst>
              <a:ext uri="{FF2B5EF4-FFF2-40B4-BE49-F238E27FC236}">
                <a16:creationId xmlns:a16="http://schemas.microsoft.com/office/drawing/2014/main" id="{BAA863E7-541B-9F5E-13AA-7E12BB8BA633}"/>
              </a:ext>
            </a:extLst>
          </p:cNvPr>
          <p:cNvCxnSpPr>
            <a:cxnSpLocks/>
          </p:cNvCxnSpPr>
          <p:nvPr/>
        </p:nvCxnSpPr>
        <p:spPr>
          <a:xfrm flipH="1">
            <a:off x="10987703" y="4081211"/>
            <a:ext cx="237157" cy="17601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직선 화살표 연결선 220">
            <a:extLst>
              <a:ext uri="{FF2B5EF4-FFF2-40B4-BE49-F238E27FC236}">
                <a16:creationId xmlns:a16="http://schemas.microsoft.com/office/drawing/2014/main" id="{6462E240-C178-C7F1-64FF-0EB195BFF11F}"/>
              </a:ext>
            </a:extLst>
          </p:cNvPr>
          <p:cNvCxnSpPr>
            <a:cxnSpLocks/>
          </p:cNvCxnSpPr>
          <p:nvPr/>
        </p:nvCxnSpPr>
        <p:spPr>
          <a:xfrm>
            <a:off x="8221615" y="1626058"/>
            <a:ext cx="179580" cy="10806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직선 화살표 연결선 222">
            <a:extLst>
              <a:ext uri="{FF2B5EF4-FFF2-40B4-BE49-F238E27FC236}">
                <a16:creationId xmlns:a16="http://schemas.microsoft.com/office/drawing/2014/main" id="{7B1A387B-0405-81C6-4FC8-BD3F4F395AC8}"/>
              </a:ext>
            </a:extLst>
          </p:cNvPr>
          <p:cNvCxnSpPr>
            <a:cxnSpLocks/>
          </p:cNvCxnSpPr>
          <p:nvPr/>
        </p:nvCxnSpPr>
        <p:spPr>
          <a:xfrm>
            <a:off x="11392873" y="1199645"/>
            <a:ext cx="179580" cy="10806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직선 화살표 연결선 223">
            <a:extLst>
              <a:ext uri="{FF2B5EF4-FFF2-40B4-BE49-F238E27FC236}">
                <a16:creationId xmlns:a16="http://schemas.microsoft.com/office/drawing/2014/main" id="{A80FABD8-894F-865C-E83E-DE7EA57E652D}"/>
              </a:ext>
            </a:extLst>
          </p:cNvPr>
          <p:cNvCxnSpPr>
            <a:cxnSpLocks/>
          </p:cNvCxnSpPr>
          <p:nvPr/>
        </p:nvCxnSpPr>
        <p:spPr>
          <a:xfrm>
            <a:off x="1369468" y="4569534"/>
            <a:ext cx="179580" cy="10806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직선 화살표 연결선 224">
            <a:extLst>
              <a:ext uri="{FF2B5EF4-FFF2-40B4-BE49-F238E27FC236}">
                <a16:creationId xmlns:a16="http://schemas.microsoft.com/office/drawing/2014/main" id="{A9139185-3F61-6605-F62D-2E9EA5018957}"/>
              </a:ext>
            </a:extLst>
          </p:cNvPr>
          <p:cNvCxnSpPr>
            <a:cxnSpLocks/>
          </p:cNvCxnSpPr>
          <p:nvPr/>
        </p:nvCxnSpPr>
        <p:spPr>
          <a:xfrm>
            <a:off x="3620052" y="4569534"/>
            <a:ext cx="179580" cy="10806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직선 화살표 연결선 225">
            <a:extLst>
              <a:ext uri="{FF2B5EF4-FFF2-40B4-BE49-F238E27FC236}">
                <a16:creationId xmlns:a16="http://schemas.microsoft.com/office/drawing/2014/main" id="{56564FFA-54DD-F1A9-D9CA-B29ED0215428}"/>
              </a:ext>
            </a:extLst>
          </p:cNvPr>
          <p:cNvCxnSpPr>
            <a:cxnSpLocks/>
          </p:cNvCxnSpPr>
          <p:nvPr/>
        </p:nvCxnSpPr>
        <p:spPr>
          <a:xfrm>
            <a:off x="5954203" y="4448553"/>
            <a:ext cx="179580" cy="10806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직선 화살표 연결선 226">
            <a:extLst>
              <a:ext uri="{FF2B5EF4-FFF2-40B4-BE49-F238E27FC236}">
                <a16:creationId xmlns:a16="http://schemas.microsoft.com/office/drawing/2014/main" id="{2987F68C-5AB3-AF06-37FA-40CC77ADE2C3}"/>
              </a:ext>
            </a:extLst>
          </p:cNvPr>
          <p:cNvCxnSpPr>
            <a:cxnSpLocks/>
          </p:cNvCxnSpPr>
          <p:nvPr/>
        </p:nvCxnSpPr>
        <p:spPr>
          <a:xfrm>
            <a:off x="8518877" y="4365392"/>
            <a:ext cx="179580" cy="10806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직선 화살표 연결선 227">
            <a:extLst>
              <a:ext uri="{FF2B5EF4-FFF2-40B4-BE49-F238E27FC236}">
                <a16:creationId xmlns:a16="http://schemas.microsoft.com/office/drawing/2014/main" id="{8ED6A4DE-A3D4-AED2-25B9-FF96B318D730}"/>
              </a:ext>
            </a:extLst>
          </p:cNvPr>
          <p:cNvCxnSpPr>
            <a:cxnSpLocks/>
          </p:cNvCxnSpPr>
          <p:nvPr/>
        </p:nvCxnSpPr>
        <p:spPr>
          <a:xfrm>
            <a:off x="11008739" y="4327394"/>
            <a:ext cx="179580" cy="10806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직선 화살표 연결선 228">
            <a:extLst>
              <a:ext uri="{FF2B5EF4-FFF2-40B4-BE49-F238E27FC236}">
                <a16:creationId xmlns:a16="http://schemas.microsoft.com/office/drawing/2014/main" id="{BE8E732D-C4AF-E4DB-72E1-BBADBA9CA74D}"/>
              </a:ext>
            </a:extLst>
          </p:cNvPr>
          <p:cNvCxnSpPr>
            <a:cxnSpLocks/>
            <a:endCxn id="58" idx="7"/>
          </p:cNvCxnSpPr>
          <p:nvPr/>
        </p:nvCxnSpPr>
        <p:spPr>
          <a:xfrm flipH="1">
            <a:off x="1485244" y="5040859"/>
            <a:ext cx="196881" cy="22592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직선 화살표 연결선 229">
            <a:extLst>
              <a:ext uri="{FF2B5EF4-FFF2-40B4-BE49-F238E27FC236}">
                <a16:creationId xmlns:a16="http://schemas.microsoft.com/office/drawing/2014/main" id="{730DAD47-C75C-BC0E-437D-06AD88DD8977}"/>
              </a:ext>
            </a:extLst>
          </p:cNvPr>
          <p:cNvCxnSpPr>
            <a:cxnSpLocks/>
          </p:cNvCxnSpPr>
          <p:nvPr/>
        </p:nvCxnSpPr>
        <p:spPr>
          <a:xfrm flipH="1">
            <a:off x="3827950" y="4955131"/>
            <a:ext cx="186874" cy="25165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직선 화살표 연결선 232">
            <a:extLst>
              <a:ext uri="{FF2B5EF4-FFF2-40B4-BE49-F238E27FC236}">
                <a16:creationId xmlns:a16="http://schemas.microsoft.com/office/drawing/2014/main" id="{24DC43D2-BB73-26C6-25B5-BB6A1A27C2B2}"/>
              </a:ext>
            </a:extLst>
          </p:cNvPr>
          <p:cNvCxnSpPr>
            <a:cxnSpLocks/>
          </p:cNvCxnSpPr>
          <p:nvPr/>
        </p:nvCxnSpPr>
        <p:spPr>
          <a:xfrm flipH="1">
            <a:off x="3391687" y="5431477"/>
            <a:ext cx="186874" cy="25165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직선 화살표 연결선 235">
            <a:extLst>
              <a:ext uri="{FF2B5EF4-FFF2-40B4-BE49-F238E27FC236}">
                <a16:creationId xmlns:a16="http://schemas.microsoft.com/office/drawing/2014/main" id="{83ED9EC0-2646-06DA-2465-0E7530ADAA31}"/>
              </a:ext>
            </a:extLst>
          </p:cNvPr>
          <p:cNvCxnSpPr>
            <a:cxnSpLocks/>
          </p:cNvCxnSpPr>
          <p:nvPr/>
        </p:nvCxnSpPr>
        <p:spPr>
          <a:xfrm flipH="1">
            <a:off x="6096000" y="4853497"/>
            <a:ext cx="186874" cy="25165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직선 화살표 연결선 236">
            <a:extLst>
              <a:ext uri="{FF2B5EF4-FFF2-40B4-BE49-F238E27FC236}">
                <a16:creationId xmlns:a16="http://schemas.microsoft.com/office/drawing/2014/main" id="{A9FC2589-E789-ABFD-EF00-CAE3A3C55CCB}"/>
              </a:ext>
            </a:extLst>
          </p:cNvPr>
          <p:cNvCxnSpPr>
            <a:cxnSpLocks/>
          </p:cNvCxnSpPr>
          <p:nvPr/>
        </p:nvCxnSpPr>
        <p:spPr>
          <a:xfrm>
            <a:off x="6180135" y="5262404"/>
            <a:ext cx="179580" cy="10806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직선 화살표 연결선 237">
            <a:extLst>
              <a:ext uri="{FF2B5EF4-FFF2-40B4-BE49-F238E27FC236}">
                <a16:creationId xmlns:a16="http://schemas.microsoft.com/office/drawing/2014/main" id="{C13D260D-3B80-757F-12EF-E9D9D4470607}"/>
              </a:ext>
            </a:extLst>
          </p:cNvPr>
          <p:cNvCxnSpPr>
            <a:cxnSpLocks/>
          </p:cNvCxnSpPr>
          <p:nvPr/>
        </p:nvCxnSpPr>
        <p:spPr>
          <a:xfrm flipH="1">
            <a:off x="8676732" y="4789319"/>
            <a:ext cx="186874" cy="25165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직선 화살표 연결선 238">
            <a:extLst>
              <a:ext uri="{FF2B5EF4-FFF2-40B4-BE49-F238E27FC236}">
                <a16:creationId xmlns:a16="http://schemas.microsoft.com/office/drawing/2014/main" id="{B5ED36CC-C2D3-54DD-959F-A16F486484F3}"/>
              </a:ext>
            </a:extLst>
          </p:cNvPr>
          <p:cNvCxnSpPr>
            <a:cxnSpLocks/>
          </p:cNvCxnSpPr>
          <p:nvPr/>
        </p:nvCxnSpPr>
        <p:spPr>
          <a:xfrm>
            <a:off x="8760867" y="5198226"/>
            <a:ext cx="179580" cy="10806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직선 화살표 연결선 239">
            <a:extLst>
              <a:ext uri="{FF2B5EF4-FFF2-40B4-BE49-F238E27FC236}">
                <a16:creationId xmlns:a16="http://schemas.microsoft.com/office/drawing/2014/main" id="{96006C9D-44C2-0AB7-D86F-8E19900FA9DE}"/>
              </a:ext>
            </a:extLst>
          </p:cNvPr>
          <p:cNvCxnSpPr>
            <a:cxnSpLocks/>
          </p:cNvCxnSpPr>
          <p:nvPr/>
        </p:nvCxnSpPr>
        <p:spPr>
          <a:xfrm>
            <a:off x="9115554" y="5566991"/>
            <a:ext cx="225615" cy="14539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직선 화살표 연결선 241">
            <a:extLst>
              <a:ext uri="{FF2B5EF4-FFF2-40B4-BE49-F238E27FC236}">
                <a16:creationId xmlns:a16="http://schemas.microsoft.com/office/drawing/2014/main" id="{84974C60-5336-1034-D6A2-5DFEA21F43DC}"/>
              </a:ext>
            </a:extLst>
          </p:cNvPr>
          <p:cNvCxnSpPr>
            <a:cxnSpLocks/>
          </p:cNvCxnSpPr>
          <p:nvPr/>
        </p:nvCxnSpPr>
        <p:spPr>
          <a:xfrm flipH="1">
            <a:off x="11224362" y="4714964"/>
            <a:ext cx="186874" cy="25165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직선 화살표 연결선 242">
            <a:extLst>
              <a:ext uri="{FF2B5EF4-FFF2-40B4-BE49-F238E27FC236}">
                <a16:creationId xmlns:a16="http://schemas.microsoft.com/office/drawing/2014/main" id="{18F7DAF4-7660-B285-9E92-0D8DF47393F1}"/>
              </a:ext>
            </a:extLst>
          </p:cNvPr>
          <p:cNvCxnSpPr>
            <a:cxnSpLocks/>
          </p:cNvCxnSpPr>
          <p:nvPr/>
        </p:nvCxnSpPr>
        <p:spPr>
          <a:xfrm flipH="1">
            <a:off x="10752273" y="5179820"/>
            <a:ext cx="186874" cy="25165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직선 화살표 연결선 243">
            <a:extLst>
              <a:ext uri="{FF2B5EF4-FFF2-40B4-BE49-F238E27FC236}">
                <a16:creationId xmlns:a16="http://schemas.microsoft.com/office/drawing/2014/main" id="{BB95644D-F466-43A4-3855-74C5E38FDCDF}"/>
              </a:ext>
            </a:extLst>
          </p:cNvPr>
          <p:cNvCxnSpPr>
            <a:cxnSpLocks/>
          </p:cNvCxnSpPr>
          <p:nvPr/>
        </p:nvCxnSpPr>
        <p:spPr>
          <a:xfrm>
            <a:off x="10820422" y="5563138"/>
            <a:ext cx="225615" cy="14539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TextBox 246">
            <a:extLst>
              <a:ext uri="{FF2B5EF4-FFF2-40B4-BE49-F238E27FC236}">
                <a16:creationId xmlns:a16="http://schemas.microsoft.com/office/drawing/2014/main" id="{B111BD41-C100-C862-AACB-2A9C40B8077B}"/>
              </a:ext>
            </a:extLst>
          </p:cNvPr>
          <p:cNvSpPr txBox="1"/>
          <p:nvPr/>
        </p:nvSpPr>
        <p:spPr>
          <a:xfrm>
            <a:off x="340601" y="-8417"/>
            <a:ext cx="5009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head</a:t>
            </a:r>
            <a:endParaRPr lang="ko-KR" altLang="en-US" sz="1000" b="1" dirty="0"/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D9963A13-B424-35C2-9E80-9BB4A4F00588}"/>
              </a:ext>
            </a:extLst>
          </p:cNvPr>
          <p:cNvSpPr txBox="1"/>
          <p:nvPr/>
        </p:nvSpPr>
        <p:spPr>
          <a:xfrm>
            <a:off x="1500019" y="-34456"/>
            <a:ext cx="5009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head</a:t>
            </a:r>
            <a:endParaRPr lang="ko-KR" altLang="en-US" sz="1000" b="1" dirty="0"/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5176F465-D142-A7BA-E065-9A48A428C92D}"/>
              </a:ext>
            </a:extLst>
          </p:cNvPr>
          <p:cNvSpPr txBox="1"/>
          <p:nvPr/>
        </p:nvSpPr>
        <p:spPr>
          <a:xfrm>
            <a:off x="3480307" y="-12746"/>
            <a:ext cx="5009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head</a:t>
            </a:r>
            <a:endParaRPr lang="ko-KR" altLang="en-US" sz="1000" b="1" dirty="0"/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115A715A-BFB8-76C6-3CA9-C369B164C5C4}"/>
              </a:ext>
            </a:extLst>
          </p:cNvPr>
          <p:cNvSpPr txBox="1"/>
          <p:nvPr/>
        </p:nvSpPr>
        <p:spPr>
          <a:xfrm>
            <a:off x="6015003" y="-9406"/>
            <a:ext cx="5009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head</a:t>
            </a:r>
            <a:endParaRPr lang="ko-KR" altLang="en-US" sz="1000" b="1" dirty="0"/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B7C3BE8E-2DAA-D793-B61F-A6D57544A7DC}"/>
              </a:ext>
            </a:extLst>
          </p:cNvPr>
          <p:cNvSpPr txBox="1"/>
          <p:nvPr/>
        </p:nvSpPr>
        <p:spPr>
          <a:xfrm>
            <a:off x="8383609" y="-11838"/>
            <a:ext cx="5009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head</a:t>
            </a:r>
            <a:endParaRPr lang="ko-KR" altLang="en-US" sz="1000" b="1" dirty="0"/>
          </a:p>
        </p:txBody>
      </p:sp>
      <p:sp>
        <p:nvSpPr>
          <p:cNvPr id="252" name="TextBox 251">
            <a:extLst>
              <a:ext uri="{FF2B5EF4-FFF2-40B4-BE49-F238E27FC236}">
                <a16:creationId xmlns:a16="http://schemas.microsoft.com/office/drawing/2014/main" id="{3F251CD4-BD53-AF87-D1CF-EAC9310C5C98}"/>
              </a:ext>
            </a:extLst>
          </p:cNvPr>
          <p:cNvSpPr txBox="1"/>
          <p:nvPr/>
        </p:nvSpPr>
        <p:spPr>
          <a:xfrm>
            <a:off x="10827048" y="-13710"/>
            <a:ext cx="5009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head</a:t>
            </a:r>
            <a:endParaRPr lang="ko-KR" altLang="en-US" sz="1000" b="1" dirty="0"/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4667398B-8EB2-515C-2FB1-386BD789F813}"/>
              </a:ext>
            </a:extLst>
          </p:cNvPr>
          <p:cNvSpPr txBox="1"/>
          <p:nvPr/>
        </p:nvSpPr>
        <p:spPr>
          <a:xfrm>
            <a:off x="814672" y="3367756"/>
            <a:ext cx="5009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head</a:t>
            </a:r>
            <a:endParaRPr lang="ko-KR" altLang="en-US" sz="1000" b="1" dirty="0"/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31E2324E-F071-391D-FD3C-F856B231902D}"/>
              </a:ext>
            </a:extLst>
          </p:cNvPr>
          <p:cNvSpPr txBox="1"/>
          <p:nvPr/>
        </p:nvSpPr>
        <p:spPr>
          <a:xfrm>
            <a:off x="3081080" y="3356856"/>
            <a:ext cx="5009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head</a:t>
            </a:r>
            <a:endParaRPr lang="ko-KR" altLang="en-US" sz="1000" b="1" dirty="0"/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id="{D016614A-F662-EBC6-B7A4-A4ABA58DF54A}"/>
              </a:ext>
            </a:extLst>
          </p:cNvPr>
          <p:cNvSpPr txBox="1"/>
          <p:nvPr/>
        </p:nvSpPr>
        <p:spPr>
          <a:xfrm>
            <a:off x="5425225" y="3309155"/>
            <a:ext cx="5009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head</a:t>
            </a:r>
            <a:endParaRPr lang="ko-KR" altLang="en-US" sz="1000" b="1" dirty="0"/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id="{249963C2-4AA1-B7DE-B42E-5EE438AF75A8}"/>
              </a:ext>
            </a:extLst>
          </p:cNvPr>
          <p:cNvSpPr txBox="1"/>
          <p:nvPr/>
        </p:nvSpPr>
        <p:spPr>
          <a:xfrm>
            <a:off x="7982506" y="3164123"/>
            <a:ext cx="5009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head</a:t>
            </a:r>
            <a:endParaRPr lang="ko-KR" altLang="en-US" sz="1000" b="1" dirty="0"/>
          </a:p>
        </p:txBody>
      </p:sp>
      <p:sp>
        <p:nvSpPr>
          <p:cNvPr id="257" name="TextBox 256">
            <a:extLst>
              <a:ext uri="{FF2B5EF4-FFF2-40B4-BE49-F238E27FC236}">
                <a16:creationId xmlns:a16="http://schemas.microsoft.com/office/drawing/2014/main" id="{62C752BC-0957-D724-4F3A-610F4BAC56CA}"/>
              </a:ext>
            </a:extLst>
          </p:cNvPr>
          <p:cNvSpPr txBox="1"/>
          <p:nvPr/>
        </p:nvSpPr>
        <p:spPr>
          <a:xfrm>
            <a:off x="10513559" y="3150977"/>
            <a:ext cx="5009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head</a:t>
            </a:r>
            <a:endParaRPr lang="ko-KR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3724364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타원 157">
            <a:extLst>
              <a:ext uri="{FF2B5EF4-FFF2-40B4-BE49-F238E27FC236}">
                <a16:creationId xmlns:a16="http://schemas.microsoft.com/office/drawing/2014/main" id="{2BFA6669-E772-3A98-E584-5D4E6C85BD3F}"/>
              </a:ext>
            </a:extLst>
          </p:cNvPr>
          <p:cNvSpPr/>
          <p:nvPr/>
        </p:nvSpPr>
        <p:spPr>
          <a:xfrm>
            <a:off x="3843516" y="2255302"/>
            <a:ext cx="420691" cy="29324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20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59" name="타원 158">
            <a:extLst>
              <a:ext uri="{FF2B5EF4-FFF2-40B4-BE49-F238E27FC236}">
                <a16:creationId xmlns:a16="http://schemas.microsoft.com/office/drawing/2014/main" id="{230E06C1-E0E8-B95D-98D9-104FE8C622C7}"/>
              </a:ext>
            </a:extLst>
          </p:cNvPr>
          <p:cNvSpPr/>
          <p:nvPr/>
        </p:nvSpPr>
        <p:spPr>
          <a:xfrm>
            <a:off x="3277459" y="1876480"/>
            <a:ext cx="420691" cy="29324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160" name="직선 연결선 159">
            <a:extLst>
              <a:ext uri="{FF2B5EF4-FFF2-40B4-BE49-F238E27FC236}">
                <a16:creationId xmlns:a16="http://schemas.microsoft.com/office/drawing/2014/main" id="{B3455DAF-5D9C-82D9-FB42-E71F11FECEF9}"/>
              </a:ext>
            </a:extLst>
          </p:cNvPr>
          <p:cNvCxnSpPr>
            <a:stCxn id="159" idx="5"/>
            <a:endCxn id="158" idx="1"/>
          </p:cNvCxnSpPr>
          <p:nvPr/>
        </p:nvCxnSpPr>
        <p:spPr>
          <a:xfrm>
            <a:off x="3636541" y="2126780"/>
            <a:ext cx="268584" cy="1714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타원 160">
            <a:extLst>
              <a:ext uri="{FF2B5EF4-FFF2-40B4-BE49-F238E27FC236}">
                <a16:creationId xmlns:a16="http://schemas.microsoft.com/office/drawing/2014/main" id="{BC6C190B-2C7B-D253-61E9-DDF2108648DC}"/>
              </a:ext>
            </a:extLst>
          </p:cNvPr>
          <p:cNvSpPr/>
          <p:nvPr/>
        </p:nvSpPr>
        <p:spPr>
          <a:xfrm>
            <a:off x="3277459" y="2634124"/>
            <a:ext cx="420691" cy="293245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6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63" name="타원 162">
            <a:extLst>
              <a:ext uri="{FF2B5EF4-FFF2-40B4-BE49-F238E27FC236}">
                <a16:creationId xmlns:a16="http://schemas.microsoft.com/office/drawing/2014/main" id="{A32E9463-0BA6-A9A7-0669-A531DB5ED95A}"/>
              </a:ext>
            </a:extLst>
          </p:cNvPr>
          <p:cNvSpPr/>
          <p:nvPr/>
        </p:nvSpPr>
        <p:spPr>
          <a:xfrm>
            <a:off x="2417065" y="3025967"/>
            <a:ext cx="420691" cy="29324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2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65" name="타원 164">
            <a:extLst>
              <a:ext uri="{FF2B5EF4-FFF2-40B4-BE49-F238E27FC236}">
                <a16:creationId xmlns:a16="http://schemas.microsoft.com/office/drawing/2014/main" id="{C09A2429-5F1A-1694-32FC-9A350D3D15CD}"/>
              </a:ext>
            </a:extLst>
          </p:cNvPr>
          <p:cNvSpPr/>
          <p:nvPr/>
        </p:nvSpPr>
        <p:spPr>
          <a:xfrm>
            <a:off x="2849515" y="3405104"/>
            <a:ext cx="420691" cy="29324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4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166" name="직선 연결선 165">
            <a:extLst>
              <a:ext uri="{FF2B5EF4-FFF2-40B4-BE49-F238E27FC236}">
                <a16:creationId xmlns:a16="http://schemas.microsoft.com/office/drawing/2014/main" id="{219758F4-CC06-0679-B277-E1B35B2CE791}"/>
              </a:ext>
            </a:extLst>
          </p:cNvPr>
          <p:cNvCxnSpPr>
            <a:cxnSpLocks/>
            <a:stCxn id="163" idx="5"/>
            <a:endCxn id="165" idx="1"/>
          </p:cNvCxnSpPr>
          <p:nvPr/>
        </p:nvCxnSpPr>
        <p:spPr>
          <a:xfrm>
            <a:off x="2776147" y="3276267"/>
            <a:ext cx="134977" cy="1717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타원 166">
            <a:extLst>
              <a:ext uri="{FF2B5EF4-FFF2-40B4-BE49-F238E27FC236}">
                <a16:creationId xmlns:a16="http://schemas.microsoft.com/office/drawing/2014/main" id="{CA515276-5285-D216-BBB4-B9DCB60140F3}"/>
              </a:ext>
            </a:extLst>
          </p:cNvPr>
          <p:cNvSpPr/>
          <p:nvPr/>
        </p:nvSpPr>
        <p:spPr>
          <a:xfrm>
            <a:off x="4087630" y="2875810"/>
            <a:ext cx="420691" cy="29324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16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69" name="타원 168">
            <a:extLst>
              <a:ext uri="{FF2B5EF4-FFF2-40B4-BE49-F238E27FC236}">
                <a16:creationId xmlns:a16="http://schemas.microsoft.com/office/drawing/2014/main" id="{D9BE07E1-9223-162D-DC25-34F563A17948}"/>
              </a:ext>
            </a:extLst>
          </p:cNvPr>
          <p:cNvSpPr/>
          <p:nvPr/>
        </p:nvSpPr>
        <p:spPr>
          <a:xfrm>
            <a:off x="3592806" y="3358310"/>
            <a:ext cx="420691" cy="29324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10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170" name="직선 연결선 169">
            <a:extLst>
              <a:ext uri="{FF2B5EF4-FFF2-40B4-BE49-F238E27FC236}">
                <a16:creationId xmlns:a16="http://schemas.microsoft.com/office/drawing/2014/main" id="{BFF9FF22-D6E2-7465-2B95-E4AB0C9D9D80}"/>
              </a:ext>
            </a:extLst>
          </p:cNvPr>
          <p:cNvCxnSpPr>
            <a:cxnSpLocks/>
            <a:stCxn id="167" idx="3"/>
            <a:endCxn id="169" idx="7"/>
          </p:cNvCxnSpPr>
          <p:nvPr/>
        </p:nvCxnSpPr>
        <p:spPr>
          <a:xfrm flipH="1">
            <a:off x="3951888" y="3126110"/>
            <a:ext cx="197351" cy="2751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타원 170">
            <a:extLst>
              <a:ext uri="{FF2B5EF4-FFF2-40B4-BE49-F238E27FC236}">
                <a16:creationId xmlns:a16="http://schemas.microsoft.com/office/drawing/2014/main" id="{A5AADFAC-F6D6-5F3C-2CA3-30699C2EFE3B}"/>
              </a:ext>
            </a:extLst>
          </p:cNvPr>
          <p:cNvSpPr/>
          <p:nvPr/>
        </p:nvSpPr>
        <p:spPr>
          <a:xfrm>
            <a:off x="3109387" y="3869940"/>
            <a:ext cx="420691" cy="29324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8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73" name="타원 172">
            <a:extLst>
              <a:ext uri="{FF2B5EF4-FFF2-40B4-BE49-F238E27FC236}">
                <a16:creationId xmlns:a16="http://schemas.microsoft.com/office/drawing/2014/main" id="{F0A64D24-A574-8668-BEA3-005F1BCD8B40}"/>
              </a:ext>
            </a:extLst>
          </p:cNvPr>
          <p:cNvSpPr/>
          <p:nvPr/>
        </p:nvSpPr>
        <p:spPr>
          <a:xfrm>
            <a:off x="3987674" y="3808236"/>
            <a:ext cx="420691" cy="29324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12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174" name="직선 연결선 173">
            <a:extLst>
              <a:ext uri="{FF2B5EF4-FFF2-40B4-BE49-F238E27FC236}">
                <a16:creationId xmlns:a16="http://schemas.microsoft.com/office/drawing/2014/main" id="{154E64DA-E439-17B3-F012-C27E1EAEC993}"/>
              </a:ext>
            </a:extLst>
          </p:cNvPr>
          <p:cNvCxnSpPr>
            <a:cxnSpLocks/>
            <a:stCxn id="169" idx="5"/>
            <a:endCxn id="173" idx="0"/>
          </p:cNvCxnSpPr>
          <p:nvPr/>
        </p:nvCxnSpPr>
        <p:spPr>
          <a:xfrm>
            <a:off x="3951888" y="3608610"/>
            <a:ext cx="246132" cy="1996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타원 174">
            <a:extLst>
              <a:ext uri="{FF2B5EF4-FFF2-40B4-BE49-F238E27FC236}">
                <a16:creationId xmlns:a16="http://schemas.microsoft.com/office/drawing/2014/main" id="{8FA35C51-60E8-A2FE-3976-8B8F97D6EDED}"/>
              </a:ext>
            </a:extLst>
          </p:cNvPr>
          <p:cNvSpPr/>
          <p:nvPr/>
        </p:nvSpPr>
        <p:spPr>
          <a:xfrm>
            <a:off x="4408365" y="4180832"/>
            <a:ext cx="420691" cy="29324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14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176" name="직선 연결선 175">
            <a:extLst>
              <a:ext uri="{FF2B5EF4-FFF2-40B4-BE49-F238E27FC236}">
                <a16:creationId xmlns:a16="http://schemas.microsoft.com/office/drawing/2014/main" id="{47E24F1B-E1D9-D195-F3C6-7876843E74AE}"/>
              </a:ext>
            </a:extLst>
          </p:cNvPr>
          <p:cNvCxnSpPr>
            <a:cxnSpLocks/>
            <a:stCxn id="173" idx="5"/>
            <a:endCxn id="175" idx="1"/>
          </p:cNvCxnSpPr>
          <p:nvPr/>
        </p:nvCxnSpPr>
        <p:spPr>
          <a:xfrm>
            <a:off x="4346756" y="4058536"/>
            <a:ext cx="123218" cy="1652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타원 176">
            <a:extLst>
              <a:ext uri="{FF2B5EF4-FFF2-40B4-BE49-F238E27FC236}">
                <a16:creationId xmlns:a16="http://schemas.microsoft.com/office/drawing/2014/main" id="{BD25419E-F179-9E00-9DD8-28E92624E655}"/>
              </a:ext>
            </a:extLst>
          </p:cNvPr>
          <p:cNvSpPr/>
          <p:nvPr/>
        </p:nvSpPr>
        <p:spPr>
          <a:xfrm>
            <a:off x="3646741" y="4215304"/>
            <a:ext cx="420691" cy="29324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9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57" name="TextBox 256">
            <a:extLst>
              <a:ext uri="{FF2B5EF4-FFF2-40B4-BE49-F238E27FC236}">
                <a16:creationId xmlns:a16="http://schemas.microsoft.com/office/drawing/2014/main" id="{62C752BC-0957-D724-4F3A-610F4BAC56CA}"/>
              </a:ext>
            </a:extLst>
          </p:cNvPr>
          <p:cNvSpPr txBox="1"/>
          <p:nvPr/>
        </p:nvSpPr>
        <p:spPr>
          <a:xfrm>
            <a:off x="3246485" y="1671653"/>
            <a:ext cx="5009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head</a:t>
            </a:r>
            <a:endParaRPr lang="ko-KR" altLang="en-US" sz="1000" b="1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8E5C0D55-02F8-DB01-02D2-D82DE732805E}"/>
              </a:ext>
            </a:extLst>
          </p:cNvPr>
          <p:cNvCxnSpPr>
            <a:stCxn id="169" idx="4"/>
            <a:endCxn id="177" idx="0"/>
          </p:cNvCxnSpPr>
          <p:nvPr/>
        </p:nvCxnSpPr>
        <p:spPr>
          <a:xfrm>
            <a:off x="3803152" y="3651555"/>
            <a:ext cx="53935" cy="56374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자유형: 도형 52">
            <a:extLst>
              <a:ext uri="{FF2B5EF4-FFF2-40B4-BE49-F238E27FC236}">
                <a16:creationId xmlns:a16="http://schemas.microsoft.com/office/drawing/2014/main" id="{605430B4-5834-8BA0-AC05-529CF3C3BE4F}"/>
              </a:ext>
            </a:extLst>
          </p:cNvPr>
          <p:cNvSpPr/>
          <p:nvPr/>
        </p:nvSpPr>
        <p:spPr>
          <a:xfrm>
            <a:off x="2707105" y="3025966"/>
            <a:ext cx="576841" cy="872825"/>
          </a:xfrm>
          <a:custGeom>
            <a:avLst/>
            <a:gdLst>
              <a:gd name="connsiteX0" fmla="*/ 613611 w 672655"/>
              <a:gd name="connsiteY0" fmla="*/ 852485 h 852485"/>
              <a:gd name="connsiteX1" fmla="*/ 613611 w 672655"/>
              <a:gd name="connsiteY1" fmla="*/ 118559 h 852485"/>
              <a:gd name="connsiteX2" fmla="*/ 0 w 672655"/>
              <a:gd name="connsiteY2" fmla="*/ 10274 h 852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2655" h="852485">
                <a:moveTo>
                  <a:pt x="613611" y="852485"/>
                </a:moveTo>
                <a:cubicBezTo>
                  <a:pt x="664745" y="555706"/>
                  <a:pt x="715879" y="258927"/>
                  <a:pt x="613611" y="118559"/>
                </a:cubicBezTo>
                <a:cubicBezTo>
                  <a:pt x="511343" y="-21809"/>
                  <a:pt x="255671" y="-5768"/>
                  <a:pt x="0" y="10274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자유형: 도형 54">
            <a:extLst>
              <a:ext uri="{FF2B5EF4-FFF2-40B4-BE49-F238E27FC236}">
                <a16:creationId xmlns:a16="http://schemas.microsoft.com/office/drawing/2014/main" id="{78329C40-6470-B472-31DF-A982B746EE33}"/>
              </a:ext>
            </a:extLst>
          </p:cNvPr>
          <p:cNvSpPr/>
          <p:nvPr/>
        </p:nvSpPr>
        <p:spPr>
          <a:xfrm>
            <a:off x="3452711" y="3084050"/>
            <a:ext cx="725487" cy="872825"/>
          </a:xfrm>
          <a:custGeom>
            <a:avLst/>
            <a:gdLst>
              <a:gd name="connsiteX0" fmla="*/ 39985 w 641564"/>
              <a:gd name="connsiteY0" fmla="*/ 950495 h 950495"/>
              <a:gd name="connsiteX1" fmla="*/ 64048 w 641564"/>
              <a:gd name="connsiteY1" fmla="*/ 240632 h 950495"/>
              <a:gd name="connsiteX2" fmla="*/ 641564 w 641564"/>
              <a:gd name="connsiteY2" fmla="*/ 0 h 950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1564" h="950495">
                <a:moveTo>
                  <a:pt x="39985" y="950495"/>
                </a:moveTo>
                <a:cubicBezTo>
                  <a:pt x="1885" y="674771"/>
                  <a:pt x="-36215" y="399048"/>
                  <a:pt x="64048" y="240632"/>
                </a:cubicBezTo>
                <a:cubicBezTo>
                  <a:pt x="164311" y="82216"/>
                  <a:pt x="402937" y="41108"/>
                  <a:pt x="641564" y="0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자유형: 도형 60">
            <a:extLst>
              <a:ext uri="{FF2B5EF4-FFF2-40B4-BE49-F238E27FC236}">
                <a16:creationId xmlns:a16="http://schemas.microsoft.com/office/drawing/2014/main" id="{9403BD96-FF9F-01C9-4CA8-307578AD07D5}"/>
              </a:ext>
            </a:extLst>
          </p:cNvPr>
          <p:cNvSpPr/>
          <p:nvPr/>
        </p:nvSpPr>
        <p:spPr>
          <a:xfrm>
            <a:off x="3344780" y="2341316"/>
            <a:ext cx="516088" cy="1521381"/>
          </a:xfrm>
          <a:custGeom>
            <a:avLst/>
            <a:gdLst>
              <a:gd name="connsiteX0" fmla="*/ 0 w 535427"/>
              <a:gd name="connsiteY0" fmla="*/ 1513022 h 1513022"/>
              <a:gd name="connsiteX1" fmla="*/ 192505 w 535427"/>
              <a:gd name="connsiteY1" fmla="*/ 141422 h 1513022"/>
              <a:gd name="connsiteX2" fmla="*/ 505326 w 535427"/>
              <a:gd name="connsiteY2" fmla="*/ 33138 h 1513022"/>
              <a:gd name="connsiteX3" fmla="*/ 505326 w 535427"/>
              <a:gd name="connsiteY3" fmla="*/ 45169 h 1513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5427" h="1513022">
                <a:moveTo>
                  <a:pt x="0" y="1513022"/>
                </a:moveTo>
                <a:cubicBezTo>
                  <a:pt x="54142" y="950545"/>
                  <a:pt x="108284" y="388069"/>
                  <a:pt x="192505" y="141422"/>
                </a:cubicBezTo>
                <a:cubicBezTo>
                  <a:pt x="276726" y="-105225"/>
                  <a:pt x="453189" y="49180"/>
                  <a:pt x="505326" y="33138"/>
                </a:cubicBezTo>
                <a:cubicBezTo>
                  <a:pt x="557463" y="17096"/>
                  <a:pt x="531394" y="31132"/>
                  <a:pt x="505326" y="45169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B8BBC737-C616-6F47-9C1F-91DD5A18CA74}"/>
              </a:ext>
            </a:extLst>
          </p:cNvPr>
          <p:cNvCxnSpPr/>
          <p:nvPr/>
        </p:nvCxnSpPr>
        <p:spPr>
          <a:xfrm>
            <a:off x="5876440" y="3169055"/>
            <a:ext cx="39243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타원 77">
            <a:extLst>
              <a:ext uri="{FF2B5EF4-FFF2-40B4-BE49-F238E27FC236}">
                <a16:creationId xmlns:a16="http://schemas.microsoft.com/office/drawing/2014/main" id="{C2793EEB-6E47-23B7-60CF-624197F1D720}"/>
              </a:ext>
            </a:extLst>
          </p:cNvPr>
          <p:cNvSpPr/>
          <p:nvPr/>
        </p:nvSpPr>
        <p:spPr>
          <a:xfrm>
            <a:off x="8836621" y="2255302"/>
            <a:ext cx="420691" cy="29324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20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DAC585F6-33D6-31DA-FE74-F8C8FA01C311}"/>
              </a:ext>
            </a:extLst>
          </p:cNvPr>
          <p:cNvSpPr/>
          <p:nvPr/>
        </p:nvSpPr>
        <p:spPr>
          <a:xfrm>
            <a:off x="8270564" y="1876480"/>
            <a:ext cx="420691" cy="29324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EDD33A45-B1C4-23A2-105C-2A7079176389}"/>
              </a:ext>
            </a:extLst>
          </p:cNvPr>
          <p:cNvCxnSpPr>
            <a:stCxn id="79" idx="5"/>
            <a:endCxn id="78" idx="1"/>
          </p:cNvCxnSpPr>
          <p:nvPr/>
        </p:nvCxnSpPr>
        <p:spPr>
          <a:xfrm>
            <a:off x="8629646" y="2126780"/>
            <a:ext cx="268584" cy="1714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90499B42-4C61-297C-3352-C88FD57711D1}"/>
              </a:ext>
            </a:extLst>
          </p:cNvPr>
          <p:cNvCxnSpPr>
            <a:cxnSpLocks/>
            <a:stCxn id="78" idx="3"/>
          </p:cNvCxnSpPr>
          <p:nvPr/>
        </p:nvCxnSpPr>
        <p:spPr>
          <a:xfrm flipH="1">
            <a:off x="8629646" y="2505602"/>
            <a:ext cx="268584" cy="1714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타원 83">
            <a:extLst>
              <a:ext uri="{FF2B5EF4-FFF2-40B4-BE49-F238E27FC236}">
                <a16:creationId xmlns:a16="http://schemas.microsoft.com/office/drawing/2014/main" id="{431418CE-977C-CD7A-AB28-6FF10ED37633}"/>
              </a:ext>
            </a:extLst>
          </p:cNvPr>
          <p:cNvSpPr/>
          <p:nvPr/>
        </p:nvSpPr>
        <p:spPr>
          <a:xfrm>
            <a:off x="7410170" y="3025967"/>
            <a:ext cx="420691" cy="29324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2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337F3C4A-1CE8-3DC2-E55F-AA1E31E14B68}"/>
              </a:ext>
            </a:extLst>
          </p:cNvPr>
          <p:cNvCxnSpPr>
            <a:cxnSpLocks/>
            <a:endCxn id="84" idx="7"/>
          </p:cNvCxnSpPr>
          <p:nvPr/>
        </p:nvCxnSpPr>
        <p:spPr>
          <a:xfrm flipH="1">
            <a:off x="7769252" y="2780747"/>
            <a:ext cx="501312" cy="2881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타원 85">
            <a:extLst>
              <a:ext uri="{FF2B5EF4-FFF2-40B4-BE49-F238E27FC236}">
                <a16:creationId xmlns:a16="http://schemas.microsoft.com/office/drawing/2014/main" id="{ABD658C8-A027-B190-5BBD-26D2634CB20F}"/>
              </a:ext>
            </a:extLst>
          </p:cNvPr>
          <p:cNvSpPr/>
          <p:nvPr/>
        </p:nvSpPr>
        <p:spPr>
          <a:xfrm>
            <a:off x="7842620" y="3405104"/>
            <a:ext cx="420691" cy="29324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4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55ED5B22-E05D-E6A6-D608-C227FBCDE8DD}"/>
              </a:ext>
            </a:extLst>
          </p:cNvPr>
          <p:cNvCxnSpPr>
            <a:cxnSpLocks/>
            <a:stCxn id="84" idx="5"/>
            <a:endCxn id="86" idx="1"/>
          </p:cNvCxnSpPr>
          <p:nvPr/>
        </p:nvCxnSpPr>
        <p:spPr>
          <a:xfrm>
            <a:off x="7769252" y="3276267"/>
            <a:ext cx="134977" cy="1717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타원 87">
            <a:extLst>
              <a:ext uri="{FF2B5EF4-FFF2-40B4-BE49-F238E27FC236}">
                <a16:creationId xmlns:a16="http://schemas.microsoft.com/office/drawing/2014/main" id="{561B4674-FAD9-33E6-1220-89284074B29F}"/>
              </a:ext>
            </a:extLst>
          </p:cNvPr>
          <p:cNvSpPr/>
          <p:nvPr/>
        </p:nvSpPr>
        <p:spPr>
          <a:xfrm>
            <a:off x="8982221" y="2904941"/>
            <a:ext cx="420691" cy="29324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16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41C43401-E7F6-37E9-7C35-00E6F4DA1556}"/>
              </a:ext>
            </a:extLst>
          </p:cNvPr>
          <p:cNvCxnSpPr>
            <a:cxnSpLocks/>
            <a:stCxn id="92" idx="5"/>
            <a:endCxn id="88" idx="2"/>
          </p:cNvCxnSpPr>
          <p:nvPr/>
        </p:nvCxnSpPr>
        <p:spPr>
          <a:xfrm>
            <a:off x="8598672" y="2859087"/>
            <a:ext cx="383549" cy="1924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타원 89">
            <a:extLst>
              <a:ext uri="{FF2B5EF4-FFF2-40B4-BE49-F238E27FC236}">
                <a16:creationId xmlns:a16="http://schemas.microsoft.com/office/drawing/2014/main" id="{3E039EF3-16D6-8ACE-7871-4CAD11ABB824}"/>
              </a:ext>
            </a:extLst>
          </p:cNvPr>
          <p:cNvSpPr/>
          <p:nvPr/>
        </p:nvSpPr>
        <p:spPr>
          <a:xfrm>
            <a:off x="8487397" y="3387441"/>
            <a:ext cx="420691" cy="29324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10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A119D1DD-109A-AAB1-C7A8-849BAE0B05AC}"/>
              </a:ext>
            </a:extLst>
          </p:cNvPr>
          <p:cNvCxnSpPr>
            <a:cxnSpLocks/>
            <a:stCxn id="88" idx="3"/>
            <a:endCxn id="90" idx="7"/>
          </p:cNvCxnSpPr>
          <p:nvPr/>
        </p:nvCxnSpPr>
        <p:spPr>
          <a:xfrm flipH="1">
            <a:off x="8846479" y="3155241"/>
            <a:ext cx="197351" cy="2751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타원 91">
            <a:extLst>
              <a:ext uri="{FF2B5EF4-FFF2-40B4-BE49-F238E27FC236}">
                <a16:creationId xmlns:a16="http://schemas.microsoft.com/office/drawing/2014/main" id="{93F975A1-A0E6-C339-44F3-F464DD84C23C}"/>
              </a:ext>
            </a:extLst>
          </p:cNvPr>
          <p:cNvSpPr/>
          <p:nvPr/>
        </p:nvSpPr>
        <p:spPr>
          <a:xfrm>
            <a:off x="8239590" y="2608787"/>
            <a:ext cx="420691" cy="29324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8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94" name="타원 93">
            <a:extLst>
              <a:ext uri="{FF2B5EF4-FFF2-40B4-BE49-F238E27FC236}">
                <a16:creationId xmlns:a16="http://schemas.microsoft.com/office/drawing/2014/main" id="{B8231070-BC51-F1FC-3E7D-1F0EC069E23D}"/>
              </a:ext>
            </a:extLst>
          </p:cNvPr>
          <p:cNvSpPr/>
          <p:nvPr/>
        </p:nvSpPr>
        <p:spPr>
          <a:xfrm>
            <a:off x="8882265" y="3837367"/>
            <a:ext cx="420691" cy="29324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12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B33F1015-5A63-001A-6D7E-DE597DC8725F}"/>
              </a:ext>
            </a:extLst>
          </p:cNvPr>
          <p:cNvCxnSpPr>
            <a:cxnSpLocks/>
            <a:stCxn id="90" idx="5"/>
            <a:endCxn id="94" idx="0"/>
          </p:cNvCxnSpPr>
          <p:nvPr/>
        </p:nvCxnSpPr>
        <p:spPr>
          <a:xfrm>
            <a:off x="8846479" y="3637741"/>
            <a:ext cx="246132" cy="1996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타원 95">
            <a:extLst>
              <a:ext uri="{FF2B5EF4-FFF2-40B4-BE49-F238E27FC236}">
                <a16:creationId xmlns:a16="http://schemas.microsoft.com/office/drawing/2014/main" id="{A5D45BBC-6BDF-DA94-F149-18EA12B0A0C3}"/>
              </a:ext>
            </a:extLst>
          </p:cNvPr>
          <p:cNvSpPr/>
          <p:nvPr/>
        </p:nvSpPr>
        <p:spPr>
          <a:xfrm>
            <a:off x="9302956" y="4209963"/>
            <a:ext cx="420691" cy="29324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14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EBEDFE53-FA54-337D-4CE8-6D75FECAD150}"/>
              </a:ext>
            </a:extLst>
          </p:cNvPr>
          <p:cNvCxnSpPr>
            <a:cxnSpLocks/>
            <a:stCxn id="94" idx="5"/>
            <a:endCxn id="96" idx="1"/>
          </p:cNvCxnSpPr>
          <p:nvPr/>
        </p:nvCxnSpPr>
        <p:spPr>
          <a:xfrm>
            <a:off x="9241347" y="4087667"/>
            <a:ext cx="123218" cy="1652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타원 97">
            <a:extLst>
              <a:ext uri="{FF2B5EF4-FFF2-40B4-BE49-F238E27FC236}">
                <a16:creationId xmlns:a16="http://schemas.microsoft.com/office/drawing/2014/main" id="{54518432-FC8B-F23C-022B-1C735F5F70AA}"/>
              </a:ext>
            </a:extLst>
          </p:cNvPr>
          <p:cNvSpPr/>
          <p:nvPr/>
        </p:nvSpPr>
        <p:spPr>
          <a:xfrm>
            <a:off x="8120641" y="3814011"/>
            <a:ext cx="420691" cy="29324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9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9AE09738-8CE1-2DB0-513D-001E7A5197AD}"/>
              </a:ext>
            </a:extLst>
          </p:cNvPr>
          <p:cNvSpPr txBox="1"/>
          <p:nvPr/>
        </p:nvSpPr>
        <p:spPr>
          <a:xfrm>
            <a:off x="8239590" y="1671653"/>
            <a:ext cx="5009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head</a:t>
            </a:r>
            <a:endParaRPr lang="ko-KR" altLang="en-US" sz="1000" b="1" dirty="0"/>
          </a:p>
        </p:txBody>
      </p: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405E9F61-A894-810C-3FC1-0C7955F67C17}"/>
              </a:ext>
            </a:extLst>
          </p:cNvPr>
          <p:cNvCxnSpPr>
            <a:cxnSpLocks/>
            <a:stCxn id="90" idx="3"/>
            <a:endCxn id="98" idx="0"/>
          </p:cNvCxnSpPr>
          <p:nvPr/>
        </p:nvCxnSpPr>
        <p:spPr>
          <a:xfrm flipH="1">
            <a:off x="8330987" y="3637741"/>
            <a:ext cx="218019" cy="1762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97837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87</Words>
  <Application>Microsoft Office PowerPoint</Application>
  <PresentationFormat>와이드스크린</PresentationFormat>
  <Paragraphs>87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이승현</dc:creator>
  <cp:lastModifiedBy>이승현</cp:lastModifiedBy>
  <cp:revision>1</cp:revision>
  <dcterms:created xsi:type="dcterms:W3CDTF">2022-10-12T05:07:09Z</dcterms:created>
  <dcterms:modified xsi:type="dcterms:W3CDTF">2022-10-12T09:05:19Z</dcterms:modified>
</cp:coreProperties>
</file>