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B83B8-1D98-438F-BF75-AB053969083E}" v="38" dt="2022-10-29T09:30:20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905B83B8-1D98-438F-BF75-AB053969083E}"/>
    <pc:docChg chg="undo custSel addSld delSld modSld">
      <pc:chgData name="이승현" userId="ba2ba50f-118d-45f1-8572-edf4dd019973" providerId="ADAL" clId="{905B83B8-1D98-438F-BF75-AB053969083E}" dt="2022-10-29T09:30:31.777" v="237" actId="208"/>
      <pc:docMkLst>
        <pc:docMk/>
      </pc:docMkLst>
      <pc:sldChg chg="addSp delSp new del mod">
        <pc:chgData name="이승현" userId="ba2ba50f-118d-45f1-8572-edf4dd019973" providerId="ADAL" clId="{905B83B8-1D98-438F-BF75-AB053969083E}" dt="2022-10-29T07:53:20.347" v="7" actId="680"/>
        <pc:sldMkLst>
          <pc:docMk/>
          <pc:sldMk cId="2441018980" sldId="257"/>
        </pc:sldMkLst>
        <pc:spChg chg="add del">
          <ac:chgData name="이승현" userId="ba2ba50f-118d-45f1-8572-edf4dd019973" providerId="ADAL" clId="{905B83B8-1D98-438F-BF75-AB053969083E}" dt="2022-10-29T07:53:19.557" v="4" actId="478"/>
          <ac:spMkLst>
            <pc:docMk/>
            <pc:sldMk cId="2441018980" sldId="257"/>
            <ac:spMk id="2" creationId="{464A3556-900D-1F35-5EA7-8831A8AAF610}"/>
          </ac:spMkLst>
        </pc:spChg>
      </pc:sldChg>
      <pc:sldChg chg="delSp modSp add mod">
        <pc:chgData name="이승현" userId="ba2ba50f-118d-45f1-8572-edf4dd019973" providerId="ADAL" clId="{905B83B8-1D98-438F-BF75-AB053969083E}" dt="2022-10-29T07:54:08.201" v="23" actId="1076"/>
        <pc:sldMkLst>
          <pc:docMk/>
          <pc:sldMk cId="3603377819" sldId="257"/>
        </pc:sldMkLst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4" creationId="{DFBF4C55-4BEB-48F9-1291-D92AAA659297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" creationId="{E4EB913F-EDB9-0806-FA7F-999A7C817E8D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6" creationId="{4EB3D17F-6726-7602-FF1B-688EDA905169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7" creationId="{2C718718-F250-5512-FBF0-5796E5E3B8A3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8" creationId="{AF545D38-3EB5-05BB-AE23-BA50E06369B2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9" creationId="{6885608E-DA9C-978D-0955-96EBCCB51794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10" creationId="{61A01972-3B55-908D-50F4-74186F5A456E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11" creationId="{71D40BCD-BFDC-7A6B-6BF8-52B64A5CA0BA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29" creationId="{9919E286-8B3B-0D91-6AEA-D7B2808FD8DA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4" creationId="{7E2A541A-48DD-19F3-A49E-5A82628647CC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5" creationId="{D89E2941-7810-E93F-9D27-3A069705826E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6" creationId="{B9F406C8-67FB-9DA2-8821-803AB99A8F68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7" creationId="{78D2611E-A7D8-44D6-48AE-A7B4C4850078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8" creationId="{108BD9EC-947B-091B-47B0-D9C172B2AAD6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39" creationId="{30CFAE9F-892E-3A2A-12AD-9F4D0D9038AA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40" creationId="{D0A98D4E-F215-F765-E388-B39579B53103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41" creationId="{06C84E66-836A-A9D9-FA3F-9A46EDC60EC8}"/>
          </ac:spMkLst>
        </pc:spChg>
        <pc:spChg chg="mod">
          <ac:chgData name="이승현" userId="ba2ba50f-118d-45f1-8572-edf4dd019973" providerId="ADAL" clId="{905B83B8-1D98-438F-BF75-AB053969083E}" dt="2022-10-29T07:54:08.201" v="23" actId="1076"/>
          <ac:spMkLst>
            <pc:docMk/>
            <pc:sldMk cId="3603377819" sldId="257"/>
            <ac:spMk id="49" creationId="{559438CC-9564-151D-0740-5F874C985A1D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1" creationId="{9CEECD46-1F5D-A9FC-274F-9E74BE80954C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2" creationId="{CB17FEEC-ECF6-3A81-4E0C-C6519240CBA2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3" creationId="{FCA0279A-41AD-3FEB-9C6B-1918DA5C6ACA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4" creationId="{8A00287A-74A2-5A8D-3833-E119A8EF6851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5" creationId="{4F7E5428-9155-B233-AFC1-60F149198E9B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6" creationId="{DBD62D3C-8940-7D2A-22F5-C72495405D73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7" creationId="{AEF26176-2EA0-D56A-6357-DF276A7F4F59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58" creationId="{77F59949-E68F-4CBB-E198-7F67AE3AE7B5}"/>
          </ac:spMkLst>
        </pc:spChg>
        <pc:spChg chg="del">
          <ac:chgData name="이승현" userId="ba2ba50f-118d-45f1-8572-edf4dd019973" providerId="ADAL" clId="{905B83B8-1D98-438F-BF75-AB053969083E}" dt="2022-10-29T07:53:28.127" v="11" actId="478"/>
          <ac:spMkLst>
            <pc:docMk/>
            <pc:sldMk cId="3603377819" sldId="257"/>
            <ac:spMk id="66" creationId="{E966C791-69FF-7C94-AD2E-A570606392A1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96" creationId="{BF1186E5-5461-BC92-387A-4CC30F7B362F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97" creationId="{F04E076D-FFE6-F67A-EC32-33978E796707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98" creationId="{EC7C4F84-C469-02C3-CCDE-96CC46A05253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99" creationId="{82DE384A-C59F-48B7-B6EC-CBFC439A0D82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100" creationId="{DE5DECF2-0A89-B22B-6714-1B2E425FE7F8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101" creationId="{AEEF9B39-0E8B-0BC7-7B90-09EDBF7E9DDB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102" creationId="{A98EA5A4-1167-327B-8CDD-6F3C95C56F8A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103" creationId="{3CD33B26-A1E8-BB85-6936-5F42A48EA517}"/>
          </ac:spMkLst>
        </pc:spChg>
        <pc:spChg chg="del">
          <ac:chgData name="이승현" userId="ba2ba50f-118d-45f1-8572-edf4dd019973" providerId="ADAL" clId="{905B83B8-1D98-438F-BF75-AB053969083E}" dt="2022-10-29T07:53:30.042" v="12" actId="478"/>
          <ac:spMkLst>
            <pc:docMk/>
            <pc:sldMk cId="3603377819" sldId="257"/>
            <ac:spMk id="106" creationId="{9E52872E-3CA1-1534-C75D-03AD62C1C0C0}"/>
          </ac:spMkLst>
        </pc:sp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13" creationId="{071E0E94-D072-8C84-DDB1-64D276FFF31B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16" creationId="{102677A5-1DAB-C779-A9D5-F88CB3D1C21A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19" creationId="{9B2C962D-E72A-E5C1-A648-283411B027A5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21" creationId="{CC41655F-C495-F3CE-0FCE-622E339EED60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23" creationId="{993399DF-30FD-3098-A1B9-E91AED10518E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26" creationId="{9BBDA755-15C2-5FC9-7103-DC22EBCD166D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28" creationId="{634E8C43-56C9-B5E7-871E-91BCB18FA09A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30" creationId="{603F2B80-2AD4-B713-9922-691767CCBE4A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2" creationId="{B0CACDDA-9457-FB0B-F056-3CAAE7BCBD1B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3" creationId="{86355D30-C66C-50B7-F596-75D8A6B5F169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4" creationId="{75C15FBC-6E4A-6559-088E-188EFF45E94E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5" creationId="{12729A60-4950-5965-F4C8-6813E25F9AFE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6" creationId="{E3E7E7E3-DB6F-AA03-4808-73E6DF82A00D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7" creationId="{432F3E22-FEB5-B8A9-386F-8004FF32B73A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48" creationId="{68954FBC-EEB9-0DBB-465B-23AC7668BD9A}"/>
          </ac:cxnSpMkLst>
        </pc:cxnChg>
        <pc:cxnChg chg="mod">
          <ac:chgData name="이승현" userId="ba2ba50f-118d-45f1-8572-edf4dd019973" providerId="ADAL" clId="{905B83B8-1D98-438F-BF75-AB053969083E}" dt="2022-10-29T07:54:08.201" v="23" actId="1076"/>
          <ac:cxnSpMkLst>
            <pc:docMk/>
            <pc:sldMk cId="3603377819" sldId="257"/>
            <ac:cxnSpMk id="50" creationId="{E13CBB3C-A81A-B1BE-7848-6BE463A18FA5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60" creationId="{312DC11A-E7A9-0ABD-2F33-8CEFD0E4E5A9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65" creationId="{B57D61A2-800F-DA85-210A-B7BCB281BA6D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71" creationId="{F74E3F09-1508-5AA1-25B3-8646BCBCC198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75" creationId="{279E2D8C-79EB-9239-2067-9283808EC54A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77" creationId="{677847E1-7337-8EFF-3694-07A47905C015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79" creationId="{F37ABD5F-9CAA-2CF9-B99D-631936B149E0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81" creationId="{B2C0AFF7-7C47-113B-29E5-ED33A629B4A6}"/>
          </ac:cxnSpMkLst>
        </pc:cxnChg>
        <pc:cxnChg chg="del mod">
          <ac:chgData name="이승현" userId="ba2ba50f-118d-45f1-8572-edf4dd019973" providerId="ADAL" clId="{905B83B8-1D98-438F-BF75-AB053969083E}" dt="2022-10-29T07:53:28.127" v="11" actId="478"/>
          <ac:cxnSpMkLst>
            <pc:docMk/>
            <pc:sldMk cId="3603377819" sldId="257"/>
            <ac:cxnSpMk id="85" creationId="{11BE9F17-59E8-D2CF-CA2D-76E4E418B9FF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04" creationId="{8BE27FCC-9931-2C0E-01FB-AD3795C4C758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05" creationId="{376E974D-740A-5FFB-777D-950E8A19DA66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08" creationId="{12125647-EBDF-F496-9B45-946DC0824F97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09" creationId="{BC9B7999-8AEE-89C9-534C-7CFC75F46869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10" creationId="{DCCFAE0D-A70A-90FA-CCF4-5AAC7797B6EE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11" creationId="{2C59852D-1386-7C76-3CE0-E1C434FDDEA7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19" creationId="{C014BBF5-B5B5-8394-D31C-458ECC4D35FF}"/>
          </ac:cxnSpMkLst>
        </pc:cxnChg>
        <pc:cxnChg chg="del mod">
          <ac:chgData name="이승현" userId="ba2ba50f-118d-45f1-8572-edf4dd019973" providerId="ADAL" clId="{905B83B8-1D98-438F-BF75-AB053969083E}" dt="2022-10-29T07:53:30.042" v="12" actId="478"/>
          <ac:cxnSpMkLst>
            <pc:docMk/>
            <pc:sldMk cId="3603377819" sldId="257"/>
            <ac:cxnSpMk id="127" creationId="{9B8AFA10-8AE3-E9D2-FD4A-69E037B83FFE}"/>
          </ac:cxnSpMkLst>
        </pc:cxnChg>
      </pc:sldChg>
      <pc:sldChg chg="new del">
        <pc:chgData name="이승현" userId="ba2ba50f-118d-45f1-8572-edf4dd019973" providerId="ADAL" clId="{905B83B8-1D98-438F-BF75-AB053969083E}" dt="2022-10-29T07:53:20.109" v="6" actId="680"/>
        <pc:sldMkLst>
          <pc:docMk/>
          <pc:sldMk cId="942348604" sldId="258"/>
        </pc:sldMkLst>
      </pc:sldChg>
      <pc:sldChg chg="delSp modSp add mod">
        <pc:chgData name="이승현" userId="ba2ba50f-118d-45f1-8572-edf4dd019973" providerId="ADAL" clId="{905B83B8-1D98-438F-BF75-AB053969083E}" dt="2022-10-29T07:54:17.462" v="24" actId="1076"/>
        <pc:sldMkLst>
          <pc:docMk/>
          <pc:sldMk cId="3449956909" sldId="258"/>
        </pc:sldMkLst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4" creationId="{DFBF4C55-4BEB-48F9-1291-D92AAA659297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5" creationId="{E4EB913F-EDB9-0806-FA7F-999A7C817E8D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6" creationId="{4EB3D17F-6726-7602-FF1B-688EDA905169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7" creationId="{2C718718-F250-5512-FBF0-5796E5E3B8A3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8" creationId="{AF545D38-3EB5-05BB-AE23-BA50E06369B2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9" creationId="{6885608E-DA9C-978D-0955-96EBCCB51794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10" creationId="{61A01972-3B55-908D-50F4-74186F5A456E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11" creationId="{71D40BCD-BFDC-7A6B-6BF8-52B64A5CA0BA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29" creationId="{9919E286-8B3B-0D91-6AEA-D7B2808FD8DA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4" creationId="{7E2A541A-48DD-19F3-A49E-5A82628647CC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5" creationId="{D89E2941-7810-E93F-9D27-3A069705826E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6" creationId="{B9F406C8-67FB-9DA2-8821-803AB99A8F68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7" creationId="{78D2611E-A7D8-44D6-48AE-A7B4C4850078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8" creationId="{108BD9EC-947B-091B-47B0-D9C172B2AAD6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39" creationId="{30CFAE9F-892E-3A2A-12AD-9F4D0D9038AA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40" creationId="{D0A98D4E-F215-F765-E388-B39579B53103}"/>
          </ac:spMkLst>
        </pc:spChg>
        <pc:spChg chg="del">
          <ac:chgData name="이승현" userId="ba2ba50f-118d-45f1-8572-edf4dd019973" providerId="ADAL" clId="{905B83B8-1D98-438F-BF75-AB053969083E}" dt="2022-10-29T07:53:46.393" v="17" actId="478"/>
          <ac:spMkLst>
            <pc:docMk/>
            <pc:sldMk cId="3449956909" sldId="258"/>
            <ac:spMk id="41" creationId="{06C84E66-836A-A9D9-FA3F-9A46EDC60EC8}"/>
          </ac:spMkLst>
        </pc:spChg>
        <pc:spChg chg="del">
          <ac:chgData name="이승현" userId="ba2ba50f-118d-45f1-8572-edf4dd019973" providerId="ADAL" clId="{905B83B8-1D98-438F-BF75-AB053969083E}" dt="2022-10-29T07:53:45.476" v="16" actId="478"/>
          <ac:spMkLst>
            <pc:docMk/>
            <pc:sldMk cId="3449956909" sldId="258"/>
            <ac:spMk id="49" creationId="{559438CC-9564-151D-0740-5F874C985A1D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1" creationId="{9CEECD46-1F5D-A9FC-274F-9E74BE80954C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2" creationId="{CB17FEEC-ECF6-3A81-4E0C-C6519240CBA2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3" creationId="{FCA0279A-41AD-3FEB-9C6B-1918DA5C6ACA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4" creationId="{8A00287A-74A2-5A8D-3833-E119A8EF6851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5" creationId="{4F7E5428-9155-B233-AFC1-60F149198E9B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6" creationId="{DBD62D3C-8940-7D2A-22F5-C72495405D73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7" creationId="{AEF26176-2EA0-D56A-6357-DF276A7F4F59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58" creationId="{77F59949-E68F-4CBB-E198-7F67AE3AE7B5}"/>
          </ac:spMkLst>
        </pc:spChg>
        <pc:spChg chg="mod">
          <ac:chgData name="이승현" userId="ba2ba50f-118d-45f1-8572-edf4dd019973" providerId="ADAL" clId="{905B83B8-1D98-438F-BF75-AB053969083E}" dt="2022-10-29T07:54:17.462" v="24" actId="1076"/>
          <ac:spMkLst>
            <pc:docMk/>
            <pc:sldMk cId="3449956909" sldId="258"/>
            <ac:spMk id="66" creationId="{E966C791-69FF-7C94-AD2E-A570606392A1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96" creationId="{BF1186E5-5461-BC92-387A-4CC30F7B362F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97" creationId="{F04E076D-FFE6-F67A-EC32-33978E796707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98" creationId="{EC7C4F84-C469-02C3-CCDE-96CC46A05253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99" creationId="{82DE384A-C59F-48B7-B6EC-CBFC439A0D82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100" creationId="{DE5DECF2-0A89-B22B-6714-1B2E425FE7F8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101" creationId="{AEEF9B39-0E8B-0BC7-7B90-09EDBF7E9DDB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102" creationId="{A98EA5A4-1167-327B-8CDD-6F3C95C56F8A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103" creationId="{3CD33B26-A1E8-BB85-6936-5F42A48EA517}"/>
          </ac:spMkLst>
        </pc:spChg>
        <pc:spChg chg="del">
          <ac:chgData name="이승현" userId="ba2ba50f-118d-45f1-8572-edf4dd019973" providerId="ADAL" clId="{905B83B8-1D98-438F-BF75-AB053969083E}" dt="2022-10-29T07:53:47.452" v="18" actId="478"/>
          <ac:spMkLst>
            <pc:docMk/>
            <pc:sldMk cId="3449956909" sldId="258"/>
            <ac:spMk id="106" creationId="{9E52872E-3CA1-1534-C75D-03AD62C1C0C0}"/>
          </ac:spMkLst>
        </pc:sp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13" creationId="{071E0E94-D072-8C84-DDB1-64D276FFF31B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16" creationId="{102677A5-1DAB-C779-A9D5-F88CB3D1C21A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19" creationId="{9B2C962D-E72A-E5C1-A648-283411B027A5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21" creationId="{CC41655F-C495-F3CE-0FCE-622E339EED60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23" creationId="{993399DF-30FD-3098-A1B9-E91AED10518E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26" creationId="{9BBDA755-15C2-5FC9-7103-DC22EBCD166D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28" creationId="{634E8C43-56C9-B5E7-871E-91BCB18FA09A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30" creationId="{603F2B80-2AD4-B713-9922-691767CCBE4A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2" creationId="{B0CACDDA-9457-FB0B-F056-3CAAE7BCBD1B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3" creationId="{86355D30-C66C-50B7-F596-75D8A6B5F169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4" creationId="{75C15FBC-6E4A-6559-088E-188EFF45E94E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5" creationId="{12729A60-4950-5965-F4C8-6813E25F9AFE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6" creationId="{E3E7E7E3-DB6F-AA03-4808-73E6DF82A00D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47" creationId="{432F3E22-FEB5-B8A9-386F-8004FF32B73A}"/>
          </ac:cxnSpMkLst>
        </pc:cxnChg>
        <pc:cxnChg chg="del mod">
          <ac:chgData name="이승현" userId="ba2ba50f-118d-45f1-8572-edf4dd019973" providerId="ADAL" clId="{905B83B8-1D98-438F-BF75-AB053969083E}" dt="2022-10-29T07:53:46.393" v="17" actId="478"/>
          <ac:cxnSpMkLst>
            <pc:docMk/>
            <pc:sldMk cId="3449956909" sldId="258"/>
            <ac:cxnSpMk id="48" creationId="{68954FBC-EEB9-0DBB-465B-23AC7668BD9A}"/>
          </ac:cxnSpMkLst>
        </pc:cxnChg>
        <pc:cxnChg chg="del mod">
          <ac:chgData name="이승현" userId="ba2ba50f-118d-45f1-8572-edf4dd019973" providerId="ADAL" clId="{905B83B8-1D98-438F-BF75-AB053969083E}" dt="2022-10-29T07:53:45.476" v="16" actId="478"/>
          <ac:cxnSpMkLst>
            <pc:docMk/>
            <pc:sldMk cId="3449956909" sldId="258"/>
            <ac:cxnSpMk id="50" creationId="{E13CBB3C-A81A-B1BE-7848-6BE463A18FA5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60" creationId="{312DC11A-E7A9-0ABD-2F33-8CEFD0E4E5A9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65" creationId="{B57D61A2-800F-DA85-210A-B7BCB281BA6D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71" creationId="{F74E3F09-1508-5AA1-25B3-8646BCBCC198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75" creationId="{279E2D8C-79EB-9239-2067-9283808EC54A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77" creationId="{677847E1-7337-8EFF-3694-07A47905C015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79" creationId="{F37ABD5F-9CAA-2CF9-B99D-631936B149E0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81" creationId="{B2C0AFF7-7C47-113B-29E5-ED33A629B4A6}"/>
          </ac:cxnSpMkLst>
        </pc:cxnChg>
        <pc:cxnChg chg="mod">
          <ac:chgData name="이승현" userId="ba2ba50f-118d-45f1-8572-edf4dd019973" providerId="ADAL" clId="{905B83B8-1D98-438F-BF75-AB053969083E}" dt="2022-10-29T07:54:17.462" v="24" actId="1076"/>
          <ac:cxnSpMkLst>
            <pc:docMk/>
            <pc:sldMk cId="3449956909" sldId="258"/>
            <ac:cxnSpMk id="85" creationId="{11BE9F17-59E8-D2CF-CA2D-76E4E418B9FF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04" creationId="{8BE27FCC-9931-2C0E-01FB-AD3795C4C758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05" creationId="{376E974D-740A-5FFB-777D-950E8A19DA66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08" creationId="{12125647-EBDF-F496-9B45-946DC0824F97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09" creationId="{BC9B7999-8AEE-89C9-534C-7CFC75F46869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10" creationId="{DCCFAE0D-A70A-90FA-CCF4-5AAC7797B6EE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11" creationId="{2C59852D-1386-7C76-3CE0-E1C434FDDEA7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19" creationId="{C014BBF5-B5B5-8394-D31C-458ECC4D35FF}"/>
          </ac:cxnSpMkLst>
        </pc:cxnChg>
        <pc:cxnChg chg="del mod">
          <ac:chgData name="이승현" userId="ba2ba50f-118d-45f1-8572-edf4dd019973" providerId="ADAL" clId="{905B83B8-1D98-438F-BF75-AB053969083E}" dt="2022-10-29T07:53:47.452" v="18" actId="478"/>
          <ac:cxnSpMkLst>
            <pc:docMk/>
            <pc:sldMk cId="3449956909" sldId="258"/>
            <ac:cxnSpMk id="127" creationId="{9B8AFA10-8AE3-E9D2-FD4A-69E037B83FFE}"/>
          </ac:cxnSpMkLst>
        </pc:cxnChg>
      </pc:sldChg>
      <pc:sldChg chg="new del">
        <pc:chgData name="이승현" userId="ba2ba50f-118d-45f1-8572-edf4dd019973" providerId="ADAL" clId="{905B83B8-1D98-438F-BF75-AB053969083E}" dt="2022-10-29T07:53:19.846" v="5" actId="680"/>
        <pc:sldMkLst>
          <pc:docMk/>
          <pc:sldMk cId="3414418973" sldId="259"/>
        </pc:sldMkLst>
      </pc:sldChg>
      <pc:sldChg chg="delSp modSp add mod">
        <pc:chgData name="이승현" userId="ba2ba50f-118d-45f1-8572-edf4dd019973" providerId="ADAL" clId="{905B83B8-1D98-438F-BF75-AB053969083E}" dt="2022-10-29T07:54:41.490" v="33" actId="1076"/>
        <pc:sldMkLst>
          <pc:docMk/>
          <pc:sldMk cId="4285899912" sldId="259"/>
        </pc:sldMkLst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4" creationId="{DFBF4C55-4BEB-48F9-1291-D92AAA659297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5" creationId="{E4EB913F-EDB9-0806-FA7F-999A7C817E8D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6" creationId="{4EB3D17F-6726-7602-FF1B-688EDA905169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7" creationId="{2C718718-F250-5512-FBF0-5796E5E3B8A3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8" creationId="{AF545D38-3EB5-05BB-AE23-BA50E06369B2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9" creationId="{6885608E-DA9C-978D-0955-96EBCCB51794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10" creationId="{61A01972-3B55-908D-50F4-74186F5A456E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11" creationId="{71D40BCD-BFDC-7A6B-6BF8-52B64A5CA0BA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29" creationId="{9919E286-8B3B-0D91-6AEA-D7B2808FD8DA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4" creationId="{7E2A541A-48DD-19F3-A49E-5A82628647CC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5" creationId="{D89E2941-7810-E93F-9D27-3A069705826E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6" creationId="{B9F406C8-67FB-9DA2-8821-803AB99A8F68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7" creationId="{78D2611E-A7D8-44D6-48AE-A7B4C4850078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8" creationId="{108BD9EC-947B-091B-47B0-D9C172B2AAD6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39" creationId="{30CFAE9F-892E-3A2A-12AD-9F4D0D9038AA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40" creationId="{D0A98D4E-F215-F765-E388-B39579B53103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41" creationId="{06C84E66-836A-A9D9-FA3F-9A46EDC60EC8}"/>
          </ac:spMkLst>
        </pc:spChg>
        <pc:spChg chg="del">
          <ac:chgData name="이승현" userId="ba2ba50f-118d-45f1-8572-edf4dd019973" providerId="ADAL" clId="{905B83B8-1D98-438F-BF75-AB053969083E}" dt="2022-10-29T07:53:53.168" v="19" actId="478"/>
          <ac:spMkLst>
            <pc:docMk/>
            <pc:sldMk cId="4285899912" sldId="259"/>
            <ac:spMk id="49" creationId="{559438CC-9564-151D-0740-5F874C985A1D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1" creationId="{9CEECD46-1F5D-A9FC-274F-9E74BE80954C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2" creationId="{CB17FEEC-ECF6-3A81-4E0C-C6519240CBA2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3" creationId="{FCA0279A-41AD-3FEB-9C6B-1918DA5C6ACA}"/>
          </ac:spMkLst>
        </pc:spChg>
        <pc:spChg chg="del">
          <ac:chgData name="이승현" userId="ba2ba50f-118d-45f1-8572-edf4dd019973" providerId="ADAL" clId="{905B83B8-1D98-438F-BF75-AB053969083E}" dt="2022-10-29T07:53:56.471" v="21" actId="478"/>
          <ac:spMkLst>
            <pc:docMk/>
            <pc:sldMk cId="4285899912" sldId="259"/>
            <ac:spMk id="54" creationId="{8A00287A-74A2-5A8D-3833-E119A8EF6851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5" creationId="{4F7E5428-9155-B233-AFC1-60F149198E9B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6" creationId="{DBD62D3C-8940-7D2A-22F5-C72495405D73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7" creationId="{AEF26176-2EA0-D56A-6357-DF276A7F4F59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58" creationId="{77F59949-E68F-4CBB-E198-7F67AE3AE7B5}"/>
          </ac:spMkLst>
        </pc:spChg>
        <pc:spChg chg="del">
          <ac:chgData name="이승현" userId="ba2ba50f-118d-45f1-8572-edf4dd019973" providerId="ADAL" clId="{905B83B8-1D98-438F-BF75-AB053969083E}" dt="2022-10-29T07:53:55.180" v="20" actId="478"/>
          <ac:spMkLst>
            <pc:docMk/>
            <pc:sldMk cId="4285899912" sldId="259"/>
            <ac:spMk id="66" creationId="{E966C791-69FF-7C94-AD2E-A570606392A1}"/>
          </ac:spMkLst>
        </pc:spChg>
        <pc:spChg chg="mod">
          <ac:chgData name="이승현" userId="ba2ba50f-118d-45f1-8572-edf4dd019973" providerId="ADAL" clId="{905B83B8-1D98-438F-BF75-AB053969083E}" dt="2022-10-29T07:54:24.119" v="26" actId="1076"/>
          <ac:spMkLst>
            <pc:docMk/>
            <pc:sldMk cId="4285899912" sldId="259"/>
            <ac:spMk id="96" creationId="{BF1186E5-5461-BC92-387A-4CC30F7B362F}"/>
          </ac:spMkLst>
        </pc:spChg>
        <pc:spChg chg="mod">
          <ac:chgData name="이승현" userId="ba2ba50f-118d-45f1-8572-edf4dd019973" providerId="ADAL" clId="{905B83B8-1D98-438F-BF75-AB053969083E}" dt="2022-10-29T07:54:21.048" v="25" actId="1076"/>
          <ac:spMkLst>
            <pc:docMk/>
            <pc:sldMk cId="4285899912" sldId="259"/>
            <ac:spMk id="97" creationId="{F04E076D-FFE6-F67A-EC32-33978E796707}"/>
          </ac:spMkLst>
        </pc:spChg>
        <pc:spChg chg="mod">
          <ac:chgData name="이승현" userId="ba2ba50f-118d-45f1-8572-edf4dd019973" providerId="ADAL" clId="{905B83B8-1D98-438F-BF75-AB053969083E}" dt="2022-10-29T07:54:25.966" v="27" actId="1076"/>
          <ac:spMkLst>
            <pc:docMk/>
            <pc:sldMk cId="4285899912" sldId="259"/>
            <ac:spMk id="98" creationId="{EC7C4F84-C469-02C3-CCDE-96CC46A05253}"/>
          </ac:spMkLst>
        </pc:spChg>
        <pc:spChg chg="mod">
          <ac:chgData name="이승현" userId="ba2ba50f-118d-45f1-8572-edf4dd019973" providerId="ADAL" clId="{905B83B8-1D98-438F-BF75-AB053969083E}" dt="2022-10-29T07:54:41.490" v="33" actId="1076"/>
          <ac:spMkLst>
            <pc:docMk/>
            <pc:sldMk cId="4285899912" sldId="259"/>
            <ac:spMk id="99" creationId="{82DE384A-C59F-48B7-B6EC-CBFC439A0D82}"/>
          </ac:spMkLst>
        </pc:spChg>
        <pc:spChg chg="mod">
          <ac:chgData name="이승현" userId="ba2ba50f-118d-45f1-8572-edf4dd019973" providerId="ADAL" clId="{905B83B8-1D98-438F-BF75-AB053969083E}" dt="2022-10-29T07:54:21.048" v="25" actId="1076"/>
          <ac:spMkLst>
            <pc:docMk/>
            <pc:sldMk cId="4285899912" sldId="259"/>
            <ac:spMk id="100" creationId="{DE5DECF2-0A89-B22B-6714-1B2E425FE7F8}"/>
          </ac:spMkLst>
        </pc:spChg>
        <pc:spChg chg="mod">
          <ac:chgData name="이승현" userId="ba2ba50f-118d-45f1-8572-edf4dd019973" providerId="ADAL" clId="{905B83B8-1D98-438F-BF75-AB053969083E}" dt="2022-10-29T07:54:37.069" v="31" actId="1076"/>
          <ac:spMkLst>
            <pc:docMk/>
            <pc:sldMk cId="4285899912" sldId="259"/>
            <ac:spMk id="101" creationId="{AEEF9B39-0E8B-0BC7-7B90-09EDBF7E9DDB}"/>
          </ac:spMkLst>
        </pc:spChg>
        <pc:spChg chg="mod">
          <ac:chgData name="이승현" userId="ba2ba50f-118d-45f1-8572-edf4dd019973" providerId="ADAL" clId="{905B83B8-1D98-438F-BF75-AB053969083E}" dt="2022-10-29T07:54:30.221" v="29" actId="1076"/>
          <ac:spMkLst>
            <pc:docMk/>
            <pc:sldMk cId="4285899912" sldId="259"/>
            <ac:spMk id="102" creationId="{A98EA5A4-1167-327B-8CDD-6F3C95C56F8A}"/>
          </ac:spMkLst>
        </pc:spChg>
        <pc:spChg chg="mod">
          <ac:chgData name="이승현" userId="ba2ba50f-118d-45f1-8572-edf4dd019973" providerId="ADAL" clId="{905B83B8-1D98-438F-BF75-AB053969083E}" dt="2022-10-29T07:54:27.874" v="28" actId="1076"/>
          <ac:spMkLst>
            <pc:docMk/>
            <pc:sldMk cId="4285899912" sldId="259"/>
            <ac:spMk id="103" creationId="{3CD33B26-A1E8-BB85-6936-5F42A48EA517}"/>
          </ac:spMkLst>
        </pc:spChg>
        <pc:spChg chg="mod">
          <ac:chgData name="이승현" userId="ba2ba50f-118d-45f1-8572-edf4dd019973" providerId="ADAL" clId="{905B83B8-1D98-438F-BF75-AB053969083E}" dt="2022-10-29T07:54:39.869" v="32" actId="1076"/>
          <ac:spMkLst>
            <pc:docMk/>
            <pc:sldMk cId="4285899912" sldId="259"/>
            <ac:spMk id="106" creationId="{9E52872E-3CA1-1534-C75D-03AD62C1C0C0}"/>
          </ac:spMkLst>
        </pc:sp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13" creationId="{071E0E94-D072-8C84-DDB1-64D276FFF31B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16" creationId="{102677A5-1DAB-C779-A9D5-F88CB3D1C21A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19" creationId="{9B2C962D-E72A-E5C1-A648-283411B027A5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21" creationId="{CC41655F-C495-F3CE-0FCE-622E339EED60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23" creationId="{993399DF-30FD-3098-A1B9-E91AED10518E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26" creationId="{9BBDA755-15C2-5FC9-7103-DC22EBCD166D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28" creationId="{634E8C43-56C9-B5E7-871E-91BCB18FA09A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30" creationId="{603F2B80-2AD4-B713-9922-691767CCBE4A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2" creationId="{B0CACDDA-9457-FB0B-F056-3CAAE7BCBD1B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3" creationId="{86355D30-C66C-50B7-F596-75D8A6B5F169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4" creationId="{75C15FBC-6E4A-6559-088E-188EFF45E94E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5" creationId="{12729A60-4950-5965-F4C8-6813E25F9AFE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6" creationId="{E3E7E7E3-DB6F-AA03-4808-73E6DF82A00D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7" creationId="{432F3E22-FEB5-B8A9-386F-8004FF32B73A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48" creationId="{68954FBC-EEB9-0DBB-465B-23AC7668BD9A}"/>
          </ac:cxnSpMkLst>
        </pc:cxnChg>
        <pc:cxnChg chg="del mod">
          <ac:chgData name="이승현" userId="ba2ba50f-118d-45f1-8572-edf4dd019973" providerId="ADAL" clId="{905B83B8-1D98-438F-BF75-AB053969083E}" dt="2022-10-29T07:53:53.168" v="19" actId="478"/>
          <ac:cxnSpMkLst>
            <pc:docMk/>
            <pc:sldMk cId="4285899912" sldId="259"/>
            <ac:cxnSpMk id="50" creationId="{E13CBB3C-A81A-B1BE-7848-6BE463A18FA5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60" creationId="{312DC11A-E7A9-0ABD-2F33-8CEFD0E4E5A9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65" creationId="{B57D61A2-800F-DA85-210A-B7BCB281BA6D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71" creationId="{F74E3F09-1508-5AA1-25B3-8646BCBCC198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75" creationId="{279E2D8C-79EB-9239-2067-9283808EC54A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77" creationId="{677847E1-7337-8EFF-3694-07A47905C015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79" creationId="{F37ABD5F-9CAA-2CF9-B99D-631936B149E0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81" creationId="{B2C0AFF7-7C47-113B-29E5-ED33A629B4A6}"/>
          </ac:cxnSpMkLst>
        </pc:cxnChg>
        <pc:cxnChg chg="del mod">
          <ac:chgData name="이승현" userId="ba2ba50f-118d-45f1-8572-edf4dd019973" providerId="ADAL" clId="{905B83B8-1D98-438F-BF75-AB053969083E}" dt="2022-10-29T07:53:55.180" v="20" actId="478"/>
          <ac:cxnSpMkLst>
            <pc:docMk/>
            <pc:sldMk cId="4285899912" sldId="259"/>
            <ac:cxnSpMk id="85" creationId="{11BE9F17-59E8-D2CF-CA2D-76E4E418B9FF}"/>
          </ac:cxnSpMkLst>
        </pc:cxnChg>
        <pc:cxnChg chg="mod">
          <ac:chgData name="이승현" userId="ba2ba50f-118d-45f1-8572-edf4dd019973" providerId="ADAL" clId="{905B83B8-1D98-438F-BF75-AB053969083E}" dt="2022-10-29T07:54:25.966" v="27" actId="1076"/>
          <ac:cxnSpMkLst>
            <pc:docMk/>
            <pc:sldMk cId="4285899912" sldId="259"/>
            <ac:cxnSpMk id="104" creationId="{8BE27FCC-9931-2C0E-01FB-AD3795C4C758}"/>
          </ac:cxnSpMkLst>
        </pc:cxnChg>
        <pc:cxnChg chg="mod">
          <ac:chgData name="이승현" userId="ba2ba50f-118d-45f1-8572-edf4dd019973" providerId="ADAL" clId="{905B83B8-1D98-438F-BF75-AB053969083E}" dt="2022-10-29T07:54:27.874" v="28" actId="1076"/>
          <ac:cxnSpMkLst>
            <pc:docMk/>
            <pc:sldMk cId="4285899912" sldId="259"/>
            <ac:cxnSpMk id="105" creationId="{376E974D-740A-5FFB-777D-950E8A19DA66}"/>
          </ac:cxnSpMkLst>
        </pc:cxnChg>
        <pc:cxnChg chg="mod">
          <ac:chgData name="이승현" userId="ba2ba50f-118d-45f1-8572-edf4dd019973" providerId="ADAL" clId="{905B83B8-1D98-438F-BF75-AB053969083E}" dt="2022-10-29T07:54:21.048" v="25" actId="1076"/>
          <ac:cxnSpMkLst>
            <pc:docMk/>
            <pc:sldMk cId="4285899912" sldId="259"/>
            <ac:cxnSpMk id="108" creationId="{12125647-EBDF-F496-9B45-946DC0824F97}"/>
          </ac:cxnSpMkLst>
        </pc:cxnChg>
        <pc:cxnChg chg="mod">
          <ac:chgData name="이승현" userId="ba2ba50f-118d-45f1-8572-edf4dd019973" providerId="ADAL" clId="{905B83B8-1D98-438F-BF75-AB053969083E}" dt="2022-10-29T07:54:41.490" v="33" actId="1076"/>
          <ac:cxnSpMkLst>
            <pc:docMk/>
            <pc:sldMk cId="4285899912" sldId="259"/>
            <ac:cxnSpMk id="109" creationId="{BC9B7999-8AEE-89C9-534C-7CFC75F46869}"/>
          </ac:cxnSpMkLst>
        </pc:cxnChg>
        <pc:cxnChg chg="mod">
          <ac:chgData name="이승현" userId="ba2ba50f-118d-45f1-8572-edf4dd019973" providerId="ADAL" clId="{905B83B8-1D98-438F-BF75-AB053969083E}" dt="2022-10-29T07:54:37.069" v="31" actId="1076"/>
          <ac:cxnSpMkLst>
            <pc:docMk/>
            <pc:sldMk cId="4285899912" sldId="259"/>
            <ac:cxnSpMk id="110" creationId="{DCCFAE0D-A70A-90FA-CCF4-5AAC7797B6EE}"/>
          </ac:cxnSpMkLst>
        </pc:cxnChg>
        <pc:cxnChg chg="mod">
          <ac:chgData name="이승현" userId="ba2ba50f-118d-45f1-8572-edf4dd019973" providerId="ADAL" clId="{905B83B8-1D98-438F-BF75-AB053969083E}" dt="2022-10-29T07:54:39.869" v="32" actId="1076"/>
          <ac:cxnSpMkLst>
            <pc:docMk/>
            <pc:sldMk cId="4285899912" sldId="259"/>
            <ac:cxnSpMk id="111" creationId="{2C59852D-1386-7C76-3CE0-E1C434FDDEA7}"/>
          </ac:cxnSpMkLst>
        </pc:cxnChg>
        <pc:cxnChg chg="mod">
          <ac:chgData name="이승현" userId="ba2ba50f-118d-45f1-8572-edf4dd019973" providerId="ADAL" clId="{905B83B8-1D98-438F-BF75-AB053969083E}" dt="2022-10-29T07:54:24.119" v="26" actId="1076"/>
          <ac:cxnSpMkLst>
            <pc:docMk/>
            <pc:sldMk cId="4285899912" sldId="259"/>
            <ac:cxnSpMk id="119" creationId="{C014BBF5-B5B5-8394-D31C-458ECC4D35FF}"/>
          </ac:cxnSpMkLst>
        </pc:cxnChg>
        <pc:cxnChg chg="mod">
          <ac:chgData name="이승현" userId="ba2ba50f-118d-45f1-8572-edf4dd019973" providerId="ADAL" clId="{905B83B8-1D98-438F-BF75-AB053969083E}" dt="2022-10-29T07:54:30.221" v="29" actId="1076"/>
          <ac:cxnSpMkLst>
            <pc:docMk/>
            <pc:sldMk cId="4285899912" sldId="259"/>
            <ac:cxnSpMk id="127" creationId="{9B8AFA10-8AE3-E9D2-FD4A-69E037B83FFE}"/>
          </ac:cxnSpMkLst>
        </pc:cxnChg>
      </pc:sldChg>
      <pc:sldChg chg="delSp modSp add mod">
        <pc:chgData name="이승현" userId="ba2ba50f-118d-45f1-8572-edf4dd019973" providerId="ADAL" clId="{905B83B8-1D98-438F-BF75-AB053969083E}" dt="2022-10-29T07:54:02.163" v="22" actId="1076"/>
        <pc:sldMkLst>
          <pc:docMk/>
          <pc:sldMk cId="2448166860" sldId="260"/>
        </pc:sldMkLst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4" creationId="{DFBF4C55-4BEB-48F9-1291-D92AAA659297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5" creationId="{E4EB913F-EDB9-0806-FA7F-999A7C817E8D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6" creationId="{4EB3D17F-6726-7602-FF1B-688EDA905169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7" creationId="{2C718718-F250-5512-FBF0-5796E5E3B8A3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8" creationId="{AF545D38-3EB5-05BB-AE23-BA50E06369B2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9" creationId="{6885608E-DA9C-978D-0955-96EBCCB51794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10" creationId="{61A01972-3B55-908D-50F4-74186F5A456E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11" creationId="{71D40BCD-BFDC-7A6B-6BF8-52B64A5CA0BA}"/>
          </ac:spMkLst>
        </pc:spChg>
        <pc:spChg chg="mod">
          <ac:chgData name="이승현" userId="ba2ba50f-118d-45f1-8572-edf4dd019973" providerId="ADAL" clId="{905B83B8-1D98-438F-BF75-AB053969083E}" dt="2022-10-29T07:54:02.163" v="22" actId="1076"/>
          <ac:spMkLst>
            <pc:docMk/>
            <pc:sldMk cId="2448166860" sldId="260"/>
            <ac:spMk id="29" creationId="{9919E286-8B3B-0D91-6AEA-D7B2808FD8DA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4" creationId="{7E2A541A-48DD-19F3-A49E-5A82628647CC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5" creationId="{D89E2941-7810-E93F-9D27-3A069705826E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6" creationId="{B9F406C8-67FB-9DA2-8821-803AB99A8F68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7" creationId="{78D2611E-A7D8-44D6-48AE-A7B4C4850078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8" creationId="{108BD9EC-947B-091B-47B0-D9C172B2AAD6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39" creationId="{30CFAE9F-892E-3A2A-12AD-9F4D0D9038AA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40" creationId="{D0A98D4E-F215-F765-E388-B39579B53103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41" creationId="{06C84E66-836A-A9D9-FA3F-9A46EDC60EC8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49" creationId="{559438CC-9564-151D-0740-5F874C985A1D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1" creationId="{9CEECD46-1F5D-A9FC-274F-9E74BE80954C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2" creationId="{CB17FEEC-ECF6-3A81-4E0C-C6519240CBA2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3" creationId="{FCA0279A-41AD-3FEB-9C6B-1918DA5C6ACA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4" creationId="{8A00287A-74A2-5A8D-3833-E119A8EF6851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5" creationId="{4F7E5428-9155-B233-AFC1-60F149198E9B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6" creationId="{DBD62D3C-8940-7D2A-22F5-C72495405D73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7" creationId="{AEF26176-2EA0-D56A-6357-DF276A7F4F59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58" creationId="{77F59949-E68F-4CBB-E198-7F67AE3AE7B5}"/>
          </ac:spMkLst>
        </pc:spChg>
        <pc:spChg chg="del">
          <ac:chgData name="이승현" userId="ba2ba50f-118d-45f1-8572-edf4dd019973" providerId="ADAL" clId="{905B83B8-1D98-438F-BF75-AB053969083E}" dt="2022-10-29T07:53:42.200" v="15" actId="478"/>
          <ac:spMkLst>
            <pc:docMk/>
            <pc:sldMk cId="2448166860" sldId="260"/>
            <ac:spMk id="66" creationId="{E966C791-69FF-7C94-AD2E-A570606392A1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96" creationId="{BF1186E5-5461-BC92-387A-4CC30F7B362F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97" creationId="{F04E076D-FFE6-F67A-EC32-33978E796707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98" creationId="{EC7C4F84-C469-02C3-CCDE-96CC46A05253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99" creationId="{82DE384A-C59F-48B7-B6EC-CBFC439A0D82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100" creationId="{DE5DECF2-0A89-B22B-6714-1B2E425FE7F8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101" creationId="{AEEF9B39-0E8B-0BC7-7B90-09EDBF7E9DDB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102" creationId="{A98EA5A4-1167-327B-8CDD-6F3C95C56F8A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103" creationId="{3CD33B26-A1E8-BB85-6936-5F42A48EA517}"/>
          </ac:spMkLst>
        </pc:spChg>
        <pc:spChg chg="del">
          <ac:chgData name="이승현" userId="ba2ba50f-118d-45f1-8572-edf4dd019973" providerId="ADAL" clId="{905B83B8-1D98-438F-BF75-AB053969083E}" dt="2022-10-29T07:53:40.008" v="14" actId="478"/>
          <ac:spMkLst>
            <pc:docMk/>
            <pc:sldMk cId="2448166860" sldId="260"/>
            <ac:spMk id="106" creationId="{9E52872E-3CA1-1534-C75D-03AD62C1C0C0}"/>
          </ac:spMkLst>
        </pc:sp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13" creationId="{071E0E94-D072-8C84-DDB1-64D276FFF31B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16" creationId="{102677A5-1DAB-C779-A9D5-F88CB3D1C21A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19" creationId="{9B2C962D-E72A-E5C1-A648-283411B027A5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21" creationId="{CC41655F-C495-F3CE-0FCE-622E339EED60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23" creationId="{993399DF-30FD-3098-A1B9-E91AED10518E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26" creationId="{9BBDA755-15C2-5FC9-7103-DC22EBCD166D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28" creationId="{634E8C43-56C9-B5E7-871E-91BCB18FA09A}"/>
          </ac:cxnSpMkLst>
        </pc:cxnChg>
        <pc:cxnChg chg="mod">
          <ac:chgData name="이승현" userId="ba2ba50f-118d-45f1-8572-edf4dd019973" providerId="ADAL" clId="{905B83B8-1D98-438F-BF75-AB053969083E}" dt="2022-10-29T07:54:02.163" v="22" actId="1076"/>
          <ac:cxnSpMkLst>
            <pc:docMk/>
            <pc:sldMk cId="2448166860" sldId="260"/>
            <ac:cxnSpMk id="30" creationId="{603F2B80-2AD4-B713-9922-691767CCBE4A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2" creationId="{B0CACDDA-9457-FB0B-F056-3CAAE7BCBD1B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3" creationId="{86355D30-C66C-50B7-F596-75D8A6B5F169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4" creationId="{75C15FBC-6E4A-6559-088E-188EFF45E94E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5" creationId="{12729A60-4950-5965-F4C8-6813E25F9AFE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6" creationId="{E3E7E7E3-DB6F-AA03-4808-73E6DF82A00D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7" creationId="{432F3E22-FEB5-B8A9-386F-8004FF32B73A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48" creationId="{68954FBC-EEB9-0DBB-465B-23AC7668BD9A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50" creationId="{E13CBB3C-A81A-B1BE-7848-6BE463A18FA5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60" creationId="{312DC11A-E7A9-0ABD-2F33-8CEFD0E4E5A9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65" creationId="{B57D61A2-800F-DA85-210A-B7BCB281BA6D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71" creationId="{F74E3F09-1508-5AA1-25B3-8646BCBCC198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75" creationId="{279E2D8C-79EB-9239-2067-9283808EC54A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77" creationId="{677847E1-7337-8EFF-3694-07A47905C015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79" creationId="{F37ABD5F-9CAA-2CF9-B99D-631936B149E0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81" creationId="{B2C0AFF7-7C47-113B-29E5-ED33A629B4A6}"/>
          </ac:cxnSpMkLst>
        </pc:cxnChg>
        <pc:cxnChg chg="del mod">
          <ac:chgData name="이승현" userId="ba2ba50f-118d-45f1-8572-edf4dd019973" providerId="ADAL" clId="{905B83B8-1D98-438F-BF75-AB053969083E}" dt="2022-10-29T07:53:42.200" v="15" actId="478"/>
          <ac:cxnSpMkLst>
            <pc:docMk/>
            <pc:sldMk cId="2448166860" sldId="260"/>
            <ac:cxnSpMk id="85" creationId="{11BE9F17-59E8-D2CF-CA2D-76E4E418B9FF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04" creationId="{8BE27FCC-9931-2C0E-01FB-AD3795C4C758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05" creationId="{376E974D-740A-5FFB-777D-950E8A19DA66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08" creationId="{12125647-EBDF-F496-9B45-946DC0824F97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09" creationId="{BC9B7999-8AEE-89C9-534C-7CFC75F46869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10" creationId="{DCCFAE0D-A70A-90FA-CCF4-5AAC7797B6EE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11" creationId="{2C59852D-1386-7C76-3CE0-E1C434FDDEA7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19" creationId="{C014BBF5-B5B5-8394-D31C-458ECC4D35FF}"/>
          </ac:cxnSpMkLst>
        </pc:cxnChg>
        <pc:cxnChg chg="del mod">
          <ac:chgData name="이승현" userId="ba2ba50f-118d-45f1-8572-edf4dd019973" providerId="ADAL" clId="{905B83B8-1D98-438F-BF75-AB053969083E}" dt="2022-10-29T07:53:40.008" v="14" actId="478"/>
          <ac:cxnSpMkLst>
            <pc:docMk/>
            <pc:sldMk cId="2448166860" sldId="260"/>
            <ac:cxnSpMk id="127" creationId="{9B8AFA10-8AE3-E9D2-FD4A-69E037B83FFE}"/>
          </ac:cxnSpMkLst>
        </pc:cxnChg>
      </pc:sldChg>
      <pc:sldChg chg="addSp delSp modSp new mod">
        <pc:chgData name="이승현" userId="ba2ba50f-118d-45f1-8572-edf4dd019973" providerId="ADAL" clId="{905B83B8-1D98-438F-BF75-AB053969083E}" dt="2022-10-29T08:10:28.043" v="44"/>
        <pc:sldMkLst>
          <pc:docMk/>
          <pc:sldMk cId="4273264928" sldId="261"/>
        </pc:sldMkLst>
        <pc:spChg chg="del">
          <ac:chgData name="이승현" userId="ba2ba50f-118d-45f1-8572-edf4dd019973" providerId="ADAL" clId="{905B83B8-1D98-438F-BF75-AB053969083E}" dt="2022-10-29T08:05:47.471" v="35" actId="478"/>
          <ac:spMkLst>
            <pc:docMk/>
            <pc:sldMk cId="4273264928" sldId="261"/>
            <ac:spMk id="2" creationId="{17CE22E8-00D4-F34E-A6B8-6F4440533BA7}"/>
          </ac:spMkLst>
        </pc:spChg>
        <pc:spChg chg="del">
          <ac:chgData name="이승현" userId="ba2ba50f-118d-45f1-8572-edf4dd019973" providerId="ADAL" clId="{905B83B8-1D98-438F-BF75-AB053969083E}" dt="2022-10-29T08:05:49.099" v="36" actId="478"/>
          <ac:spMkLst>
            <pc:docMk/>
            <pc:sldMk cId="4273264928" sldId="261"/>
            <ac:spMk id="3" creationId="{525FF0C1-1BDB-15D3-3977-4CC79B2AE9A0}"/>
          </ac:spMkLst>
        </pc:spChg>
        <pc:spChg chg="add mod">
          <ac:chgData name="이승현" userId="ba2ba50f-118d-45f1-8572-edf4dd019973" providerId="ADAL" clId="{905B83B8-1D98-438F-BF75-AB053969083E}" dt="2022-10-29T08:10:22.973" v="42" actId="1076"/>
          <ac:spMkLst>
            <pc:docMk/>
            <pc:sldMk cId="4273264928" sldId="261"/>
            <ac:spMk id="4" creationId="{63DE1454-167D-3C57-256C-5CBDF6B65800}"/>
          </ac:spMkLst>
        </pc:spChg>
        <pc:spChg chg="add del mod">
          <ac:chgData name="이승현" userId="ba2ba50f-118d-45f1-8572-edf4dd019973" providerId="ADAL" clId="{905B83B8-1D98-438F-BF75-AB053969083E}" dt="2022-10-29T08:10:28.043" v="44"/>
          <ac:spMkLst>
            <pc:docMk/>
            <pc:sldMk cId="4273264928" sldId="261"/>
            <ac:spMk id="5" creationId="{A70C767F-F529-5135-D18E-05CC89E2F229}"/>
          </ac:spMkLst>
        </pc:spChg>
      </pc:sldChg>
      <pc:sldChg chg="addSp modSp add mod">
        <pc:chgData name="이승현" userId="ba2ba50f-118d-45f1-8572-edf4dd019973" providerId="ADAL" clId="{905B83B8-1D98-438F-BF75-AB053969083E}" dt="2022-10-29T08:11:05.954" v="53" actId="13822"/>
        <pc:sldMkLst>
          <pc:docMk/>
          <pc:sldMk cId="223358333" sldId="262"/>
        </pc:sldMkLst>
        <pc:spChg chg="add mod">
          <ac:chgData name="이승현" userId="ba2ba50f-118d-45f1-8572-edf4dd019973" providerId="ADAL" clId="{905B83B8-1D98-438F-BF75-AB053969083E}" dt="2022-10-29T08:10:59.435" v="52" actId="1076"/>
          <ac:spMkLst>
            <pc:docMk/>
            <pc:sldMk cId="223358333" sldId="262"/>
            <ac:spMk id="2" creationId="{C4C0F7B7-3139-E6C5-E409-2540E9F4108F}"/>
          </ac:spMkLst>
        </pc:spChg>
        <pc:cxnChg chg="add mod">
          <ac:chgData name="이승현" userId="ba2ba50f-118d-45f1-8572-edf4dd019973" providerId="ADAL" clId="{905B83B8-1D98-438F-BF75-AB053969083E}" dt="2022-10-29T08:11:05.954" v="53" actId="13822"/>
          <ac:cxnSpMkLst>
            <pc:docMk/>
            <pc:sldMk cId="223358333" sldId="262"/>
            <ac:cxnSpMk id="5" creationId="{F6F1516E-E33F-87D1-4635-4ECE4802CF9F}"/>
          </ac:cxnSpMkLst>
        </pc:cxnChg>
      </pc:sldChg>
      <pc:sldChg chg="addSp delSp modSp add mod">
        <pc:chgData name="이승현" userId="ba2ba50f-118d-45f1-8572-edf4dd019973" providerId="ADAL" clId="{905B83B8-1D98-438F-BF75-AB053969083E}" dt="2022-10-29T08:34:29.838" v="213" actId="1076"/>
        <pc:sldMkLst>
          <pc:docMk/>
          <pc:sldMk cId="697241568" sldId="263"/>
        </pc:sldMkLst>
        <pc:spChg chg="mod">
          <ac:chgData name="이승현" userId="ba2ba50f-118d-45f1-8572-edf4dd019973" providerId="ADAL" clId="{905B83B8-1D98-438F-BF75-AB053969083E}" dt="2022-10-29T08:15:23.226" v="84" actId="1076"/>
          <ac:spMkLst>
            <pc:docMk/>
            <pc:sldMk cId="697241568" sldId="263"/>
            <ac:spMk id="2" creationId="{C4C0F7B7-3139-E6C5-E409-2540E9F4108F}"/>
          </ac:spMkLst>
        </pc:spChg>
        <pc:spChg chg="add mod">
          <ac:chgData name="이승현" userId="ba2ba50f-118d-45f1-8572-edf4dd019973" providerId="ADAL" clId="{905B83B8-1D98-438F-BF75-AB053969083E}" dt="2022-10-29T08:15:23.226" v="84" actId="1076"/>
          <ac:spMkLst>
            <pc:docMk/>
            <pc:sldMk cId="697241568" sldId="263"/>
            <ac:spMk id="3" creationId="{8E1C34F3-FC9E-E405-06CE-9A52507677FE}"/>
          </ac:spMkLst>
        </pc:spChg>
        <pc:spChg chg="mod">
          <ac:chgData name="이승현" userId="ba2ba50f-118d-45f1-8572-edf4dd019973" providerId="ADAL" clId="{905B83B8-1D98-438F-BF75-AB053969083E}" dt="2022-10-29T08:15:23.226" v="84" actId="1076"/>
          <ac:spMkLst>
            <pc:docMk/>
            <pc:sldMk cId="697241568" sldId="263"/>
            <ac:spMk id="4" creationId="{63DE1454-167D-3C57-256C-5CBDF6B65800}"/>
          </ac:spMkLst>
        </pc:spChg>
        <pc:spChg chg="add mod">
          <ac:chgData name="이승현" userId="ba2ba50f-118d-45f1-8572-edf4dd019973" providerId="ADAL" clId="{905B83B8-1D98-438F-BF75-AB053969083E}" dt="2022-10-29T08:34:18.881" v="211" actId="1076"/>
          <ac:spMkLst>
            <pc:docMk/>
            <pc:sldMk cId="697241568" sldId="263"/>
            <ac:spMk id="8" creationId="{C687D91E-0546-5073-34F0-BCD0D07F6FBC}"/>
          </ac:spMkLst>
        </pc:spChg>
        <pc:spChg chg="add mod">
          <ac:chgData name="이승현" userId="ba2ba50f-118d-45f1-8572-edf4dd019973" providerId="ADAL" clId="{905B83B8-1D98-438F-BF75-AB053969083E}" dt="2022-10-29T08:34:18.881" v="211" actId="1076"/>
          <ac:spMkLst>
            <pc:docMk/>
            <pc:sldMk cId="697241568" sldId="263"/>
            <ac:spMk id="9" creationId="{5434BC75-7032-D3C3-E8C3-272054C8DF44}"/>
          </ac:spMkLst>
        </pc:spChg>
        <pc:spChg chg="add mod">
          <ac:chgData name="이승현" userId="ba2ba50f-118d-45f1-8572-edf4dd019973" providerId="ADAL" clId="{905B83B8-1D98-438F-BF75-AB053969083E}" dt="2022-10-29T08:34:18.881" v="211" actId="1076"/>
          <ac:spMkLst>
            <pc:docMk/>
            <pc:sldMk cId="697241568" sldId="263"/>
            <ac:spMk id="11" creationId="{39C844A4-A781-53B9-CC45-83E533DEA70F}"/>
          </ac:spMkLst>
        </pc:spChg>
        <pc:spChg chg="add mod">
          <ac:chgData name="이승현" userId="ba2ba50f-118d-45f1-8572-edf4dd019973" providerId="ADAL" clId="{905B83B8-1D98-438F-BF75-AB053969083E}" dt="2022-10-29T08:34:29.838" v="213" actId="1076"/>
          <ac:spMkLst>
            <pc:docMk/>
            <pc:sldMk cId="697241568" sldId="263"/>
            <ac:spMk id="20" creationId="{A1A47A7F-0B83-82BB-B873-B65B49AAA1A3}"/>
          </ac:spMkLst>
        </pc:spChg>
        <pc:cxnChg chg="mod">
          <ac:chgData name="이승현" userId="ba2ba50f-118d-45f1-8572-edf4dd019973" providerId="ADAL" clId="{905B83B8-1D98-438F-BF75-AB053969083E}" dt="2022-10-29T08:15:23.226" v="84" actId="1076"/>
          <ac:cxnSpMkLst>
            <pc:docMk/>
            <pc:sldMk cId="697241568" sldId="263"/>
            <ac:cxnSpMk id="5" creationId="{F6F1516E-E33F-87D1-4635-4ECE4802CF9F}"/>
          </ac:cxnSpMkLst>
        </pc:cxnChg>
        <pc:cxnChg chg="add mod">
          <ac:chgData name="이승현" userId="ba2ba50f-118d-45f1-8572-edf4dd019973" providerId="ADAL" clId="{905B83B8-1D98-438F-BF75-AB053969083E}" dt="2022-10-29T08:15:23.226" v="84" actId="1076"/>
          <ac:cxnSpMkLst>
            <pc:docMk/>
            <pc:sldMk cId="697241568" sldId="263"/>
            <ac:cxnSpMk id="7" creationId="{4C2F24C5-3E55-0829-7FA9-85DCD84A47EE}"/>
          </ac:cxnSpMkLst>
        </pc:cxnChg>
        <pc:cxnChg chg="add mod">
          <ac:chgData name="이승현" userId="ba2ba50f-118d-45f1-8572-edf4dd019973" providerId="ADAL" clId="{905B83B8-1D98-438F-BF75-AB053969083E}" dt="2022-10-29T08:34:18.881" v="211" actId="1076"/>
          <ac:cxnSpMkLst>
            <pc:docMk/>
            <pc:sldMk cId="697241568" sldId="263"/>
            <ac:cxnSpMk id="10" creationId="{9CE37D58-31B1-E73F-EC75-0AA908B00DEA}"/>
          </ac:cxnSpMkLst>
        </pc:cxnChg>
        <pc:cxnChg chg="add mod">
          <ac:chgData name="이승현" userId="ba2ba50f-118d-45f1-8572-edf4dd019973" providerId="ADAL" clId="{905B83B8-1D98-438F-BF75-AB053969083E}" dt="2022-10-29T08:34:18.881" v="211" actId="1076"/>
          <ac:cxnSpMkLst>
            <pc:docMk/>
            <pc:sldMk cId="697241568" sldId="263"/>
            <ac:cxnSpMk id="12" creationId="{07042F5F-5DC5-E0C7-734B-3EA780C31107}"/>
          </ac:cxnSpMkLst>
        </pc:cxnChg>
        <pc:cxnChg chg="add del mod">
          <ac:chgData name="이승현" userId="ba2ba50f-118d-45f1-8572-edf4dd019973" providerId="ADAL" clId="{905B83B8-1D98-438F-BF75-AB053969083E}" dt="2022-10-29T08:33:54.401" v="207" actId="478"/>
          <ac:cxnSpMkLst>
            <pc:docMk/>
            <pc:sldMk cId="697241568" sldId="263"/>
            <ac:cxnSpMk id="19" creationId="{79569056-6FAA-88A5-B22F-583C7A3F69C9}"/>
          </ac:cxnSpMkLst>
        </pc:cxnChg>
      </pc:sldChg>
      <pc:sldChg chg="addSp delSp modSp add mod">
        <pc:chgData name="이승현" userId="ba2ba50f-118d-45f1-8572-edf4dd019973" providerId="ADAL" clId="{905B83B8-1D98-438F-BF75-AB053969083E}" dt="2022-10-29T08:34:48.046" v="218" actId="1076"/>
        <pc:sldMkLst>
          <pc:docMk/>
          <pc:sldMk cId="1124174689" sldId="264"/>
        </pc:sldMkLst>
        <pc:spChg chg="del">
          <ac:chgData name="이승현" userId="ba2ba50f-118d-45f1-8572-edf4dd019973" providerId="ADAL" clId="{905B83B8-1D98-438F-BF75-AB053969083E}" dt="2022-10-29T08:16:46.819" v="89" actId="478"/>
          <ac:spMkLst>
            <pc:docMk/>
            <pc:sldMk cId="1124174689" sldId="264"/>
            <ac:spMk id="2" creationId="{C4C0F7B7-3139-E6C5-E409-2540E9F4108F}"/>
          </ac:spMkLst>
        </pc:spChg>
        <pc:spChg chg="del">
          <ac:chgData name="이승현" userId="ba2ba50f-118d-45f1-8572-edf4dd019973" providerId="ADAL" clId="{905B83B8-1D98-438F-BF75-AB053969083E}" dt="2022-10-29T08:16:46.819" v="89" actId="478"/>
          <ac:spMkLst>
            <pc:docMk/>
            <pc:sldMk cId="1124174689" sldId="264"/>
            <ac:spMk id="3" creationId="{8E1C34F3-FC9E-E405-06CE-9A52507677FE}"/>
          </ac:spMkLst>
        </pc:spChg>
        <pc:spChg chg="del">
          <ac:chgData name="이승현" userId="ba2ba50f-118d-45f1-8572-edf4dd019973" providerId="ADAL" clId="{905B83B8-1D98-438F-BF75-AB053969083E}" dt="2022-10-29T08:16:46.819" v="89" actId="478"/>
          <ac:spMkLst>
            <pc:docMk/>
            <pc:sldMk cId="1124174689" sldId="264"/>
            <ac:spMk id="4" creationId="{63DE1454-167D-3C57-256C-5CBDF6B65800}"/>
          </ac:spMkLst>
        </pc:spChg>
        <pc:spChg chg="add mod">
          <ac:chgData name="이승현" userId="ba2ba50f-118d-45f1-8572-edf4dd019973" providerId="ADAL" clId="{905B83B8-1D98-438F-BF75-AB053969083E}" dt="2022-10-29T08:18:42.281" v="112" actId="1076"/>
          <ac:spMkLst>
            <pc:docMk/>
            <pc:sldMk cId="1124174689" sldId="264"/>
            <ac:spMk id="6" creationId="{E25FA5B7-04A1-9494-8355-4A7BD87BC333}"/>
          </ac:spMkLst>
        </pc:spChg>
        <pc:spChg chg="mod">
          <ac:chgData name="이승현" userId="ba2ba50f-118d-45f1-8572-edf4dd019973" providerId="ADAL" clId="{905B83B8-1D98-438F-BF75-AB053969083E}" dt="2022-10-29T08:18:42.281" v="112" actId="1076"/>
          <ac:spMkLst>
            <pc:docMk/>
            <pc:sldMk cId="1124174689" sldId="264"/>
            <ac:spMk id="8" creationId="{C687D91E-0546-5073-34F0-BCD0D07F6FBC}"/>
          </ac:spMkLst>
        </pc:spChg>
        <pc:spChg chg="mod">
          <ac:chgData name="이승현" userId="ba2ba50f-118d-45f1-8572-edf4dd019973" providerId="ADAL" clId="{905B83B8-1D98-438F-BF75-AB053969083E}" dt="2022-10-29T08:18:42.281" v="112" actId="1076"/>
          <ac:spMkLst>
            <pc:docMk/>
            <pc:sldMk cId="1124174689" sldId="264"/>
            <ac:spMk id="9" creationId="{5434BC75-7032-D3C3-E8C3-272054C8DF44}"/>
          </ac:spMkLst>
        </pc:spChg>
        <pc:spChg chg="mod">
          <ac:chgData name="이승현" userId="ba2ba50f-118d-45f1-8572-edf4dd019973" providerId="ADAL" clId="{905B83B8-1D98-438F-BF75-AB053969083E}" dt="2022-10-29T08:18:42.281" v="112" actId="1076"/>
          <ac:spMkLst>
            <pc:docMk/>
            <pc:sldMk cId="1124174689" sldId="264"/>
            <ac:spMk id="11" creationId="{39C844A4-A781-53B9-CC45-83E533DEA70F}"/>
          </ac:spMkLst>
        </pc:spChg>
        <pc:spChg chg="add mod">
          <ac:chgData name="이승현" userId="ba2ba50f-118d-45f1-8572-edf4dd019973" providerId="ADAL" clId="{905B83B8-1D98-438F-BF75-AB053969083E}" dt="2022-10-29T08:34:40.872" v="216" actId="1076"/>
          <ac:spMkLst>
            <pc:docMk/>
            <pc:sldMk cId="1124174689" sldId="264"/>
            <ac:spMk id="16" creationId="{B99BC5E9-5BF8-2074-7780-DE509CD57533}"/>
          </ac:spMkLst>
        </pc:spChg>
        <pc:spChg chg="add mod">
          <ac:chgData name="이승현" userId="ba2ba50f-118d-45f1-8572-edf4dd019973" providerId="ADAL" clId="{905B83B8-1D98-438F-BF75-AB053969083E}" dt="2022-10-29T08:34:40.872" v="216" actId="1076"/>
          <ac:spMkLst>
            <pc:docMk/>
            <pc:sldMk cId="1124174689" sldId="264"/>
            <ac:spMk id="17" creationId="{89817891-0BA7-0BC4-653C-C337EBADD48E}"/>
          </ac:spMkLst>
        </pc:spChg>
        <pc:spChg chg="add mod">
          <ac:chgData name="이승현" userId="ba2ba50f-118d-45f1-8572-edf4dd019973" providerId="ADAL" clId="{905B83B8-1D98-438F-BF75-AB053969083E}" dt="2022-10-29T08:34:40.872" v="216" actId="1076"/>
          <ac:spMkLst>
            <pc:docMk/>
            <pc:sldMk cId="1124174689" sldId="264"/>
            <ac:spMk id="19" creationId="{F37D2765-0BAB-DBC5-4C2C-8CFE6491130D}"/>
          </ac:spMkLst>
        </pc:spChg>
        <pc:spChg chg="add mod">
          <ac:chgData name="이승현" userId="ba2ba50f-118d-45f1-8572-edf4dd019973" providerId="ADAL" clId="{905B83B8-1D98-438F-BF75-AB053969083E}" dt="2022-10-29T08:34:40.872" v="216" actId="1076"/>
          <ac:spMkLst>
            <pc:docMk/>
            <pc:sldMk cId="1124174689" sldId="264"/>
            <ac:spMk id="21" creationId="{415A8368-EF8C-F58B-4207-DA403BE6A037}"/>
          </ac:spMkLst>
        </pc:spChg>
        <pc:spChg chg="add mod">
          <ac:chgData name="이승현" userId="ba2ba50f-118d-45f1-8572-edf4dd019973" providerId="ADAL" clId="{905B83B8-1D98-438F-BF75-AB053969083E}" dt="2022-10-29T08:34:48.046" v="218" actId="1076"/>
          <ac:spMkLst>
            <pc:docMk/>
            <pc:sldMk cId="1124174689" sldId="264"/>
            <ac:spMk id="23" creationId="{0967BBAA-5AFC-5071-B772-5678A2F56C26}"/>
          </ac:spMkLst>
        </pc:spChg>
        <pc:cxnChg chg="del mod">
          <ac:chgData name="이승현" userId="ba2ba50f-118d-45f1-8572-edf4dd019973" providerId="ADAL" clId="{905B83B8-1D98-438F-BF75-AB053969083E}" dt="2022-10-29T08:16:46.819" v="89" actId="478"/>
          <ac:cxnSpMkLst>
            <pc:docMk/>
            <pc:sldMk cId="1124174689" sldId="264"/>
            <ac:cxnSpMk id="5" creationId="{F6F1516E-E33F-87D1-4635-4ECE4802CF9F}"/>
          </ac:cxnSpMkLst>
        </pc:cxnChg>
        <pc:cxnChg chg="del mod">
          <ac:chgData name="이승현" userId="ba2ba50f-118d-45f1-8572-edf4dd019973" providerId="ADAL" clId="{905B83B8-1D98-438F-BF75-AB053969083E}" dt="2022-10-29T08:16:46.819" v="89" actId="478"/>
          <ac:cxnSpMkLst>
            <pc:docMk/>
            <pc:sldMk cId="1124174689" sldId="264"/>
            <ac:cxnSpMk id="7" creationId="{4C2F24C5-3E55-0829-7FA9-85DCD84A47EE}"/>
          </ac:cxnSpMkLst>
        </pc:cxnChg>
        <pc:cxnChg chg="mod">
          <ac:chgData name="이승현" userId="ba2ba50f-118d-45f1-8572-edf4dd019973" providerId="ADAL" clId="{905B83B8-1D98-438F-BF75-AB053969083E}" dt="2022-10-29T08:18:42.281" v="112" actId="1076"/>
          <ac:cxnSpMkLst>
            <pc:docMk/>
            <pc:sldMk cId="1124174689" sldId="264"/>
            <ac:cxnSpMk id="10" creationId="{9CE37D58-31B1-E73F-EC75-0AA908B00DEA}"/>
          </ac:cxnSpMkLst>
        </pc:cxnChg>
        <pc:cxnChg chg="mod">
          <ac:chgData name="이승현" userId="ba2ba50f-118d-45f1-8572-edf4dd019973" providerId="ADAL" clId="{905B83B8-1D98-438F-BF75-AB053969083E}" dt="2022-10-29T08:18:42.281" v="112" actId="1076"/>
          <ac:cxnSpMkLst>
            <pc:docMk/>
            <pc:sldMk cId="1124174689" sldId="264"/>
            <ac:cxnSpMk id="12" creationId="{07042F5F-5DC5-E0C7-734B-3EA780C31107}"/>
          </ac:cxnSpMkLst>
        </pc:cxnChg>
        <pc:cxnChg chg="add mod">
          <ac:chgData name="이승현" userId="ba2ba50f-118d-45f1-8572-edf4dd019973" providerId="ADAL" clId="{905B83B8-1D98-438F-BF75-AB053969083E}" dt="2022-10-29T08:18:42.281" v="112" actId="1076"/>
          <ac:cxnSpMkLst>
            <pc:docMk/>
            <pc:sldMk cId="1124174689" sldId="264"/>
            <ac:cxnSpMk id="13" creationId="{51980558-A4CF-AA50-CE94-75B256E53436}"/>
          </ac:cxnSpMkLst>
        </pc:cxnChg>
        <pc:cxnChg chg="add mod">
          <ac:chgData name="이승현" userId="ba2ba50f-118d-45f1-8572-edf4dd019973" providerId="ADAL" clId="{905B83B8-1D98-438F-BF75-AB053969083E}" dt="2022-10-29T08:34:40.872" v="216" actId="1076"/>
          <ac:cxnSpMkLst>
            <pc:docMk/>
            <pc:sldMk cId="1124174689" sldId="264"/>
            <ac:cxnSpMk id="18" creationId="{C1C7CA8F-A059-C41C-942A-2DE78A9E9896}"/>
          </ac:cxnSpMkLst>
        </pc:cxnChg>
        <pc:cxnChg chg="add mod">
          <ac:chgData name="이승현" userId="ba2ba50f-118d-45f1-8572-edf4dd019973" providerId="ADAL" clId="{905B83B8-1D98-438F-BF75-AB053969083E}" dt="2022-10-29T08:34:40.872" v="216" actId="1076"/>
          <ac:cxnSpMkLst>
            <pc:docMk/>
            <pc:sldMk cId="1124174689" sldId="264"/>
            <ac:cxnSpMk id="20" creationId="{C371E826-8D0A-ED8B-0F39-0EC3C1E900D4}"/>
          </ac:cxnSpMkLst>
        </pc:cxnChg>
        <pc:cxnChg chg="add mod">
          <ac:chgData name="이승현" userId="ba2ba50f-118d-45f1-8572-edf4dd019973" providerId="ADAL" clId="{905B83B8-1D98-438F-BF75-AB053969083E}" dt="2022-10-29T08:34:40.872" v="216" actId="1076"/>
          <ac:cxnSpMkLst>
            <pc:docMk/>
            <pc:sldMk cId="1124174689" sldId="264"/>
            <ac:cxnSpMk id="22" creationId="{5F39D64A-ADAE-1CFD-A847-EA1FA3F07BA2}"/>
          </ac:cxnSpMkLst>
        </pc:cxnChg>
      </pc:sldChg>
      <pc:sldChg chg="addSp delSp modSp add mod">
        <pc:chgData name="이승현" userId="ba2ba50f-118d-45f1-8572-edf4dd019973" providerId="ADAL" clId="{905B83B8-1D98-438F-BF75-AB053969083E}" dt="2022-10-29T08:35:31.494" v="230" actId="1076"/>
        <pc:sldMkLst>
          <pc:docMk/>
          <pc:sldMk cId="1447720664" sldId="265"/>
        </pc:sldMkLst>
        <pc:spChg chg="add mod">
          <ac:chgData name="이승현" userId="ba2ba50f-118d-45f1-8572-edf4dd019973" providerId="ADAL" clId="{905B83B8-1D98-438F-BF75-AB053969083E}" dt="2022-10-29T08:35:02.336" v="219" actId="1076"/>
          <ac:spMkLst>
            <pc:docMk/>
            <pc:sldMk cId="1447720664" sldId="265"/>
            <ac:spMk id="2" creationId="{B0C8F5CA-BEB5-D563-C461-CD230EA008C6}"/>
          </ac:spMkLst>
        </pc:spChg>
        <pc:spChg chg="del">
          <ac:chgData name="이승현" userId="ba2ba50f-118d-45f1-8572-edf4dd019973" providerId="ADAL" clId="{905B83B8-1D98-438F-BF75-AB053969083E}" dt="2022-10-29T08:18:48.303" v="114" actId="478"/>
          <ac:spMkLst>
            <pc:docMk/>
            <pc:sldMk cId="1447720664" sldId="265"/>
            <ac:spMk id="6" creationId="{E25FA5B7-04A1-9494-8355-4A7BD87BC333}"/>
          </ac:spMkLst>
        </pc:spChg>
        <pc:spChg chg="del">
          <ac:chgData name="이승현" userId="ba2ba50f-118d-45f1-8572-edf4dd019973" providerId="ADAL" clId="{905B83B8-1D98-438F-BF75-AB053969083E}" dt="2022-10-29T08:18:48.303" v="114" actId="478"/>
          <ac:spMkLst>
            <pc:docMk/>
            <pc:sldMk cId="1447720664" sldId="265"/>
            <ac:spMk id="8" creationId="{C687D91E-0546-5073-34F0-BCD0D07F6FBC}"/>
          </ac:spMkLst>
        </pc:spChg>
        <pc:spChg chg="del">
          <ac:chgData name="이승현" userId="ba2ba50f-118d-45f1-8572-edf4dd019973" providerId="ADAL" clId="{905B83B8-1D98-438F-BF75-AB053969083E}" dt="2022-10-29T08:18:48.303" v="114" actId="478"/>
          <ac:spMkLst>
            <pc:docMk/>
            <pc:sldMk cId="1447720664" sldId="265"/>
            <ac:spMk id="9" creationId="{5434BC75-7032-D3C3-E8C3-272054C8DF44}"/>
          </ac:spMkLst>
        </pc:spChg>
        <pc:spChg chg="del">
          <ac:chgData name="이승현" userId="ba2ba50f-118d-45f1-8572-edf4dd019973" providerId="ADAL" clId="{905B83B8-1D98-438F-BF75-AB053969083E}" dt="2022-10-29T08:18:48.303" v="114" actId="478"/>
          <ac:spMkLst>
            <pc:docMk/>
            <pc:sldMk cId="1447720664" sldId="265"/>
            <ac:spMk id="11" creationId="{39C844A4-A781-53B9-CC45-83E533DEA70F}"/>
          </ac:spMkLst>
        </pc:spChg>
        <pc:spChg chg="mod">
          <ac:chgData name="이승현" userId="ba2ba50f-118d-45f1-8572-edf4dd019973" providerId="ADAL" clId="{905B83B8-1D98-438F-BF75-AB053969083E}" dt="2022-10-29T08:35:02.336" v="219" actId="1076"/>
          <ac:spMkLst>
            <pc:docMk/>
            <pc:sldMk cId="1447720664" sldId="265"/>
            <ac:spMk id="16" creationId="{B99BC5E9-5BF8-2074-7780-DE509CD57533}"/>
          </ac:spMkLst>
        </pc:spChg>
        <pc:spChg chg="mod">
          <ac:chgData name="이승현" userId="ba2ba50f-118d-45f1-8572-edf4dd019973" providerId="ADAL" clId="{905B83B8-1D98-438F-BF75-AB053969083E}" dt="2022-10-29T08:35:02.336" v="219" actId="1076"/>
          <ac:spMkLst>
            <pc:docMk/>
            <pc:sldMk cId="1447720664" sldId="265"/>
            <ac:spMk id="17" creationId="{89817891-0BA7-0BC4-653C-C337EBADD48E}"/>
          </ac:spMkLst>
        </pc:spChg>
        <pc:spChg chg="mod">
          <ac:chgData name="이승현" userId="ba2ba50f-118d-45f1-8572-edf4dd019973" providerId="ADAL" clId="{905B83B8-1D98-438F-BF75-AB053969083E}" dt="2022-10-29T08:35:02.336" v="219" actId="1076"/>
          <ac:spMkLst>
            <pc:docMk/>
            <pc:sldMk cId="1447720664" sldId="265"/>
            <ac:spMk id="19" creationId="{F37D2765-0BAB-DBC5-4C2C-8CFE6491130D}"/>
          </ac:spMkLst>
        </pc:spChg>
        <pc:spChg chg="mod">
          <ac:chgData name="이승현" userId="ba2ba50f-118d-45f1-8572-edf4dd019973" providerId="ADAL" clId="{905B83B8-1D98-438F-BF75-AB053969083E}" dt="2022-10-29T08:35:02.336" v="219" actId="1076"/>
          <ac:spMkLst>
            <pc:docMk/>
            <pc:sldMk cId="1447720664" sldId="265"/>
            <ac:spMk id="21" creationId="{415A8368-EF8C-F58B-4207-DA403BE6A037}"/>
          </ac:spMkLst>
        </pc:spChg>
        <pc:spChg chg="add mod">
          <ac:chgData name="이승현" userId="ba2ba50f-118d-45f1-8572-edf4dd019973" providerId="ADAL" clId="{905B83B8-1D98-438F-BF75-AB053969083E}" dt="2022-10-29T08:21:06.291" v="137" actId="1076"/>
          <ac:spMkLst>
            <pc:docMk/>
            <pc:sldMk cId="1447720664" sldId="265"/>
            <ac:spMk id="24" creationId="{D6D0D498-B140-BF3C-5A4A-7FE8260925C2}"/>
          </ac:spMkLst>
        </pc:spChg>
        <pc:spChg chg="add mod">
          <ac:chgData name="이승현" userId="ba2ba50f-118d-45f1-8572-edf4dd019973" providerId="ADAL" clId="{905B83B8-1D98-438F-BF75-AB053969083E}" dt="2022-10-29T08:21:06.291" v="137" actId="1076"/>
          <ac:spMkLst>
            <pc:docMk/>
            <pc:sldMk cId="1447720664" sldId="265"/>
            <ac:spMk id="25" creationId="{D6B411D8-EFFF-BD1E-9EAF-2865ADC1A054}"/>
          </ac:spMkLst>
        </pc:spChg>
        <pc:spChg chg="add mod">
          <ac:chgData name="이승현" userId="ba2ba50f-118d-45f1-8572-edf4dd019973" providerId="ADAL" clId="{905B83B8-1D98-438F-BF75-AB053969083E}" dt="2022-10-29T08:21:06.291" v="137" actId="1076"/>
          <ac:spMkLst>
            <pc:docMk/>
            <pc:sldMk cId="1447720664" sldId="265"/>
            <ac:spMk id="27" creationId="{14795A93-93D5-0A04-E118-69FB2C467680}"/>
          </ac:spMkLst>
        </pc:spChg>
        <pc:spChg chg="add mod">
          <ac:chgData name="이승현" userId="ba2ba50f-118d-45f1-8572-edf4dd019973" providerId="ADAL" clId="{905B83B8-1D98-438F-BF75-AB053969083E}" dt="2022-10-29T08:21:06.291" v="137" actId="1076"/>
          <ac:spMkLst>
            <pc:docMk/>
            <pc:sldMk cId="1447720664" sldId="265"/>
            <ac:spMk id="29" creationId="{9C7D8686-CAFF-F7D9-D5D9-31E5FC1FE5FB}"/>
          </ac:spMkLst>
        </pc:spChg>
        <pc:spChg chg="add mod">
          <ac:chgData name="이승현" userId="ba2ba50f-118d-45f1-8572-edf4dd019973" providerId="ADAL" clId="{905B83B8-1D98-438F-BF75-AB053969083E}" dt="2022-10-29T08:21:50.063" v="150"/>
          <ac:spMkLst>
            <pc:docMk/>
            <pc:sldMk cId="1447720664" sldId="265"/>
            <ac:spMk id="31" creationId="{3580572B-AF1C-8083-3B52-ACADDBE9464E}"/>
          </ac:spMkLst>
        </pc:spChg>
        <pc:spChg chg="add mod">
          <ac:chgData name="이승현" userId="ba2ba50f-118d-45f1-8572-edf4dd019973" providerId="ADAL" clId="{905B83B8-1D98-438F-BF75-AB053969083E}" dt="2022-10-29T08:35:26.480" v="229" actId="1076"/>
          <ac:spMkLst>
            <pc:docMk/>
            <pc:sldMk cId="1447720664" sldId="265"/>
            <ac:spMk id="45" creationId="{F2989728-1A40-B687-817F-B0D2A1D75C89}"/>
          </ac:spMkLst>
        </pc:spChg>
        <pc:spChg chg="add mod">
          <ac:chgData name="이승현" userId="ba2ba50f-118d-45f1-8572-edf4dd019973" providerId="ADAL" clId="{905B83B8-1D98-438F-BF75-AB053969083E}" dt="2022-10-29T08:35:26.480" v="229" actId="1076"/>
          <ac:spMkLst>
            <pc:docMk/>
            <pc:sldMk cId="1447720664" sldId="265"/>
            <ac:spMk id="46" creationId="{2ABEB824-B4F1-7B72-1F12-12797C940B02}"/>
          </ac:spMkLst>
        </pc:spChg>
        <pc:spChg chg="add mod">
          <ac:chgData name="이승현" userId="ba2ba50f-118d-45f1-8572-edf4dd019973" providerId="ADAL" clId="{905B83B8-1D98-438F-BF75-AB053969083E}" dt="2022-10-29T08:35:26.480" v="229" actId="1076"/>
          <ac:spMkLst>
            <pc:docMk/>
            <pc:sldMk cId="1447720664" sldId="265"/>
            <ac:spMk id="48" creationId="{E71DEDC9-4B68-B050-ECBF-634F06094AFE}"/>
          </ac:spMkLst>
        </pc:spChg>
        <pc:spChg chg="add mod">
          <ac:chgData name="이승현" userId="ba2ba50f-118d-45f1-8572-edf4dd019973" providerId="ADAL" clId="{905B83B8-1D98-438F-BF75-AB053969083E}" dt="2022-10-29T08:35:26.480" v="229" actId="1076"/>
          <ac:spMkLst>
            <pc:docMk/>
            <pc:sldMk cId="1447720664" sldId="265"/>
            <ac:spMk id="49" creationId="{D45A0F30-69D3-CD26-76D3-16D122F28779}"/>
          </ac:spMkLst>
        </pc:spChg>
        <pc:spChg chg="add mod">
          <ac:chgData name="이승현" userId="ba2ba50f-118d-45f1-8572-edf4dd019973" providerId="ADAL" clId="{905B83B8-1D98-438F-BF75-AB053969083E}" dt="2022-10-29T08:35:26.480" v="229" actId="1076"/>
          <ac:spMkLst>
            <pc:docMk/>
            <pc:sldMk cId="1447720664" sldId="265"/>
            <ac:spMk id="50" creationId="{7AA4CF3F-022C-B429-ED2B-8596A2DFAAEE}"/>
          </ac:spMkLst>
        </pc:spChg>
        <pc:spChg chg="add mod">
          <ac:chgData name="이승현" userId="ba2ba50f-118d-45f1-8572-edf4dd019973" providerId="ADAL" clId="{905B83B8-1D98-438F-BF75-AB053969083E}" dt="2022-10-29T08:35:12.003" v="224" actId="1076"/>
          <ac:spMkLst>
            <pc:docMk/>
            <pc:sldMk cId="1447720664" sldId="265"/>
            <ac:spMk id="54" creationId="{2A86EDEC-E919-90AE-F0C8-F07C39A24FDF}"/>
          </ac:spMkLst>
        </pc:spChg>
        <pc:spChg chg="add mod">
          <ac:chgData name="이승현" userId="ba2ba50f-118d-45f1-8572-edf4dd019973" providerId="ADAL" clId="{905B83B8-1D98-438F-BF75-AB053969083E}" dt="2022-10-29T08:35:31.494" v="230" actId="1076"/>
          <ac:spMkLst>
            <pc:docMk/>
            <pc:sldMk cId="1447720664" sldId="265"/>
            <ac:spMk id="55" creationId="{E124DF03-E1BB-1C3C-EB1D-FC6DAFE7E6F3}"/>
          </ac:spMkLst>
        </pc:spChg>
        <pc:cxnChg chg="add mod">
          <ac:chgData name="이승현" userId="ba2ba50f-118d-45f1-8572-edf4dd019973" providerId="ADAL" clId="{905B83B8-1D98-438F-BF75-AB053969083E}" dt="2022-10-29T08:35:02.336" v="219" actId="1076"/>
          <ac:cxnSpMkLst>
            <pc:docMk/>
            <pc:sldMk cId="1447720664" sldId="265"/>
            <ac:cxnSpMk id="4" creationId="{3BEC27C6-53DF-A097-8F8C-B39D5AC60FCA}"/>
          </ac:cxnSpMkLst>
        </pc:cxnChg>
        <pc:cxnChg chg="del mod">
          <ac:chgData name="이승현" userId="ba2ba50f-118d-45f1-8572-edf4dd019973" providerId="ADAL" clId="{905B83B8-1D98-438F-BF75-AB053969083E}" dt="2022-10-29T08:18:48.303" v="114" actId="478"/>
          <ac:cxnSpMkLst>
            <pc:docMk/>
            <pc:sldMk cId="1447720664" sldId="265"/>
            <ac:cxnSpMk id="10" creationId="{9CE37D58-31B1-E73F-EC75-0AA908B00DEA}"/>
          </ac:cxnSpMkLst>
        </pc:cxnChg>
        <pc:cxnChg chg="del mod">
          <ac:chgData name="이승현" userId="ba2ba50f-118d-45f1-8572-edf4dd019973" providerId="ADAL" clId="{905B83B8-1D98-438F-BF75-AB053969083E}" dt="2022-10-29T08:18:48.303" v="114" actId="478"/>
          <ac:cxnSpMkLst>
            <pc:docMk/>
            <pc:sldMk cId="1447720664" sldId="265"/>
            <ac:cxnSpMk id="12" creationId="{07042F5F-5DC5-E0C7-734B-3EA780C31107}"/>
          </ac:cxnSpMkLst>
        </pc:cxnChg>
        <pc:cxnChg chg="del mod">
          <ac:chgData name="이승현" userId="ba2ba50f-118d-45f1-8572-edf4dd019973" providerId="ADAL" clId="{905B83B8-1D98-438F-BF75-AB053969083E}" dt="2022-10-29T08:18:48.303" v="114" actId="478"/>
          <ac:cxnSpMkLst>
            <pc:docMk/>
            <pc:sldMk cId="1447720664" sldId="265"/>
            <ac:cxnSpMk id="13" creationId="{51980558-A4CF-AA50-CE94-75B256E53436}"/>
          </ac:cxnSpMkLst>
        </pc:cxnChg>
        <pc:cxnChg chg="mod">
          <ac:chgData name="이승현" userId="ba2ba50f-118d-45f1-8572-edf4dd019973" providerId="ADAL" clId="{905B83B8-1D98-438F-BF75-AB053969083E}" dt="2022-10-29T08:35:02.336" v="219" actId="1076"/>
          <ac:cxnSpMkLst>
            <pc:docMk/>
            <pc:sldMk cId="1447720664" sldId="265"/>
            <ac:cxnSpMk id="18" creationId="{C1C7CA8F-A059-C41C-942A-2DE78A9E9896}"/>
          </ac:cxnSpMkLst>
        </pc:cxnChg>
        <pc:cxnChg chg="add del mod">
          <ac:chgData name="이승현" userId="ba2ba50f-118d-45f1-8572-edf4dd019973" providerId="ADAL" clId="{905B83B8-1D98-438F-BF75-AB053969083E}" dt="2022-10-29T08:35:02.336" v="219" actId="1076"/>
          <ac:cxnSpMkLst>
            <pc:docMk/>
            <pc:sldMk cId="1447720664" sldId="265"/>
            <ac:cxnSpMk id="20" creationId="{C371E826-8D0A-ED8B-0F39-0EC3C1E900D4}"/>
          </ac:cxnSpMkLst>
        </pc:cxnChg>
        <pc:cxnChg chg="del mod">
          <ac:chgData name="이승현" userId="ba2ba50f-118d-45f1-8572-edf4dd019973" providerId="ADAL" clId="{905B83B8-1D98-438F-BF75-AB053969083E}" dt="2022-10-29T08:20:21.454" v="126" actId="478"/>
          <ac:cxnSpMkLst>
            <pc:docMk/>
            <pc:sldMk cId="1447720664" sldId="265"/>
            <ac:cxnSpMk id="22" creationId="{5F39D64A-ADAE-1CFD-A847-EA1FA3F07BA2}"/>
          </ac:cxnSpMkLst>
        </pc:cxnChg>
        <pc:cxnChg chg="add mod">
          <ac:chgData name="이승현" userId="ba2ba50f-118d-45f1-8572-edf4dd019973" providerId="ADAL" clId="{905B83B8-1D98-438F-BF75-AB053969083E}" dt="2022-10-29T08:35:02.336" v="219" actId="1076"/>
          <ac:cxnSpMkLst>
            <pc:docMk/>
            <pc:sldMk cId="1447720664" sldId="265"/>
            <ac:cxnSpMk id="23" creationId="{01CDC87C-FBCA-C8BC-DAD2-5222564B0F4F}"/>
          </ac:cxnSpMkLst>
        </pc:cxnChg>
        <pc:cxnChg chg="add del mod">
          <ac:chgData name="이승현" userId="ba2ba50f-118d-45f1-8572-edf4dd019973" providerId="ADAL" clId="{905B83B8-1D98-438F-BF75-AB053969083E}" dt="2022-10-29T08:21:36.801" v="142" actId="21"/>
          <ac:cxnSpMkLst>
            <pc:docMk/>
            <pc:sldMk cId="1447720664" sldId="265"/>
            <ac:cxnSpMk id="26" creationId="{1FA8FDCC-3F16-D223-69C7-4502BB34A284}"/>
          </ac:cxnSpMkLst>
        </pc:cxnChg>
        <pc:cxnChg chg="add mod">
          <ac:chgData name="이승현" userId="ba2ba50f-118d-45f1-8572-edf4dd019973" providerId="ADAL" clId="{905B83B8-1D98-438F-BF75-AB053969083E}" dt="2022-10-29T08:21:06.291" v="137" actId="1076"/>
          <ac:cxnSpMkLst>
            <pc:docMk/>
            <pc:sldMk cId="1447720664" sldId="265"/>
            <ac:cxnSpMk id="28" creationId="{02D3A8CA-BA45-C513-B09D-E58220BE8821}"/>
          </ac:cxnSpMkLst>
        </pc:cxnChg>
        <pc:cxnChg chg="add mod">
          <ac:chgData name="이승현" userId="ba2ba50f-118d-45f1-8572-edf4dd019973" providerId="ADAL" clId="{905B83B8-1D98-438F-BF75-AB053969083E}" dt="2022-10-29T08:21:06.291" v="137" actId="1076"/>
          <ac:cxnSpMkLst>
            <pc:docMk/>
            <pc:sldMk cId="1447720664" sldId="265"/>
            <ac:cxnSpMk id="30" creationId="{DF877A12-6C01-271F-D5D2-EF624066C183}"/>
          </ac:cxnSpMkLst>
        </pc:cxnChg>
        <pc:cxnChg chg="add mod">
          <ac:chgData name="이승현" userId="ba2ba50f-118d-45f1-8572-edf4dd019973" providerId="ADAL" clId="{905B83B8-1D98-438F-BF75-AB053969083E}" dt="2022-10-29T08:21:46.449" v="146" actId="14100"/>
          <ac:cxnSpMkLst>
            <pc:docMk/>
            <pc:sldMk cId="1447720664" sldId="265"/>
            <ac:cxnSpMk id="32" creationId="{AA03DC61-3759-3F4E-8AEA-E00D19932E97}"/>
          </ac:cxnSpMkLst>
        </pc:cxnChg>
        <pc:cxnChg chg="add del mod">
          <ac:chgData name="이승현" userId="ba2ba50f-118d-45f1-8572-edf4dd019973" providerId="ADAL" clId="{905B83B8-1D98-438F-BF75-AB053969083E}" dt="2022-10-29T08:24:06.836" v="170" actId="11529"/>
          <ac:cxnSpMkLst>
            <pc:docMk/>
            <pc:sldMk cId="1447720664" sldId="265"/>
            <ac:cxnSpMk id="42" creationId="{0793F19D-9C88-E3B4-D5C8-47D4073849D4}"/>
          </ac:cxnSpMkLst>
        </pc:cxnChg>
        <pc:cxnChg chg="add mod">
          <ac:chgData name="이승현" userId="ba2ba50f-118d-45f1-8572-edf4dd019973" providerId="ADAL" clId="{905B83B8-1D98-438F-BF75-AB053969083E}" dt="2022-10-29T08:35:26.480" v="229" actId="1076"/>
          <ac:cxnSpMkLst>
            <pc:docMk/>
            <pc:sldMk cId="1447720664" sldId="265"/>
            <ac:cxnSpMk id="47" creationId="{09F841E8-071D-8109-B922-AAA319871660}"/>
          </ac:cxnSpMkLst>
        </pc:cxnChg>
        <pc:cxnChg chg="add mod">
          <ac:chgData name="이승현" userId="ba2ba50f-118d-45f1-8572-edf4dd019973" providerId="ADAL" clId="{905B83B8-1D98-438F-BF75-AB053969083E}" dt="2022-10-29T08:35:26.480" v="229" actId="1076"/>
          <ac:cxnSpMkLst>
            <pc:docMk/>
            <pc:sldMk cId="1447720664" sldId="265"/>
            <ac:cxnSpMk id="51" creationId="{AFFB8A17-38C7-CFE1-4F67-8874BAE20810}"/>
          </ac:cxnSpMkLst>
        </pc:cxnChg>
        <pc:cxnChg chg="add mod">
          <ac:chgData name="이승현" userId="ba2ba50f-118d-45f1-8572-edf4dd019973" providerId="ADAL" clId="{905B83B8-1D98-438F-BF75-AB053969083E}" dt="2022-10-29T08:35:26.480" v="229" actId="1076"/>
          <ac:cxnSpMkLst>
            <pc:docMk/>
            <pc:sldMk cId="1447720664" sldId="265"/>
            <ac:cxnSpMk id="52" creationId="{FA253631-AF96-E3F4-22DB-8F6A7D0B558E}"/>
          </ac:cxnSpMkLst>
        </pc:cxnChg>
        <pc:cxnChg chg="add mod">
          <ac:chgData name="이승현" userId="ba2ba50f-118d-45f1-8572-edf4dd019973" providerId="ADAL" clId="{905B83B8-1D98-438F-BF75-AB053969083E}" dt="2022-10-29T08:35:26.480" v="229" actId="1076"/>
          <ac:cxnSpMkLst>
            <pc:docMk/>
            <pc:sldMk cId="1447720664" sldId="265"/>
            <ac:cxnSpMk id="53" creationId="{24303B79-FEB3-759F-4C27-4B197A36C029}"/>
          </ac:cxnSpMkLst>
        </pc:cxnChg>
      </pc:sldChg>
      <pc:sldChg chg="addSp delSp modSp add mod">
        <pc:chgData name="이승현" userId="ba2ba50f-118d-45f1-8572-edf4dd019973" providerId="ADAL" clId="{905B83B8-1D98-438F-BF75-AB053969083E}" dt="2022-10-29T08:35:50.754" v="234" actId="1076"/>
        <pc:sldMkLst>
          <pc:docMk/>
          <pc:sldMk cId="2881212194" sldId="266"/>
        </pc:sldMkLst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2" creationId="{B0C8F5CA-BEB5-D563-C461-CD230EA008C6}"/>
          </ac:spMkLst>
        </pc:spChg>
        <pc:spChg chg="add mod">
          <ac:chgData name="이승현" userId="ba2ba50f-118d-45f1-8572-edf4dd019973" providerId="ADAL" clId="{905B83B8-1D98-438F-BF75-AB053969083E}" dt="2022-10-29T08:24:52.366" v="192"/>
          <ac:spMkLst>
            <pc:docMk/>
            <pc:sldMk cId="2881212194" sldId="266"/>
            <ac:spMk id="3" creationId="{94B7FF91-A60B-CB81-C435-A931AAE60CE7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8" creationId="{AE12D86A-98FF-ABFB-5E34-3377C63A21C8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9" creationId="{70737705-A29C-CFDB-E182-8F20820780F3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11" creationId="{80DE150B-914F-B3EC-98B3-801AC2BCCA90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12" creationId="{9A7E9A5F-EE37-7EC2-3EEC-8AE9013F8C3A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13" creationId="{54334B0F-BE52-B08E-69E0-F8637908FC65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16" creationId="{B99BC5E9-5BF8-2074-7780-DE509CD57533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17" creationId="{89817891-0BA7-0BC4-653C-C337EBADD48E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19" creationId="{F37D2765-0BAB-DBC5-4C2C-8CFE6491130D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21" creationId="{415A8368-EF8C-F58B-4207-DA403BE6A037}"/>
          </ac:spMkLst>
        </pc:spChg>
        <pc:spChg chg="del">
          <ac:chgData name="이승현" userId="ba2ba50f-118d-45f1-8572-edf4dd019973" providerId="ADAL" clId="{905B83B8-1D98-438F-BF75-AB053969083E}" dt="2022-10-29T08:24:32.648" v="184" actId="478"/>
          <ac:spMkLst>
            <pc:docMk/>
            <pc:sldMk cId="2881212194" sldId="266"/>
            <ac:spMk id="24" creationId="{D6D0D498-B140-BF3C-5A4A-7FE8260925C2}"/>
          </ac:spMkLst>
        </pc:spChg>
        <pc:spChg chg="del">
          <ac:chgData name="이승현" userId="ba2ba50f-118d-45f1-8572-edf4dd019973" providerId="ADAL" clId="{905B83B8-1D98-438F-BF75-AB053969083E}" dt="2022-10-29T08:24:32.648" v="184" actId="478"/>
          <ac:spMkLst>
            <pc:docMk/>
            <pc:sldMk cId="2881212194" sldId="266"/>
            <ac:spMk id="25" creationId="{D6B411D8-EFFF-BD1E-9EAF-2865ADC1A054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27" creationId="{14795A93-93D5-0A04-E118-69FB2C467680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29" creationId="{9C7D8686-CAFF-F7D9-D5D9-31E5FC1FE5FB}"/>
          </ac:spMkLst>
        </pc:spChg>
        <pc:spChg chg="del">
          <ac:chgData name="이승현" userId="ba2ba50f-118d-45f1-8572-edf4dd019973" providerId="ADAL" clId="{905B83B8-1D98-438F-BF75-AB053969083E}" dt="2022-10-29T08:24:31.537" v="183" actId="478"/>
          <ac:spMkLst>
            <pc:docMk/>
            <pc:sldMk cId="2881212194" sldId="266"/>
            <ac:spMk id="31" creationId="{3580572B-AF1C-8083-3B52-ACADDBE9464E}"/>
          </ac:spMkLst>
        </pc:spChg>
        <pc:spChg chg="add mod">
          <ac:chgData name="이승현" userId="ba2ba50f-118d-45f1-8572-edf4dd019973" providerId="ADAL" clId="{905B83B8-1D98-438F-BF75-AB053969083E}" dt="2022-10-29T08:35:40.404" v="231" actId="1076"/>
          <ac:spMkLst>
            <pc:docMk/>
            <pc:sldMk cId="2881212194" sldId="266"/>
            <ac:spMk id="33" creationId="{1685A274-4492-5E47-A91A-7FFFC2A0724D}"/>
          </ac:spMkLst>
        </pc:spChg>
        <pc:spChg chg="add mod">
          <ac:chgData name="이승현" userId="ba2ba50f-118d-45f1-8572-edf4dd019973" providerId="ADAL" clId="{905B83B8-1D98-438F-BF75-AB053969083E}" dt="2022-10-29T08:35:50.754" v="234" actId="1076"/>
          <ac:spMkLst>
            <pc:docMk/>
            <pc:sldMk cId="2881212194" sldId="266"/>
            <ac:spMk id="35" creationId="{B4AC0AEB-2AA5-23E8-F591-7D080B53BF4B}"/>
          </ac:spMkLst>
        </pc:spChg>
        <pc:spChg chg="mod">
          <ac:chgData name="이승현" userId="ba2ba50f-118d-45f1-8572-edf4dd019973" providerId="ADAL" clId="{905B83B8-1D98-438F-BF75-AB053969083E}" dt="2022-10-29T08:24:36.304" v="185" actId="1076"/>
          <ac:spMkLst>
            <pc:docMk/>
            <pc:sldMk cId="2881212194" sldId="266"/>
            <ac:spMk id="45" creationId="{F2989728-1A40-B687-817F-B0D2A1D75C89}"/>
          </ac:spMkLst>
        </pc:spChg>
        <pc:spChg chg="mod">
          <ac:chgData name="이승현" userId="ba2ba50f-118d-45f1-8572-edf4dd019973" providerId="ADAL" clId="{905B83B8-1D98-438F-BF75-AB053969083E}" dt="2022-10-29T08:24:36.304" v="185" actId="1076"/>
          <ac:spMkLst>
            <pc:docMk/>
            <pc:sldMk cId="2881212194" sldId="266"/>
            <ac:spMk id="46" creationId="{2ABEB824-B4F1-7B72-1F12-12797C940B02}"/>
          </ac:spMkLst>
        </pc:spChg>
        <pc:spChg chg="mod">
          <ac:chgData name="이승현" userId="ba2ba50f-118d-45f1-8572-edf4dd019973" providerId="ADAL" clId="{905B83B8-1D98-438F-BF75-AB053969083E}" dt="2022-10-29T08:24:36.304" v="185" actId="1076"/>
          <ac:spMkLst>
            <pc:docMk/>
            <pc:sldMk cId="2881212194" sldId="266"/>
            <ac:spMk id="48" creationId="{E71DEDC9-4B68-B050-ECBF-634F06094AFE}"/>
          </ac:spMkLst>
        </pc:spChg>
        <pc:spChg chg="mod">
          <ac:chgData name="이승현" userId="ba2ba50f-118d-45f1-8572-edf4dd019973" providerId="ADAL" clId="{905B83B8-1D98-438F-BF75-AB053969083E}" dt="2022-10-29T08:24:36.304" v="185" actId="1076"/>
          <ac:spMkLst>
            <pc:docMk/>
            <pc:sldMk cId="2881212194" sldId="266"/>
            <ac:spMk id="49" creationId="{D45A0F30-69D3-CD26-76D3-16D122F28779}"/>
          </ac:spMkLst>
        </pc:spChg>
        <pc:spChg chg="mod">
          <ac:chgData name="이승현" userId="ba2ba50f-118d-45f1-8572-edf4dd019973" providerId="ADAL" clId="{905B83B8-1D98-438F-BF75-AB053969083E}" dt="2022-10-29T08:24:36.304" v="185" actId="1076"/>
          <ac:spMkLst>
            <pc:docMk/>
            <pc:sldMk cId="2881212194" sldId="266"/>
            <ac:spMk id="50" creationId="{7AA4CF3F-022C-B429-ED2B-8596A2DFAAEE}"/>
          </ac:spMkLst>
        </pc:sp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4" creationId="{3BEC27C6-53DF-A097-8F8C-B39D5AC60FCA}"/>
          </ac:cxnSpMkLst>
        </pc:cxnChg>
        <pc:cxnChg chg="add mod">
          <ac:chgData name="이승현" userId="ba2ba50f-118d-45f1-8572-edf4dd019973" providerId="ADAL" clId="{905B83B8-1D98-438F-BF75-AB053969083E}" dt="2022-10-29T08:24:58.817" v="195" actId="14100"/>
          <ac:cxnSpMkLst>
            <pc:docMk/>
            <pc:sldMk cId="2881212194" sldId="266"/>
            <ac:cxnSpMk id="5" creationId="{F489C9D6-0833-DC4F-2F09-3CD11363A7A1}"/>
          </ac:cxnSpMkLst>
        </pc:cxnChg>
        <pc:cxnChg chg="add mod">
          <ac:chgData name="이승현" userId="ba2ba50f-118d-45f1-8572-edf4dd019973" providerId="ADAL" clId="{905B83B8-1D98-438F-BF75-AB053969083E}" dt="2022-10-29T08:35:40.404" v="231" actId="1076"/>
          <ac:cxnSpMkLst>
            <pc:docMk/>
            <pc:sldMk cId="2881212194" sldId="266"/>
            <ac:cxnSpMk id="10" creationId="{38213473-AAE8-3382-4CDA-16633E7EDF82}"/>
          </ac:cxnSpMkLst>
        </pc:cxnChg>
        <pc:cxnChg chg="add mod">
          <ac:chgData name="이승현" userId="ba2ba50f-118d-45f1-8572-edf4dd019973" providerId="ADAL" clId="{905B83B8-1D98-438F-BF75-AB053969083E}" dt="2022-10-29T08:35:40.404" v="231" actId="1076"/>
          <ac:cxnSpMkLst>
            <pc:docMk/>
            <pc:sldMk cId="2881212194" sldId="266"/>
            <ac:cxnSpMk id="14" creationId="{036270AA-4EC5-F120-236D-79786978A469}"/>
          </ac:cxnSpMkLst>
        </pc:cxnChg>
        <pc:cxnChg chg="add mod">
          <ac:chgData name="이승현" userId="ba2ba50f-118d-45f1-8572-edf4dd019973" providerId="ADAL" clId="{905B83B8-1D98-438F-BF75-AB053969083E}" dt="2022-10-29T08:35:40.404" v="231" actId="1076"/>
          <ac:cxnSpMkLst>
            <pc:docMk/>
            <pc:sldMk cId="2881212194" sldId="266"/>
            <ac:cxnSpMk id="15" creationId="{BE347FF4-CDD6-89B7-3AA4-F1520AA0666E}"/>
          </ac:cxnSpMkLst>
        </pc:cxn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18" creationId="{C1C7CA8F-A059-C41C-942A-2DE78A9E9896}"/>
          </ac:cxnSpMkLst>
        </pc:cxn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20" creationId="{C371E826-8D0A-ED8B-0F39-0EC3C1E900D4}"/>
          </ac:cxnSpMkLst>
        </pc:cxnChg>
        <pc:cxnChg chg="add mod">
          <ac:chgData name="이승현" userId="ba2ba50f-118d-45f1-8572-edf4dd019973" providerId="ADAL" clId="{905B83B8-1D98-438F-BF75-AB053969083E}" dt="2022-10-29T08:35:40.404" v="231" actId="1076"/>
          <ac:cxnSpMkLst>
            <pc:docMk/>
            <pc:sldMk cId="2881212194" sldId="266"/>
            <ac:cxnSpMk id="22" creationId="{ACB80729-CF62-FC60-2AD9-B493599D2FE7}"/>
          </ac:cxnSpMkLst>
        </pc:cxn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23" creationId="{01CDC87C-FBCA-C8BC-DAD2-5222564B0F4F}"/>
          </ac:cxnSpMkLst>
        </pc:cxnChg>
        <pc:cxnChg chg="del mod">
          <ac:chgData name="이승현" userId="ba2ba50f-118d-45f1-8572-edf4dd019973" providerId="ADAL" clId="{905B83B8-1D98-438F-BF75-AB053969083E}" dt="2022-10-29T08:24:32.648" v="184" actId="478"/>
          <ac:cxnSpMkLst>
            <pc:docMk/>
            <pc:sldMk cId="2881212194" sldId="266"/>
            <ac:cxnSpMk id="26" creationId="{1FA8FDCC-3F16-D223-69C7-4502BB34A284}"/>
          </ac:cxnSpMkLst>
        </pc:cxnChg>
        <pc:cxnChg chg="del mod">
          <ac:chgData name="이승현" userId="ba2ba50f-118d-45f1-8572-edf4dd019973" providerId="ADAL" clId="{905B83B8-1D98-438F-BF75-AB053969083E}" dt="2022-10-29T08:24:32.648" v="184" actId="478"/>
          <ac:cxnSpMkLst>
            <pc:docMk/>
            <pc:sldMk cId="2881212194" sldId="266"/>
            <ac:cxnSpMk id="28" creationId="{02D3A8CA-BA45-C513-B09D-E58220BE8821}"/>
          </ac:cxnSpMkLst>
        </pc:cxn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30" creationId="{DF877A12-6C01-271F-D5D2-EF624066C183}"/>
          </ac:cxnSpMkLst>
        </pc:cxnChg>
        <pc:cxnChg chg="del mod">
          <ac:chgData name="이승현" userId="ba2ba50f-118d-45f1-8572-edf4dd019973" providerId="ADAL" clId="{905B83B8-1D98-438F-BF75-AB053969083E}" dt="2022-10-29T08:24:31.537" v="183" actId="478"/>
          <ac:cxnSpMkLst>
            <pc:docMk/>
            <pc:sldMk cId="2881212194" sldId="266"/>
            <ac:cxnSpMk id="32" creationId="{AA03DC61-3759-3F4E-8AEA-E00D19932E97}"/>
          </ac:cxnSpMkLst>
        </pc:cxnChg>
        <pc:cxnChg chg="add mod">
          <ac:chgData name="이승현" userId="ba2ba50f-118d-45f1-8572-edf4dd019973" providerId="ADAL" clId="{905B83B8-1D98-438F-BF75-AB053969083E}" dt="2022-10-29T08:35:40.404" v="231" actId="1076"/>
          <ac:cxnSpMkLst>
            <pc:docMk/>
            <pc:sldMk cId="2881212194" sldId="266"/>
            <ac:cxnSpMk id="34" creationId="{169F2EF5-AC96-3B46-782F-32EAE4DB821C}"/>
          </ac:cxnSpMkLst>
        </pc:cxnChg>
        <pc:cxnChg chg="mod">
          <ac:chgData name="이승현" userId="ba2ba50f-118d-45f1-8572-edf4dd019973" providerId="ADAL" clId="{905B83B8-1D98-438F-BF75-AB053969083E}" dt="2022-10-29T08:24:36.304" v="185" actId="1076"/>
          <ac:cxnSpMkLst>
            <pc:docMk/>
            <pc:sldMk cId="2881212194" sldId="266"/>
            <ac:cxnSpMk id="47" creationId="{09F841E8-071D-8109-B922-AAA319871660}"/>
          </ac:cxnSpMkLst>
        </pc:cxnChg>
        <pc:cxnChg chg="mod">
          <ac:chgData name="이승현" userId="ba2ba50f-118d-45f1-8572-edf4dd019973" providerId="ADAL" clId="{905B83B8-1D98-438F-BF75-AB053969083E}" dt="2022-10-29T08:24:36.304" v="185" actId="1076"/>
          <ac:cxnSpMkLst>
            <pc:docMk/>
            <pc:sldMk cId="2881212194" sldId="266"/>
            <ac:cxnSpMk id="51" creationId="{AFFB8A17-38C7-CFE1-4F67-8874BAE20810}"/>
          </ac:cxnSpMkLst>
        </pc:cxnChg>
        <pc:cxnChg chg="mod">
          <ac:chgData name="이승현" userId="ba2ba50f-118d-45f1-8572-edf4dd019973" providerId="ADAL" clId="{905B83B8-1D98-438F-BF75-AB053969083E}" dt="2022-10-29T08:24:36.304" v="185" actId="1076"/>
          <ac:cxnSpMkLst>
            <pc:docMk/>
            <pc:sldMk cId="2881212194" sldId="266"/>
            <ac:cxnSpMk id="52" creationId="{FA253631-AF96-E3F4-22DB-8F6A7D0B558E}"/>
          </ac:cxnSpMkLst>
        </pc:cxnChg>
        <pc:cxnChg chg="mod">
          <ac:chgData name="이승현" userId="ba2ba50f-118d-45f1-8572-edf4dd019973" providerId="ADAL" clId="{905B83B8-1D98-438F-BF75-AB053969083E}" dt="2022-10-29T08:24:36.304" v="185" actId="1076"/>
          <ac:cxnSpMkLst>
            <pc:docMk/>
            <pc:sldMk cId="2881212194" sldId="266"/>
            <ac:cxnSpMk id="53" creationId="{24303B79-FEB3-759F-4C27-4B197A36C029}"/>
          </ac:cxnSpMkLst>
        </pc:cxnChg>
      </pc:sldChg>
      <pc:sldChg chg="modSp add mod">
        <pc:chgData name="이승현" userId="ba2ba50f-118d-45f1-8572-edf4dd019973" providerId="ADAL" clId="{905B83B8-1D98-438F-BF75-AB053969083E}" dt="2022-10-29T09:30:31.777" v="237" actId="208"/>
        <pc:sldMkLst>
          <pc:docMk/>
          <pc:sldMk cId="2948175069" sldId="267"/>
        </pc:sldMkLst>
        <pc:spChg chg="mod">
          <ac:chgData name="이승현" userId="ba2ba50f-118d-45f1-8572-edf4dd019973" providerId="ADAL" clId="{905B83B8-1D98-438F-BF75-AB053969083E}" dt="2022-10-29T09:30:31.777" v="237" actId="208"/>
          <ac:spMkLst>
            <pc:docMk/>
            <pc:sldMk cId="2948175069" sldId="267"/>
            <ac:spMk id="51" creationId="{9CEECD46-1F5D-A9FC-274F-9E74BE80954C}"/>
          </ac:spMkLst>
        </pc:spChg>
        <pc:spChg chg="mod">
          <ac:chgData name="이승현" userId="ba2ba50f-118d-45f1-8572-edf4dd019973" providerId="ADAL" clId="{905B83B8-1D98-438F-BF75-AB053969083E}" dt="2022-10-29T09:30:27.313" v="236" actId="208"/>
          <ac:spMkLst>
            <pc:docMk/>
            <pc:sldMk cId="2948175069" sldId="267"/>
            <ac:spMk id="55" creationId="{4F7E5428-9155-B233-AFC1-60F149198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5E82-A36A-570F-557F-D8DCB420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5DA81-CB61-955E-B4B1-19ABFF54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BE127-8001-ADC1-277D-C13D76F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88DFE-FAB5-806C-705A-30D75BAD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2D8DE-0202-691B-A93C-44B2A33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C588-502A-1321-60E9-885C653C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177E2-EAD8-4A48-2F31-03D79BCB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AA74B-88CB-9963-6136-2F422F50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8DA90-3756-8634-7767-C28A213D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F59CE-C01F-E862-06B4-9A1814A8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ECE9F-F47F-4B2B-0B84-44478E95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96D84-DF6A-07D1-D0FB-A3822D11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55679-A620-2764-326F-2E62BF55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28731-B858-4DA3-EB6C-BFF4BDCC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699B3-921F-E4E2-797E-49340D3B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2C7A-EC6A-0D98-A824-D8CAEB9F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3EBAE-D259-AB34-984E-EB2D4B7A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C0722-8045-E5F4-EE85-D24D7421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20ABD-57EF-1E28-6C09-FD8B3775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7661-CBE4-433B-06C6-F4E254E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CCA2B-6CA3-B927-F7D8-A064E96D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CC64A-47C0-AC05-359F-C37E97D3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ED0AC-BD5B-9B8F-DA85-4C46A732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5E9E-D17C-6177-39EB-DAA41A78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46692-DF15-BE9D-C4CA-A47075D4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70B30-4944-A8FA-7A66-61173040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B4505-547C-222D-1256-929358C59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0B4E7-04CE-D633-9FF1-D1074F58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FC356-BC13-7466-9DAB-EADCB2E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07380-98BF-9026-61E2-1289D6F6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61482-A1ED-3F71-9056-D700056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58F0-75D7-9DE9-56F0-EE279D19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F25E2-090C-DC49-8546-98E68D6D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C3F95-D5FB-0150-CDB1-35F4DE9C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B975A-819D-B995-9BC3-7D5727925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7C894F-0E72-F26E-44CE-84DB49E1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1DADA-64AF-6563-2F48-74788AA7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DD95A-BFAD-EE00-194A-9E6F90E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EB4D0E-FC32-6E7D-161D-B14B3407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F3C1-9AAF-C4C0-29AF-3F0BC49C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4B67A-9126-8167-3207-E5972833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5B261-8DA0-7AB9-8C95-FB277D68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2E4A4-4743-2FB4-22D0-CAF3F09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F42D55-0567-2762-226B-1CE44F7B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C82DA2-336A-05B5-32C3-3DE69157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826A1-8ED0-DB13-F2C9-338EF714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A804E-4AB9-12CB-2118-7FB92C9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83E1B-77D3-F1F5-D54D-79D58314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B5FAF-1562-B7EC-E644-7CBB5B10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B396F-2D13-4B38-6A08-D5EADE29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80BA1-9280-7040-9048-0705C54B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19CD-6353-AC16-6519-747F089F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0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6F74-7E9F-BDD3-1BA2-417C0C78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3712B-D411-0430-D492-0DFE1770C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E009D-3195-BAA2-B948-5921AE9F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DCDEF-F426-C19C-2DA7-29AD9393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1D935-5CAE-B559-D8AA-17DFBA03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3B50C-EFDE-9166-9F09-8E4BA531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22D32-1D94-C95D-BE6F-EA279367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77BFC-275A-B1F7-BC66-13D47750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FFB4-AAD1-C928-6516-46EA6855E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E75C-7DA6-4FC1-B66E-B4932A6176E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4946C-89A4-92B4-C1E7-A241B227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1D334-1DF3-DFAE-0E87-D1581046B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87B6-09A6-4BDA-BA20-E53DB9D7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FBF4C55-4BEB-48F9-1291-D92AAA659297}"/>
              </a:ext>
            </a:extLst>
          </p:cNvPr>
          <p:cNvSpPr/>
          <p:nvPr/>
        </p:nvSpPr>
        <p:spPr>
          <a:xfrm>
            <a:off x="2244437" y="15932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EB913F-EDB9-0806-FA7F-999A7C817E8D}"/>
              </a:ext>
            </a:extLst>
          </p:cNvPr>
          <p:cNvSpPr/>
          <p:nvPr/>
        </p:nvSpPr>
        <p:spPr>
          <a:xfrm>
            <a:off x="1122218" y="87976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B3D17F-6726-7602-FF1B-688EDA905169}"/>
              </a:ext>
            </a:extLst>
          </p:cNvPr>
          <p:cNvSpPr/>
          <p:nvPr/>
        </p:nvSpPr>
        <p:spPr>
          <a:xfrm>
            <a:off x="3394364" y="87976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718718-F250-5512-FBF0-5796E5E3B8A3}"/>
              </a:ext>
            </a:extLst>
          </p:cNvPr>
          <p:cNvSpPr/>
          <p:nvPr/>
        </p:nvSpPr>
        <p:spPr>
          <a:xfrm>
            <a:off x="263237" y="165561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545D38-3EB5-05BB-AE23-BA50E06369B2}"/>
              </a:ext>
            </a:extLst>
          </p:cNvPr>
          <p:cNvSpPr/>
          <p:nvPr/>
        </p:nvSpPr>
        <p:spPr>
          <a:xfrm>
            <a:off x="1995056" y="165561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85608E-DA9C-978D-0955-96EBCCB51794}"/>
              </a:ext>
            </a:extLst>
          </p:cNvPr>
          <p:cNvSpPr/>
          <p:nvPr/>
        </p:nvSpPr>
        <p:spPr>
          <a:xfrm>
            <a:off x="1122218" y="243147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A01972-3B55-908D-50F4-74186F5A456E}"/>
              </a:ext>
            </a:extLst>
          </p:cNvPr>
          <p:cNvSpPr/>
          <p:nvPr/>
        </p:nvSpPr>
        <p:spPr>
          <a:xfrm>
            <a:off x="2798619" y="243147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D40BCD-BFDC-7A6B-6BF8-52B64A5CA0BA}"/>
              </a:ext>
            </a:extLst>
          </p:cNvPr>
          <p:cNvSpPr/>
          <p:nvPr/>
        </p:nvSpPr>
        <p:spPr>
          <a:xfrm>
            <a:off x="4322619" y="165561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1E0E94-D072-8C84-DDB1-64D276FFF31B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512463" y="644236"/>
            <a:ext cx="960574" cy="3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2677A5-1DAB-C779-A9D5-F88CB3D1C21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473037" y="644236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2C962D-E72A-E5C1-A648-283411B027A5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53482" y="1364672"/>
            <a:ext cx="697336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1655F-C495-F3CE-0FCE-622E339EED60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350818" y="1364672"/>
            <a:ext cx="711193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3399DF-30FD-3098-A1B9-E91AED10518E}"/>
              </a:ext>
            </a:extLst>
          </p:cNvPr>
          <p:cNvCxnSpPr>
            <a:stCxn id="8" idx="4"/>
            <a:endCxn id="9" idx="7"/>
          </p:cNvCxnSpPr>
          <p:nvPr/>
        </p:nvCxnSpPr>
        <p:spPr>
          <a:xfrm flipH="1">
            <a:off x="1512463" y="2140526"/>
            <a:ext cx="711193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BDA755-15C2-5FC9-7103-DC22EBCD166D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2223656" y="2140526"/>
            <a:ext cx="641918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4E8C43-56C9-B5E7-871E-91BCB18FA09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3784609" y="1293658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919E286-8B3B-0D91-6AEA-D7B2808FD8DA}"/>
              </a:ext>
            </a:extLst>
          </p:cNvPr>
          <p:cNvSpPr/>
          <p:nvPr/>
        </p:nvSpPr>
        <p:spPr>
          <a:xfrm>
            <a:off x="263237" y="306359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3F2B80-2AD4-B713-9922-691767CCBE4A}"/>
              </a:ext>
            </a:extLst>
          </p:cNvPr>
          <p:cNvCxnSpPr>
            <a:cxnSpLocks/>
            <a:stCxn id="9" idx="4"/>
            <a:endCxn id="29" idx="7"/>
          </p:cNvCxnSpPr>
          <p:nvPr/>
        </p:nvCxnSpPr>
        <p:spPr>
          <a:xfrm flipH="1">
            <a:off x="653482" y="2916381"/>
            <a:ext cx="697336" cy="2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E2A541A-48DD-19F3-A49E-5A82628647CC}"/>
              </a:ext>
            </a:extLst>
          </p:cNvPr>
          <p:cNvSpPr/>
          <p:nvPr/>
        </p:nvSpPr>
        <p:spPr>
          <a:xfrm>
            <a:off x="8707583" y="15932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89E2941-7810-E93F-9D27-3A069705826E}"/>
              </a:ext>
            </a:extLst>
          </p:cNvPr>
          <p:cNvSpPr/>
          <p:nvPr/>
        </p:nvSpPr>
        <p:spPr>
          <a:xfrm>
            <a:off x="7585364" y="87976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F406C8-67FB-9DA2-8821-803AB99A8F68}"/>
              </a:ext>
            </a:extLst>
          </p:cNvPr>
          <p:cNvSpPr/>
          <p:nvPr/>
        </p:nvSpPr>
        <p:spPr>
          <a:xfrm>
            <a:off x="9857510" y="87976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8D2611E-A7D8-44D6-48AE-A7B4C4850078}"/>
              </a:ext>
            </a:extLst>
          </p:cNvPr>
          <p:cNvSpPr/>
          <p:nvPr/>
        </p:nvSpPr>
        <p:spPr>
          <a:xfrm>
            <a:off x="6726383" y="165561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08BD9EC-947B-091B-47B0-D9C172B2AAD6}"/>
              </a:ext>
            </a:extLst>
          </p:cNvPr>
          <p:cNvSpPr/>
          <p:nvPr/>
        </p:nvSpPr>
        <p:spPr>
          <a:xfrm>
            <a:off x="8458202" y="165561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CFAE9F-892E-3A2A-12AD-9F4D0D9038AA}"/>
              </a:ext>
            </a:extLst>
          </p:cNvPr>
          <p:cNvSpPr/>
          <p:nvPr/>
        </p:nvSpPr>
        <p:spPr>
          <a:xfrm>
            <a:off x="7585364" y="243147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A98D4E-F215-F765-E388-B39579B53103}"/>
              </a:ext>
            </a:extLst>
          </p:cNvPr>
          <p:cNvSpPr/>
          <p:nvPr/>
        </p:nvSpPr>
        <p:spPr>
          <a:xfrm>
            <a:off x="9261765" y="243147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6C84E66-836A-A9D9-FA3F-9A46EDC60EC8}"/>
              </a:ext>
            </a:extLst>
          </p:cNvPr>
          <p:cNvSpPr/>
          <p:nvPr/>
        </p:nvSpPr>
        <p:spPr>
          <a:xfrm>
            <a:off x="10785765" y="165561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CACDDA-9457-FB0B-F056-3CAAE7BCBD1B}"/>
              </a:ext>
            </a:extLst>
          </p:cNvPr>
          <p:cNvCxnSpPr>
            <a:cxnSpLocks/>
            <a:stCxn id="34" idx="4"/>
            <a:endCxn id="35" idx="7"/>
          </p:cNvCxnSpPr>
          <p:nvPr/>
        </p:nvCxnSpPr>
        <p:spPr>
          <a:xfrm flipH="1">
            <a:off x="7975609" y="644236"/>
            <a:ext cx="960574" cy="3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6355D30-C66C-50B7-F596-75D8A6B5F169}"/>
              </a:ext>
            </a:extLst>
          </p:cNvPr>
          <p:cNvCxnSpPr>
            <a:cxnSpLocks/>
            <a:stCxn id="34" idx="4"/>
            <a:endCxn id="36" idx="1"/>
          </p:cNvCxnSpPr>
          <p:nvPr/>
        </p:nvCxnSpPr>
        <p:spPr>
          <a:xfrm>
            <a:off x="8936183" y="644236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C15FBC-6E4A-6559-088E-188EFF45E94E}"/>
              </a:ext>
            </a:extLst>
          </p:cNvPr>
          <p:cNvCxnSpPr>
            <a:stCxn id="35" idx="4"/>
            <a:endCxn id="37" idx="7"/>
          </p:cNvCxnSpPr>
          <p:nvPr/>
        </p:nvCxnSpPr>
        <p:spPr>
          <a:xfrm flipH="1">
            <a:off x="7116628" y="1364672"/>
            <a:ext cx="697336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2729A60-4950-5965-F4C8-6813E25F9AFE}"/>
              </a:ext>
            </a:extLst>
          </p:cNvPr>
          <p:cNvCxnSpPr>
            <a:cxnSpLocks/>
            <a:stCxn id="35" idx="4"/>
            <a:endCxn id="38" idx="1"/>
          </p:cNvCxnSpPr>
          <p:nvPr/>
        </p:nvCxnSpPr>
        <p:spPr>
          <a:xfrm>
            <a:off x="7813964" y="1364672"/>
            <a:ext cx="711193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E7E7E3-DB6F-AA03-4808-73E6DF82A00D}"/>
              </a:ext>
            </a:extLst>
          </p:cNvPr>
          <p:cNvCxnSpPr>
            <a:stCxn id="38" idx="4"/>
            <a:endCxn id="39" idx="7"/>
          </p:cNvCxnSpPr>
          <p:nvPr/>
        </p:nvCxnSpPr>
        <p:spPr>
          <a:xfrm flipH="1">
            <a:off x="7975609" y="2140526"/>
            <a:ext cx="711193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2F3E22-FEB5-B8A9-386F-8004FF32B73A}"/>
              </a:ext>
            </a:extLst>
          </p:cNvPr>
          <p:cNvCxnSpPr>
            <a:stCxn id="38" idx="4"/>
            <a:endCxn id="40" idx="1"/>
          </p:cNvCxnSpPr>
          <p:nvPr/>
        </p:nvCxnSpPr>
        <p:spPr>
          <a:xfrm>
            <a:off x="8686802" y="2140526"/>
            <a:ext cx="641918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8954FBC-EEB9-0DBB-465B-23AC7668BD9A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10247755" y="1293658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59438CC-9564-151D-0740-5F874C985A1D}"/>
              </a:ext>
            </a:extLst>
          </p:cNvPr>
          <p:cNvSpPr/>
          <p:nvPr/>
        </p:nvSpPr>
        <p:spPr>
          <a:xfrm>
            <a:off x="6726383" y="306359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13CBB3C-A81A-B1BE-7848-6BE463A18FA5}"/>
              </a:ext>
            </a:extLst>
          </p:cNvPr>
          <p:cNvCxnSpPr>
            <a:cxnSpLocks/>
            <a:stCxn id="39" idx="4"/>
            <a:endCxn id="49" idx="7"/>
          </p:cNvCxnSpPr>
          <p:nvPr/>
        </p:nvCxnSpPr>
        <p:spPr>
          <a:xfrm flipH="1">
            <a:off x="7116628" y="2916381"/>
            <a:ext cx="697336" cy="2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9CEECD46-1F5D-A9FC-274F-9E74BE80954C}"/>
              </a:ext>
            </a:extLst>
          </p:cNvPr>
          <p:cNvSpPr/>
          <p:nvPr/>
        </p:nvSpPr>
        <p:spPr>
          <a:xfrm>
            <a:off x="2244437" y="347056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B17FEEC-ECF6-3A81-4E0C-C6519240CBA2}"/>
              </a:ext>
            </a:extLst>
          </p:cNvPr>
          <p:cNvSpPr/>
          <p:nvPr/>
        </p:nvSpPr>
        <p:spPr>
          <a:xfrm>
            <a:off x="459505" y="471053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A0279A-41AD-3FEB-9C6B-1918DA5C6ACA}"/>
              </a:ext>
            </a:extLst>
          </p:cNvPr>
          <p:cNvSpPr/>
          <p:nvPr/>
        </p:nvSpPr>
        <p:spPr>
          <a:xfrm>
            <a:off x="3394364" y="419099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A00287A-74A2-5A8D-3833-E119A8EF6851}"/>
              </a:ext>
            </a:extLst>
          </p:cNvPr>
          <p:cNvSpPr/>
          <p:nvPr/>
        </p:nvSpPr>
        <p:spPr>
          <a:xfrm>
            <a:off x="-38100" y="526472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7E5428-9155-B233-AFC1-60F149198E9B}"/>
              </a:ext>
            </a:extLst>
          </p:cNvPr>
          <p:cNvSpPr/>
          <p:nvPr/>
        </p:nvSpPr>
        <p:spPr>
          <a:xfrm>
            <a:off x="1122218" y="422563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62D3C-8940-7D2A-22F5-C72495405D73}"/>
              </a:ext>
            </a:extLst>
          </p:cNvPr>
          <p:cNvSpPr/>
          <p:nvPr/>
        </p:nvSpPr>
        <p:spPr>
          <a:xfrm>
            <a:off x="1011344" y="526472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F26176-2EA0-D56A-6357-DF276A7F4F59}"/>
              </a:ext>
            </a:extLst>
          </p:cNvPr>
          <p:cNvSpPr/>
          <p:nvPr/>
        </p:nvSpPr>
        <p:spPr>
          <a:xfrm>
            <a:off x="1761845" y="472439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F59949-E68F-4CBB-E198-7F67AE3AE7B5}"/>
              </a:ext>
            </a:extLst>
          </p:cNvPr>
          <p:cNvSpPr/>
          <p:nvPr/>
        </p:nvSpPr>
        <p:spPr>
          <a:xfrm>
            <a:off x="4322619" y="496685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12DC11A-E7A9-0ABD-2F33-8CEFD0E4E5A9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>
            <a:off x="2473037" y="3955472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7D61A2-800F-DA85-210A-B7BCB281BA6D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3784609" y="4604894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966C791-69FF-7C94-AD2E-A570606392A1}"/>
              </a:ext>
            </a:extLst>
          </p:cNvPr>
          <p:cNvSpPr/>
          <p:nvPr/>
        </p:nvSpPr>
        <p:spPr>
          <a:xfrm>
            <a:off x="464128" y="582064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74E3F09-1508-5AA1-25B3-8646BCBCC198}"/>
              </a:ext>
            </a:extLst>
          </p:cNvPr>
          <p:cNvCxnSpPr>
            <a:cxnSpLocks/>
            <a:stCxn id="51" idx="4"/>
            <a:endCxn id="55" idx="7"/>
          </p:cNvCxnSpPr>
          <p:nvPr/>
        </p:nvCxnSpPr>
        <p:spPr>
          <a:xfrm flipH="1">
            <a:off x="1512463" y="3955472"/>
            <a:ext cx="960574" cy="34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79E2D8C-79EB-9239-2067-9283808EC54A}"/>
              </a:ext>
            </a:extLst>
          </p:cNvPr>
          <p:cNvCxnSpPr>
            <a:cxnSpLocks/>
            <a:stCxn id="55" idx="4"/>
            <a:endCxn id="52" idx="7"/>
          </p:cNvCxnSpPr>
          <p:nvPr/>
        </p:nvCxnSpPr>
        <p:spPr>
          <a:xfrm flipH="1">
            <a:off x="849750" y="4710540"/>
            <a:ext cx="501068" cy="71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7847E1-7337-8EFF-3694-07A47905C015}"/>
              </a:ext>
            </a:extLst>
          </p:cNvPr>
          <p:cNvCxnSpPr>
            <a:cxnSpLocks/>
            <a:stCxn id="52" idx="4"/>
            <a:endCxn id="54" idx="7"/>
          </p:cNvCxnSpPr>
          <p:nvPr/>
        </p:nvCxnSpPr>
        <p:spPr>
          <a:xfrm flipH="1">
            <a:off x="352145" y="5195447"/>
            <a:ext cx="335960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37ABD5F-9CAA-2CF9-B99D-631936B149E0}"/>
              </a:ext>
            </a:extLst>
          </p:cNvPr>
          <p:cNvCxnSpPr>
            <a:cxnSpLocks/>
            <a:stCxn id="52" idx="4"/>
            <a:endCxn id="56" idx="1"/>
          </p:cNvCxnSpPr>
          <p:nvPr/>
        </p:nvCxnSpPr>
        <p:spPr>
          <a:xfrm>
            <a:off x="688105" y="5195447"/>
            <a:ext cx="390194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2C0AFF7-7C47-113B-29E5-ED33A629B4A6}"/>
              </a:ext>
            </a:extLst>
          </p:cNvPr>
          <p:cNvCxnSpPr>
            <a:stCxn id="56" idx="3"/>
            <a:endCxn id="66" idx="7"/>
          </p:cNvCxnSpPr>
          <p:nvPr/>
        </p:nvCxnSpPr>
        <p:spPr>
          <a:xfrm flipH="1">
            <a:off x="854373" y="5678620"/>
            <a:ext cx="223926" cy="21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BE9F17-59E8-D2CF-CA2D-76E4E418B9FF}"/>
              </a:ext>
            </a:extLst>
          </p:cNvPr>
          <p:cNvCxnSpPr>
            <a:stCxn id="55" idx="4"/>
            <a:endCxn id="57" idx="1"/>
          </p:cNvCxnSpPr>
          <p:nvPr/>
        </p:nvCxnSpPr>
        <p:spPr>
          <a:xfrm>
            <a:off x="1350818" y="4710540"/>
            <a:ext cx="477982" cy="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BF1186E5-5461-BC92-387A-4CC30F7B362F}"/>
              </a:ext>
            </a:extLst>
          </p:cNvPr>
          <p:cNvSpPr/>
          <p:nvPr/>
        </p:nvSpPr>
        <p:spPr>
          <a:xfrm>
            <a:off x="9822887" y="485082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04E076D-FFE6-F67A-EC32-33978E796707}"/>
              </a:ext>
            </a:extLst>
          </p:cNvPr>
          <p:cNvSpPr/>
          <p:nvPr/>
        </p:nvSpPr>
        <p:spPr>
          <a:xfrm>
            <a:off x="8042564" y="489326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C7C4F84-C469-02C3-CCDE-96CC46A05253}"/>
              </a:ext>
            </a:extLst>
          </p:cNvPr>
          <p:cNvSpPr/>
          <p:nvPr/>
        </p:nvSpPr>
        <p:spPr>
          <a:xfrm>
            <a:off x="10336624" y="542058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2DE384A-C59F-48B7-B6EC-CBFC439A0D82}"/>
              </a:ext>
            </a:extLst>
          </p:cNvPr>
          <p:cNvSpPr/>
          <p:nvPr/>
        </p:nvSpPr>
        <p:spPr>
          <a:xfrm>
            <a:off x="7544959" y="544744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E5DECF2-0A89-B22B-6714-1B2E425FE7F8}"/>
              </a:ext>
            </a:extLst>
          </p:cNvPr>
          <p:cNvSpPr/>
          <p:nvPr/>
        </p:nvSpPr>
        <p:spPr>
          <a:xfrm>
            <a:off x="9033165" y="401955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EEF9B39-0E8B-0BC7-7B90-09EDBF7E9DDB}"/>
              </a:ext>
            </a:extLst>
          </p:cNvPr>
          <p:cNvSpPr/>
          <p:nvPr/>
        </p:nvSpPr>
        <p:spPr>
          <a:xfrm>
            <a:off x="8594403" y="544744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98EA5A4-1167-327B-8CDD-6F3C95C56F8A}"/>
              </a:ext>
            </a:extLst>
          </p:cNvPr>
          <p:cNvSpPr/>
          <p:nvPr/>
        </p:nvSpPr>
        <p:spPr>
          <a:xfrm>
            <a:off x="9365687" y="550544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CD33B26-A1E8-BB85-6936-5F42A48EA517}"/>
              </a:ext>
            </a:extLst>
          </p:cNvPr>
          <p:cNvSpPr/>
          <p:nvPr/>
        </p:nvSpPr>
        <p:spPr>
          <a:xfrm>
            <a:off x="10852720" y="599035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E27FCC-9931-2C0E-01FB-AD3795C4C758}"/>
              </a:ext>
            </a:extLst>
          </p:cNvPr>
          <p:cNvCxnSpPr>
            <a:cxnSpLocks/>
            <a:stCxn id="96" idx="4"/>
            <a:endCxn id="98" idx="1"/>
          </p:cNvCxnSpPr>
          <p:nvPr/>
        </p:nvCxnSpPr>
        <p:spPr>
          <a:xfrm>
            <a:off x="10051487" y="5335737"/>
            <a:ext cx="352092" cy="155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76E974D-740A-5FFB-777D-950E8A19DA66}"/>
              </a:ext>
            </a:extLst>
          </p:cNvPr>
          <p:cNvCxnSpPr>
            <a:cxnSpLocks/>
            <a:stCxn id="98" idx="5"/>
            <a:endCxn id="103" idx="0"/>
          </p:cNvCxnSpPr>
          <p:nvPr/>
        </p:nvCxnSpPr>
        <p:spPr>
          <a:xfrm>
            <a:off x="10726869" y="5834485"/>
            <a:ext cx="354451" cy="155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9E52872E-3CA1-1534-C75D-03AD62C1C0C0}"/>
              </a:ext>
            </a:extLst>
          </p:cNvPr>
          <p:cNvSpPr/>
          <p:nvPr/>
        </p:nvSpPr>
        <p:spPr>
          <a:xfrm>
            <a:off x="8047187" y="600337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2125647-EBDF-F496-9B45-946DC0824F97}"/>
              </a:ext>
            </a:extLst>
          </p:cNvPr>
          <p:cNvCxnSpPr>
            <a:cxnSpLocks/>
            <a:stCxn id="100" idx="4"/>
            <a:endCxn id="97" idx="7"/>
          </p:cNvCxnSpPr>
          <p:nvPr/>
        </p:nvCxnSpPr>
        <p:spPr>
          <a:xfrm flipH="1">
            <a:off x="8432809" y="4504465"/>
            <a:ext cx="828956" cy="459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9B7999-8AEE-89C9-534C-7CFC75F46869}"/>
              </a:ext>
            </a:extLst>
          </p:cNvPr>
          <p:cNvCxnSpPr>
            <a:cxnSpLocks/>
            <a:stCxn id="97" idx="4"/>
            <a:endCxn id="99" idx="7"/>
          </p:cNvCxnSpPr>
          <p:nvPr/>
        </p:nvCxnSpPr>
        <p:spPr>
          <a:xfrm flipH="1">
            <a:off x="7935204" y="5378171"/>
            <a:ext cx="335960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CCFAE0D-A70A-90FA-CCF4-5AAC7797B6EE}"/>
              </a:ext>
            </a:extLst>
          </p:cNvPr>
          <p:cNvCxnSpPr>
            <a:cxnSpLocks/>
            <a:stCxn id="97" idx="4"/>
            <a:endCxn id="101" idx="1"/>
          </p:cNvCxnSpPr>
          <p:nvPr/>
        </p:nvCxnSpPr>
        <p:spPr>
          <a:xfrm>
            <a:off x="8271164" y="5378171"/>
            <a:ext cx="390194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C59852D-1386-7C76-3CE0-E1C434FDDEA7}"/>
              </a:ext>
            </a:extLst>
          </p:cNvPr>
          <p:cNvCxnSpPr>
            <a:stCxn id="101" idx="3"/>
            <a:endCxn id="106" idx="7"/>
          </p:cNvCxnSpPr>
          <p:nvPr/>
        </p:nvCxnSpPr>
        <p:spPr>
          <a:xfrm flipH="1">
            <a:off x="8437432" y="5861344"/>
            <a:ext cx="223926" cy="21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014BBF5-B5B5-8394-D31C-458ECC4D35FF}"/>
              </a:ext>
            </a:extLst>
          </p:cNvPr>
          <p:cNvCxnSpPr>
            <a:cxnSpLocks/>
            <a:stCxn id="100" idx="4"/>
            <a:endCxn id="96" idx="0"/>
          </p:cNvCxnSpPr>
          <p:nvPr/>
        </p:nvCxnSpPr>
        <p:spPr>
          <a:xfrm>
            <a:off x="9261765" y="4504465"/>
            <a:ext cx="789722" cy="34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B8AFA10-8AE3-E9D2-FD4A-69E037B83FFE}"/>
              </a:ext>
            </a:extLst>
          </p:cNvPr>
          <p:cNvCxnSpPr>
            <a:cxnSpLocks/>
            <a:stCxn id="96" idx="4"/>
            <a:endCxn id="102" idx="0"/>
          </p:cNvCxnSpPr>
          <p:nvPr/>
        </p:nvCxnSpPr>
        <p:spPr>
          <a:xfrm flipH="1">
            <a:off x="9594287" y="5335737"/>
            <a:ext cx="457200" cy="169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3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687D91E-0546-5073-34F0-BCD0D07F6FBC}"/>
              </a:ext>
            </a:extLst>
          </p:cNvPr>
          <p:cNvSpPr/>
          <p:nvPr/>
        </p:nvSpPr>
        <p:spPr>
          <a:xfrm>
            <a:off x="6748977" y="144311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34BC75-7032-D3C3-E8C3-272054C8DF44}"/>
              </a:ext>
            </a:extLst>
          </p:cNvPr>
          <p:cNvSpPr/>
          <p:nvPr/>
        </p:nvSpPr>
        <p:spPr>
          <a:xfrm>
            <a:off x="5867400" y="74207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E37D58-31B1-E73F-EC75-0AA908B00DEA}"/>
              </a:ext>
            </a:extLst>
          </p:cNvPr>
          <p:cNvCxnSpPr>
            <a:cxnSpLocks/>
            <a:stCxn id="8" idx="1"/>
            <a:endCxn id="9" idx="4"/>
          </p:cNvCxnSpPr>
          <p:nvPr/>
        </p:nvCxnSpPr>
        <p:spPr>
          <a:xfrm flipH="1" flipV="1">
            <a:off x="6096000" y="1226980"/>
            <a:ext cx="719932" cy="28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9C844A4-A781-53B9-CC45-83E533DEA70F}"/>
              </a:ext>
            </a:extLst>
          </p:cNvPr>
          <p:cNvSpPr/>
          <p:nvPr/>
        </p:nvSpPr>
        <p:spPr>
          <a:xfrm>
            <a:off x="5035061" y="144311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042F5F-5DC5-E0C7-734B-3EA780C311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263661" y="1226980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25FA5B7-04A1-9494-8355-4A7BD87BC333}"/>
              </a:ext>
            </a:extLst>
          </p:cNvPr>
          <p:cNvSpPr/>
          <p:nvPr/>
        </p:nvSpPr>
        <p:spPr>
          <a:xfrm>
            <a:off x="4132384" y="217228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980558-A4CF-AA50-CE94-75B256E53436}"/>
              </a:ext>
            </a:extLst>
          </p:cNvPr>
          <p:cNvCxnSpPr>
            <a:cxnSpLocks/>
            <a:stCxn id="11" idx="4"/>
            <a:endCxn id="6" idx="7"/>
          </p:cNvCxnSpPr>
          <p:nvPr/>
        </p:nvCxnSpPr>
        <p:spPr>
          <a:xfrm flipH="1">
            <a:off x="4522629" y="1928020"/>
            <a:ext cx="741032" cy="31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99BC5E9-5BF8-2074-7780-DE509CD57533}"/>
              </a:ext>
            </a:extLst>
          </p:cNvPr>
          <p:cNvSpPr/>
          <p:nvPr/>
        </p:nvSpPr>
        <p:spPr>
          <a:xfrm>
            <a:off x="6753666" y="500273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817891-0BA7-0BC4-653C-C337EBADD48E}"/>
              </a:ext>
            </a:extLst>
          </p:cNvPr>
          <p:cNvSpPr/>
          <p:nvPr/>
        </p:nvSpPr>
        <p:spPr>
          <a:xfrm>
            <a:off x="5872089" y="430169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C7CA8F-A059-C41C-942A-2DE78A9E9896}"/>
              </a:ext>
            </a:extLst>
          </p:cNvPr>
          <p:cNvCxnSpPr>
            <a:cxnSpLocks/>
            <a:stCxn id="16" idx="1"/>
            <a:endCxn id="17" idx="4"/>
          </p:cNvCxnSpPr>
          <p:nvPr/>
        </p:nvCxnSpPr>
        <p:spPr>
          <a:xfrm flipH="1" flipV="1">
            <a:off x="6100689" y="4786606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37D2765-0BAB-DBC5-4C2C-8CFE6491130D}"/>
              </a:ext>
            </a:extLst>
          </p:cNvPr>
          <p:cNvSpPr/>
          <p:nvPr/>
        </p:nvSpPr>
        <p:spPr>
          <a:xfrm>
            <a:off x="5039750" y="500273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71E826-8D0A-ED8B-0F39-0EC3C1E900D4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5268350" y="4786606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15A8368-EF8C-F58B-4207-DA403BE6A037}"/>
              </a:ext>
            </a:extLst>
          </p:cNvPr>
          <p:cNvSpPr/>
          <p:nvPr/>
        </p:nvSpPr>
        <p:spPr>
          <a:xfrm>
            <a:off x="4137073" y="573191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39D64A-ADAE-1CFD-A847-EA1FA3F07BA2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4527318" y="5487646"/>
            <a:ext cx="741032" cy="31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967BBAA-5AFC-5071-B772-5678A2F56C26}"/>
              </a:ext>
            </a:extLst>
          </p:cNvPr>
          <p:cNvSpPr/>
          <p:nvPr/>
        </p:nvSpPr>
        <p:spPr>
          <a:xfrm>
            <a:off x="5872089" y="2783948"/>
            <a:ext cx="457200" cy="986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B99BC5E9-5BF8-2074-7780-DE509CD57533}"/>
              </a:ext>
            </a:extLst>
          </p:cNvPr>
          <p:cNvSpPr/>
          <p:nvPr/>
        </p:nvSpPr>
        <p:spPr>
          <a:xfrm>
            <a:off x="4473528" y="476522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817891-0BA7-0BC4-653C-C337EBADD48E}"/>
              </a:ext>
            </a:extLst>
          </p:cNvPr>
          <p:cNvSpPr/>
          <p:nvPr/>
        </p:nvSpPr>
        <p:spPr>
          <a:xfrm>
            <a:off x="3591951" y="406418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C7CA8F-A059-C41C-942A-2DE78A9E9896}"/>
              </a:ext>
            </a:extLst>
          </p:cNvPr>
          <p:cNvCxnSpPr>
            <a:cxnSpLocks/>
            <a:stCxn id="16" idx="1"/>
            <a:endCxn id="17" idx="4"/>
          </p:cNvCxnSpPr>
          <p:nvPr/>
        </p:nvCxnSpPr>
        <p:spPr>
          <a:xfrm flipH="1" flipV="1">
            <a:off x="3820551" y="4549097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37D2765-0BAB-DBC5-4C2C-8CFE6491130D}"/>
              </a:ext>
            </a:extLst>
          </p:cNvPr>
          <p:cNvSpPr/>
          <p:nvPr/>
        </p:nvSpPr>
        <p:spPr>
          <a:xfrm>
            <a:off x="2759612" y="476522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71E826-8D0A-ED8B-0F39-0EC3C1E900D4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2988212" y="4549097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15A8368-EF8C-F58B-4207-DA403BE6A037}"/>
              </a:ext>
            </a:extLst>
          </p:cNvPr>
          <p:cNvSpPr/>
          <p:nvPr/>
        </p:nvSpPr>
        <p:spPr>
          <a:xfrm>
            <a:off x="1336430" y="603952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0C8F5CA-BEB5-D563-C461-CD230EA008C6}"/>
              </a:ext>
            </a:extLst>
          </p:cNvPr>
          <p:cNvSpPr/>
          <p:nvPr/>
        </p:nvSpPr>
        <p:spPr>
          <a:xfrm>
            <a:off x="2012852" y="536715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EC27C6-53DF-A097-8F8C-B39D5AC60FCA}"/>
              </a:ext>
            </a:extLst>
          </p:cNvPr>
          <p:cNvCxnSpPr>
            <a:cxnSpLocks/>
            <a:stCxn id="2" idx="7"/>
            <a:endCxn id="19" idx="3"/>
          </p:cNvCxnSpPr>
          <p:nvPr/>
        </p:nvCxnSpPr>
        <p:spPr>
          <a:xfrm flipV="1">
            <a:off x="2403097" y="5179124"/>
            <a:ext cx="423470" cy="25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CDC87C-FBCA-C8BC-DAD2-5222564B0F4F}"/>
              </a:ext>
            </a:extLst>
          </p:cNvPr>
          <p:cNvCxnSpPr>
            <a:cxnSpLocks/>
            <a:stCxn id="2" idx="3"/>
            <a:endCxn id="21" idx="7"/>
          </p:cNvCxnSpPr>
          <p:nvPr/>
        </p:nvCxnSpPr>
        <p:spPr>
          <a:xfrm flipH="1">
            <a:off x="1726675" y="5781052"/>
            <a:ext cx="353132" cy="32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6D0D498-B140-BF3C-5A4A-7FE8260925C2}"/>
              </a:ext>
            </a:extLst>
          </p:cNvPr>
          <p:cNvSpPr/>
          <p:nvPr/>
        </p:nvSpPr>
        <p:spPr>
          <a:xfrm>
            <a:off x="6911928" y="112411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B411D8-EFFF-BD1E-9EAF-2865ADC1A054}"/>
              </a:ext>
            </a:extLst>
          </p:cNvPr>
          <p:cNvSpPr/>
          <p:nvPr/>
        </p:nvSpPr>
        <p:spPr>
          <a:xfrm>
            <a:off x="6030351" y="42307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A8FDCC-3F16-D223-69C7-4502BB34A284}"/>
              </a:ext>
            </a:extLst>
          </p:cNvPr>
          <p:cNvCxnSpPr>
            <a:cxnSpLocks/>
            <a:stCxn id="24" idx="1"/>
            <a:endCxn id="25" idx="4"/>
          </p:cNvCxnSpPr>
          <p:nvPr/>
        </p:nvCxnSpPr>
        <p:spPr>
          <a:xfrm flipH="1" flipV="1">
            <a:off x="6258951" y="907987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4795A93-93D5-0A04-E118-69FB2C467680}"/>
              </a:ext>
            </a:extLst>
          </p:cNvPr>
          <p:cNvSpPr/>
          <p:nvPr/>
        </p:nvSpPr>
        <p:spPr>
          <a:xfrm>
            <a:off x="5198012" y="112411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D3A8CA-BA45-C513-B09D-E58220BE882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5426612" y="907987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C7D8686-CAFF-F7D9-D5D9-31E5FC1FE5FB}"/>
              </a:ext>
            </a:extLst>
          </p:cNvPr>
          <p:cNvSpPr/>
          <p:nvPr/>
        </p:nvSpPr>
        <p:spPr>
          <a:xfrm>
            <a:off x="4295335" y="185329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877A12-6C01-271F-D5D2-EF624066C183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4685580" y="1609027"/>
            <a:ext cx="741032" cy="31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580572B-AF1C-8083-3B52-ACADDBE9464E}"/>
              </a:ext>
            </a:extLst>
          </p:cNvPr>
          <p:cNvSpPr/>
          <p:nvPr/>
        </p:nvSpPr>
        <p:spPr>
          <a:xfrm>
            <a:off x="5198012" y="230890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03DC61-3759-3F4E-8AEA-E00D19932E97}"/>
              </a:ext>
            </a:extLst>
          </p:cNvPr>
          <p:cNvCxnSpPr>
            <a:cxnSpLocks/>
            <a:stCxn id="31" idx="2"/>
            <a:endCxn id="29" idx="4"/>
          </p:cNvCxnSpPr>
          <p:nvPr/>
        </p:nvCxnSpPr>
        <p:spPr>
          <a:xfrm flipH="1" flipV="1">
            <a:off x="4523935" y="2338203"/>
            <a:ext cx="674077" cy="21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2989728-1A40-B687-817F-B0D2A1D75C89}"/>
              </a:ext>
            </a:extLst>
          </p:cNvPr>
          <p:cNvSpPr/>
          <p:nvPr/>
        </p:nvSpPr>
        <p:spPr>
          <a:xfrm>
            <a:off x="10603525" y="476522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BEB824-B4F1-7B72-1F12-12797C940B02}"/>
              </a:ext>
            </a:extLst>
          </p:cNvPr>
          <p:cNvSpPr/>
          <p:nvPr/>
        </p:nvSpPr>
        <p:spPr>
          <a:xfrm>
            <a:off x="9721948" y="406418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F841E8-071D-8109-B922-AAA319871660}"/>
              </a:ext>
            </a:extLst>
          </p:cNvPr>
          <p:cNvCxnSpPr>
            <a:cxnSpLocks/>
            <a:stCxn id="45" idx="1"/>
            <a:endCxn id="46" idx="4"/>
          </p:cNvCxnSpPr>
          <p:nvPr/>
        </p:nvCxnSpPr>
        <p:spPr>
          <a:xfrm flipH="1" flipV="1">
            <a:off x="9950548" y="4549097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71DEDC9-4B68-B050-ECBF-634F06094AFE}"/>
              </a:ext>
            </a:extLst>
          </p:cNvPr>
          <p:cNvSpPr/>
          <p:nvPr/>
        </p:nvSpPr>
        <p:spPr>
          <a:xfrm>
            <a:off x="9374359" y="546983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45A0F30-69D3-CD26-76D3-16D122F28779}"/>
              </a:ext>
            </a:extLst>
          </p:cNvPr>
          <p:cNvSpPr/>
          <p:nvPr/>
        </p:nvSpPr>
        <p:spPr>
          <a:xfrm>
            <a:off x="8030894" y="546392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AA4CF3F-022C-B429-ED2B-8596A2DFAAEE}"/>
              </a:ext>
            </a:extLst>
          </p:cNvPr>
          <p:cNvSpPr/>
          <p:nvPr/>
        </p:nvSpPr>
        <p:spPr>
          <a:xfrm>
            <a:off x="8707316" y="479155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FB8A17-38C7-CFE1-4F67-8874BAE20810}"/>
              </a:ext>
            </a:extLst>
          </p:cNvPr>
          <p:cNvCxnSpPr>
            <a:cxnSpLocks/>
            <a:stCxn id="50" idx="4"/>
            <a:endCxn id="48" idx="1"/>
          </p:cNvCxnSpPr>
          <p:nvPr/>
        </p:nvCxnSpPr>
        <p:spPr>
          <a:xfrm>
            <a:off x="8935916" y="5276460"/>
            <a:ext cx="505398" cy="26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A253631-AF96-E3F4-22DB-8F6A7D0B558E}"/>
              </a:ext>
            </a:extLst>
          </p:cNvPr>
          <p:cNvCxnSpPr>
            <a:cxnSpLocks/>
            <a:stCxn id="50" idx="4"/>
            <a:endCxn id="49" idx="7"/>
          </p:cNvCxnSpPr>
          <p:nvPr/>
        </p:nvCxnSpPr>
        <p:spPr>
          <a:xfrm flipH="1">
            <a:off x="8421139" y="5276460"/>
            <a:ext cx="514777" cy="25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303B79-FEB3-759F-4C27-4B197A36C029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8935916" y="4549097"/>
            <a:ext cx="1014632" cy="24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2A86EDEC-E919-90AE-F0C8-F07C39A24FDF}"/>
              </a:ext>
            </a:extLst>
          </p:cNvPr>
          <p:cNvSpPr/>
          <p:nvPr/>
        </p:nvSpPr>
        <p:spPr>
          <a:xfrm rot="2759389">
            <a:off x="4363289" y="2979146"/>
            <a:ext cx="457200" cy="986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E124DF03-E1BB-1C3C-EB1D-FC6DAFE7E6F3}"/>
              </a:ext>
            </a:extLst>
          </p:cNvPr>
          <p:cNvSpPr/>
          <p:nvPr/>
        </p:nvSpPr>
        <p:spPr>
          <a:xfrm rot="16200000">
            <a:off x="6296976" y="4873987"/>
            <a:ext cx="457200" cy="986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F2989728-1A40-B687-817F-B0D2A1D75C89}"/>
              </a:ext>
            </a:extLst>
          </p:cNvPr>
          <p:cNvSpPr/>
          <p:nvPr/>
        </p:nvSpPr>
        <p:spPr>
          <a:xfrm>
            <a:off x="6977577" y="97557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BEB824-B4F1-7B72-1F12-12797C940B02}"/>
              </a:ext>
            </a:extLst>
          </p:cNvPr>
          <p:cNvSpPr/>
          <p:nvPr/>
        </p:nvSpPr>
        <p:spPr>
          <a:xfrm>
            <a:off x="6096000" y="27453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F841E8-071D-8109-B922-AAA319871660}"/>
              </a:ext>
            </a:extLst>
          </p:cNvPr>
          <p:cNvCxnSpPr>
            <a:cxnSpLocks/>
            <a:stCxn id="45" idx="1"/>
            <a:endCxn id="46" idx="4"/>
          </p:cNvCxnSpPr>
          <p:nvPr/>
        </p:nvCxnSpPr>
        <p:spPr>
          <a:xfrm flipH="1" flipV="1">
            <a:off x="6324600" y="759443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71DEDC9-4B68-B050-ECBF-634F06094AFE}"/>
              </a:ext>
            </a:extLst>
          </p:cNvPr>
          <p:cNvSpPr/>
          <p:nvPr/>
        </p:nvSpPr>
        <p:spPr>
          <a:xfrm>
            <a:off x="5748411" y="168018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45A0F30-69D3-CD26-76D3-16D122F28779}"/>
              </a:ext>
            </a:extLst>
          </p:cNvPr>
          <p:cNvSpPr/>
          <p:nvPr/>
        </p:nvSpPr>
        <p:spPr>
          <a:xfrm>
            <a:off x="4404946" y="167426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AA4CF3F-022C-B429-ED2B-8596A2DFAAEE}"/>
              </a:ext>
            </a:extLst>
          </p:cNvPr>
          <p:cNvSpPr/>
          <p:nvPr/>
        </p:nvSpPr>
        <p:spPr>
          <a:xfrm>
            <a:off x="5081368" y="100189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FB8A17-38C7-CFE1-4F67-8874BAE20810}"/>
              </a:ext>
            </a:extLst>
          </p:cNvPr>
          <p:cNvCxnSpPr>
            <a:cxnSpLocks/>
            <a:stCxn id="50" idx="4"/>
            <a:endCxn id="48" idx="1"/>
          </p:cNvCxnSpPr>
          <p:nvPr/>
        </p:nvCxnSpPr>
        <p:spPr>
          <a:xfrm>
            <a:off x="5309968" y="1486806"/>
            <a:ext cx="505398" cy="26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A253631-AF96-E3F4-22DB-8F6A7D0B558E}"/>
              </a:ext>
            </a:extLst>
          </p:cNvPr>
          <p:cNvCxnSpPr>
            <a:cxnSpLocks/>
            <a:stCxn id="50" idx="4"/>
            <a:endCxn id="49" idx="7"/>
          </p:cNvCxnSpPr>
          <p:nvPr/>
        </p:nvCxnSpPr>
        <p:spPr>
          <a:xfrm flipH="1">
            <a:off x="4795191" y="1486806"/>
            <a:ext cx="514777" cy="25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303B79-FEB3-759F-4C27-4B197A36C029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5309968" y="759443"/>
            <a:ext cx="1014632" cy="24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94B7FF91-A60B-CB81-C435-A931AAE60CE7}"/>
              </a:ext>
            </a:extLst>
          </p:cNvPr>
          <p:cNvSpPr/>
          <p:nvPr/>
        </p:nvSpPr>
        <p:spPr>
          <a:xfrm>
            <a:off x="3685149" y="238937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89C9D6-0833-DC4F-2F09-3CD11363A7A1}"/>
              </a:ext>
            </a:extLst>
          </p:cNvPr>
          <p:cNvCxnSpPr>
            <a:cxnSpLocks/>
            <a:stCxn id="49" idx="3"/>
            <a:endCxn id="3" idx="7"/>
          </p:cNvCxnSpPr>
          <p:nvPr/>
        </p:nvCxnSpPr>
        <p:spPr>
          <a:xfrm flipH="1">
            <a:off x="4075394" y="2088165"/>
            <a:ext cx="396507" cy="37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E12D86A-98FF-ABFB-5E34-3377C63A21C8}"/>
              </a:ext>
            </a:extLst>
          </p:cNvPr>
          <p:cNvSpPr/>
          <p:nvPr/>
        </p:nvSpPr>
        <p:spPr>
          <a:xfrm>
            <a:off x="7206177" y="461374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737705-A29C-CFDB-E182-8F20820780F3}"/>
              </a:ext>
            </a:extLst>
          </p:cNvPr>
          <p:cNvSpPr/>
          <p:nvPr/>
        </p:nvSpPr>
        <p:spPr>
          <a:xfrm>
            <a:off x="6324600" y="391270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213473-AAE8-3382-4CDA-16633E7EDF82}"/>
              </a:ext>
            </a:extLst>
          </p:cNvPr>
          <p:cNvCxnSpPr>
            <a:cxnSpLocks/>
            <a:stCxn id="8" idx="1"/>
            <a:endCxn id="9" idx="4"/>
          </p:cNvCxnSpPr>
          <p:nvPr/>
        </p:nvCxnSpPr>
        <p:spPr>
          <a:xfrm flipH="1" flipV="1">
            <a:off x="6553200" y="4397611"/>
            <a:ext cx="719932" cy="28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0DE150B-914F-B3EC-98B3-801AC2BCCA90}"/>
              </a:ext>
            </a:extLst>
          </p:cNvPr>
          <p:cNvSpPr/>
          <p:nvPr/>
        </p:nvSpPr>
        <p:spPr>
          <a:xfrm>
            <a:off x="5977011" y="531835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7E9A5F-EE37-7EC2-3EEC-8AE9013F8C3A}"/>
              </a:ext>
            </a:extLst>
          </p:cNvPr>
          <p:cNvSpPr/>
          <p:nvPr/>
        </p:nvSpPr>
        <p:spPr>
          <a:xfrm>
            <a:off x="4633546" y="531243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334B0F-BE52-B08E-69E0-F8637908FC65}"/>
              </a:ext>
            </a:extLst>
          </p:cNvPr>
          <p:cNvSpPr/>
          <p:nvPr/>
        </p:nvSpPr>
        <p:spPr>
          <a:xfrm>
            <a:off x="5309968" y="464006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6270AA-4EC5-F120-236D-79786978A469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>
            <a:off x="5538568" y="5124974"/>
            <a:ext cx="505398" cy="26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347FF4-CDD6-89B7-3AA4-F1520AA0666E}"/>
              </a:ext>
            </a:extLst>
          </p:cNvPr>
          <p:cNvCxnSpPr>
            <a:cxnSpLocks/>
            <a:stCxn id="13" idx="4"/>
            <a:endCxn id="12" idx="7"/>
          </p:cNvCxnSpPr>
          <p:nvPr/>
        </p:nvCxnSpPr>
        <p:spPr>
          <a:xfrm flipH="1">
            <a:off x="5023791" y="5124974"/>
            <a:ext cx="514777" cy="25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CB80729-CF62-FC60-2AD9-B493599D2FE7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538568" y="4397611"/>
            <a:ext cx="1014632" cy="24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685A274-4492-5E47-A91A-7FFFC2A0724D}"/>
              </a:ext>
            </a:extLst>
          </p:cNvPr>
          <p:cNvSpPr/>
          <p:nvPr/>
        </p:nvSpPr>
        <p:spPr>
          <a:xfrm>
            <a:off x="3913749" y="602754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69F2EF5-AC96-3B46-782F-32EAE4DB821C}"/>
              </a:ext>
            </a:extLst>
          </p:cNvPr>
          <p:cNvCxnSpPr>
            <a:cxnSpLocks/>
            <a:stCxn id="12" idx="3"/>
            <a:endCxn id="33" idx="7"/>
          </p:cNvCxnSpPr>
          <p:nvPr/>
        </p:nvCxnSpPr>
        <p:spPr>
          <a:xfrm flipH="1">
            <a:off x="4303994" y="5726333"/>
            <a:ext cx="396507" cy="37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B4AC0AEB-2AA5-23E8-F591-7D080B53BF4B}"/>
              </a:ext>
            </a:extLst>
          </p:cNvPr>
          <p:cNvSpPr/>
          <p:nvPr/>
        </p:nvSpPr>
        <p:spPr>
          <a:xfrm>
            <a:off x="6143478" y="2639221"/>
            <a:ext cx="457200" cy="986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FBF4C55-4BEB-48F9-1291-D92AAA659297}"/>
              </a:ext>
            </a:extLst>
          </p:cNvPr>
          <p:cNvSpPr/>
          <p:nvPr/>
        </p:nvSpPr>
        <p:spPr>
          <a:xfrm>
            <a:off x="6096000" y="118626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EB913F-EDB9-0806-FA7F-999A7C817E8D}"/>
              </a:ext>
            </a:extLst>
          </p:cNvPr>
          <p:cNvSpPr/>
          <p:nvPr/>
        </p:nvSpPr>
        <p:spPr>
          <a:xfrm>
            <a:off x="4973781" y="190670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B3D17F-6726-7602-FF1B-688EDA905169}"/>
              </a:ext>
            </a:extLst>
          </p:cNvPr>
          <p:cNvSpPr/>
          <p:nvPr/>
        </p:nvSpPr>
        <p:spPr>
          <a:xfrm>
            <a:off x="7245927" y="190670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718718-F250-5512-FBF0-5796E5E3B8A3}"/>
              </a:ext>
            </a:extLst>
          </p:cNvPr>
          <p:cNvSpPr/>
          <p:nvPr/>
        </p:nvSpPr>
        <p:spPr>
          <a:xfrm>
            <a:off x="4114800" y="268255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545D38-3EB5-05BB-AE23-BA50E06369B2}"/>
              </a:ext>
            </a:extLst>
          </p:cNvPr>
          <p:cNvSpPr/>
          <p:nvPr/>
        </p:nvSpPr>
        <p:spPr>
          <a:xfrm>
            <a:off x="5846619" y="268255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85608E-DA9C-978D-0955-96EBCCB51794}"/>
              </a:ext>
            </a:extLst>
          </p:cNvPr>
          <p:cNvSpPr/>
          <p:nvPr/>
        </p:nvSpPr>
        <p:spPr>
          <a:xfrm>
            <a:off x="4973781" y="345841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A01972-3B55-908D-50F4-74186F5A456E}"/>
              </a:ext>
            </a:extLst>
          </p:cNvPr>
          <p:cNvSpPr/>
          <p:nvPr/>
        </p:nvSpPr>
        <p:spPr>
          <a:xfrm>
            <a:off x="6650182" y="345841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D40BCD-BFDC-7A6B-6BF8-52B64A5CA0BA}"/>
              </a:ext>
            </a:extLst>
          </p:cNvPr>
          <p:cNvSpPr/>
          <p:nvPr/>
        </p:nvSpPr>
        <p:spPr>
          <a:xfrm>
            <a:off x="8174182" y="268255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1E0E94-D072-8C84-DDB1-64D276FFF31B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5364026" y="1671177"/>
            <a:ext cx="960574" cy="3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2677A5-1DAB-C779-A9D5-F88CB3D1C21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324600" y="1671177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2C962D-E72A-E5C1-A648-283411B027A5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4505045" y="2391613"/>
            <a:ext cx="697336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1655F-C495-F3CE-0FCE-622E339EED60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5202381" y="2391613"/>
            <a:ext cx="711193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3399DF-30FD-3098-A1B9-E91AED10518E}"/>
              </a:ext>
            </a:extLst>
          </p:cNvPr>
          <p:cNvCxnSpPr>
            <a:stCxn id="8" idx="4"/>
            <a:endCxn id="9" idx="7"/>
          </p:cNvCxnSpPr>
          <p:nvPr/>
        </p:nvCxnSpPr>
        <p:spPr>
          <a:xfrm flipH="1">
            <a:off x="5364026" y="3167467"/>
            <a:ext cx="711193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BDA755-15C2-5FC9-7103-DC22EBCD166D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6075219" y="3167467"/>
            <a:ext cx="641918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4E8C43-56C9-B5E7-871E-91BCB18FA09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7636172" y="2320599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919E286-8B3B-0D91-6AEA-D7B2808FD8DA}"/>
              </a:ext>
            </a:extLst>
          </p:cNvPr>
          <p:cNvSpPr/>
          <p:nvPr/>
        </p:nvSpPr>
        <p:spPr>
          <a:xfrm>
            <a:off x="4114800" y="409053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3F2B80-2AD4-B713-9922-691767CCBE4A}"/>
              </a:ext>
            </a:extLst>
          </p:cNvPr>
          <p:cNvCxnSpPr>
            <a:cxnSpLocks/>
            <a:stCxn id="9" idx="4"/>
            <a:endCxn id="29" idx="7"/>
          </p:cNvCxnSpPr>
          <p:nvPr/>
        </p:nvCxnSpPr>
        <p:spPr>
          <a:xfrm flipH="1">
            <a:off x="4505045" y="3943322"/>
            <a:ext cx="697336" cy="2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6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7E2A541A-48DD-19F3-A49E-5A82628647CC}"/>
              </a:ext>
            </a:extLst>
          </p:cNvPr>
          <p:cNvSpPr/>
          <p:nvPr/>
        </p:nvSpPr>
        <p:spPr>
          <a:xfrm>
            <a:off x="5767436" y="127067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89E2941-7810-E93F-9D27-3A069705826E}"/>
              </a:ext>
            </a:extLst>
          </p:cNvPr>
          <p:cNvSpPr/>
          <p:nvPr/>
        </p:nvSpPr>
        <p:spPr>
          <a:xfrm>
            <a:off x="4645217" y="199111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F406C8-67FB-9DA2-8821-803AB99A8F68}"/>
              </a:ext>
            </a:extLst>
          </p:cNvPr>
          <p:cNvSpPr/>
          <p:nvPr/>
        </p:nvSpPr>
        <p:spPr>
          <a:xfrm>
            <a:off x="6917363" y="199111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8D2611E-A7D8-44D6-48AE-A7B4C4850078}"/>
              </a:ext>
            </a:extLst>
          </p:cNvPr>
          <p:cNvSpPr/>
          <p:nvPr/>
        </p:nvSpPr>
        <p:spPr>
          <a:xfrm>
            <a:off x="3786236" y="276696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08BD9EC-947B-091B-47B0-D9C172B2AAD6}"/>
              </a:ext>
            </a:extLst>
          </p:cNvPr>
          <p:cNvSpPr/>
          <p:nvPr/>
        </p:nvSpPr>
        <p:spPr>
          <a:xfrm>
            <a:off x="5518055" y="276696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CFAE9F-892E-3A2A-12AD-9F4D0D9038AA}"/>
              </a:ext>
            </a:extLst>
          </p:cNvPr>
          <p:cNvSpPr/>
          <p:nvPr/>
        </p:nvSpPr>
        <p:spPr>
          <a:xfrm>
            <a:off x="4645217" y="354282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A98D4E-F215-F765-E388-B39579B53103}"/>
              </a:ext>
            </a:extLst>
          </p:cNvPr>
          <p:cNvSpPr/>
          <p:nvPr/>
        </p:nvSpPr>
        <p:spPr>
          <a:xfrm>
            <a:off x="6321618" y="354281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6C84E66-836A-A9D9-FA3F-9A46EDC60EC8}"/>
              </a:ext>
            </a:extLst>
          </p:cNvPr>
          <p:cNvSpPr/>
          <p:nvPr/>
        </p:nvSpPr>
        <p:spPr>
          <a:xfrm>
            <a:off x="7845618" y="276696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CACDDA-9457-FB0B-F056-3CAAE7BCBD1B}"/>
              </a:ext>
            </a:extLst>
          </p:cNvPr>
          <p:cNvCxnSpPr>
            <a:cxnSpLocks/>
            <a:stCxn id="34" idx="4"/>
            <a:endCxn id="35" idx="7"/>
          </p:cNvCxnSpPr>
          <p:nvPr/>
        </p:nvCxnSpPr>
        <p:spPr>
          <a:xfrm flipH="1">
            <a:off x="5035462" y="1755584"/>
            <a:ext cx="960574" cy="3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6355D30-C66C-50B7-F596-75D8A6B5F169}"/>
              </a:ext>
            </a:extLst>
          </p:cNvPr>
          <p:cNvCxnSpPr>
            <a:cxnSpLocks/>
            <a:stCxn id="34" idx="4"/>
            <a:endCxn id="36" idx="1"/>
          </p:cNvCxnSpPr>
          <p:nvPr/>
        </p:nvCxnSpPr>
        <p:spPr>
          <a:xfrm>
            <a:off x="5996036" y="1755584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C15FBC-6E4A-6559-088E-188EFF45E94E}"/>
              </a:ext>
            </a:extLst>
          </p:cNvPr>
          <p:cNvCxnSpPr>
            <a:stCxn id="35" idx="4"/>
            <a:endCxn id="37" idx="7"/>
          </p:cNvCxnSpPr>
          <p:nvPr/>
        </p:nvCxnSpPr>
        <p:spPr>
          <a:xfrm flipH="1">
            <a:off x="4176481" y="2476020"/>
            <a:ext cx="697336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2729A60-4950-5965-F4C8-6813E25F9AFE}"/>
              </a:ext>
            </a:extLst>
          </p:cNvPr>
          <p:cNvCxnSpPr>
            <a:cxnSpLocks/>
            <a:stCxn id="35" idx="4"/>
            <a:endCxn id="38" idx="1"/>
          </p:cNvCxnSpPr>
          <p:nvPr/>
        </p:nvCxnSpPr>
        <p:spPr>
          <a:xfrm>
            <a:off x="4873817" y="2476020"/>
            <a:ext cx="711193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E7E7E3-DB6F-AA03-4808-73E6DF82A00D}"/>
              </a:ext>
            </a:extLst>
          </p:cNvPr>
          <p:cNvCxnSpPr>
            <a:stCxn id="38" idx="4"/>
            <a:endCxn id="39" idx="7"/>
          </p:cNvCxnSpPr>
          <p:nvPr/>
        </p:nvCxnSpPr>
        <p:spPr>
          <a:xfrm flipH="1">
            <a:off x="5035462" y="3251874"/>
            <a:ext cx="711193" cy="3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2F3E22-FEB5-B8A9-386F-8004FF32B73A}"/>
              </a:ext>
            </a:extLst>
          </p:cNvPr>
          <p:cNvCxnSpPr>
            <a:stCxn id="38" idx="4"/>
            <a:endCxn id="40" idx="1"/>
          </p:cNvCxnSpPr>
          <p:nvPr/>
        </p:nvCxnSpPr>
        <p:spPr>
          <a:xfrm>
            <a:off x="5746655" y="3251874"/>
            <a:ext cx="641918" cy="3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8954FBC-EEB9-0DBB-465B-23AC7668BD9A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7307608" y="2405006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59438CC-9564-151D-0740-5F874C985A1D}"/>
              </a:ext>
            </a:extLst>
          </p:cNvPr>
          <p:cNvSpPr/>
          <p:nvPr/>
        </p:nvSpPr>
        <p:spPr>
          <a:xfrm>
            <a:off x="3786236" y="417494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13CBB3C-A81A-B1BE-7848-6BE463A18FA5}"/>
              </a:ext>
            </a:extLst>
          </p:cNvPr>
          <p:cNvCxnSpPr>
            <a:cxnSpLocks/>
            <a:stCxn id="39" idx="4"/>
            <a:endCxn id="49" idx="7"/>
          </p:cNvCxnSpPr>
          <p:nvPr/>
        </p:nvCxnSpPr>
        <p:spPr>
          <a:xfrm flipH="1">
            <a:off x="4176481" y="4027729"/>
            <a:ext cx="697336" cy="2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7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9CEECD46-1F5D-A9FC-274F-9E74BE80954C}"/>
              </a:ext>
            </a:extLst>
          </p:cNvPr>
          <p:cNvSpPr/>
          <p:nvPr/>
        </p:nvSpPr>
        <p:spPr>
          <a:xfrm>
            <a:off x="5867400" y="189498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B17FEEC-ECF6-3A81-4E0C-C6519240CBA2}"/>
              </a:ext>
            </a:extLst>
          </p:cNvPr>
          <p:cNvSpPr/>
          <p:nvPr/>
        </p:nvSpPr>
        <p:spPr>
          <a:xfrm>
            <a:off x="4082468" y="313495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A0279A-41AD-3FEB-9C6B-1918DA5C6ACA}"/>
              </a:ext>
            </a:extLst>
          </p:cNvPr>
          <p:cNvSpPr/>
          <p:nvPr/>
        </p:nvSpPr>
        <p:spPr>
          <a:xfrm>
            <a:off x="7017327" y="261541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A00287A-74A2-5A8D-3833-E119A8EF6851}"/>
              </a:ext>
            </a:extLst>
          </p:cNvPr>
          <p:cNvSpPr/>
          <p:nvPr/>
        </p:nvSpPr>
        <p:spPr>
          <a:xfrm>
            <a:off x="3584863" y="368914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7E5428-9155-B233-AFC1-60F149198E9B}"/>
              </a:ext>
            </a:extLst>
          </p:cNvPr>
          <p:cNvSpPr/>
          <p:nvPr/>
        </p:nvSpPr>
        <p:spPr>
          <a:xfrm>
            <a:off x="4745181" y="265004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62D3C-8940-7D2A-22F5-C72495405D73}"/>
              </a:ext>
            </a:extLst>
          </p:cNvPr>
          <p:cNvSpPr/>
          <p:nvPr/>
        </p:nvSpPr>
        <p:spPr>
          <a:xfrm>
            <a:off x="4634307" y="368914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F26176-2EA0-D56A-6357-DF276A7F4F59}"/>
              </a:ext>
            </a:extLst>
          </p:cNvPr>
          <p:cNvSpPr/>
          <p:nvPr/>
        </p:nvSpPr>
        <p:spPr>
          <a:xfrm>
            <a:off x="5384808" y="314881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F59949-E68F-4CBB-E198-7F67AE3AE7B5}"/>
              </a:ext>
            </a:extLst>
          </p:cNvPr>
          <p:cNvSpPr/>
          <p:nvPr/>
        </p:nvSpPr>
        <p:spPr>
          <a:xfrm>
            <a:off x="7945582" y="339127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12DC11A-E7A9-0ABD-2F33-8CEFD0E4E5A9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>
            <a:off x="6096000" y="2379890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7D61A2-800F-DA85-210A-B7BCB281BA6D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7407572" y="3029312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966C791-69FF-7C94-AD2E-A570606392A1}"/>
              </a:ext>
            </a:extLst>
          </p:cNvPr>
          <p:cNvSpPr/>
          <p:nvPr/>
        </p:nvSpPr>
        <p:spPr>
          <a:xfrm>
            <a:off x="4087091" y="424506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74E3F09-1508-5AA1-25B3-8646BCBCC198}"/>
              </a:ext>
            </a:extLst>
          </p:cNvPr>
          <p:cNvCxnSpPr>
            <a:cxnSpLocks/>
            <a:stCxn id="51" idx="4"/>
            <a:endCxn id="55" idx="7"/>
          </p:cNvCxnSpPr>
          <p:nvPr/>
        </p:nvCxnSpPr>
        <p:spPr>
          <a:xfrm flipH="1">
            <a:off x="5135426" y="2379890"/>
            <a:ext cx="960574" cy="34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79E2D8C-79EB-9239-2067-9283808EC54A}"/>
              </a:ext>
            </a:extLst>
          </p:cNvPr>
          <p:cNvCxnSpPr>
            <a:cxnSpLocks/>
            <a:stCxn id="55" idx="4"/>
            <a:endCxn id="52" idx="7"/>
          </p:cNvCxnSpPr>
          <p:nvPr/>
        </p:nvCxnSpPr>
        <p:spPr>
          <a:xfrm flipH="1">
            <a:off x="4472713" y="3134958"/>
            <a:ext cx="501068" cy="71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7847E1-7337-8EFF-3694-07A47905C015}"/>
              </a:ext>
            </a:extLst>
          </p:cNvPr>
          <p:cNvCxnSpPr>
            <a:cxnSpLocks/>
            <a:stCxn id="52" idx="4"/>
            <a:endCxn id="54" idx="7"/>
          </p:cNvCxnSpPr>
          <p:nvPr/>
        </p:nvCxnSpPr>
        <p:spPr>
          <a:xfrm flipH="1">
            <a:off x="3975108" y="3619865"/>
            <a:ext cx="335960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37ABD5F-9CAA-2CF9-B99D-631936B149E0}"/>
              </a:ext>
            </a:extLst>
          </p:cNvPr>
          <p:cNvCxnSpPr>
            <a:cxnSpLocks/>
            <a:stCxn id="52" idx="4"/>
            <a:endCxn id="56" idx="1"/>
          </p:cNvCxnSpPr>
          <p:nvPr/>
        </p:nvCxnSpPr>
        <p:spPr>
          <a:xfrm>
            <a:off x="4311068" y="3619865"/>
            <a:ext cx="390194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2C0AFF7-7C47-113B-29E5-ED33A629B4A6}"/>
              </a:ext>
            </a:extLst>
          </p:cNvPr>
          <p:cNvCxnSpPr>
            <a:stCxn id="56" idx="3"/>
            <a:endCxn id="66" idx="7"/>
          </p:cNvCxnSpPr>
          <p:nvPr/>
        </p:nvCxnSpPr>
        <p:spPr>
          <a:xfrm flipH="1">
            <a:off x="4477336" y="4103038"/>
            <a:ext cx="223926" cy="21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BE9F17-59E8-D2CF-CA2D-76E4E418B9FF}"/>
              </a:ext>
            </a:extLst>
          </p:cNvPr>
          <p:cNvCxnSpPr>
            <a:stCxn id="55" idx="4"/>
            <a:endCxn id="57" idx="1"/>
          </p:cNvCxnSpPr>
          <p:nvPr/>
        </p:nvCxnSpPr>
        <p:spPr>
          <a:xfrm>
            <a:off x="4973781" y="3134958"/>
            <a:ext cx="477982" cy="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9CEECD46-1F5D-A9FC-274F-9E74BE80954C}"/>
              </a:ext>
            </a:extLst>
          </p:cNvPr>
          <p:cNvSpPr/>
          <p:nvPr/>
        </p:nvSpPr>
        <p:spPr>
          <a:xfrm>
            <a:off x="5867400" y="189498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B17FEEC-ECF6-3A81-4E0C-C6519240CBA2}"/>
              </a:ext>
            </a:extLst>
          </p:cNvPr>
          <p:cNvSpPr/>
          <p:nvPr/>
        </p:nvSpPr>
        <p:spPr>
          <a:xfrm>
            <a:off x="4082468" y="313495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A0279A-41AD-3FEB-9C6B-1918DA5C6ACA}"/>
              </a:ext>
            </a:extLst>
          </p:cNvPr>
          <p:cNvSpPr/>
          <p:nvPr/>
        </p:nvSpPr>
        <p:spPr>
          <a:xfrm>
            <a:off x="7017327" y="261541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A00287A-74A2-5A8D-3833-E119A8EF6851}"/>
              </a:ext>
            </a:extLst>
          </p:cNvPr>
          <p:cNvSpPr/>
          <p:nvPr/>
        </p:nvSpPr>
        <p:spPr>
          <a:xfrm>
            <a:off x="3584863" y="368914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7E5428-9155-B233-AFC1-60F149198E9B}"/>
              </a:ext>
            </a:extLst>
          </p:cNvPr>
          <p:cNvSpPr/>
          <p:nvPr/>
        </p:nvSpPr>
        <p:spPr>
          <a:xfrm>
            <a:off x="4745181" y="265004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62D3C-8940-7D2A-22F5-C72495405D73}"/>
              </a:ext>
            </a:extLst>
          </p:cNvPr>
          <p:cNvSpPr/>
          <p:nvPr/>
        </p:nvSpPr>
        <p:spPr>
          <a:xfrm>
            <a:off x="4634307" y="3689142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F26176-2EA0-D56A-6357-DF276A7F4F59}"/>
              </a:ext>
            </a:extLst>
          </p:cNvPr>
          <p:cNvSpPr/>
          <p:nvPr/>
        </p:nvSpPr>
        <p:spPr>
          <a:xfrm>
            <a:off x="5384808" y="314881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F59949-E68F-4CBB-E198-7F67AE3AE7B5}"/>
              </a:ext>
            </a:extLst>
          </p:cNvPr>
          <p:cNvSpPr/>
          <p:nvPr/>
        </p:nvSpPr>
        <p:spPr>
          <a:xfrm>
            <a:off x="7945582" y="3391271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12DC11A-E7A9-0ABD-2F33-8CEFD0E4E5A9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>
            <a:off x="6096000" y="2379890"/>
            <a:ext cx="988282" cy="306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7D61A2-800F-DA85-210A-B7BCB281BA6D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7407572" y="3029312"/>
            <a:ext cx="604965" cy="43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966C791-69FF-7C94-AD2E-A570606392A1}"/>
              </a:ext>
            </a:extLst>
          </p:cNvPr>
          <p:cNvSpPr/>
          <p:nvPr/>
        </p:nvSpPr>
        <p:spPr>
          <a:xfrm>
            <a:off x="4087091" y="424506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74E3F09-1508-5AA1-25B3-8646BCBCC198}"/>
              </a:ext>
            </a:extLst>
          </p:cNvPr>
          <p:cNvCxnSpPr>
            <a:cxnSpLocks/>
            <a:stCxn id="51" idx="4"/>
            <a:endCxn id="55" idx="7"/>
          </p:cNvCxnSpPr>
          <p:nvPr/>
        </p:nvCxnSpPr>
        <p:spPr>
          <a:xfrm flipH="1">
            <a:off x="5135426" y="2379890"/>
            <a:ext cx="960574" cy="34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79E2D8C-79EB-9239-2067-9283808EC54A}"/>
              </a:ext>
            </a:extLst>
          </p:cNvPr>
          <p:cNvCxnSpPr>
            <a:cxnSpLocks/>
            <a:stCxn id="55" idx="4"/>
            <a:endCxn id="52" idx="7"/>
          </p:cNvCxnSpPr>
          <p:nvPr/>
        </p:nvCxnSpPr>
        <p:spPr>
          <a:xfrm flipH="1">
            <a:off x="4472713" y="3134958"/>
            <a:ext cx="501068" cy="71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7847E1-7337-8EFF-3694-07A47905C015}"/>
              </a:ext>
            </a:extLst>
          </p:cNvPr>
          <p:cNvCxnSpPr>
            <a:cxnSpLocks/>
            <a:stCxn id="52" idx="4"/>
            <a:endCxn id="54" idx="7"/>
          </p:cNvCxnSpPr>
          <p:nvPr/>
        </p:nvCxnSpPr>
        <p:spPr>
          <a:xfrm flipH="1">
            <a:off x="3975108" y="3619865"/>
            <a:ext cx="335960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37ABD5F-9CAA-2CF9-B99D-631936B149E0}"/>
              </a:ext>
            </a:extLst>
          </p:cNvPr>
          <p:cNvCxnSpPr>
            <a:cxnSpLocks/>
            <a:stCxn id="52" idx="4"/>
            <a:endCxn id="56" idx="1"/>
          </p:cNvCxnSpPr>
          <p:nvPr/>
        </p:nvCxnSpPr>
        <p:spPr>
          <a:xfrm>
            <a:off x="4311068" y="3619865"/>
            <a:ext cx="390194" cy="14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2C0AFF7-7C47-113B-29E5-ED33A629B4A6}"/>
              </a:ext>
            </a:extLst>
          </p:cNvPr>
          <p:cNvCxnSpPr>
            <a:stCxn id="56" idx="3"/>
            <a:endCxn id="66" idx="7"/>
          </p:cNvCxnSpPr>
          <p:nvPr/>
        </p:nvCxnSpPr>
        <p:spPr>
          <a:xfrm flipH="1">
            <a:off x="4477336" y="4103038"/>
            <a:ext cx="223926" cy="21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BE9F17-59E8-D2CF-CA2D-76E4E418B9FF}"/>
              </a:ext>
            </a:extLst>
          </p:cNvPr>
          <p:cNvCxnSpPr>
            <a:stCxn id="55" idx="4"/>
            <a:endCxn id="57" idx="1"/>
          </p:cNvCxnSpPr>
          <p:nvPr/>
        </p:nvCxnSpPr>
        <p:spPr>
          <a:xfrm>
            <a:off x="4973781" y="3134958"/>
            <a:ext cx="477982" cy="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>
            <a:extLst>
              <a:ext uri="{FF2B5EF4-FFF2-40B4-BE49-F238E27FC236}">
                <a16:creationId xmlns:a16="http://schemas.microsoft.com/office/drawing/2014/main" id="{BF1186E5-5461-BC92-387A-4CC30F7B362F}"/>
              </a:ext>
            </a:extLst>
          </p:cNvPr>
          <p:cNvSpPr/>
          <p:nvPr/>
        </p:nvSpPr>
        <p:spPr>
          <a:xfrm>
            <a:off x="6731722" y="247199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04E076D-FFE6-F67A-EC32-33978E796707}"/>
              </a:ext>
            </a:extLst>
          </p:cNvPr>
          <p:cNvSpPr/>
          <p:nvPr/>
        </p:nvSpPr>
        <p:spPr>
          <a:xfrm>
            <a:off x="4648199" y="244548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C7C4F84-C469-02C3-CCDE-96CC46A05253}"/>
              </a:ext>
            </a:extLst>
          </p:cNvPr>
          <p:cNvSpPr/>
          <p:nvPr/>
        </p:nvSpPr>
        <p:spPr>
          <a:xfrm>
            <a:off x="7458355" y="3074609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2DE384A-C59F-48B7-B6EC-CBFC439A0D82}"/>
              </a:ext>
            </a:extLst>
          </p:cNvPr>
          <p:cNvSpPr/>
          <p:nvPr/>
        </p:nvSpPr>
        <p:spPr>
          <a:xfrm>
            <a:off x="4012901" y="306174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E5DECF2-0A89-B22B-6714-1B2E425FE7F8}"/>
              </a:ext>
            </a:extLst>
          </p:cNvPr>
          <p:cNvSpPr/>
          <p:nvPr/>
        </p:nvSpPr>
        <p:spPr>
          <a:xfrm>
            <a:off x="5638800" y="157177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EEF9B39-0E8B-0BC7-7B90-09EDBF7E9DDB}"/>
              </a:ext>
            </a:extLst>
          </p:cNvPr>
          <p:cNvSpPr/>
          <p:nvPr/>
        </p:nvSpPr>
        <p:spPr>
          <a:xfrm>
            <a:off x="5258857" y="3083793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98EA5A4-1167-327B-8CDD-6F3C95C56F8A}"/>
              </a:ext>
            </a:extLst>
          </p:cNvPr>
          <p:cNvSpPr/>
          <p:nvPr/>
        </p:nvSpPr>
        <p:spPr>
          <a:xfrm>
            <a:off x="6207012" y="3088585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CD33B26-A1E8-BB85-6936-5F42A48EA517}"/>
              </a:ext>
            </a:extLst>
          </p:cNvPr>
          <p:cNvSpPr/>
          <p:nvPr/>
        </p:nvSpPr>
        <p:spPr>
          <a:xfrm>
            <a:off x="7915555" y="379804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E27FCC-9931-2C0E-01FB-AD3795C4C758}"/>
              </a:ext>
            </a:extLst>
          </p:cNvPr>
          <p:cNvCxnSpPr>
            <a:cxnSpLocks/>
            <a:stCxn id="96" idx="4"/>
            <a:endCxn id="98" idx="1"/>
          </p:cNvCxnSpPr>
          <p:nvPr/>
        </p:nvCxnSpPr>
        <p:spPr>
          <a:xfrm>
            <a:off x="6960322" y="2956908"/>
            <a:ext cx="564988" cy="18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76E974D-740A-5FFB-777D-950E8A19DA66}"/>
              </a:ext>
            </a:extLst>
          </p:cNvPr>
          <p:cNvCxnSpPr>
            <a:cxnSpLocks/>
            <a:stCxn id="98" idx="5"/>
            <a:endCxn id="103" idx="0"/>
          </p:cNvCxnSpPr>
          <p:nvPr/>
        </p:nvCxnSpPr>
        <p:spPr>
          <a:xfrm>
            <a:off x="7848600" y="3488505"/>
            <a:ext cx="295555" cy="309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9E52872E-3CA1-1534-C75D-03AD62C1C0C0}"/>
              </a:ext>
            </a:extLst>
          </p:cNvPr>
          <p:cNvSpPr/>
          <p:nvPr/>
        </p:nvSpPr>
        <p:spPr>
          <a:xfrm>
            <a:off x="4639415" y="379804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2125647-EBDF-F496-9B45-946DC0824F97}"/>
              </a:ext>
            </a:extLst>
          </p:cNvPr>
          <p:cNvCxnSpPr>
            <a:cxnSpLocks/>
            <a:stCxn id="100" idx="4"/>
            <a:endCxn id="97" idx="7"/>
          </p:cNvCxnSpPr>
          <p:nvPr/>
        </p:nvCxnSpPr>
        <p:spPr>
          <a:xfrm flipH="1">
            <a:off x="5038444" y="2056687"/>
            <a:ext cx="828956" cy="459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9B7999-8AEE-89C9-534C-7CFC75F46869}"/>
              </a:ext>
            </a:extLst>
          </p:cNvPr>
          <p:cNvCxnSpPr>
            <a:cxnSpLocks/>
            <a:stCxn id="97" idx="4"/>
            <a:endCxn id="99" idx="7"/>
          </p:cNvCxnSpPr>
          <p:nvPr/>
        </p:nvCxnSpPr>
        <p:spPr>
          <a:xfrm flipH="1">
            <a:off x="4403146" y="2930393"/>
            <a:ext cx="473653" cy="20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CCFAE0D-A70A-90FA-CCF4-5AAC7797B6EE}"/>
              </a:ext>
            </a:extLst>
          </p:cNvPr>
          <p:cNvCxnSpPr>
            <a:cxnSpLocks/>
            <a:stCxn id="97" idx="4"/>
            <a:endCxn id="101" idx="1"/>
          </p:cNvCxnSpPr>
          <p:nvPr/>
        </p:nvCxnSpPr>
        <p:spPr>
          <a:xfrm>
            <a:off x="4876799" y="2930393"/>
            <a:ext cx="449013" cy="22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C59852D-1386-7C76-3CE0-E1C434FDDEA7}"/>
              </a:ext>
            </a:extLst>
          </p:cNvPr>
          <p:cNvCxnSpPr>
            <a:stCxn id="101" idx="3"/>
            <a:endCxn id="106" idx="7"/>
          </p:cNvCxnSpPr>
          <p:nvPr/>
        </p:nvCxnSpPr>
        <p:spPr>
          <a:xfrm flipH="1">
            <a:off x="5029660" y="3497689"/>
            <a:ext cx="296152" cy="37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014BBF5-B5B5-8394-D31C-458ECC4D35FF}"/>
              </a:ext>
            </a:extLst>
          </p:cNvPr>
          <p:cNvCxnSpPr>
            <a:cxnSpLocks/>
            <a:stCxn id="100" idx="4"/>
            <a:endCxn id="96" idx="0"/>
          </p:cNvCxnSpPr>
          <p:nvPr/>
        </p:nvCxnSpPr>
        <p:spPr>
          <a:xfrm>
            <a:off x="5867400" y="2056687"/>
            <a:ext cx="1092922" cy="415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B8AFA10-8AE3-E9D2-FD4A-69E037B83FFE}"/>
              </a:ext>
            </a:extLst>
          </p:cNvPr>
          <p:cNvCxnSpPr>
            <a:cxnSpLocks/>
            <a:stCxn id="96" idx="4"/>
            <a:endCxn id="102" idx="0"/>
          </p:cNvCxnSpPr>
          <p:nvPr/>
        </p:nvCxnSpPr>
        <p:spPr>
          <a:xfrm flipH="1">
            <a:off x="6435612" y="2956908"/>
            <a:ext cx="524710" cy="13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9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3DE1454-167D-3C57-256C-5CBDF6B65800}"/>
              </a:ext>
            </a:extLst>
          </p:cNvPr>
          <p:cNvSpPr/>
          <p:nvPr/>
        </p:nvSpPr>
        <p:spPr>
          <a:xfrm>
            <a:off x="5867400" y="120033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3DE1454-167D-3C57-256C-5CBDF6B65800}"/>
              </a:ext>
            </a:extLst>
          </p:cNvPr>
          <p:cNvSpPr/>
          <p:nvPr/>
        </p:nvSpPr>
        <p:spPr>
          <a:xfrm>
            <a:off x="5867400" y="120033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0F7B7-3139-E6C5-E409-2540E9F4108F}"/>
              </a:ext>
            </a:extLst>
          </p:cNvPr>
          <p:cNvSpPr/>
          <p:nvPr/>
        </p:nvSpPr>
        <p:spPr>
          <a:xfrm>
            <a:off x="4985823" y="2037520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F1516E-E33F-87D1-4635-4ECE4802CF9F}"/>
              </a:ext>
            </a:extLst>
          </p:cNvPr>
          <p:cNvCxnSpPr>
            <a:stCxn id="4" idx="4"/>
            <a:endCxn id="2" idx="0"/>
          </p:cNvCxnSpPr>
          <p:nvPr/>
        </p:nvCxnSpPr>
        <p:spPr>
          <a:xfrm flipH="1">
            <a:off x="5214423" y="1685245"/>
            <a:ext cx="881577" cy="35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3DE1454-167D-3C57-256C-5CBDF6B65800}"/>
              </a:ext>
            </a:extLst>
          </p:cNvPr>
          <p:cNvSpPr/>
          <p:nvPr/>
        </p:nvSpPr>
        <p:spPr>
          <a:xfrm>
            <a:off x="5972905" y="815024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0F7B7-3139-E6C5-E409-2540E9F4108F}"/>
              </a:ext>
            </a:extLst>
          </p:cNvPr>
          <p:cNvSpPr/>
          <p:nvPr/>
        </p:nvSpPr>
        <p:spPr>
          <a:xfrm>
            <a:off x="5091328" y="165220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F1516E-E33F-87D1-4635-4ECE4802CF9F}"/>
              </a:ext>
            </a:extLst>
          </p:cNvPr>
          <p:cNvCxnSpPr>
            <a:stCxn id="4" idx="4"/>
            <a:endCxn id="2" idx="0"/>
          </p:cNvCxnSpPr>
          <p:nvPr/>
        </p:nvCxnSpPr>
        <p:spPr>
          <a:xfrm flipH="1">
            <a:off x="5319928" y="1299933"/>
            <a:ext cx="881577" cy="35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E1C34F3-FC9E-E405-06CE-9A52507677FE}"/>
              </a:ext>
            </a:extLst>
          </p:cNvPr>
          <p:cNvSpPr/>
          <p:nvPr/>
        </p:nvSpPr>
        <p:spPr>
          <a:xfrm>
            <a:off x="4258989" y="2353248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2F24C5-3E55-0829-7FA9-85DCD84A47E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487589" y="2137117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687D91E-0546-5073-34F0-BCD0D07F6FBC}"/>
              </a:ext>
            </a:extLst>
          </p:cNvPr>
          <p:cNvSpPr/>
          <p:nvPr/>
        </p:nvSpPr>
        <p:spPr>
          <a:xfrm>
            <a:off x="6854482" y="5664376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34BC75-7032-D3C3-E8C3-272054C8DF44}"/>
              </a:ext>
            </a:extLst>
          </p:cNvPr>
          <p:cNvSpPr/>
          <p:nvPr/>
        </p:nvSpPr>
        <p:spPr>
          <a:xfrm>
            <a:off x="5972905" y="496333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E37D58-31B1-E73F-EC75-0AA908B00DEA}"/>
              </a:ext>
            </a:extLst>
          </p:cNvPr>
          <p:cNvCxnSpPr>
            <a:cxnSpLocks/>
            <a:stCxn id="8" idx="1"/>
            <a:endCxn id="9" idx="4"/>
          </p:cNvCxnSpPr>
          <p:nvPr/>
        </p:nvCxnSpPr>
        <p:spPr>
          <a:xfrm flipH="1" flipV="1">
            <a:off x="6201505" y="5448246"/>
            <a:ext cx="719932" cy="28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9C844A4-A781-53B9-CC45-83E533DEA70F}"/>
              </a:ext>
            </a:extLst>
          </p:cNvPr>
          <p:cNvSpPr/>
          <p:nvPr/>
        </p:nvSpPr>
        <p:spPr>
          <a:xfrm>
            <a:off x="5140566" y="5664377"/>
            <a:ext cx="457200" cy="4849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042F5F-5DC5-E0C7-734B-3EA780C311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369166" y="5448246"/>
            <a:ext cx="832339" cy="21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1A47A7F-0B83-82BB-B873-B65B49AAA1A3}"/>
              </a:ext>
            </a:extLst>
          </p:cNvPr>
          <p:cNvSpPr/>
          <p:nvPr/>
        </p:nvSpPr>
        <p:spPr>
          <a:xfrm>
            <a:off x="5972905" y="3299513"/>
            <a:ext cx="457200" cy="986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2022-10-29T07:25:18Z</dcterms:created>
  <dcterms:modified xsi:type="dcterms:W3CDTF">2022-10-29T09:30:39Z</dcterms:modified>
</cp:coreProperties>
</file>