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>
        <p:scale>
          <a:sx n="75" d="100"/>
          <a:sy n="75" d="100"/>
        </p:scale>
        <p:origin x="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BD31CA-F1ED-710F-02CF-4A5828643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210374-0A08-D297-5728-A32C20915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A7E541-4A90-9E8C-B90E-F781487D8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F4693-A44E-46B9-92EB-E6F03C0AA88D}" type="datetimeFigureOut">
              <a:rPr lang="ko-KR" altLang="en-US" smtClean="0"/>
              <a:t>2023-04-22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97495E-B4BA-16E9-22C7-C8BF65CED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8BC7D-6600-408E-4A1F-0C88D6337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571A-049D-4E78-80FC-4B1A57E7AD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414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AA449-40B8-6888-7472-4F98EC6DF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3969D1-E8E0-03CD-BBF0-66130C7A5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365693-93BC-5135-C7C5-E7AC7D9FA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F4693-A44E-46B9-92EB-E6F03C0AA88D}" type="datetimeFigureOut">
              <a:rPr lang="ko-KR" altLang="en-US" smtClean="0"/>
              <a:t>2023-04-22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B94070-D94E-7378-EB74-BAAA15074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2D8D90-0FEE-40F3-3755-09B3BF97C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571A-049D-4E78-80FC-4B1A57E7AD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83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300915-3382-BA9C-AAD7-D3034F8AFB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25BDAE-FF13-272C-E27B-A4BAA18A1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65F535-1482-0590-78FE-EF42744A1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F4693-A44E-46B9-92EB-E6F03C0AA88D}" type="datetimeFigureOut">
              <a:rPr lang="ko-KR" altLang="en-US" smtClean="0"/>
              <a:t>2023-04-22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D08435-136D-E7CD-2A5A-A1E7F9F2E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5725B6-CCB1-007C-CF20-940132B1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571A-049D-4E78-80FC-4B1A57E7AD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37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DB859-0D3F-1D39-E1F0-7BED393B2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8348A3-9A46-82D6-79EE-7AC99FB42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AB363D-B4AA-3730-87AD-6DA4C203D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F4693-A44E-46B9-92EB-E6F03C0AA88D}" type="datetimeFigureOut">
              <a:rPr lang="ko-KR" altLang="en-US" smtClean="0"/>
              <a:t>2023-04-22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BBA77-2E5C-6404-0ED3-FF3748F30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304DA2-2E2D-9A39-1215-006421DDA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571A-049D-4E78-80FC-4B1A57E7AD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647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72CDE-29F8-34B7-E334-7A9E3A7FE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B784F5-3A15-0F47-9B8B-28D2BFA9B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7632B-3454-EE2A-6314-94F5B24F4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F4693-A44E-46B9-92EB-E6F03C0AA88D}" type="datetimeFigureOut">
              <a:rPr lang="ko-KR" altLang="en-US" smtClean="0"/>
              <a:t>2023-04-22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D49A67-DE0E-7872-A869-D22F6BB1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571554-BFCF-3A5B-8284-8DE25C0E6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571A-049D-4E78-80FC-4B1A57E7AD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663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BDCE28-41D3-16E2-0478-E969CCD3A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350FDD-3C62-267A-7C41-6210CA2596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51FF5E-FB40-09A0-B8FB-3FF6AF838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DD42F2-881D-476D-C293-627D6E5D5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F4693-A44E-46B9-92EB-E6F03C0AA88D}" type="datetimeFigureOut">
              <a:rPr lang="ko-KR" altLang="en-US" smtClean="0"/>
              <a:t>2023-04-22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E8D32E-BABB-A0C4-4845-81E1DB6C0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F369AD-FD5B-43F0-D553-5EA2FB4A8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571A-049D-4E78-80FC-4B1A57E7AD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447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61FF7-55E3-00CC-34C6-435FEEAE2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4F210F-6D74-ED96-CE67-2F8D9A542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311E01-7E15-2703-F991-7A72AEE26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E6D168-6AC9-25DB-E45E-F8903B6AC6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411DE1-CD65-FD4B-8246-7451A551F2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1E52A4-4B6D-3884-CBD2-B0DC010A7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F4693-A44E-46B9-92EB-E6F03C0AA88D}" type="datetimeFigureOut">
              <a:rPr lang="ko-KR" altLang="en-US" smtClean="0"/>
              <a:t>2023-04-22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FF398D-6D90-B9BE-D97E-DB86623EE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16485C-F3C1-8CBB-142C-7033BB58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571A-049D-4E78-80FC-4B1A57E7AD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14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CAC2C-F6E1-BE48-DB6B-D5E4C75D3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4364EA-2547-7ABA-72BB-5CD618B79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F4693-A44E-46B9-92EB-E6F03C0AA88D}" type="datetimeFigureOut">
              <a:rPr lang="ko-KR" altLang="en-US" smtClean="0"/>
              <a:t>2023-04-22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CEE5D6-2249-E4DC-3D0B-76F1EFE2C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D1EB13-28D5-B0BB-8FAE-B1E7DC50E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571A-049D-4E78-80FC-4B1A57E7AD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475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AA404B-50B7-696D-150B-D758A2D40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F4693-A44E-46B9-92EB-E6F03C0AA88D}" type="datetimeFigureOut">
              <a:rPr lang="ko-KR" altLang="en-US" smtClean="0"/>
              <a:t>2023-04-22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469AA4-6AE4-DED1-AD1E-7E1C098A8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A33158-4ADE-E63F-37C5-DF3F8094B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571A-049D-4E78-80FC-4B1A57E7AD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726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4BE276-A750-094F-051C-E6E8C7340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D23622-754C-31B3-A05B-49D36DC3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E3020A-D22A-04D8-FADA-9D6D009C2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6EF1A4-93D0-DC19-B781-9530E4240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F4693-A44E-46B9-92EB-E6F03C0AA88D}" type="datetimeFigureOut">
              <a:rPr lang="ko-KR" altLang="en-US" smtClean="0"/>
              <a:t>2023-04-22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A4D17B-24D7-DBB0-64EF-F6FB26D2C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1A4CC6-0A65-8331-BAC6-84B5B923A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571A-049D-4E78-80FC-4B1A57E7AD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66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72C35-E223-248F-39A4-9102624D8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66FF44-B8DD-0769-190D-2AD19FEC0D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63EAFA-F9F8-6944-9064-B9629AFF3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9F2F17-A712-88FA-4E41-610E7FEFC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F4693-A44E-46B9-92EB-E6F03C0AA88D}" type="datetimeFigureOut">
              <a:rPr lang="ko-KR" altLang="en-US" smtClean="0"/>
              <a:t>2023-04-22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D56914-597A-0A8C-C8BF-6BE04870E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9C0A2F-58BD-7E3B-0780-719EC1FB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571A-049D-4E78-80FC-4B1A57E7AD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999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E1CAD0-6716-3349-F17D-CF6064F23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931AC1-EDA5-28D9-5098-831F69D24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40460E-0E22-425F-85AD-CB731C7292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F4693-A44E-46B9-92EB-E6F03C0AA88D}" type="datetimeFigureOut">
              <a:rPr lang="ko-KR" altLang="en-US" smtClean="0"/>
              <a:t>2023-04-22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2CFCE7-D029-9FBE-72E1-E0CC387DC5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47E649-A516-8460-99F2-5E2F53B75A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9571A-049D-4E78-80FC-4B1A57E7AD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066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734A97B-B540-6C0D-5291-DAD7246EBFB2}"/>
              </a:ext>
            </a:extLst>
          </p:cNvPr>
          <p:cNvCxnSpPr>
            <a:endCxn id="5" idx="0"/>
          </p:cNvCxnSpPr>
          <p:nvPr/>
        </p:nvCxnSpPr>
        <p:spPr>
          <a:xfrm>
            <a:off x="3596510" y="-15237"/>
            <a:ext cx="93" cy="239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319B5A35-B900-E37C-0850-1253B7E8F64D}"/>
              </a:ext>
            </a:extLst>
          </p:cNvPr>
          <p:cNvGrpSpPr/>
          <p:nvPr/>
        </p:nvGrpSpPr>
        <p:grpSpPr>
          <a:xfrm>
            <a:off x="1119566" y="224306"/>
            <a:ext cx="8290462" cy="6633694"/>
            <a:chOff x="1119566" y="224306"/>
            <a:chExt cx="8290462" cy="6633694"/>
          </a:xfrm>
        </p:grpSpPr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282B7E00-F578-E603-B51F-0D3865822063}"/>
                </a:ext>
              </a:extLst>
            </p:cNvPr>
            <p:cNvCxnSpPr>
              <a:stCxn id="18" idx="1"/>
              <a:endCxn id="13" idx="1"/>
            </p:cNvCxnSpPr>
            <p:nvPr/>
          </p:nvCxnSpPr>
          <p:spPr>
            <a:xfrm rot="10800000">
              <a:off x="1911151" y="3867060"/>
              <a:ext cx="1106404" cy="2064208"/>
            </a:xfrm>
            <a:prstGeom prst="bentConnector3">
              <a:avLst>
                <a:gd name="adj1" fmla="val 22397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2481CAE-3A22-E8C8-20F7-681B3005A4D7}"/>
                </a:ext>
              </a:extLst>
            </p:cNvPr>
            <p:cNvSpPr txBox="1"/>
            <p:nvPr/>
          </p:nvSpPr>
          <p:spPr>
            <a:xfrm>
              <a:off x="2107772" y="224306"/>
              <a:ext cx="2977662" cy="2528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File_Buffer</a:t>
              </a:r>
              <a:r>
                <a:rPr lang="en-US" altLang="ko-KR" sz="10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 </a:t>
              </a:r>
              <a:r>
                <a:rPr lang="en-US" altLang="ko-KR" sz="1000" dirty="0">
                  <a:solidFill>
                    <a:srgbClr val="6A3E3E"/>
                  </a:solidFill>
                  <a:effectLst/>
                  <a:latin typeface="Courier New" panose="02070309020205020404" pitchFamily="49" charset="0"/>
                </a:rPr>
                <a:t>FILE</a:t>
              </a:r>
              <a:r>
                <a:rPr lang="en-US" altLang="ko-KR" sz="10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 = </a:t>
              </a:r>
              <a:r>
                <a:rPr lang="en-US" altLang="ko-KR" sz="1000" b="1" dirty="0">
                  <a:solidFill>
                    <a:srgbClr val="7F0055"/>
                  </a:solidFill>
                  <a:effectLst/>
                  <a:latin typeface="Courier New" panose="02070309020205020404" pitchFamily="49" charset="0"/>
                </a:rPr>
                <a:t>new</a:t>
              </a:r>
              <a:r>
                <a:rPr lang="en-US" altLang="ko-KR" sz="10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 </a:t>
              </a:r>
              <a:r>
                <a:rPr lang="en-US" altLang="ko-KR" sz="1000" dirty="0" err="1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File_Buffer</a:t>
              </a:r>
              <a:r>
                <a:rPr lang="en-US" altLang="ko-KR" sz="10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A27FBB-8474-996C-1B1D-E304C04038B2}"/>
                </a:ext>
              </a:extLst>
            </p:cNvPr>
            <p:cNvSpPr txBox="1"/>
            <p:nvPr/>
          </p:nvSpPr>
          <p:spPr>
            <a:xfrm>
              <a:off x="1679878" y="728788"/>
              <a:ext cx="3833446" cy="2528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Init_Exit</a:t>
              </a:r>
              <a:r>
                <a:rPr lang="en-US" altLang="ko-KR" sz="10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 </a:t>
              </a:r>
              <a:r>
                <a:rPr lang="en-US" altLang="ko-KR" sz="1000" dirty="0" err="1">
                  <a:solidFill>
                    <a:srgbClr val="6A3E3E"/>
                  </a:solidFill>
                  <a:effectLst/>
                  <a:latin typeface="Courier New" panose="02070309020205020404" pitchFamily="49" charset="0"/>
                </a:rPr>
                <a:t>Start_End</a:t>
              </a:r>
              <a:r>
                <a:rPr lang="en-US" altLang="ko-KR" sz="10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 = </a:t>
              </a:r>
              <a:r>
                <a:rPr lang="en-US" altLang="ko-KR" sz="1000" b="1" dirty="0">
                  <a:solidFill>
                    <a:srgbClr val="7F0055"/>
                  </a:solidFill>
                  <a:effectLst/>
                  <a:latin typeface="Courier New" panose="02070309020205020404" pitchFamily="49" charset="0"/>
                </a:rPr>
                <a:t>new</a:t>
              </a:r>
              <a:r>
                <a:rPr lang="en-US" altLang="ko-KR" sz="10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 </a:t>
              </a:r>
              <a:r>
                <a:rPr lang="en-US" altLang="ko-KR" sz="1000" dirty="0" err="1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Init_Exit</a:t>
              </a:r>
              <a:r>
                <a:rPr lang="en-US" altLang="ko-KR" sz="10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(</a:t>
              </a:r>
              <a:r>
                <a:rPr lang="en-US" altLang="ko-KR" sz="1000" dirty="0" err="1">
                  <a:solidFill>
                    <a:srgbClr val="6A3E3E"/>
                  </a:solidFill>
                  <a:effectLst/>
                  <a:latin typeface="Courier New" panose="02070309020205020404" pitchFamily="49" charset="0"/>
                </a:rPr>
                <a:t>args</a:t>
              </a:r>
              <a:r>
                <a:rPr lang="en-US" altLang="ko-KR" sz="1000" dirty="0" err="1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,</a:t>
              </a:r>
              <a:r>
                <a:rPr lang="en-US" altLang="ko-KR" sz="1000" dirty="0" err="1">
                  <a:solidFill>
                    <a:srgbClr val="6A3E3E"/>
                  </a:solidFill>
                  <a:effectLst/>
                  <a:latin typeface="Courier New" panose="02070309020205020404" pitchFamily="49" charset="0"/>
                </a:rPr>
                <a:t>FILE</a:t>
              </a:r>
              <a:r>
                <a:rPr lang="en-US" altLang="ko-KR" sz="10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);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A50EEE5-56B7-949F-7DC2-B0606FE7E21F}"/>
                </a:ext>
              </a:extLst>
            </p:cNvPr>
            <p:cNvSpPr txBox="1"/>
            <p:nvPr/>
          </p:nvSpPr>
          <p:spPr>
            <a:xfrm>
              <a:off x="1893824" y="1270618"/>
              <a:ext cx="3405554" cy="2528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Cmd_Driver</a:t>
              </a:r>
              <a:r>
                <a:rPr lang="en-US" altLang="ko-KR" sz="10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 </a:t>
              </a:r>
              <a:r>
                <a:rPr lang="en-US" altLang="ko-KR" sz="1000" dirty="0" err="1">
                  <a:solidFill>
                    <a:srgbClr val="6A3E3E"/>
                  </a:solidFill>
                  <a:effectLst/>
                  <a:latin typeface="Courier New" panose="02070309020205020404" pitchFamily="49" charset="0"/>
                </a:rPr>
                <a:t>Run_Command</a:t>
              </a:r>
              <a:r>
                <a:rPr lang="en-US" altLang="ko-KR" sz="10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 = </a:t>
              </a:r>
              <a:r>
                <a:rPr lang="en-US" altLang="ko-KR" sz="1000" b="1" dirty="0">
                  <a:solidFill>
                    <a:srgbClr val="7F0055"/>
                  </a:solidFill>
                  <a:effectLst/>
                  <a:latin typeface="Courier New" panose="02070309020205020404" pitchFamily="49" charset="0"/>
                </a:rPr>
                <a:t>new</a:t>
              </a:r>
              <a:r>
                <a:rPr lang="en-US" altLang="ko-KR" sz="10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 </a:t>
              </a:r>
              <a:r>
                <a:rPr lang="en-US" altLang="ko-KR" sz="1000" dirty="0" err="1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Cmd_Driver</a:t>
              </a:r>
              <a:r>
                <a:rPr lang="en-US" altLang="ko-KR" sz="10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142790-8715-93B7-624F-929581C9B080}"/>
                </a:ext>
              </a:extLst>
            </p:cNvPr>
            <p:cNvSpPr txBox="1"/>
            <p:nvPr/>
          </p:nvSpPr>
          <p:spPr>
            <a:xfrm>
              <a:off x="2522474" y="1783403"/>
              <a:ext cx="2148254" cy="2528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UserCmd</a:t>
              </a:r>
              <a:r>
                <a:rPr lang="en-US" altLang="ko-KR" sz="10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 </a:t>
              </a:r>
              <a:r>
                <a:rPr lang="en-US" altLang="ko-KR" sz="1000" dirty="0" err="1">
                  <a:solidFill>
                    <a:srgbClr val="6A3E3E"/>
                  </a:solidFill>
                  <a:effectLst/>
                  <a:latin typeface="Courier New" panose="02070309020205020404" pitchFamily="49" charset="0"/>
                </a:rPr>
                <a:t>commandLineTokens</a:t>
              </a:r>
              <a:r>
                <a:rPr lang="en-US" altLang="ko-KR" sz="10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;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8751BD-E71E-F357-E8BB-51F6B07158CA}"/>
                </a:ext>
              </a:extLst>
            </p:cNvPr>
            <p:cNvSpPr txBox="1"/>
            <p:nvPr/>
          </p:nvSpPr>
          <p:spPr>
            <a:xfrm>
              <a:off x="2719478" y="2328571"/>
              <a:ext cx="1754065" cy="2528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err="1">
                  <a:solidFill>
                    <a:srgbClr val="7F0055"/>
                  </a:solidFill>
                  <a:effectLst/>
                  <a:latin typeface="Courier New" panose="02070309020205020404" pitchFamily="49" charset="0"/>
                </a:rPr>
                <a:t>boolean</a:t>
              </a:r>
              <a:r>
                <a:rPr lang="en-US" altLang="ko-KR" sz="10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 </a:t>
              </a:r>
              <a:r>
                <a:rPr lang="en-US" altLang="ko-KR" sz="1000" dirty="0">
                  <a:solidFill>
                    <a:srgbClr val="6A3E3E"/>
                  </a:solidFill>
                  <a:effectLst/>
                  <a:latin typeface="Courier New" panose="02070309020205020404" pitchFamily="49" charset="0"/>
                </a:rPr>
                <a:t>done</a:t>
              </a:r>
              <a:r>
                <a:rPr lang="en-US" altLang="ko-KR" sz="10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 = </a:t>
              </a:r>
              <a:r>
                <a:rPr lang="en-US" altLang="ko-KR" sz="1000" b="1" dirty="0">
                  <a:solidFill>
                    <a:srgbClr val="7F0055"/>
                  </a:solidFill>
                  <a:effectLst/>
                  <a:latin typeface="Courier New" panose="02070309020205020404" pitchFamily="49" charset="0"/>
                </a:rPr>
                <a:t>false</a:t>
              </a:r>
              <a:r>
                <a:rPr lang="en-US" altLang="ko-KR" sz="10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;</a:t>
              </a:r>
            </a:p>
          </p:txBody>
        </p:sp>
        <p:sp>
          <p:nvSpPr>
            <p:cNvPr id="12" name="순서도: 판단 11">
              <a:extLst>
                <a:ext uri="{FF2B5EF4-FFF2-40B4-BE49-F238E27FC236}">
                  <a16:creationId xmlns:a16="http://schemas.microsoft.com/office/drawing/2014/main" id="{28B02049-0E27-87E7-5DBB-998DDA35F52F}"/>
                </a:ext>
              </a:extLst>
            </p:cNvPr>
            <p:cNvSpPr/>
            <p:nvPr/>
          </p:nvSpPr>
          <p:spPr>
            <a:xfrm>
              <a:off x="1582979" y="2839384"/>
              <a:ext cx="4042264" cy="638909"/>
            </a:xfrm>
            <a:prstGeom prst="flowChartDecisi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!</a:t>
              </a:r>
              <a:r>
                <a:rPr lang="en-US" altLang="ko-KR" sz="1000" dirty="0" err="1">
                  <a:solidFill>
                    <a:srgbClr val="6A3E3E"/>
                  </a:solidFill>
                  <a:effectLst/>
                  <a:latin typeface="Courier New" panose="02070309020205020404" pitchFamily="49" charset="0"/>
                </a:rPr>
                <a:t>Start_End</a:t>
              </a:r>
              <a:r>
                <a:rPr lang="en-US" altLang="ko-KR" sz="1000" dirty="0" err="1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.Start_Failed</a:t>
              </a:r>
              <a:r>
                <a:rPr lang="en-US" altLang="ko-KR" sz="10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()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2E4C305-70A9-4A25-9742-EF17E352BFD5}"/>
                </a:ext>
              </a:extLst>
            </p:cNvPr>
            <p:cNvSpPr txBox="1"/>
            <p:nvPr/>
          </p:nvSpPr>
          <p:spPr>
            <a:xfrm>
              <a:off x="1911151" y="3743949"/>
              <a:ext cx="3405554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>
                  <a:solidFill>
                    <a:srgbClr val="6A3E3E"/>
                  </a:solidFill>
                  <a:effectLst/>
                  <a:latin typeface="Courier New" panose="02070309020205020404" pitchFamily="49" charset="0"/>
                </a:rPr>
                <a:t>commandLineTokens</a:t>
              </a:r>
              <a:r>
                <a:rPr lang="en-US" altLang="ko-KR" sz="10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 = </a:t>
              </a:r>
              <a:r>
                <a:rPr lang="en-US" altLang="ko-KR" sz="1000" dirty="0" err="1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Parser.</a:t>
              </a:r>
              <a:r>
                <a:rPr lang="en-US" altLang="ko-KR" sz="1000" i="1" dirty="0" err="1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parseCmdLine</a:t>
              </a:r>
              <a:r>
                <a:rPr lang="en-US" altLang="ko-KR" sz="10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14" name="순서도: 판단 13">
              <a:extLst>
                <a:ext uri="{FF2B5EF4-FFF2-40B4-BE49-F238E27FC236}">
                  <a16:creationId xmlns:a16="http://schemas.microsoft.com/office/drawing/2014/main" id="{62924447-832A-9461-4655-03F2D7F271B4}"/>
                </a:ext>
              </a:extLst>
            </p:cNvPr>
            <p:cNvSpPr/>
            <p:nvPr/>
          </p:nvSpPr>
          <p:spPr>
            <a:xfrm>
              <a:off x="1119566" y="4234555"/>
              <a:ext cx="4998795" cy="638909"/>
            </a:xfrm>
            <a:prstGeom prst="flowChartDecisi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000" dirty="0" err="1">
                  <a:solidFill>
                    <a:srgbClr val="6A3E3E"/>
                  </a:solidFill>
                  <a:effectLst/>
                  <a:latin typeface="Courier New" panose="02070309020205020404" pitchFamily="49" charset="0"/>
                </a:rPr>
                <a:t>commandLineTokens</a:t>
              </a:r>
              <a:r>
                <a:rPr lang="en-US" altLang="ko-KR" sz="1000" dirty="0" err="1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.getOkSyntax</a:t>
              </a:r>
              <a:r>
                <a:rPr lang="en-US" altLang="ko-KR" sz="10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()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2FA3970-8BD5-2B24-08EE-99B749E0467D}"/>
                </a:ext>
              </a:extLst>
            </p:cNvPr>
            <p:cNvSpPr txBox="1"/>
            <p:nvPr/>
          </p:nvSpPr>
          <p:spPr>
            <a:xfrm>
              <a:off x="1644725" y="5172411"/>
              <a:ext cx="3953608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rgbClr val="6A3E3E"/>
                  </a:solidFill>
                  <a:effectLst/>
                  <a:latin typeface="Courier New" panose="02070309020205020404" pitchFamily="49" charset="0"/>
                </a:rPr>
                <a:t>done</a:t>
              </a:r>
              <a:r>
                <a:rPr lang="en-US" altLang="ko-KR" sz="10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 = </a:t>
              </a:r>
              <a:r>
                <a:rPr lang="en-US" altLang="ko-KR" sz="1000" dirty="0" err="1">
                  <a:solidFill>
                    <a:srgbClr val="6A3E3E"/>
                  </a:solidFill>
                  <a:effectLst/>
                  <a:latin typeface="Courier New" panose="02070309020205020404" pitchFamily="49" charset="0"/>
                </a:rPr>
                <a:t>Run_Command</a:t>
              </a:r>
              <a:r>
                <a:rPr lang="en-US" altLang="ko-KR" sz="1000" dirty="0" err="1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.RunCmd</a:t>
              </a:r>
              <a:r>
                <a:rPr lang="en-US" altLang="ko-KR" sz="10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(</a:t>
              </a:r>
              <a:r>
                <a:rPr lang="en-US" altLang="ko-KR" sz="1000" dirty="0" err="1">
                  <a:solidFill>
                    <a:srgbClr val="6A3E3E"/>
                  </a:solidFill>
                  <a:effectLst/>
                  <a:latin typeface="Courier New" panose="02070309020205020404" pitchFamily="49" charset="0"/>
                </a:rPr>
                <a:t>FILE</a:t>
              </a:r>
              <a:r>
                <a:rPr lang="en-US" altLang="ko-KR" sz="1000" dirty="0" err="1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,</a:t>
              </a:r>
              <a:r>
                <a:rPr lang="en-US" altLang="ko-KR" sz="1000" dirty="0" err="1">
                  <a:solidFill>
                    <a:srgbClr val="6A3E3E"/>
                  </a:solidFill>
                  <a:effectLst/>
                  <a:latin typeface="Courier New" panose="02070309020205020404" pitchFamily="49" charset="0"/>
                </a:rPr>
                <a:t>commandLineTokens</a:t>
              </a:r>
              <a:r>
                <a:rPr lang="en-US" altLang="ko-KR" sz="10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);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10D331A-73FA-5E34-C348-E145A913C509}"/>
                </a:ext>
              </a:extLst>
            </p:cNvPr>
            <p:cNvSpPr txBox="1"/>
            <p:nvPr/>
          </p:nvSpPr>
          <p:spPr>
            <a:xfrm>
              <a:off x="7137858" y="4416827"/>
              <a:ext cx="1184214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Msg.</a:t>
              </a:r>
              <a:r>
                <a:rPr lang="en-US" altLang="ko-KR" sz="1000" i="1" dirty="0" err="1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ERROR</a:t>
              </a:r>
              <a:r>
                <a:rPr lang="en-US" altLang="ko-KR" sz="10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(-3);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19B5CA2-EBDB-829B-5800-4EE11E60CA2D}"/>
                </a:ext>
              </a:extLst>
            </p:cNvPr>
            <p:cNvSpPr txBox="1"/>
            <p:nvPr/>
          </p:nvSpPr>
          <p:spPr>
            <a:xfrm>
              <a:off x="6049902" y="5219302"/>
              <a:ext cx="3360126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Msg.</a:t>
              </a:r>
              <a:r>
                <a:rPr lang="en-US" altLang="ko-KR" sz="1000" i="1" dirty="0" err="1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wLMsg</a:t>
              </a:r>
              <a:r>
                <a:rPr lang="en-US" altLang="ko-KR" sz="10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(</a:t>
              </a:r>
              <a:r>
                <a:rPr lang="en-US" altLang="ko-KR" sz="1000" dirty="0" err="1">
                  <a:solidFill>
                    <a:srgbClr val="6A3E3E"/>
                  </a:solidFill>
                  <a:effectLst/>
                  <a:latin typeface="Courier New" panose="02070309020205020404" pitchFamily="49" charset="0"/>
                </a:rPr>
                <a:t>commandLineTokens</a:t>
              </a:r>
              <a:r>
                <a:rPr lang="en-US" altLang="ko-KR" sz="1000" dirty="0" err="1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.getCmdLine</a:t>
              </a:r>
              <a:r>
                <a:rPr lang="en-US" altLang="ko-KR" sz="10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());</a:t>
              </a:r>
            </a:p>
          </p:txBody>
        </p:sp>
        <p:sp>
          <p:nvSpPr>
            <p:cNvPr id="18" name="순서도: 판단 17">
              <a:extLst>
                <a:ext uri="{FF2B5EF4-FFF2-40B4-BE49-F238E27FC236}">
                  <a16:creationId xmlns:a16="http://schemas.microsoft.com/office/drawing/2014/main" id="{2507E3B3-32A2-AB41-4309-DB8371D78C70}"/>
                </a:ext>
              </a:extLst>
            </p:cNvPr>
            <p:cNvSpPr/>
            <p:nvPr/>
          </p:nvSpPr>
          <p:spPr>
            <a:xfrm>
              <a:off x="3017555" y="5658684"/>
              <a:ext cx="1227581" cy="545168"/>
            </a:xfrm>
            <a:prstGeom prst="flowChartDecisi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!</a:t>
              </a:r>
              <a:r>
                <a:rPr lang="en-US" altLang="ko-KR" sz="1000" dirty="0">
                  <a:solidFill>
                    <a:srgbClr val="6A3E3E"/>
                  </a:solidFill>
                  <a:effectLst/>
                  <a:latin typeface="Courier New" panose="02070309020205020404" pitchFamily="49" charset="0"/>
                </a:rPr>
                <a:t>done</a:t>
              </a:r>
              <a:endParaRPr lang="en-US" altLang="ko-K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D23640E-2ADE-B129-C365-AB761732C0C8}"/>
                </a:ext>
              </a:extLst>
            </p:cNvPr>
            <p:cNvSpPr txBox="1"/>
            <p:nvPr/>
          </p:nvSpPr>
          <p:spPr>
            <a:xfrm>
              <a:off x="2582868" y="6390078"/>
              <a:ext cx="2110705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>
                  <a:solidFill>
                    <a:srgbClr val="6A3E3E"/>
                  </a:solidFill>
                  <a:effectLst/>
                  <a:latin typeface="Courier New" panose="02070309020205020404" pitchFamily="49" charset="0"/>
                </a:rPr>
                <a:t>Start_End</a:t>
              </a:r>
              <a:r>
                <a:rPr lang="en-US" altLang="ko-KR" sz="1000" dirty="0" err="1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.Do_Update</a:t>
              </a:r>
              <a:r>
                <a:rPr lang="en-US" altLang="ko-KR" sz="10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(</a:t>
              </a:r>
              <a:r>
                <a:rPr lang="en-US" altLang="ko-KR" sz="1000" dirty="0">
                  <a:solidFill>
                    <a:srgbClr val="6A3E3E"/>
                  </a:solidFill>
                  <a:effectLst/>
                  <a:latin typeface="Courier New" panose="02070309020205020404" pitchFamily="49" charset="0"/>
                </a:rPr>
                <a:t>FILE</a:t>
              </a:r>
              <a:r>
                <a:rPr lang="en-US" altLang="ko-KR" sz="10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);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7F8E1D02-0688-615E-8462-80402DC21065}"/>
                </a:ext>
              </a:extLst>
            </p:cNvPr>
            <p:cNvCxnSpPr>
              <a:stCxn id="5" idx="2"/>
              <a:endCxn id="8" idx="0"/>
            </p:cNvCxnSpPr>
            <p:nvPr/>
          </p:nvCxnSpPr>
          <p:spPr>
            <a:xfrm flipH="1">
              <a:off x="3596601" y="477133"/>
              <a:ext cx="2" cy="2516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D0779C4E-23EB-FF0A-5570-0A3847EBF0A7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>
              <a:off x="3596601" y="981615"/>
              <a:ext cx="0" cy="2890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75FCD6CA-159E-6B27-35CF-BA5DA7C70994}"/>
                </a:ext>
              </a:extLst>
            </p:cNvPr>
            <p:cNvCxnSpPr>
              <a:stCxn id="9" idx="2"/>
              <a:endCxn id="10" idx="0"/>
            </p:cNvCxnSpPr>
            <p:nvPr/>
          </p:nvCxnSpPr>
          <p:spPr>
            <a:xfrm>
              <a:off x="3596601" y="1523445"/>
              <a:ext cx="0" cy="2599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BA9A60DB-B1AF-EB2E-FFF9-37EA2194AB50}"/>
                </a:ext>
              </a:extLst>
            </p:cNvPr>
            <p:cNvCxnSpPr>
              <a:stCxn id="10" idx="2"/>
              <a:endCxn id="11" idx="0"/>
            </p:cNvCxnSpPr>
            <p:nvPr/>
          </p:nvCxnSpPr>
          <p:spPr>
            <a:xfrm flipH="1">
              <a:off x="3596511" y="2036230"/>
              <a:ext cx="90" cy="2923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9D4CAC0A-49BA-0EAB-704B-AF11C2E173A1}"/>
                </a:ext>
              </a:extLst>
            </p:cNvPr>
            <p:cNvCxnSpPr>
              <a:stCxn id="11" idx="2"/>
              <a:endCxn id="12" idx="0"/>
            </p:cNvCxnSpPr>
            <p:nvPr/>
          </p:nvCxnSpPr>
          <p:spPr>
            <a:xfrm>
              <a:off x="3596511" y="2581398"/>
              <a:ext cx="7600" cy="2579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FA05CA17-B137-5B84-99E2-405983532B82}"/>
                </a:ext>
              </a:extLst>
            </p:cNvPr>
            <p:cNvCxnSpPr>
              <a:stCxn id="12" idx="2"/>
              <a:endCxn id="13" idx="0"/>
            </p:cNvCxnSpPr>
            <p:nvPr/>
          </p:nvCxnSpPr>
          <p:spPr>
            <a:xfrm>
              <a:off x="3604111" y="3478293"/>
              <a:ext cx="9817" cy="2656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A18EDC4F-009F-BE29-737B-3E53EF5F691E}"/>
                </a:ext>
              </a:extLst>
            </p:cNvPr>
            <p:cNvCxnSpPr>
              <a:stCxn id="13" idx="2"/>
              <a:endCxn id="14" idx="0"/>
            </p:cNvCxnSpPr>
            <p:nvPr/>
          </p:nvCxnSpPr>
          <p:spPr>
            <a:xfrm>
              <a:off x="3613928" y="3990170"/>
              <a:ext cx="5036" cy="2443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EF3AFBA-3A9B-3E8A-337B-4FC09D888419}"/>
                </a:ext>
              </a:extLst>
            </p:cNvPr>
            <p:cNvCxnSpPr>
              <a:stCxn id="14" idx="2"/>
              <a:endCxn id="15" idx="0"/>
            </p:cNvCxnSpPr>
            <p:nvPr/>
          </p:nvCxnSpPr>
          <p:spPr>
            <a:xfrm>
              <a:off x="3618964" y="4873464"/>
              <a:ext cx="2565" cy="2989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0717798E-8D30-0CB6-1A76-427E948390D3}"/>
                </a:ext>
              </a:extLst>
            </p:cNvPr>
            <p:cNvCxnSpPr>
              <a:stCxn id="15" idx="2"/>
              <a:endCxn id="18" idx="0"/>
            </p:cNvCxnSpPr>
            <p:nvPr/>
          </p:nvCxnSpPr>
          <p:spPr>
            <a:xfrm>
              <a:off x="3621529" y="5418632"/>
              <a:ext cx="9817" cy="2400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24875D27-863D-3305-3048-17A4675A8BAF}"/>
                </a:ext>
              </a:extLst>
            </p:cNvPr>
            <p:cNvCxnSpPr>
              <a:stCxn id="18" idx="2"/>
              <a:endCxn id="19" idx="0"/>
            </p:cNvCxnSpPr>
            <p:nvPr/>
          </p:nvCxnSpPr>
          <p:spPr>
            <a:xfrm>
              <a:off x="3631346" y="6203852"/>
              <a:ext cx="6875" cy="18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734A6934-6168-9D5E-F759-B39B98EB4624}"/>
                </a:ext>
              </a:extLst>
            </p:cNvPr>
            <p:cNvCxnSpPr>
              <a:stCxn id="14" idx="3"/>
              <a:endCxn id="16" idx="1"/>
            </p:cNvCxnSpPr>
            <p:nvPr/>
          </p:nvCxnSpPr>
          <p:spPr>
            <a:xfrm flipV="1">
              <a:off x="6118361" y="4539938"/>
              <a:ext cx="1019497" cy="140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5C59D06A-F63B-3669-AAA9-76DF5CB43EF9}"/>
                </a:ext>
              </a:extLst>
            </p:cNvPr>
            <p:cNvCxnSpPr>
              <a:stCxn id="16" idx="2"/>
              <a:endCxn id="17" idx="0"/>
            </p:cNvCxnSpPr>
            <p:nvPr/>
          </p:nvCxnSpPr>
          <p:spPr>
            <a:xfrm>
              <a:off x="7729965" y="4663048"/>
              <a:ext cx="0" cy="5562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CF96630F-3007-A19D-85CD-BF54B20A1654}"/>
                </a:ext>
              </a:extLst>
            </p:cNvPr>
            <p:cNvCxnSpPr>
              <a:stCxn id="19" idx="2"/>
            </p:cNvCxnSpPr>
            <p:nvPr/>
          </p:nvCxnSpPr>
          <p:spPr>
            <a:xfrm flipH="1">
              <a:off x="3638220" y="6636299"/>
              <a:ext cx="1" cy="2217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연결선: 꺾임 67">
              <a:extLst>
                <a:ext uri="{FF2B5EF4-FFF2-40B4-BE49-F238E27FC236}">
                  <a16:creationId xmlns:a16="http://schemas.microsoft.com/office/drawing/2014/main" id="{06400617-FF2A-D875-3165-E063A81FE60C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 flipH="1">
              <a:off x="3673817" y="3158839"/>
              <a:ext cx="1951426" cy="3588310"/>
            </a:xfrm>
            <a:prstGeom prst="bentConnector4">
              <a:avLst>
                <a:gd name="adj1" fmla="val -218672"/>
                <a:gd name="adj2" fmla="val 10010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983F3A0-FCDA-65DF-EEEB-BB556046D32E}"/>
                </a:ext>
              </a:extLst>
            </p:cNvPr>
            <p:cNvSpPr txBox="1"/>
            <p:nvPr/>
          </p:nvSpPr>
          <p:spPr>
            <a:xfrm>
              <a:off x="7503778" y="2912617"/>
              <a:ext cx="4523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false</a:t>
              </a:r>
              <a:endParaRPr lang="ko-KR" altLang="en-US" sz="1000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49F5B65-9C40-B88D-C657-51E3271F2B58}"/>
                </a:ext>
              </a:extLst>
            </p:cNvPr>
            <p:cNvSpPr txBox="1"/>
            <p:nvPr/>
          </p:nvSpPr>
          <p:spPr>
            <a:xfrm>
              <a:off x="6338323" y="4299907"/>
              <a:ext cx="4523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false</a:t>
              </a:r>
              <a:endParaRPr lang="ko-KR" altLang="en-US" sz="10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666BF2F-4009-DAA1-DE47-98A658CF083D}"/>
                </a:ext>
              </a:extLst>
            </p:cNvPr>
            <p:cNvSpPr txBox="1"/>
            <p:nvPr/>
          </p:nvSpPr>
          <p:spPr>
            <a:xfrm>
              <a:off x="3656399" y="3497728"/>
              <a:ext cx="4523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true</a:t>
              </a:r>
              <a:endParaRPr lang="ko-KR" altLang="en-US" sz="1000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BC8A04C-8D68-D356-6BDE-6090800F62C0}"/>
                </a:ext>
              </a:extLst>
            </p:cNvPr>
            <p:cNvSpPr txBox="1"/>
            <p:nvPr/>
          </p:nvSpPr>
          <p:spPr>
            <a:xfrm>
              <a:off x="3680692" y="6156117"/>
              <a:ext cx="4523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false</a:t>
              </a:r>
              <a:endParaRPr lang="ko-KR" altLang="en-US" sz="1000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7AB0B05-04E4-B582-EA63-A4577317692A}"/>
                </a:ext>
              </a:extLst>
            </p:cNvPr>
            <p:cNvSpPr txBox="1"/>
            <p:nvPr/>
          </p:nvSpPr>
          <p:spPr>
            <a:xfrm>
              <a:off x="1727957" y="5909896"/>
              <a:ext cx="4523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true</a:t>
              </a:r>
              <a:endParaRPr lang="ko-KR" altLang="en-US" sz="100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81D28F9-6220-16B8-5BE9-DFD6441583CC}"/>
                </a:ext>
              </a:extLst>
            </p:cNvPr>
            <p:cNvSpPr txBox="1"/>
            <p:nvPr/>
          </p:nvSpPr>
          <p:spPr>
            <a:xfrm>
              <a:off x="1862547" y="224306"/>
              <a:ext cx="1831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1</a:t>
              </a:r>
              <a:endParaRPr lang="ko-KR" altLang="en-US" sz="10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DFF4FE0-D0B9-02FC-27B2-DD0C5282F64C}"/>
                </a:ext>
              </a:extLst>
            </p:cNvPr>
            <p:cNvSpPr txBox="1"/>
            <p:nvPr/>
          </p:nvSpPr>
          <p:spPr>
            <a:xfrm>
              <a:off x="1399786" y="719478"/>
              <a:ext cx="1831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2</a:t>
              </a:r>
              <a:endParaRPr lang="ko-KR" altLang="en-US" sz="10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C2B24AB-4B63-11F5-1866-F18E066FEA2C}"/>
                </a:ext>
              </a:extLst>
            </p:cNvPr>
            <p:cNvSpPr txBox="1"/>
            <p:nvPr/>
          </p:nvSpPr>
          <p:spPr>
            <a:xfrm>
              <a:off x="1657431" y="1276542"/>
              <a:ext cx="1831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3</a:t>
              </a:r>
              <a:endParaRPr lang="ko-KR" altLang="en-US" sz="10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5CEAE3C-56A6-119A-3884-D858FDAEC02A}"/>
                </a:ext>
              </a:extLst>
            </p:cNvPr>
            <p:cNvSpPr txBox="1"/>
            <p:nvPr/>
          </p:nvSpPr>
          <p:spPr>
            <a:xfrm>
              <a:off x="2281159" y="1772958"/>
              <a:ext cx="1831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4</a:t>
              </a:r>
              <a:endParaRPr lang="ko-KR" altLang="en-US" sz="10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A04DD5A-E269-983C-E12B-E501E8B394F5}"/>
                </a:ext>
              </a:extLst>
            </p:cNvPr>
            <p:cNvSpPr txBox="1"/>
            <p:nvPr/>
          </p:nvSpPr>
          <p:spPr>
            <a:xfrm>
              <a:off x="2464352" y="2318914"/>
              <a:ext cx="1831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5</a:t>
              </a:r>
              <a:endParaRPr lang="ko-KR" altLang="en-US" sz="10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2D4B5CB-2C08-17E9-72CD-4A841B1FF913}"/>
                </a:ext>
              </a:extLst>
            </p:cNvPr>
            <p:cNvSpPr txBox="1"/>
            <p:nvPr/>
          </p:nvSpPr>
          <p:spPr>
            <a:xfrm>
              <a:off x="1749027" y="2769244"/>
              <a:ext cx="1831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6</a:t>
              </a:r>
              <a:endParaRPr lang="ko-KR" altLang="en-US" sz="10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10671B0-9974-4018-9D27-39B22EACFE28}"/>
                </a:ext>
              </a:extLst>
            </p:cNvPr>
            <p:cNvSpPr txBox="1"/>
            <p:nvPr/>
          </p:nvSpPr>
          <p:spPr>
            <a:xfrm>
              <a:off x="1789430" y="3528101"/>
              <a:ext cx="1831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7</a:t>
              </a:r>
              <a:endParaRPr lang="ko-KR" altLang="en-US" sz="100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F1AC75B-0139-565D-3C3D-57B80CCD2E06}"/>
                </a:ext>
              </a:extLst>
            </p:cNvPr>
            <p:cNvSpPr txBox="1"/>
            <p:nvPr/>
          </p:nvSpPr>
          <p:spPr>
            <a:xfrm>
              <a:off x="3504065" y="3630103"/>
              <a:ext cx="1831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7</a:t>
              </a:r>
              <a:endParaRPr lang="ko-KR" altLang="en-US" sz="10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8A852D8-DA16-0AFF-684A-A50CDA0F19F1}"/>
                </a:ext>
              </a:extLst>
            </p:cNvPr>
            <p:cNvSpPr txBox="1"/>
            <p:nvPr/>
          </p:nvSpPr>
          <p:spPr>
            <a:xfrm>
              <a:off x="1809089" y="4176423"/>
              <a:ext cx="1831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8</a:t>
              </a:r>
              <a:endParaRPr lang="ko-KR" altLang="en-US" sz="1000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FC9327A-E600-4C4C-9AFF-CD297188C8E9}"/>
                </a:ext>
              </a:extLst>
            </p:cNvPr>
            <p:cNvSpPr txBox="1"/>
            <p:nvPr/>
          </p:nvSpPr>
          <p:spPr>
            <a:xfrm>
              <a:off x="1632923" y="4952994"/>
              <a:ext cx="1831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9</a:t>
              </a:r>
              <a:endParaRPr lang="ko-KR" altLang="en-US" sz="1000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1B2C1E4-AB1B-3C4E-D82F-9FEEE6036D14}"/>
                </a:ext>
              </a:extLst>
            </p:cNvPr>
            <p:cNvSpPr txBox="1"/>
            <p:nvPr/>
          </p:nvSpPr>
          <p:spPr>
            <a:xfrm>
              <a:off x="2959083" y="5611793"/>
              <a:ext cx="4481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10</a:t>
              </a:r>
              <a:endParaRPr lang="ko-KR" altLang="en-US" sz="1000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74CDB8A-783D-1ED4-7550-F96849395925}"/>
                </a:ext>
              </a:extLst>
            </p:cNvPr>
            <p:cNvSpPr txBox="1"/>
            <p:nvPr/>
          </p:nvSpPr>
          <p:spPr>
            <a:xfrm>
              <a:off x="3680692" y="4896613"/>
              <a:ext cx="4523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true</a:t>
              </a:r>
              <a:endParaRPr lang="ko-KR" altLang="en-US" sz="1000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3FEFC0B9-1FE2-5366-FC08-C6A961B8899E}"/>
                </a:ext>
              </a:extLst>
            </p:cNvPr>
            <p:cNvSpPr txBox="1"/>
            <p:nvPr/>
          </p:nvSpPr>
          <p:spPr>
            <a:xfrm>
              <a:off x="7055602" y="4171723"/>
              <a:ext cx="4481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11</a:t>
              </a:r>
              <a:endParaRPr lang="ko-KR" altLang="en-US" sz="1000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548C605-4D2A-29E8-1A9E-0F9105A9056B}"/>
                </a:ext>
              </a:extLst>
            </p:cNvPr>
            <p:cNvSpPr txBox="1"/>
            <p:nvPr/>
          </p:nvSpPr>
          <p:spPr>
            <a:xfrm>
              <a:off x="5966352" y="4982113"/>
              <a:ext cx="4481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12</a:t>
              </a:r>
              <a:endParaRPr lang="ko-KR" altLang="en-US" sz="1000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ACD5333-C4FF-3894-6C23-6B5BA83920EA}"/>
                </a:ext>
              </a:extLst>
            </p:cNvPr>
            <p:cNvSpPr txBox="1"/>
            <p:nvPr/>
          </p:nvSpPr>
          <p:spPr>
            <a:xfrm>
              <a:off x="2500210" y="6134833"/>
              <a:ext cx="4481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13</a:t>
              </a:r>
              <a:endParaRPr lang="ko-KR" altLang="en-US" sz="1000" dirty="0"/>
            </a:p>
          </p:txBody>
        </p:sp>
        <p:cxnSp>
          <p:nvCxnSpPr>
            <p:cNvPr id="97" name="연결선: 꺾임 96">
              <a:extLst>
                <a:ext uri="{FF2B5EF4-FFF2-40B4-BE49-F238E27FC236}">
                  <a16:creationId xmlns:a16="http://schemas.microsoft.com/office/drawing/2014/main" id="{720E3F4F-1B8D-0790-02DB-B6F5D27F083C}"/>
                </a:ext>
              </a:extLst>
            </p:cNvPr>
            <p:cNvCxnSpPr>
              <a:stCxn id="17" idx="2"/>
              <a:endCxn id="18" idx="3"/>
            </p:cNvCxnSpPr>
            <p:nvPr/>
          </p:nvCxnSpPr>
          <p:spPr>
            <a:xfrm rot="5400000">
              <a:off x="5754679" y="3955981"/>
              <a:ext cx="465745" cy="348482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915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123</Words>
  <Application>Microsoft Office PowerPoint</Application>
  <PresentationFormat>와이드스크린</PresentationFormat>
  <Paragraphs>33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Courier New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이승현</dc:creator>
  <cp:lastModifiedBy>이승현</cp:lastModifiedBy>
  <cp:revision>1</cp:revision>
  <dcterms:created xsi:type="dcterms:W3CDTF">2023-04-22T05:02:14Z</dcterms:created>
  <dcterms:modified xsi:type="dcterms:W3CDTF">2023-04-22T06:59:28Z</dcterms:modified>
</cp:coreProperties>
</file>