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8B672-FC27-4B29-94DE-ED19610FCA7A}" v="34" dt="2023-03-26T13:53:04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84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C358B672-FC27-4B29-94DE-ED19610FCA7A}"/>
    <pc:docChg chg="undo custSel modSld">
      <pc:chgData name="이승현" userId="ba2ba50f-118d-45f1-8572-edf4dd019973" providerId="ADAL" clId="{C358B672-FC27-4B29-94DE-ED19610FCA7A}" dt="2023-03-26T13:53:10.806" v="197" actId="20577"/>
      <pc:docMkLst>
        <pc:docMk/>
      </pc:docMkLst>
      <pc:sldChg chg="addSp delSp modSp mod">
        <pc:chgData name="이승현" userId="ba2ba50f-118d-45f1-8572-edf4dd019973" providerId="ADAL" clId="{C358B672-FC27-4B29-94DE-ED19610FCA7A}" dt="2023-03-26T13:53:10.806" v="197" actId="20577"/>
        <pc:sldMkLst>
          <pc:docMk/>
          <pc:sldMk cId="747163232" sldId="256"/>
        </pc:sldMkLst>
        <pc:spChg chg="add del mod">
          <ac:chgData name="이승현" userId="ba2ba50f-118d-45f1-8572-edf4dd019973" providerId="ADAL" clId="{C358B672-FC27-4B29-94DE-ED19610FCA7A}" dt="2023-03-26T13:32:30.004" v="12" actId="478"/>
          <ac:spMkLst>
            <pc:docMk/>
            <pc:sldMk cId="747163232" sldId="256"/>
            <ac:spMk id="3" creationId="{E2294890-E28E-0B21-8AF8-5D7C486E1469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4" creationId="{9DEE12D2-CF89-9E1C-79AB-DB4F751957FA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5" creationId="{C59455DF-7897-64A5-5E4D-C4418F6B2ED0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6" creationId="{3EC99E9B-DB16-0074-7D33-F563970648CC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7" creationId="{7779B3B5-503A-BCF6-C677-85BC0B1C8F5F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8" creationId="{8C40EA9A-92BD-7B93-8196-75752071F58A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9" creationId="{9229DC5C-0D93-DF2D-10E1-4FE05DD72177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10" creationId="{02628A8A-4E53-16EF-B5F9-327C71C04DA0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11" creationId="{6926DBF8-EB82-2BE3-4DCE-EBCCB5E8B3C6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12" creationId="{6F327D2E-C985-8231-F6ED-A7E2729BD778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13" creationId="{5D1C1441-E223-C2BB-8368-92E7D9C13395}"/>
          </ac:spMkLst>
        </pc:spChg>
        <pc:spChg chg="add del mod">
          <ac:chgData name="이승현" userId="ba2ba50f-118d-45f1-8572-edf4dd019973" providerId="ADAL" clId="{C358B672-FC27-4B29-94DE-ED19610FCA7A}" dt="2023-03-26T13:32:28.188" v="11" actId="478"/>
          <ac:spMkLst>
            <pc:docMk/>
            <pc:sldMk cId="747163232" sldId="256"/>
            <ac:spMk id="14" creationId="{D36EFEB6-B946-D870-C969-3911ED0CE0A2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15" creationId="{38ACD948-4C4D-C79D-B236-CE7776D4D53C}"/>
          </ac:spMkLst>
        </pc:spChg>
        <pc:spChg chg="add mod">
          <ac:chgData name="이승현" userId="ba2ba50f-118d-45f1-8572-edf4dd019973" providerId="ADAL" clId="{C358B672-FC27-4B29-94DE-ED19610FCA7A}" dt="2023-03-26T13:33:34.307" v="19" actId="1076"/>
          <ac:spMkLst>
            <pc:docMk/>
            <pc:sldMk cId="747163232" sldId="256"/>
            <ac:spMk id="18" creationId="{73E87D4F-F064-FAD5-A214-61E5E0124845}"/>
          </ac:spMkLst>
        </pc:spChg>
        <pc:spChg chg="add mod">
          <ac:chgData name="이승현" userId="ba2ba50f-118d-45f1-8572-edf4dd019973" providerId="ADAL" clId="{C358B672-FC27-4B29-94DE-ED19610FCA7A}" dt="2023-03-26T13:33:42.893" v="23" actId="20577"/>
          <ac:spMkLst>
            <pc:docMk/>
            <pc:sldMk cId="747163232" sldId="256"/>
            <ac:spMk id="19" creationId="{E19C9040-AEE8-6658-7B9F-0AC7AAA2571A}"/>
          </ac:spMkLst>
        </pc:spChg>
        <pc:spChg chg="add mod">
          <ac:chgData name="이승현" userId="ba2ba50f-118d-45f1-8572-edf4dd019973" providerId="ADAL" clId="{C358B672-FC27-4B29-94DE-ED19610FCA7A}" dt="2023-03-26T13:34:35.084" v="37" actId="1036"/>
          <ac:spMkLst>
            <pc:docMk/>
            <pc:sldMk cId="747163232" sldId="256"/>
            <ac:spMk id="20" creationId="{B8A7566E-7DBA-B897-664C-4CEECD3AF853}"/>
          </ac:spMkLst>
        </pc:spChg>
        <pc:spChg chg="add mod">
          <ac:chgData name="이승현" userId="ba2ba50f-118d-45f1-8572-edf4dd019973" providerId="ADAL" clId="{C358B672-FC27-4B29-94DE-ED19610FCA7A}" dt="2023-03-26T13:35:03.827" v="44" actId="20577"/>
          <ac:spMkLst>
            <pc:docMk/>
            <pc:sldMk cId="747163232" sldId="256"/>
            <ac:spMk id="21" creationId="{C4ECF6FA-EFCE-FB73-4125-6896F2DDF034}"/>
          </ac:spMkLst>
        </pc:spChg>
        <pc:spChg chg="add mod">
          <ac:chgData name="이승현" userId="ba2ba50f-118d-45f1-8572-edf4dd019973" providerId="ADAL" clId="{C358B672-FC27-4B29-94DE-ED19610FCA7A}" dt="2023-03-26T13:34:58.874" v="42" actId="20577"/>
          <ac:spMkLst>
            <pc:docMk/>
            <pc:sldMk cId="747163232" sldId="256"/>
            <ac:spMk id="22" creationId="{F9414B2D-E550-5122-B9AF-DF584BB1DF3D}"/>
          </ac:spMkLst>
        </pc:spChg>
        <pc:spChg chg="add mod">
          <ac:chgData name="이승현" userId="ba2ba50f-118d-45f1-8572-edf4dd019973" providerId="ADAL" clId="{C358B672-FC27-4B29-94DE-ED19610FCA7A}" dt="2023-03-26T13:44:00.935" v="170" actId="1076"/>
          <ac:spMkLst>
            <pc:docMk/>
            <pc:sldMk cId="747163232" sldId="256"/>
            <ac:spMk id="23" creationId="{8647902A-1336-2013-4C55-CE1619538979}"/>
          </ac:spMkLst>
        </pc:spChg>
        <pc:spChg chg="add mod">
          <ac:chgData name="이승현" userId="ba2ba50f-118d-45f1-8572-edf4dd019973" providerId="ADAL" clId="{C358B672-FC27-4B29-94DE-ED19610FCA7A}" dt="2023-03-26T13:43:56.712" v="169" actId="1076"/>
          <ac:spMkLst>
            <pc:docMk/>
            <pc:sldMk cId="747163232" sldId="256"/>
            <ac:spMk id="24" creationId="{E84FC8BC-A52B-5E84-F94C-C39185B72459}"/>
          </ac:spMkLst>
        </pc:spChg>
        <pc:spChg chg="add mod">
          <ac:chgData name="이승현" userId="ba2ba50f-118d-45f1-8572-edf4dd019973" providerId="ADAL" clId="{C358B672-FC27-4B29-94DE-ED19610FCA7A}" dt="2023-03-26T13:43:53.023" v="168" actId="1076"/>
          <ac:spMkLst>
            <pc:docMk/>
            <pc:sldMk cId="747163232" sldId="256"/>
            <ac:spMk id="25" creationId="{16EDB862-8C4B-C0F8-BCD4-E083B5D2F8A6}"/>
          </ac:spMkLst>
        </pc:spChg>
        <pc:spChg chg="add mod">
          <ac:chgData name="이승현" userId="ba2ba50f-118d-45f1-8572-edf4dd019973" providerId="ADAL" clId="{C358B672-FC27-4B29-94DE-ED19610FCA7A}" dt="2023-03-26T13:47:07.558" v="172" actId="1076"/>
          <ac:spMkLst>
            <pc:docMk/>
            <pc:sldMk cId="747163232" sldId="256"/>
            <ac:spMk id="26" creationId="{26CA5EFB-295D-F6E3-A758-4A8DA5783F33}"/>
          </ac:spMkLst>
        </pc:spChg>
        <pc:spChg chg="add mod">
          <ac:chgData name="이승현" userId="ba2ba50f-118d-45f1-8572-edf4dd019973" providerId="ADAL" clId="{C358B672-FC27-4B29-94DE-ED19610FCA7A}" dt="2023-03-26T13:47:13.614" v="173" actId="1076"/>
          <ac:spMkLst>
            <pc:docMk/>
            <pc:sldMk cId="747163232" sldId="256"/>
            <ac:spMk id="27" creationId="{623C97A5-477F-49D3-C55D-CD2387D4EBA9}"/>
          </ac:spMkLst>
        </pc:spChg>
        <pc:spChg chg="add mod">
          <ac:chgData name="이승현" userId="ba2ba50f-118d-45f1-8572-edf4dd019973" providerId="ADAL" clId="{C358B672-FC27-4B29-94DE-ED19610FCA7A}" dt="2023-03-26T13:47:23.143" v="174" actId="1076"/>
          <ac:spMkLst>
            <pc:docMk/>
            <pc:sldMk cId="747163232" sldId="256"/>
            <ac:spMk id="28" creationId="{0A61F590-D1DB-5C0F-871D-1E0CDB02F3E1}"/>
          </ac:spMkLst>
        </pc:spChg>
        <pc:spChg chg="add mod">
          <ac:chgData name="이승현" userId="ba2ba50f-118d-45f1-8572-edf4dd019973" providerId="ADAL" clId="{C358B672-FC27-4B29-94DE-ED19610FCA7A}" dt="2023-03-26T13:38:46.009" v="93" actId="1076"/>
          <ac:spMkLst>
            <pc:docMk/>
            <pc:sldMk cId="747163232" sldId="256"/>
            <ac:spMk id="29" creationId="{98421884-305C-3FD8-3698-62B3EBD3C631}"/>
          </ac:spMkLst>
        </pc:spChg>
        <pc:spChg chg="add del mod">
          <ac:chgData name="이승현" userId="ba2ba50f-118d-45f1-8572-edf4dd019973" providerId="ADAL" clId="{C358B672-FC27-4B29-94DE-ED19610FCA7A}" dt="2023-03-26T13:48:08.899" v="180" actId="478"/>
          <ac:spMkLst>
            <pc:docMk/>
            <pc:sldMk cId="747163232" sldId="256"/>
            <ac:spMk id="30" creationId="{27107135-612B-2450-9506-19B3E0E4B2AE}"/>
          </ac:spMkLst>
        </pc:spChg>
        <pc:spChg chg="add del mod">
          <ac:chgData name="이승현" userId="ba2ba50f-118d-45f1-8572-edf4dd019973" providerId="ADAL" clId="{C358B672-FC27-4B29-94DE-ED19610FCA7A}" dt="2023-03-26T13:48:11.025" v="181" actId="478"/>
          <ac:spMkLst>
            <pc:docMk/>
            <pc:sldMk cId="747163232" sldId="256"/>
            <ac:spMk id="31" creationId="{3E4ACA27-3BD6-51E0-33A4-EDB099E71390}"/>
          </ac:spMkLst>
        </pc:spChg>
        <pc:spChg chg="add mod">
          <ac:chgData name="이승현" userId="ba2ba50f-118d-45f1-8572-edf4dd019973" providerId="ADAL" clId="{C358B672-FC27-4B29-94DE-ED19610FCA7A}" dt="2023-03-26T13:39:02.872" v="96" actId="1076"/>
          <ac:spMkLst>
            <pc:docMk/>
            <pc:sldMk cId="747163232" sldId="256"/>
            <ac:spMk id="32" creationId="{463B63F6-BC72-2704-2FBD-10AAA20E1BDA}"/>
          </ac:spMkLst>
        </pc:spChg>
        <pc:spChg chg="add mod">
          <ac:chgData name="이승현" userId="ba2ba50f-118d-45f1-8572-edf4dd019973" providerId="ADAL" clId="{C358B672-FC27-4B29-94DE-ED19610FCA7A}" dt="2023-03-26T13:49:02.334" v="188" actId="1076"/>
          <ac:spMkLst>
            <pc:docMk/>
            <pc:sldMk cId="747163232" sldId="256"/>
            <ac:spMk id="33" creationId="{5A3A0290-C097-2B77-C7BF-0B36DAFE8367}"/>
          </ac:spMkLst>
        </pc:spChg>
        <pc:spChg chg="add mod">
          <ac:chgData name="이승현" userId="ba2ba50f-118d-45f1-8572-edf4dd019973" providerId="ADAL" clId="{C358B672-FC27-4B29-94DE-ED19610FCA7A}" dt="2023-03-26T13:40:27.944" v="129" actId="1076"/>
          <ac:spMkLst>
            <pc:docMk/>
            <pc:sldMk cId="747163232" sldId="256"/>
            <ac:spMk id="34" creationId="{5CEA3C3F-A725-3E85-4821-AAA7E8A815D5}"/>
          </ac:spMkLst>
        </pc:spChg>
        <pc:spChg chg="add mod">
          <ac:chgData name="이승현" userId="ba2ba50f-118d-45f1-8572-edf4dd019973" providerId="ADAL" clId="{C358B672-FC27-4B29-94DE-ED19610FCA7A}" dt="2023-03-26T13:43:34.202" v="164" actId="1076"/>
          <ac:spMkLst>
            <pc:docMk/>
            <pc:sldMk cId="747163232" sldId="256"/>
            <ac:spMk id="35" creationId="{B552502F-DE71-67B8-3000-6CF954425D92}"/>
          </ac:spMkLst>
        </pc:spChg>
        <pc:spChg chg="add mod">
          <ac:chgData name="이승현" userId="ba2ba50f-118d-45f1-8572-edf4dd019973" providerId="ADAL" clId="{C358B672-FC27-4B29-94DE-ED19610FCA7A}" dt="2023-03-26T13:40:37.953" v="131" actId="1076"/>
          <ac:spMkLst>
            <pc:docMk/>
            <pc:sldMk cId="747163232" sldId="256"/>
            <ac:spMk id="36" creationId="{B1822210-D4A8-7DEE-3438-691B31135B9D}"/>
          </ac:spMkLst>
        </pc:spChg>
        <pc:spChg chg="add mod">
          <ac:chgData name="이승현" userId="ba2ba50f-118d-45f1-8572-edf4dd019973" providerId="ADAL" clId="{C358B672-FC27-4B29-94DE-ED19610FCA7A}" dt="2023-03-26T13:40:43.177" v="133" actId="1076"/>
          <ac:spMkLst>
            <pc:docMk/>
            <pc:sldMk cId="747163232" sldId="256"/>
            <ac:spMk id="37" creationId="{4356CA0B-7F9B-DC66-8FEF-F563B008ADDC}"/>
          </ac:spMkLst>
        </pc:spChg>
        <pc:spChg chg="add mod">
          <ac:chgData name="이승현" userId="ba2ba50f-118d-45f1-8572-edf4dd019973" providerId="ADAL" clId="{C358B672-FC27-4B29-94DE-ED19610FCA7A}" dt="2023-03-26T13:40:46.706" v="135" actId="1076"/>
          <ac:spMkLst>
            <pc:docMk/>
            <pc:sldMk cId="747163232" sldId="256"/>
            <ac:spMk id="38" creationId="{F9CD9963-861B-DBAF-49FA-176699359722}"/>
          </ac:spMkLst>
        </pc:spChg>
        <pc:spChg chg="add mod">
          <ac:chgData name="이승현" userId="ba2ba50f-118d-45f1-8572-edf4dd019973" providerId="ADAL" clId="{C358B672-FC27-4B29-94DE-ED19610FCA7A}" dt="2023-03-26T13:41:09.073" v="148" actId="14100"/>
          <ac:spMkLst>
            <pc:docMk/>
            <pc:sldMk cId="747163232" sldId="256"/>
            <ac:spMk id="39" creationId="{1FF1C151-7D0D-772A-146A-75BE8E2D8198}"/>
          </ac:spMkLst>
        </pc:spChg>
        <pc:spChg chg="add mod">
          <ac:chgData name="이승현" userId="ba2ba50f-118d-45f1-8572-edf4dd019973" providerId="ADAL" clId="{C358B672-FC27-4B29-94DE-ED19610FCA7A}" dt="2023-03-26T13:41:13.778" v="150" actId="1076"/>
          <ac:spMkLst>
            <pc:docMk/>
            <pc:sldMk cId="747163232" sldId="256"/>
            <ac:spMk id="40" creationId="{A4C66F43-C1EE-3430-0245-78D4756D95FC}"/>
          </ac:spMkLst>
        </pc:spChg>
        <pc:spChg chg="add mod">
          <ac:chgData name="이승현" userId="ba2ba50f-118d-45f1-8572-edf4dd019973" providerId="ADAL" clId="{C358B672-FC27-4B29-94DE-ED19610FCA7A}" dt="2023-03-26T13:41:19.650" v="152" actId="1076"/>
          <ac:spMkLst>
            <pc:docMk/>
            <pc:sldMk cId="747163232" sldId="256"/>
            <ac:spMk id="42" creationId="{85F582ED-9AFA-3406-C50A-BC48F70857A7}"/>
          </ac:spMkLst>
        </pc:spChg>
        <pc:spChg chg="add mod">
          <ac:chgData name="이승현" userId="ba2ba50f-118d-45f1-8572-edf4dd019973" providerId="ADAL" clId="{C358B672-FC27-4B29-94DE-ED19610FCA7A}" dt="2023-03-26T13:41:23.505" v="154" actId="1076"/>
          <ac:spMkLst>
            <pc:docMk/>
            <pc:sldMk cId="747163232" sldId="256"/>
            <ac:spMk id="44" creationId="{DD902366-60D8-7CB7-9831-BE22553B5B84}"/>
          </ac:spMkLst>
        </pc:spChg>
        <pc:spChg chg="add mod">
          <ac:chgData name="이승현" userId="ba2ba50f-118d-45f1-8572-edf4dd019973" providerId="ADAL" clId="{C358B672-FC27-4B29-94DE-ED19610FCA7A}" dt="2023-03-26T13:49:09.974" v="189" actId="1076"/>
          <ac:spMkLst>
            <pc:docMk/>
            <pc:sldMk cId="747163232" sldId="256"/>
            <ac:spMk id="46" creationId="{79D504BA-375E-0D5D-AE72-6C72367A462E}"/>
          </ac:spMkLst>
        </pc:spChg>
        <pc:spChg chg="add mod">
          <ac:chgData name="이승현" userId="ba2ba50f-118d-45f1-8572-edf4dd019973" providerId="ADAL" clId="{C358B672-FC27-4B29-94DE-ED19610FCA7A}" dt="2023-03-26T13:48:39.696" v="183" actId="20577"/>
          <ac:spMkLst>
            <pc:docMk/>
            <pc:sldMk cId="747163232" sldId="256"/>
            <ac:spMk id="48" creationId="{FC0725BE-450A-D966-6B0A-2CA5FA7CACBA}"/>
          </ac:spMkLst>
        </pc:spChg>
        <pc:spChg chg="add mod">
          <ac:chgData name="이승현" userId="ba2ba50f-118d-45f1-8572-edf4dd019973" providerId="ADAL" clId="{C358B672-FC27-4B29-94DE-ED19610FCA7A}" dt="2023-03-26T13:48:56.070" v="187" actId="20577"/>
          <ac:spMkLst>
            <pc:docMk/>
            <pc:sldMk cId="747163232" sldId="256"/>
            <ac:spMk id="50" creationId="{C60CDBF9-B97D-4C9C-FCB0-26DC7F501991}"/>
          </ac:spMkLst>
        </pc:spChg>
        <pc:spChg chg="add mod">
          <ac:chgData name="이승현" userId="ba2ba50f-118d-45f1-8572-edf4dd019973" providerId="ADAL" clId="{C358B672-FC27-4B29-94DE-ED19610FCA7A}" dt="2023-03-26T13:49:36.119" v="193" actId="20577"/>
          <ac:spMkLst>
            <pc:docMk/>
            <pc:sldMk cId="747163232" sldId="256"/>
            <ac:spMk id="52" creationId="{4A7F3841-16B8-CB68-31DD-48E2906F864D}"/>
          </ac:spMkLst>
        </pc:spChg>
        <pc:spChg chg="add mod">
          <ac:chgData name="이승현" userId="ba2ba50f-118d-45f1-8572-edf4dd019973" providerId="ADAL" clId="{C358B672-FC27-4B29-94DE-ED19610FCA7A}" dt="2023-03-26T13:53:10.806" v="197" actId="20577"/>
          <ac:spMkLst>
            <pc:docMk/>
            <pc:sldMk cId="747163232" sldId="256"/>
            <ac:spMk id="54" creationId="{691BE3EE-404B-2B00-DA3F-611F6400382F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64" creationId="{96393F26-C9F7-F0D2-490A-C5C1E9E51128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65" creationId="{96212C37-4CF9-EAF3-D729-7C43180A8E1F}"/>
          </ac:spMkLst>
        </pc:spChg>
        <pc:spChg chg="mod">
          <ac:chgData name="이승현" userId="ba2ba50f-118d-45f1-8572-edf4dd019973" providerId="ADAL" clId="{C358B672-FC27-4B29-94DE-ED19610FCA7A}" dt="2023-03-26T13:33:01.922" v="13" actId="164"/>
          <ac:spMkLst>
            <pc:docMk/>
            <pc:sldMk cId="747163232" sldId="256"/>
            <ac:spMk id="66" creationId="{5B0041B9-B3F8-2F32-9BB7-0696F970D7F5}"/>
          </ac:spMkLst>
        </pc:spChg>
        <pc:grpChg chg="add mod">
          <ac:chgData name="이승현" userId="ba2ba50f-118d-45f1-8572-edf4dd019973" providerId="ADAL" clId="{C358B672-FC27-4B29-94DE-ED19610FCA7A}" dt="2023-03-26T13:33:01.922" v="13" actId="164"/>
          <ac:grpSpMkLst>
            <pc:docMk/>
            <pc:sldMk cId="747163232" sldId="256"/>
            <ac:grpSpMk id="17" creationId="{C32CCD2B-F193-AAE8-99A5-6077300AAAAF}"/>
          </ac:grpSpMkLst>
        </pc:grpChg>
        <pc:cxnChg chg="add 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2" creationId="{D4134EA1-F60E-5F7E-C6D7-AAA7C75B99B8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41" creationId="{CE78E276-FA12-B78F-425E-48B7B07AAE4E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43" creationId="{6E69EF1D-60E0-8A04-1D61-CD2AD0CD3055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45" creationId="{0F5D2016-0719-D5F2-2B5C-FA4BAFF59B17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47" creationId="{7D04833C-5853-A829-33D9-ECEE9277CD0F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49" creationId="{29AFF6B6-D7A6-FA01-8A0C-4E668984682B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51" creationId="{D71433B5-D41E-128A-4CF3-5454AC76A03C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53" creationId="{F08AD269-6E74-908E-CE91-B6B971EA0059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55" creationId="{1B091154-FDD9-7200-5BD3-39B207A8940B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57" creationId="{289E0041-9C5F-9F2D-27EE-B922AA9600EE}"/>
          </ac:cxnSpMkLst>
        </pc:cxnChg>
        <pc:cxnChg chg="del mod">
          <ac:chgData name="이승현" userId="ba2ba50f-118d-45f1-8572-edf4dd019973" providerId="ADAL" clId="{C358B672-FC27-4B29-94DE-ED19610FCA7A}" dt="2023-03-26T13:30:43.333" v="0" actId="478"/>
          <ac:cxnSpMkLst>
            <pc:docMk/>
            <pc:sldMk cId="747163232" sldId="256"/>
            <ac:cxnSpMk id="59" creationId="{03A78DD1-9AD7-7746-1F04-C379BECE25E8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61" creationId="{E244D359-0DD8-E3E6-0263-7158F1DF4AB3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63" creationId="{34E2DCAA-2025-01CF-228B-46D3C70587A6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68" creationId="{61A923F2-C4C5-B3B9-FB86-793888A5E942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70" creationId="{A32F9CFB-C987-085B-3EE5-960A07992DC6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72" creationId="{FA87F716-8467-8BBF-57BA-2179109859CF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74" creationId="{FAE87A48-A281-8085-2757-316EFFCA7AA6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86" creationId="{809D5938-1E30-19CE-2D95-2845C0191E5E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89" creationId="{C5C50A49-EE61-18DF-D3C6-0D3F9B91E87A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102" creationId="{33997E03-EE27-F266-A34D-51678E077D1F}"/>
          </ac:cxnSpMkLst>
        </pc:cxnChg>
        <pc:cxnChg chg="mod">
          <ac:chgData name="이승현" userId="ba2ba50f-118d-45f1-8572-edf4dd019973" providerId="ADAL" clId="{C358B672-FC27-4B29-94DE-ED19610FCA7A}" dt="2023-03-26T13:33:01.922" v="13" actId="164"/>
          <ac:cxnSpMkLst>
            <pc:docMk/>
            <pc:sldMk cId="747163232" sldId="256"/>
            <ac:cxnSpMk id="106" creationId="{569F0954-7950-20BB-020C-5829E243D3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7D992-8BBE-F015-FED0-E26B8D4C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6BC04-D77D-21B8-627F-C54425FC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BF9FD-FD1C-DC23-5626-2075741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A20E9-2ED9-A07D-F3AD-6734774B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FF241-AFE2-71AA-C285-FD14D2B5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7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900BF-3446-324C-1CBB-64AC0324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947D8-907B-8B71-31FF-DADE1BA01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D136E-BCBE-2145-C03D-3242FDFD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CC3B-F9D1-DCB0-5D45-9E4B1ABC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405F-A710-08E2-9AE1-CE58BC04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0E992E-67B4-9687-6852-03FC36E8C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FD1A-3654-F6A4-27DD-811FBC3B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EA03C-062C-3768-525D-F1AAFF28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774B-93C4-7A77-5C6F-311B8D78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9848F-624E-C8FB-E99F-35065C4E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0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A424A-8ED0-78EC-E599-35146C7A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A719F-3E3E-57FC-5528-F0A12EF4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B83BF-00F4-9905-8AA2-3EBAB2FF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6A2C6-6550-C00C-4484-B61EEE9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576C5-5D64-9262-7BFE-AAEAF995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6552-37FA-D486-601D-944E3AE5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CF4FD-1806-38D2-BD6C-02B4F76A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11201-795B-796D-4201-C8FEBFE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D11B-2E10-A859-9321-6870CCE7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233B1-339A-2502-EF99-BFBE98F8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7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3156-D71D-3801-1D05-76E33ADF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156BB-50CD-A99C-865C-F58CE234A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1178F-BEC3-4D05-6986-A0D7D8A4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64B4D-FC70-7E0C-F984-B5BC7316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746E8-52E0-37BA-E51F-25C9EE68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FED65-0410-5D6E-FB10-91F6B231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0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B3E3C-75C6-A7A2-0D46-1F2288C2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19913-940E-680E-8E5A-8B0AF7CE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789E9-2843-258F-B522-6A458A9C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2DB08-0A36-11F8-6DDC-12CF3352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08A83E-9B46-0C4A-6F4B-7300699DB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D26FF9-2C29-9D2C-44D5-D1F8F5F8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37BCB-F376-B910-B537-7187C15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950F25-8E2F-F20E-737C-340F49D7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BA7F2-187A-DCE1-0E13-004130B0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FF6918-ECC5-C460-91C7-11D9ABE9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D1A881-D376-44B3-D963-F765B4C5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F3DB8-F4F7-B37A-9297-CABE0CBE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4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B4CF2-E28D-F0D7-1488-BC01BD36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13769A-04C3-E0A9-B064-86171F32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78D9A-EECC-9CD4-7BCE-390DD26A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541D-5330-7F1C-2296-2DB04A46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CADC0-A3F5-490B-B927-A9C6CC5A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A8EAE-2A86-99C4-D481-C735063B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18B05-4079-597C-8CBE-6C09A686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61065-55DE-C45F-F9B8-4955AFF8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C2296-4F83-9B40-72D8-04CC37C4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4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37C42-0731-5F99-BD53-FC433D23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292C9-3A0B-7030-B750-465161EA8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B604E-35BC-9C5F-9C05-7E324816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A9983-B50F-5876-1B2C-3F2FC03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D6024-48CB-4D75-DB50-E156DCA3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70193-DD8D-BFAF-9BA2-4D87F2BF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9331B-6E54-8579-247E-FAAD0DF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85B93-3B17-DD47-4485-4EF89ED4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A67FD-BACF-F1C4-62B2-266E0B9CD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0E35-E303-4B9E-99F0-614ABA0A69C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016A9-E39D-D119-C37B-F3BA022CC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C0712-6987-A0D2-E020-08B5BFED2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8B71-2ECF-4032-95C8-4952DE8EE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5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2CCD2B-F193-AAE8-99A5-6077300AAAAF}"/>
              </a:ext>
            </a:extLst>
          </p:cNvPr>
          <p:cNvGrpSpPr/>
          <p:nvPr/>
        </p:nvGrpSpPr>
        <p:grpSpPr>
          <a:xfrm>
            <a:off x="5181596" y="101600"/>
            <a:ext cx="4648204" cy="6639434"/>
            <a:chOff x="5181596" y="101600"/>
            <a:chExt cx="4648204" cy="6639434"/>
          </a:xfrm>
        </p:grpSpPr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9DEE12D2-CF89-9E1C-79AB-DB4F751957FA}"/>
                </a:ext>
              </a:extLst>
            </p:cNvPr>
            <p:cNvSpPr/>
            <p:nvPr/>
          </p:nvSpPr>
          <p:spPr>
            <a:xfrm>
              <a:off x="5181599" y="1519991"/>
              <a:ext cx="1459832" cy="62564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w &gt; 400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C59455DF-7897-64A5-5E4D-C4418F6B2ED0}"/>
                </a:ext>
              </a:extLst>
            </p:cNvPr>
            <p:cNvSpPr/>
            <p:nvPr/>
          </p:nvSpPr>
          <p:spPr>
            <a:xfrm>
              <a:off x="5181599" y="2346163"/>
              <a:ext cx="1459832" cy="62564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 &gt; 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>
              <a:extLst>
                <a:ext uri="{FF2B5EF4-FFF2-40B4-BE49-F238E27FC236}">
                  <a16:creationId xmlns:a16="http://schemas.microsoft.com/office/drawing/2014/main" id="{3EC99E9B-DB16-0074-7D33-F563970648CC}"/>
                </a:ext>
              </a:extLst>
            </p:cNvPr>
            <p:cNvSpPr/>
            <p:nvPr/>
          </p:nvSpPr>
          <p:spPr>
            <a:xfrm>
              <a:off x="5181596" y="4134852"/>
              <a:ext cx="1459832" cy="62564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BMI &lt; 20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7779B3B5-503A-BCF6-C677-85BC0B1C8F5F}"/>
                </a:ext>
              </a:extLst>
            </p:cNvPr>
            <p:cNvSpPr/>
            <p:nvPr/>
          </p:nvSpPr>
          <p:spPr>
            <a:xfrm>
              <a:off x="5181596" y="4952346"/>
              <a:ext cx="1459832" cy="62564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BMI &gt;= 20 AND 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BMI &lt;+25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8C40EA9A-92BD-7B93-8196-75752071F58A}"/>
                </a:ext>
              </a:extLst>
            </p:cNvPr>
            <p:cNvSpPr/>
            <p:nvPr/>
          </p:nvSpPr>
          <p:spPr>
            <a:xfrm>
              <a:off x="5181596" y="5769840"/>
              <a:ext cx="1459832" cy="62564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BMI &gt; 25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29DC5C-0D93-DF2D-10E1-4FE05DD72177}"/>
                </a:ext>
              </a:extLst>
            </p:cNvPr>
            <p:cNvSpPr/>
            <p:nvPr/>
          </p:nvSpPr>
          <p:spPr>
            <a:xfrm>
              <a:off x="5285875" y="413081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 weight(w)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628A8A-4E53-16EF-B5F9-327C71C04DA0}"/>
                </a:ext>
              </a:extLst>
            </p:cNvPr>
            <p:cNvSpPr/>
            <p:nvPr/>
          </p:nvSpPr>
          <p:spPr>
            <a:xfrm>
              <a:off x="5285875" y="1030703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 height(w)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26DBF8-EB82-2BE3-4DCE-EBCCB5E8B3C6}"/>
                </a:ext>
              </a:extLst>
            </p:cNvPr>
            <p:cNvSpPr/>
            <p:nvPr/>
          </p:nvSpPr>
          <p:spPr>
            <a:xfrm>
              <a:off x="5285871" y="3164301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BMI = w / (h*h)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327D2E-C985-8231-F6ED-A7E2729BD778}"/>
                </a:ext>
              </a:extLst>
            </p:cNvPr>
            <p:cNvSpPr/>
            <p:nvPr/>
          </p:nvSpPr>
          <p:spPr>
            <a:xfrm>
              <a:off x="5285871" y="3654242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Print(“BMI = “ BMI)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1C1441-E223-C2BB-8368-92E7D9C13395}"/>
                </a:ext>
              </a:extLst>
            </p:cNvPr>
            <p:cNvSpPr/>
            <p:nvPr/>
          </p:nvSpPr>
          <p:spPr>
            <a:xfrm>
              <a:off x="7609971" y="1688433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Print(“invalid weight”)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ACD948-4C4D-C79D-B236-CE7776D4D53C}"/>
                </a:ext>
              </a:extLst>
            </p:cNvPr>
            <p:cNvSpPr/>
            <p:nvPr/>
          </p:nvSpPr>
          <p:spPr>
            <a:xfrm>
              <a:off x="7609970" y="2514605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Print(“invalid height”)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E78E276-FA12-B78F-425E-48B7B07AAE4E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5911512" y="101600"/>
              <a:ext cx="5" cy="311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E69EF1D-60E0-8A04-1D61-CD2AD0CD3055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5911517" y="701839"/>
              <a:ext cx="0" cy="328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F5D2016-0719-D5F2-2B5C-FA4BAFF59B17}"/>
                </a:ext>
              </a:extLst>
            </p:cNvPr>
            <p:cNvCxnSpPr>
              <a:stCxn id="10" idx="2"/>
              <a:endCxn id="4" idx="0"/>
            </p:cNvCxnSpPr>
            <p:nvPr/>
          </p:nvCxnSpPr>
          <p:spPr>
            <a:xfrm flipH="1">
              <a:off x="5911515" y="1319461"/>
              <a:ext cx="2" cy="20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D04833C-5853-A829-33D9-ECEE9277CD0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911515" y="2145633"/>
              <a:ext cx="0" cy="20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9AFF6B6-D7A6-FA01-8A0C-4E668984682B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5911513" y="2971805"/>
              <a:ext cx="2" cy="192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71433B5-D41E-128A-4CF3-5454AC76A03C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5911513" y="3453059"/>
              <a:ext cx="0" cy="201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08AD269-6E74-908E-CE91-B6B971EA0059}"/>
                </a:ext>
              </a:extLst>
            </p:cNvPr>
            <p:cNvCxnSpPr>
              <a:stCxn id="12" idx="2"/>
              <a:endCxn id="6" idx="0"/>
            </p:cNvCxnSpPr>
            <p:nvPr/>
          </p:nvCxnSpPr>
          <p:spPr>
            <a:xfrm flipH="1">
              <a:off x="5911512" y="3943000"/>
              <a:ext cx="1" cy="19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B091154-FDD9-7200-5BD3-39B207A8940B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911512" y="4760494"/>
              <a:ext cx="0" cy="19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89E0041-9C5F-9F2D-27EE-B922AA9600E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911512" y="5577988"/>
              <a:ext cx="0" cy="19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244D359-0DD8-E3E6-0263-7158F1DF4AB3}"/>
                </a:ext>
              </a:extLst>
            </p:cNvPr>
            <p:cNvCxnSpPr>
              <a:stCxn id="4" idx="3"/>
              <a:endCxn id="13" idx="1"/>
            </p:cNvCxnSpPr>
            <p:nvPr/>
          </p:nvCxnSpPr>
          <p:spPr>
            <a:xfrm>
              <a:off x="6641431" y="1832812"/>
              <a:ext cx="9685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E2DCAA-2025-01CF-228B-46D3C70587A6}"/>
                </a:ext>
              </a:extLst>
            </p:cNvPr>
            <p:cNvCxnSpPr>
              <a:stCxn id="5" idx="3"/>
              <a:endCxn id="15" idx="1"/>
            </p:cNvCxnSpPr>
            <p:nvPr/>
          </p:nvCxnSpPr>
          <p:spPr>
            <a:xfrm>
              <a:off x="6641431" y="2658984"/>
              <a:ext cx="968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6393F26-C9F7-F0D2-490A-C5C1E9E51128}"/>
                </a:ext>
              </a:extLst>
            </p:cNvPr>
            <p:cNvSpPr/>
            <p:nvPr/>
          </p:nvSpPr>
          <p:spPr>
            <a:xfrm>
              <a:off x="7609970" y="4303294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Print(“underweight”)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6212C37-4CF9-EAF3-D729-7C43180A8E1F}"/>
                </a:ext>
              </a:extLst>
            </p:cNvPr>
            <p:cNvSpPr/>
            <p:nvPr/>
          </p:nvSpPr>
          <p:spPr>
            <a:xfrm>
              <a:off x="7609969" y="5120788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Print(“ideal weight”)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B0041B9-B3F8-2F32-9BB7-0696F970D7F5}"/>
                </a:ext>
              </a:extLst>
            </p:cNvPr>
            <p:cNvSpPr/>
            <p:nvPr/>
          </p:nvSpPr>
          <p:spPr>
            <a:xfrm>
              <a:off x="7609968" y="5936276"/>
              <a:ext cx="1251283" cy="288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Print(“overweight”)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1A923F2-C4C5-B3B9-FB86-793888A5E942}"/>
                </a:ext>
              </a:extLst>
            </p:cNvPr>
            <p:cNvCxnSpPr>
              <a:stCxn id="6" idx="3"/>
              <a:endCxn id="64" idx="1"/>
            </p:cNvCxnSpPr>
            <p:nvPr/>
          </p:nvCxnSpPr>
          <p:spPr>
            <a:xfrm>
              <a:off x="6641428" y="4447673"/>
              <a:ext cx="9685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32F9CFB-C987-085B-3EE5-960A07992DC6}"/>
                </a:ext>
              </a:extLst>
            </p:cNvPr>
            <p:cNvCxnSpPr>
              <a:stCxn id="7" idx="3"/>
              <a:endCxn id="65" idx="1"/>
            </p:cNvCxnSpPr>
            <p:nvPr/>
          </p:nvCxnSpPr>
          <p:spPr>
            <a:xfrm>
              <a:off x="6641428" y="5265167"/>
              <a:ext cx="968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A87F716-8467-8BBF-57BA-2179109859CF}"/>
                </a:ext>
              </a:extLst>
            </p:cNvPr>
            <p:cNvCxnSpPr>
              <a:stCxn id="8" idx="3"/>
              <a:endCxn id="66" idx="1"/>
            </p:cNvCxnSpPr>
            <p:nvPr/>
          </p:nvCxnSpPr>
          <p:spPr>
            <a:xfrm flipV="1">
              <a:off x="6641428" y="6080655"/>
              <a:ext cx="968540" cy="2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FAE87A48-A281-8085-2757-316EFFCA7AA6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5911512" y="4447673"/>
              <a:ext cx="2949741" cy="2101509"/>
            </a:xfrm>
            <a:prstGeom prst="bentConnector3">
              <a:avLst>
                <a:gd name="adj1" fmla="val -327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809D5938-1E30-19CE-2D95-2845C0191E5E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8861252" y="5265167"/>
              <a:ext cx="943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5C50A49-EE61-18DF-D3C6-0D3F9B91E87A}"/>
                </a:ext>
              </a:extLst>
            </p:cNvPr>
            <p:cNvCxnSpPr>
              <a:stCxn id="66" idx="3"/>
            </p:cNvCxnSpPr>
            <p:nvPr/>
          </p:nvCxnSpPr>
          <p:spPr>
            <a:xfrm>
              <a:off x="8861251" y="6080655"/>
              <a:ext cx="968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33997E03-EE27-F266-A34D-51678E077D1F}"/>
                </a:ext>
              </a:extLst>
            </p:cNvPr>
            <p:cNvCxnSpPr>
              <a:stCxn id="13" idx="2"/>
            </p:cNvCxnSpPr>
            <p:nvPr/>
          </p:nvCxnSpPr>
          <p:spPr>
            <a:xfrm rot="5400000">
              <a:off x="6939210" y="949494"/>
              <a:ext cx="268707" cy="23241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569F0954-7950-20BB-020C-5829E243D3C4}"/>
                </a:ext>
              </a:extLst>
            </p:cNvPr>
            <p:cNvCxnSpPr>
              <a:stCxn id="15" idx="2"/>
            </p:cNvCxnSpPr>
            <p:nvPr/>
          </p:nvCxnSpPr>
          <p:spPr>
            <a:xfrm rot="5400000">
              <a:off x="6941217" y="1773658"/>
              <a:ext cx="264690" cy="2324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D4134EA1-F60E-5F7E-C6D7-AAA7C75B99B8}"/>
                </a:ext>
              </a:extLst>
            </p:cNvPr>
            <p:cNvCxnSpPr/>
            <p:nvPr/>
          </p:nvCxnSpPr>
          <p:spPr>
            <a:xfrm>
              <a:off x="5911512" y="6549182"/>
              <a:ext cx="0" cy="19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E87D4F-F064-FAD5-A214-61E5E0124845}"/>
              </a:ext>
            </a:extLst>
          </p:cNvPr>
          <p:cNvSpPr txBox="1"/>
          <p:nvPr/>
        </p:nvSpPr>
        <p:spPr>
          <a:xfrm>
            <a:off x="5970270" y="110723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C9040-AEE8-6658-7B9F-0AC7AAA2571A}"/>
              </a:ext>
            </a:extLst>
          </p:cNvPr>
          <p:cNvSpPr txBox="1"/>
          <p:nvPr/>
        </p:nvSpPr>
        <p:spPr>
          <a:xfrm>
            <a:off x="5957570" y="734349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7566E-7DBA-B897-664C-4CEECD3AF853}"/>
              </a:ext>
            </a:extLst>
          </p:cNvPr>
          <p:cNvSpPr txBox="1"/>
          <p:nvPr/>
        </p:nvSpPr>
        <p:spPr>
          <a:xfrm>
            <a:off x="5970270" y="1316002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CF6FA-EFCE-FB73-4125-6896F2DDF034}"/>
              </a:ext>
            </a:extLst>
          </p:cNvPr>
          <p:cNvSpPr txBox="1"/>
          <p:nvPr/>
        </p:nvSpPr>
        <p:spPr>
          <a:xfrm>
            <a:off x="5534322" y="2127692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414B2D-E550-5122-B9AF-DF584BB1DF3D}"/>
              </a:ext>
            </a:extLst>
          </p:cNvPr>
          <p:cNvSpPr txBox="1"/>
          <p:nvPr/>
        </p:nvSpPr>
        <p:spPr>
          <a:xfrm>
            <a:off x="8944073" y="1709701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7902A-1336-2013-4C55-CE1619538979}"/>
              </a:ext>
            </a:extLst>
          </p:cNvPr>
          <p:cNvSpPr txBox="1"/>
          <p:nvPr/>
        </p:nvSpPr>
        <p:spPr>
          <a:xfrm>
            <a:off x="5185017" y="2340177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4FC8BC-A52B-5E84-F94C-C39185B72459}"/>
              </a:ext>
            </a:extLst>
          </p:cNvPr>
          <p:cNvSpPr txBox="1"/>
          <p:nvPr/>
        </p:nvSpPr>
        <p:spPr>
          <a:xfrm>
            <a:off x="5420826" y="2859514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EDB862-8C4B-C0F8-BCD4-E083B5D2F8A6}"/>
              </a:ext>
            </a:extLst>
          </p:cNvPr>
          <p:cNvSpPr txBox="1"/>
          <p:nvPr/>
        </p:nvSpPr>
        <p:spPr>
          <a:xfrm>
            <a:off x="8952109" y="258639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A5EFB-295D-F6E3-A758-4A8DA5783F33}"/>
              </a:ext>
            </a:extLst>
          </p:cNvPr>
          <p:cNvSpPr txBox="1"/>
          <p:nvPr/>
        </p:nvSpPr>
        <p:spPr>
          <a:xfrm>
            <a:off x="5028522" y="3179654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C97A5-477F-49D3-C55D-CD2387D4EBA9}"/>
              </a:ext>
            </a:extLst>
          </p:cNvPr>
          <p:cNvSpPr txBox="1"/>
          <p:nvPr/>
        </p:nvSpPr>
        <p:spPr>
          <a:xfrm>
            <a:off x="4987971" y="3657478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1F590-D1DB-5C0F-871D-1E0CDB02F3E1}"/>
              </a:ext>
            </a:extLst>
          </p:cNvPr>
          <p:cNvSpPr txBox="1"/>
          <p:nvPr/>
        </p:nvSpPr>
        <p:spPr>
          <a:xfrm>
            <a:off x="5117122" y="4054946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21884-305C-3FD8-3698-62B3EBD3C631}"/>
              </a:ext>
            </a:extLst>
          </p:cNvPr>
          <p:cNvSpPr txBox="1"/>
          <p:nvPr/>
        </p:nvSpPr>
        <p:spPr>
          <a:xfrm>
            <a:off x="5411228" y="4760494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3B63F6-BC72-2704-2FBD-10AAA20E1BDA}"/>
              </a:ext>
            </a:extLst>
          </p:cNvPr>
          <p:cNvSpPr txBox="1"/>
          <p:nvPr/>
        </p:nvSpPr>
        <p:spPr>
          <a:xfrm>
            <a:off x="5395588" y="5523619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15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3A0290-C097-2B77-C7BF-0B36DAFE8367}"/>
              </a:ext>
            </a:extLst>
          </p:cNvPr>
          <p:cNvSpPr txBox="1"/>
          <p:nvPr/>
        </p:nvSpPr>
        <p:spPr>
          <a:xfrm>
            <a:off x="8049566" y="4804496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16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EA3C3F-A725-3E85-4821-AAA7E8A815D5}"/>
              </a:ext>
            </a:extLst>
          </p:cNvPr>
          <p:cNvSpPr txBox="1"/>
          <p:nvPr/>
        </p:nvSpPr>
        <p:spPr>
          <a:xfrm>
            <a:off x="5532120" y="221223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52502F-DE71-67B8-3000-6CF954425D92}"/>
              </a:ext>
            </a:extLst>
          </p:cNvPr>
          <p:cNvSpPr txBox="1"/>
          <p:nvPr/>
        </p:nvSpPr>
        <p:spPr>
          <a:xfrm>
            <a:off x="5563763" y="2946704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822210-D4A8-7DEE-3438-691B31135B9D}"/>
              </a:ext>
            </a:extLst>
          </p:cNvPr>
          <p:cNvSpPr txBox="1"/>
          <p:nvPr/>
        </p:nvSpPr>
        <p:spPr>
          <a:xfrm>
            <a:off x="6854771" y="4223361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6CA0B-7F9B-DC66-8FEF-F563B008ADDC}"/>
              </a:ext>
            </a:extLst>
          </p:cNvPr>
          <p:cNvSpPr txBox="1"/>
          <p:nvPr/>
        </p:nvSpPr>
        <p:spPr>
          <a:xfrm>
            <a:off x="6806861" y="5038848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CD9963-861B-DBAF-49FA-176699359722}"/>
              </a:ext>
            </a:extLst>
          </p:cNvPr>
          <p:cNvSpPr txBox="1"/>
          <p:nvPr/>
        </p:nvSpPr>
        <p:spPr>
          <a:xfrm>
            <a:off x="6847279" y="5849202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F1C151-7D0D-772A-146A-75BE8E2D8198}"/>
              </a:ext>
            </a:extLst>
          </p:cNvPr>
          <p:cNvSpPr txBox="1"/>
          <p:nvPr/>
        </p:nvSpPr>
        <p:spPr>
          <a:xfrm>
            <a:off x="6781297" y="1601744"/>
            <a:ext cx="463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false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C66F43-C1EE-3430-0245-78D4756D95FC}"/>
              </a:ext>
            </a:extLst>
          </p:cNvPr>
          <p:cNvSpPr txBox="1"/>
          <p:nvPr/>
        </p:nvSpPr>
        <p:spPr>
          <a:xfrm>
            <a:off x="6763008" y="2440100"/>
            <a:ext cx="463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false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582ED-9AFA-3406-C50A-BC48F70857A7}"/>
              </a:ext>
            </a:extLst>
          </p:cNvPr>
          <p:cNvSpPr txBox="1"/>
          <p:nvPr/>
        </p:nvSpPr>
        <p:spPr>
          <a:xfrm>
            <a:off x="5911511" y="4723941"/>
            <a:ext cx="463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false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902366-60D8-7CB7-9831-BE22553B5B84}"/>
              </a:ext>
            </a:extLst>
          </p:cNvPr>
          <p:cNvSpPr txBox="1"/>
          <p:nvPr/>
        </p:nvSpPr>
        <p:spPr>
          <a:xfrm>
            <a:off x="5945105" y="5581072"/>
            <a:ext cx="463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false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D504BA-375E-0D5D-AE72-6C72367A462E}"/>
              </a:ext>
            </a:extLst>
          </p:cNvPr>
          <p:cNvSpPr txBox="1"/>
          <p:nvPr/>
        </p:nvSpPr>
        <p:spPr>
          <a:xfrm>
            <a:off x="4816638" y="5945753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17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0725BE-450A-D966-6B0A-2CA5FA7CACBA}"/>
              </a:ext>
            </a:extLst>
          </p:cNvPr>
          <p:cNvSpPr txBox="1"/>
          <p:nvPr/>
        </p:nvSpPr>
        <p:spPr>
          <a:xfrm>
            <a:off x="8037844" y="4038604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13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0CDBF9-B97D-4C9C-FCB0-26DC7F501991}"/>
              </a:ext>
            </a:extLst>
          </p:cNvPr>
          <p:cNvSpPr txBox="1"/>
          <p:nvPr/>
        </p:nvSpPr>
        <p:spPr>
          <a:xfrm>
            <a:off x="4816638" y="5123460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14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7F3841-16B8-CB68-31DD-48E2906F864D}"/>
              </a:ext>
            </a:extLst>
          </p:cNvPr>
          <p:cNvSpPr txBox="1"/>
          <p:nvPr/>
        </p:nvSpPr>
        <p:spPr>
          <a:xfrm>
            <a:off x="8063221" y="5679256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18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1BE3EE-404B-2B00-DA3F-611F6400382F}"/>
              </a:ext>
            </a:extLst>
          </p:cNvPr>
          <p:cNvSpPr txBox="1"/>
          <p:nvPr/>
        </p:nvSpPr>
        <p:spPr>
          <a:xfrm>
            <a:off x="9911248" y="5651916"/>
            <a:ext cx="38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716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96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2023-03-24T01:56:42Z</dcterms:created>
  <dcterms:modified xsi:type="dcterms:W3CDTF">2023-03-26T13:53:13Z</dcterms:modified>
</cp:coreProperties>
</file>