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19CAA990-B1EA-4A01-9190-88EE5AAFC4FE}"/>
    <pc:docChg chg="undo custSel modSld">
      <pc:chgData name="이승현" userId="ba2ba50f-118d-45f1-8572-edf4dd019973" providerId="ADAL" clId="{19CAA990-B1EA-4A01-9190-88EE5AAFC4FE}" dt="2022-09-25T13:33:02.936" v="2" actId="1076"/>
      <pc:docMkLst>
        <pc:docMk/>
      </pc:docMkLst>
      <pc:sldChg chg="modSp mod">
        <pc:chgData name="이승현" userId="ba2ba50f-118d-45f1-8572-edf4dd019973" providerId="ADAL" clId="{19CAA990-B1EA-4A01-9190-88EE5AAFC4FE}" dt="2022-09-25T13:33:02.936" v="2" actId="1076"/>
        <pc:sldMkLst>
          <pc:docMk/>
          <pc:sldMk cId="2189321431" sldId="256"/>
        </pc:sldMkLst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4" creationId="{CD6F960A-6327-F793-C3B4-ED393853ED8D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5" creationId="{B443D1B9-3EC6-DFFD-386B-317F1FB7BC70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6" creationId="{B76DF2FB-642E-1D63-E193-0C6B908BBCE6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" creationId="{6E74327D-1338-0DD2-01A6-6B002D5B6DDF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" creationId="{F7DE1746-A9CF-5634-C1E1-F05CD1569BA1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9" creationId="{248CE5D2-208B-F6B6-B62B-4BA5E762FBA6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0" creationId="{6FE905CD-F7AB-05C6-DD08-B23A1E823C2D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1" creationId="{83FD6C78-E10E-ED0C-57B6-5D86DF609891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2" creationId="{E2DA6AFF-D0DD-2E9F-16E2-F11A0F36E41D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3" creationId="{7FD5ADEF-1275-569B-678A-F3F9F32131F1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4" creationId="{AC30BE2B-5DCA-F5CD-EEFE-5FCA99D55E1B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7" creationId="{983FD9A3-C134-D809-DA39-7F1F23B5B316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8" creationId="{08D2014E-EBCF-4503-F054-0F9DAABFEF8E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19" creationId="{385E7699-0649-CDAA-6CBC-F24C485421B4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20" creationId="{BF1D8D4D-13FB-44C3-86F7-3C992C6E5FEA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21" creationId="{40D59221-16ED-D328-C22A-F14BB5CF454B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0" creationId="{CE16A3E3-B0E9-E3D7-4193-E3FD5C268612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1" creationId="{B3A61633-2BB9-F2F1-994E-481DD9EF693F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2" creationId="{3CC75FB7-28F1-F5F4-F6A5-D1308BEE697F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3" creationId="{2D1AA3D8-21C6-C33C-AACC-D64F6E391C31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4" creationId="{62139A69-CFF2-BFE8-DD9B-1A8D8788D290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5" creationId="{3585169B-778D-7187-5086-B4E58B7222A4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7" creationId="{EFAA023A-6CBF-DC0E-CF7C-417C20800668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8" creationId="{A32AF705-4996-631C-749F-1558473227F6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79" creationId="{50E8BB88-6C1B-E256-5E96-3D633122F9D3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0" creationId="{968533AC-8610-D16B-6F97-05B0D0275CDC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1" creationId="{199781E8-ACF5-48AD-9151-8585AB85F445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2" creationId="{4B3D9866-F5AA-6AEE-19D3-3302273B43BA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3" creationId="{3986ADF4-211D-88D9-50F3-8970882E5775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4" creationId="{47D8CE0D-DE6A-B0E1-92B6-C30DF8518A27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5" creationId="{AFAF6D2B-C566-0DA9-6BFB-3C95C925D325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6" creationId="{E0D1DC39-ACC5-1B90-07B1-8EC67F0437D2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7" creationId="{1212ABC9-9E86-E31A-3E78-8924AECA9757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8" creationId="{E2B1B989-16D2-8DA7-F530-EBBF4F89F221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89" creationId="{66532151-ACD2-87DB-247D-79E7FF2D7821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90" creationId="{33B91918-C9EC-D50D-248D-ED6CDBE46BAA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91" creationId="{EA88C913-5D58-A119-705A-03B266555EE5}"/>
          </ac:spMkLst>
        </pc:spChg>
        <pc:spChg chg="mod">
          <ac:chgData name="이승현" userId="ba2ba50f-118d-45f1-8572-edf4dd019973" providerId="ADAL" clId="{19CAA990-B1EA-4A01-9190-88EE5AAFC4FE}" dt="2022-09-25T13:33:02.936" v="2" actId="1076"/>
          <ac:spMkLst>
            <pc:docMk/>
            <pc:sldMk cId="2189321431" sldId="256"/>
            <ac:spMk id="92" creationId="{6B294816-63FA-DF54-4C6D-87FD770FC0D2}"/>
          </ac:spMkLst>
        </pc:sp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23" creationId="{DD633FDF-E78C-4D6B-67B4-3C8BD30842DC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25" creationId="{01DEBAC6-6496-1478-B320-6B09498C705A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27" creationId="{BB7FF4A8-322C-4AEF-74F0-42629F8F14DD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32" creationId="{7D06FB22-CFD7-F31F-141C-26C0D0C34033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35" creationId="{DD6DD3E3-3818-2F38-0D96-2068B40EEA46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38" creationId="{AD58D9CE-9F84-1B76-F1AC-CBD34377AF38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41" creationId="{E3C983CF-7A1E-F804-01CE-CE8C29884FA7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44" creationId="{7479EF5C-10E1-F547-1EC8-6C184270A13C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47" creationId="{EF281E7A-B9FB-5A86-6501-FE2EE956B150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50" creationId="{EBDFC049-4FDA-6D7F-23B3-AEC4D055F1FF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53" creationId="{4E2DEB98-2717-6575-B9EB-1B71B7663578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56" creationId="{367DBD4C-5AFF-F230-C327-EE7BAFF04C31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59" creationId="{2294457C-1041-F357-7C08-FFA8E7CFA860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62" creationId="{67B53A7F-2FC5-F043-5B72-5E877590D1C2}"/>
          </ac:cxnSpMkLst>
        </pc:cxnChg>
        <pc:cxnChg chg="mod">
          <ac:chgData name="이승현" userId="ba2ba50f-118d-45f1-8572-edf4dd019973" providerId="ADAL" clId="{19CAA990-B1EA-4A01-9190-88EE5AAFC4FE}" dt="2022-09-25T13:33:02.936" v="2" actId="1076"/>
          <ac:cxnSpMkLst>
            <pc:docMk/>
            <pc:sldMk cId="2189321431" sldId="256"/>
            <ac:cxnSpMk id="65" creationId="{02EE1995-A396-3E4D-99F3-6343F250D0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37D1C-0CF8-FD69-A293-FDB21F8F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8D1CD-FF11-753E-A2C5-879C7A260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9BE2-35A4-E648-A63B-3B0BA672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E3AF7-FCB6-BB6C-839C-4B2660E3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8C70-3069-CC2B-4DB8-34CA6429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165DE-7930-70A4-7E25-788EDD75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D6215-9453-6686-D436-E19716336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8C517-5E42-D5B2-5607-F67CEDE2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0CA7A-2EE1-677A-6EA6-86BDF111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30949-374B-0831-7E89-1BE3889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8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7DDBE3-F21A-5B9A-66D6-52FFE9C72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C6E93E-5A47-27F4-32B2-EF8DD40C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28D03-8618-C4E5-CB04-6D04158A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24A43-FBEE-A6C3-C3DD-D066FA4B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CDBC4-1449-F1CC-1E05-9166432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DE97A-4987-EE27-53B1-F9865EDF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B7ACD-3B53-EED3-1136-5896A40A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DBA9E-4DD9-E48C-2F37-C4915DFD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9A50C-0351-EA4D-420C-67F0C3AE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41D98-C1F7-8A87-DEA9-9DB3E24B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5CA10-8F87-1D25-59CD-F69D1B88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D96AB-50F3-664F-4438-029B8924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729CF-6177-61EA-8AC5-52024FF6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132F2-0FF5-4A12-1FEC-63A4D036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1B191-476F-572E-260A-CF6FA4D4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D67A5-C0FB-F695-717D-04E9A66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A1832-E345-27A3-1CAE-21ACB9F0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54E52-DEB9-E3E4-5C8D-A97F1D3F1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2703C-BF76-DBD7-8FEB-75F0DEE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005E1-FB40-9F45-D59D-6A901AEE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C9040-02F9-2E9A-97BA-15352BA9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1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41944-2D80-B18B-D07A-1DBB0743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467D9-AD9D-C99C-F965-4CC23CB0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AF5D0-6251-983C-16FB-AE040191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F644AA-56C9-2FB3-6AB4-CDF347D4C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2D349-57DA-EC66-43BF-9351C7EE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203437-F1A9-F391-D7D0-7ECAEC83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1F670D-6FC1-001E-7B25-D8838996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7484E-7975-9CBF-8B13-894DBFB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2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7D32-10A1-20CF-534B-7CC3B31D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391BD4-143B-4E32-1CFB-4BCCB84B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B1519C-E7BF-7403-2A02-FB4D7BC6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744AF0-6C5B-F3D3-01B1-6B13524B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EB0F52-72E0-DD23-A88E-3A9B464A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E8E896-D4F6-009D-CC3F-88BB9C9B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9F5E6-6685-A9D4-88CF-D4255385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D27B-4EC5-1BE1-3EE2-65FCDB98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1A635-F5D3-E519-62DC-116ACE0B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B048C-06D9-50FA-8AC5-CBDAC425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286DB-E624-B5A3-6CD9-E8A06893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09511-3ECB-E5CA-D61B-7DE5289D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6F777-DF97-F09C-EE43-3F40B1E2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887A4-7BCD-9393-ACE1-663C799A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243D5-E139-07B2-0C29-AAC06DCF5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8F825-68EC-0580-3028-0921DF0C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8AD05-DE3C-07B9-9A0E-21C32149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A2164-66AC-FF3A-E21A-43E0CA2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54ADF-EB63-E700-4A1D-B751AB11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FDF729-F208-BF58-3C8B-FB035C17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1E98B-BBC5-ECA4-AFCC-D521DB1A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C21A5-09E5-C886-B883-A1402778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4FC2-7006-435E-91F5-6920CAAF43E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0E420-259E-832E-41C1-34D9B96D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DC5D0-95D6-F02E-1781-43892426E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CE4B-D1E5-4072-93A7-CF2C2C28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D6F960A-6327-F793-C3B4-ED393853ED8D}"/>
              </a:ext>
            </a:extLst>
          </p:cNvPr>
          <p:cNvSpPr/>
          <p:nvPr/>
        </p:nvSpPr>
        <p:spPr>
          <a:xfrm>
            <a:off x="6692153" y="819236"/>
            <a:ext cx="1093694" cy="3944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43D1B9-3EC6-DFFD-386B-317F1FB7BC70}"/>
              </a:ext>
            </a:extLst>
          </p:cNvPr>
          <p:cNvSpPr/>
          <p:nvPr/>
        </p:nvSpPr>
        <p:spPr>
          <a:xfrm>
            <a:off x="6692153" y="1956375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Timisoara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6DF2FB-642E-1D63-E193-0C6B908BBCE6}"/>
              </a:ext>
            </a:extLst>
          </p:cNvPr>
          <p:cNvSpPr/>
          <p:nvPr/>
        </p:nvSpPr>
        <p:spPr>
          <a:xfrm>
            <a:off x="4416152" y="1968443"/>
            <a:ext cx="1093694" cy="3944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Sibiu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74327D-1338-0DD2-01A6-6B002D5B6DDF}"/>
              </a:ext>
            </a:extLst>
          </p:cNvPr>
          <p:cNvSpPr/>
          <p:nvPr/>
        </p:nvSpPr>
        <p:spPr>
          <a:xfrm>
            <a:off x="8968154" y="1956375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Zerind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DE1746-A9CF-5634-C1E1-F05CD1569BA1}"/>
              </a:ext>
            </a:extLst>
          </p:cNvPr>
          <p:cNvSpPr/>
          <p:nvPr/>
        </p:nvSpPr>
        <p:spPr>
          <a:xfrm>
            <a:off x="2573560" y="2847329"/>
            <a:ext cx="1093694" cy="3944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Fagaras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8CE5D2-208B-F6B6-B62B-4BA5E762FBA6}"/>
              </a:ext>
            </a:extLst>
          </p:cNvPr>
          <p:cNvSpPr/>
          <p:nvPr/>
        </p:nvSpPr>
        <p:spPr>
          <a:xfrm>
            <a:off x="3965158" y="2847329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Oradea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FE905CD-F7AB-05C6-DD08-B23A1E823C2D}"/>
              </a:ext>
            </a:extLst>
          </p:cNvPr>
          <p:cNvSpPr/>
          <p:nvPr/>
        </p:nvSpPr>
        <p:spPr>
          <a:xfrm>
            <a:off x="1143000" y="2847329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FD6C78-E10E-ED0C-57B6-5D86DF609891}"/>
              </a:ext>
            </a:extLst>
          </p:cNvPr>
          <p:cNvSpPr/>
          <p:nvPr/>
        </p:nvSpPr>
        <p:spPr>
          <a:xfrm>
            <a:off x="5395718" y="2847329"/>
            <a:ext cx="1093694" cy="3944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Rimnicu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Vilcea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DA6AFF-D0DD-2E9F-16E2-F11A0F36E41D}"/>
              </a:ext>
            </a:extLst>
          </p:cNvPr>
          <p:cNvSpPr/>
          <p:nvPr/>
        </p:nvSpPr>
        <p:spPr>
          <a:xfrm>
            <a:off x="4416152" y="3726215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Sibiu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D5ADEF-1275-569B-678A-F3F9F32131F1}"/>
              </a:ext>
            </a:extLst>
          </p:cNvPr>
          <p:cNvSpPr/>
          <p:nvPr/>
        </p:nvSpPr>
        <p:spPr>
          <a:xfrm>
            <a:off x="5771891" y="3726215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Craiova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30BE2B-5DCA-F5CD-EEFE-5FCA99D55E1B}"/>
              </a:ext>
            </a:extLst>
          </p:cNvPr>
          <p:cNvSpPr/>
          <p:nvPr/>
        </p:nvSpPr>
        <p:spPr>
          <a:xfrm>
            <a:off x="7127630" y="3726215"/>
            <a:ext cx="1093694" cy="3944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Pitesti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83FD9A3-C134-D809-DA39-7F1F23B5B316}"/>
              </a:ext>
            </a:extLst>
          </p:cNvPr>
          <p:cNvSpPr/>
          <p:nvPr/>
        </p:nvSpPr>
        <p:spPr>
          <a:xfrm>
            <a:off x="8483369" y="4666129"/>
            <a:ext cx="1093694" cy="3944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Bucharest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D2014E-EBCF-4503-F054-0F9DAABFEF8E}"/>
              </a:ext>
            </a:extLst>
          </p:cNvPr>
          <p:cNvSpPr/>
          <p:nvPr/>
        </p:nvSpPr>
        <p:spPr>
          <a:xfrm>
            <a:off x="5771891" y="4666129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Rimnicu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Vilcea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5E7699-0649-CDAA-6CBC-F24C485421B4}"/>
              </a:ext>
            </a:extLst>
          </p:cNvPr>
          <p:cNvSpPr/>
          <p:nvPr/>
        </p:nvSpPr>
        <p:spPr>
          <a:xfrm>
            <a:off x="7127630" y="4666128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Craiova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1D8D4D-13FB-44C3-86F7-3C992C6E5FEA}"/>
              </a:ext>
            </a:extLst>
          </p:cNvPr>
          <p:cNvSpPr/>
          <p:nvPr/>
        </p:nvSpPr>
        <p:spPr>
          <a:xfrm>
            <a:off x="1625715" y="3726214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Sibiu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D59221-16ED-D328-C22A-F14BB5CF454B}"/>
              </a:ext>
            </a:extLst>
          </p:cNvPr>
          <p:cNvSpPr/>
          <p:nvPr/>
        </p:nvSpPr>
        <p:spPr>
          <a:xfrm>
            <a:off x="2981454" y="3726214"/>
            <a:ext cx="109369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Bucharest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633FDF-E78C-4D6B-67B4-3C8BD30842D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239000" y="1213683"/>
            <a:ext cx="0" cy="74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DEBAC6-6496-1478-B320-6B09498C705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962999" y="1213683"/>
            <a:ext cx="2276001" cy="754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FF4A8-322C-4AEF-74F0-42629F8F14DD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7239000" y="1213683"/>
            <a:ext cx="2276001" cy="74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06FB22-CFD7-F31F-141C-26C0D0C3403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689847" y="2362890"/>
            <a:ext cx="3273152" cy="48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D6DD3E3-3818-2F38-0D96-2068B40EEA46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266406" y="2362890"/>
            <a:ext cx="1696593" cy="484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D58D9CE-9F84-1B76-F1AC-CBD34377AF3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512005" y="2362890"/>
            <a:ext cx="450994" cy="48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3C983CF-7A1E-F804-01CE-CE8C29884FA7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962999" y="2362890"/>
            <a:ext cx="979566" cy="48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79EF5C-10E1-F547-1EC8-6C184270A13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4962999" y="3241776"/>
            <a:ext cx="979566" cy="48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281E7A-B9FB-5A86-6501-FE2EE956B15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942565" y="3241776"/>
            <a:ext cx="376173" cy="48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BDFC049-4FDA-6D7F-23B3-AEC4D055F1FF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5942565" y="3241776"/>
            <a:ext cx="1731912" cy="48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2DEB98-2717-6575-B9EB-1B71B7663578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6318738" y="4120662"/>
            <a:ext cx="1355739" cy="545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67DBD4C-5AFF-F230-C327-EE7BAFF04C31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674477" y="4120662"/>
            <a:ext cx="0" cy="545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94457C-1041-F357-7C08-FFA8E7CFA860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H="1" flipV="1">
            <a:off x="7674477" y="4120662"/>
            <a:ext cx="1355739" cy="545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7B53A7F-2FC5-F043-5B72-5E877590D1C2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 flipH="1">
            <a:off x="2172562" y="3241776"/>
            <a:ext cx="947845" cy="484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2EE1995-A396-3E4D-99F3-6343F250D07B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>
            <a:off x="3120407" y="3241776"/>
            <a:ext cx="407894" cy="484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16A3E3-B0E9-E3D7-4193-E3FD5C268612}"/>
              </a:ext>
            </a:extLst>
          </p:cNvPr>
          <p:cNvSpPr txBox="1"/>
          <p:nvPr/>
        </p:nvSpPr>
        <p:spPr>
          <a:xfrm>
            <a:off x="6416484" y="695428"/>
            <a:ext cx="3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A61633-2BB9-F2F1-994E-481DD9EF693F}"/>
              </a:ext>
            </a:extLst>
          </p:cNvPr>
          <p:cNvSpPr txBox="1"/>
          <p:nvPr/>
        </p:nvSpPr>
        <p:spPr>
          <a:xfrm>
            <a:off x="4218140" y="1781081"/>
            <a:ext cx="3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C75FB7-28F1-F5F4-F6A5-D1308BEE697F}"/>
              </a:ext>
            </a:extLst>
          </p:cNvPr>
          <p:cNvSpPr txBox="1"/>
          <p:nvPr/>
        </p:nvSpPr>
        <p:spPr>
          <a:xfrm>
            <a:off x="6393559" y="2648699"/>
            <a:ext cx="3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1AA3D8-21C6-C33C-AACC-D64F6E391C31}"/>
              </a:ext>
            </a:extLst>
          </p:cNvPr>
          <p:cNvSpPr txBox="1"/>
          <p:nvPr/>
        </p:nvSpPr>
        <p:spPr>
          <a:xfrm>
            <a:off x="8037028" y="3483995"/>
            <a:ext cx="3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139A69-CFF2-BFE8-DD9B-1A8D8788D290}"/>
              </a:ext>
            </a:extLst>
          </p:cNvPr>
          <p:cNvSpPr txBox="1"/>
          <p:nvPr/>
        </p:nvSpPr>
        <p:spPr>
          <a:xfrm>
            <a:off x="2413090" y="2648699"/>
            <a:ext cx="3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85169B-778D-7187-5086-B4E58B7222A4}"/>
              </a:ext>
            </a:extLst>
          </p:cNvPr>
          <p:cNvSpPr txBox="1"/>
          <p:nvPr/>
        </p:nvSpPr>
        <p:spPr>
          <a:xfrm>
            <a:off x="8887469" y="4271682"/>
            <a:ext cx="3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AA023A-6CBF-DC0E-CF7C-417C20800668}"/>
              </a:ext>
            </a:extLst>
          </p:cNvPr>
          <p:cNvSpPr txBox="1"/>
          <p:nvPr/>
        </p:nvSpPr>
        <p:spPr>
          <a:xfrm>
            <a:off x="7798950" y="912625"/>
            <a:ext cx="162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0 + 366</a:t>
            </a:r>
            <a:endParaRPr lang="ko-KR" altLang="en-US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2AF705-4996-631C-749F-1558473227F6}"/>
              </a:ext>
            </a:extLst>
          </p:cNvPr>
          <p:cNvSpPr txBox="1"/>
          <p:nvPr/>
        </p:nvSpPr>
        <p:spPr>
          <a:xfrm>
            <a:off x="8968154" y="2358357"/>
            <a:ext cx="121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75 + 374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E8BB88-6C1B-E256-5E96-3D633122F9D3}"/>
              </a:ext>
            </a:extLst>
          </p:cNvPr>
          <p:cNvSpPr txBox="1"/>
          <p:nvPr/>
        </p:nvSpPr>
        <p:spPr>
          <a:xfrm>
            <a:off x="6692153" y="2350822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118 + 329</a:t>
            </a:r>
            <a:endParaRPr lang="ko-KR" altLang="en-US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8533AC-8610-D16B-6F97-05B0D0275CDC}"/>
              </a:ext>
            </a:extLst>
          </p:cNvPr>
          <p:cNvSpPr txBox="1"/>
          <p:nvPr/>
        </p:nvSpPr>
        <p:spPr>
          <a:xfrm>
            <a:off x="5287061" y="2249368"/>
            <a:ext cx="125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140 + 253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9781E8-ACF5-48AD-9151-8585AB85F445}"/>
              </a:ext>
            </a:extLst>
          </p:cNvPr>
          <p:cNvSpPr txBox="1"/>
          <p:nvPr/>
        </p:nvSpPr>
        <p:spPr>
          <a:xfrm>
            <a:off x="3799311" y="3241775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291 + 380</a:t>
            </a:r>
            <a:endParaRPr lang="ko-KR" altLang="en-US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3D9866-F5AA-6AEE-19D3-3302273B43BA}"/>
              </a:ext>
            </a:extLst>
          </p:cNvPr>
          <p:cNvSpPr txBox="1"/>
          <p:nvPr/>
        </p:nvSpPr>
        <p:spPr>
          <a:xfrm>
            <a:off x="6393804" y="3042248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220 + 193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86ADF4-211D-88D9-50F3-8970882E5775}"/>
              </a:ext>
            </a:extLst>
          </p:cNvPr>
          <p:cNvSpPr txBox="1"/>
          <p:nvPr/>
        </p:nvSpPr>
        <p:spPr>
          <a:xfrm>
            <a:off x="1037148" y="3269787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280 + 366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D8CE0D-DE6A-B0E1-92B6-C30DF8518A27}"/>
              </a:ext>
            </a:extLst>
          </p:cNvPr>
          <p:cNvSpPr txBox="1"/>
          <p:nvPr/>
        </p:nvSpPr>
        <p:spPr>
          <a:xfrm>
            <a:off x="2426977" y="3269787"/>
            <a:ext cx="13229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239 + 178</a:t>
            </a:r>
            <a:endParaRPr lang="ko-KR" alt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AF6D2B-C566-0DA9-6BFB-3C95C925D325}"/>
              </a:ext>
            </a:extLst>
          </p:cNvPr>
          <p:cNvSpPr txBox="1"/>
          <p:nvPr/>
        </p:nvSpPr>
        <p:spPr>
          <a:xfrm>
            <a:off x="4214252" y="4121990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300 + 253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D1DC39-ACC5-1B90-07B1-8EC67F0437D2}"/>
              </a:ext>
            </a:extLst>
          </p:cNvPr>
          <p:cNvSpPr txBox="1"/>
          <p:nvPr/>
        </p:nvSpPr>
        <p:spPr>
          <a:xfrm>
            <a:off x="5568250" y="4139076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366 + 160</a:t>
            </a:r>
            <a:endParaRPr lang="ko-KR" altLang="en-US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12ABC9-9E86-E31A-3E78-8924AECA9757}"/>
              </a:ext>
            </a:extLst>
          </p:cNvPr>
          <p:cNvSpPr txBox="1"/>
          <p:nvPr/>
        </p:nvSpPr>
        <p:spPr>
          <a:xfrm>
            <a:off x="8225977" y="3836128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317 + 98</a:t>
            </a:r>
            <a:endParaRPr lang="ko-KR" altLang="en-US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B1B989-16D2-8DA7-F530-EBBF4F89F221}"/>
              </a:ext>
            </a:extLst>
          </p:cNvPr>
          <p:cNvSpPr txBox="1"/>
          <p:nvPr/>
        </p:nvSpPr>
        <p:spPr>
          <a:xfrm>
            <a:off x="5568250" y="5078990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414 + 193</a:t>
            </a:r>
            <a:endParaRPr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532151-ACD2-87DB-247D-79E7FF2D7821}"/>
              </a:ext>
            </a:extLst>
          </p:cNvPr>
          <p:cNvSpPr txBox="1"/>
          <p:nvPr/>
        </p:nvSpPr>
        <p:spPr>
          <a:xfrm>
            <a:off x="7012985" y="5106761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455 + 160</a:t>
            </a:r>
            <a:endParaRPr lang="ko-KR" alt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B91918-C9EC-D50D-248D-ED6CDBE46BAA}"/>
              </a:ext>
            </a:extLst>
          </p:cNvPr>
          <p:cNvSpPr txBox="1"/>
          <p:nvPr/>
        </p:nvSpPr>
        <p:spPr>
          <a:xfrm>
            <a:off x="8377191" y="5151849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418 + 0</a:t>
            </a:r>
            <a:endParaRPr lang="ko-KR" altLang="en-US" sz="12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88C913-5D58-A119-705A-03B266555EE5}"/>
              </a:ext>
            </a:extLst>
          </p:cNvPr>
          <p:cNvSpPr txBox="1"/>
          <p:nvPr/>
        </p:nvSpPr>
        <p:spPr>
          <a:xfrm>
            <a:off x="1448063" y="4156022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338 + 253</a:t>
            </a:r>
            <a:endParaRPr lang="ko-KR" altLang="en-US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294816-63FA-DF54-4C6D-87FD770FC0D2}"/>
              </a:ext>
            </a:extLst>
          </p:cNvPr>
          <p:cNvSpPr txBox="1"/>
          <p:nvPr/>
        </p:nvSpPr>
        <p:spPr>
          <a:xfrm>
            <a:off x="2891057" y="4137607"/>
            <a:ext cx="132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450 + 0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8932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104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2022-09-25T12:38:36Z</dcterms:created>
  <dcterms:modified xsi:type="dcterms:W3CDTF">2022-09-25T13:33:04Z</dcterms:modified>
</cp:coreProperties>
</file>