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승현" userId="ba2ba50f-118d-45f1-8572-edf4dd019973" providerId="ADAL" clId="{6BB80233-462D-43DF-A623-93D1E6A3D4AC}"/>
    <pc:docChg chg="undo custSel modSld">
      <pc:chgData name="이승현" userId="ba2ba50f-118d-45f1-8572-edf4dd019973" providerId="ADAL" clId="{6BB80233-462D-43DF-A623-93D1E6A3D4AC}" dt="2022-09-26T08:05:30.527" v="40" actId="478"/>
      <pc:docMkLst>
        <pc:docMk/>
      </pc:docMkLst>
      <pc:sldChg chg="addSp delSp modSp mod">
        <pc:chgData name="이승현" userId="ba2ba50f-118d-45f1-8572-edf4dd019973" providerId="ADAL" clId="{6BB80233-462D-43DF-A623-93D1E6A3D4AC}" dt="2022-09-26T08:05:30.527" v="40" actId="478"/>
        <pc:sldMkLst>
          <pc:docMk/>
          <pc:sldMk cId="55934442" sldId="256"/>
        </pc:sldMkLst>
        <pc:spChg chg="mod">
          <ac:chgData name="이승현" userId="ba2ba50f-118d-45f1-8572-edf4dd019973" providerId="ADAL" clId="{6BB80233-462D-43DF-A623-93D1E6A3D4AC}" dt="2022-09-26T04:08:53.953" v="3" actId="14100"/>
          <ac:spMkLst>
            <pc:docMk/>
            <pc:sldMk cId="55934442" sldId="256"/>
            <ac:spMk id="4" creationId="{ED595511-0682-7134-4469-4ACC5AFDD8FD}"/>
          </ac:spMkLst>
        </pc:spChg>
        <pc:spChg chg="mod">
          <ac:chgData name="이승현" userId="ba2ba50f-118d-45f1-8572-edf4dd019973" providerId="ADAL" clId="{6BB80233-462D-43DF-A623-93D1E6A3D4AC}" dt="2022-09-26T08:05:29.835" v="36" actId="1076"/>
          <ac:spMkLst>
            <pc:docMk/>
            <pc:sldMk cId="55934442" sldId="256"/>
            <ac:spMk id="5" creationId="{56F8850F-7D60-E4C9-3682-88218F50F838}"/>
          </ac:spMkLst>
        </pc:spChg>
        <pc:spChg chg="mod">
          <ac:chgData name="이승현" userId="ba2ba50f-118d-45f1-8572-edf4dd019973" providerId="ADAL" clId="{6BB80233-462D-43DF-A623-93D1E6A3D4AC}" dt="2022-09-26T04:08:53.953" v="3" actId="14100"/>
          <ac:spMkLst>
            <pc:docMk/>
            <pc:sldMk cId="55934442" sldId="256"/>
            <ac:spMk id="6" creationId="{0AB8B578-7400-2FBA-1E49-45F4455C7BE6}"/>
          </ac:spMkLst>
        </pc:spChg>
        <pc:spChg chg="mod">
          <ac:chgData name="이승현" userId="ba2ba50f-118d-45f1-8572-edf4dd019973" providerId="ADAL" clId="{6BB80233-462D-43DF-A623-93D1E6A3D4AC}" dt="2022-09-26T04:08:53.953" v="3" actId="14100"/>
          <ac:spMkLst>
            <pc:docMk/>
            <pc:sldMk cId="55934442" sldId="256"/>
            <ac:spMk id="7" creationId="{85AC2D4A-9E41-7D60-02D4-6C9D3DA3DC5B}"/>
          </ac:spMkLst>
        </pc:spChg>
        <pc:spChg chg="mod">
          <ac:chgData name="이승현" userId="ba2ba50f-118d-45f1-8572-edf4dd019973" providerId="ADAL" clId="{6BB80233-462D-43DF-A623-93D1E6A3D4AC}" dt="2022-09-26T08:05:29.602" v="35" actId="1076"/>
          <ac:spMkLst>
            <pc:docMk/>
            <pc:sldMk cId="55934442" sldId="256"/>
            <ac:spMk id="8" creationId="{7AFCB948-C209-2B0A-C242-28AB34C70835}"/>
          </ac:spMkLst>
        </pc:spChg>
        <pc:spChg chg="add del mod">
          <ac:chgData name="이승현" userId="ba2ba50f-118d-45f1-8572-edf4dd019973" providerId="ADAL" clId="{6BB80233-462D-43DF-A623-93D1E6A3D4AC}" dt="2022-09-26T08:05:30.031" v="37" actId="478"/>
          <ac:spMkLst>
            <pc:docMk/>
            <pc:sldMk cId="55934442" sldId="256"/>
            <ac:spMk id="12" creationId="{36C712E3-91AE-EDFC-6CCB-CFE12B180CF4}"/>
          </ac:spMkLst>
        </pc:spChg>
        <pc:spChg chg="add del mod">
          <ac:chgData name="이승현" userId="ba2ba50f-118d-45f1-8572-edf4dd019973" providerId="ADAL" clId="{6BB80233-462D-43DF-A623-93D1E6A3D4AC}" dt="2022-09-26T08:05:30.031" v="37" actId="478"/>
          <ac:spMkLst>
            <pc:docMk/>
            <pc:sldMk cId="55934442" sldId="256"/>
            <ac:spMk id="13" creationId="{C7EA27B3-73D9-CBEE-BAF1-10FD73D516D6}"/>
          </ac:spMkLst>
        </pc:spChg>
        <pc:spChg chg="add del mod">
          <ac:chgData name="이승현" userId="ba2ba50f-118d-45f1-8572-edf4dd019973" providerId="ADAL" clId="{6BB80233-462D-43DF-A623-93D1E6A3D4AC}" dt="2022-09-26T08:05:30.031" v="37" actId="478"/>
          <ac:spMkLst>
            <pc:docMk/>
            <pc:sldMk cId="55934442" sldId="256"/>
            <ac:spMk id="15" creationId="{D2F4971E-FF4A-4319-9679-E1985AF5F012}"/>
          </ac:spMkLst>
        </pc:spChg>
        <pc:spChg chg="add del mod">
          <ac:chgData name="이승현" userId="ba2ba50f-118d-45f1-8572-edf4dd019973" providerId="ADAL" clId="{6BB80233-462D-43DF-A623-93D1E6A3D4AC}" dt="2022-09-26T08:05:30.527" v="40" actId="478"/>
          <ac:spMkLst>
            <pc:docMk/>
            <pc:sldMk cId="55934442" sldId="256"/>
            <ac:spMk id="16" creationId="{179044BD-21A9-76B4-9271-AD1F88BA9C07}"/>
          </ac:spMkLst>
        </pc:spChg>
        <pc:spChg chg="add del mod">
          <ac:chgData name="이승현" userId="ba2ba50f-118d-45f1-8572-edf4dd019973" providerId="ADAL" clId="{6BB80233-462D-43DF-A623-93D1E6A3D4AC}" dt="2022-09-26T08:05:30.348" v="39" actId="478"/>
          <ac:spMkLst>
            <pc:docMk/>
            <pc:sldMk cId="55934442" sldId="256"/>
            <ac:spMk id="17" creationId="{2B58186A-04C0-2A50-5ACD-9F4E5C60B4D7}"/>
          </ac:spMkLst>
        </pc:spChg>
        <pc:spChg chg="add del mod">
          <ac:chgData name="이승현" userId="ba2ba50f-118d-45f1-8572-edf4dd019973" providerId="ADAL" clId="{6BB80233-462D-43DF-A623-93D1E6A3D4AC}" dt="2022-09-26T08:05:30.348" v="39" actId="478"/>
          <ac:spMkLst>
            <pc:docMk/>
            <pc:sldMk cId="55934442" sldId="256"/>
            <ac:spMk id="18" creationId="{E004FBBC-2F31-842A-5C53-25501870F80E}"/>
          </ac:spMkLst>
        </pc:spChg>
        <pc:spChg chg="add del mod">
          <ac:chgData name="이승현" userId="ba2ba50f-118d-45f1-8572-edf4dd019973" providerId="ADAL" clId="{6BB80233-462D-43DF-A623-93D1E6A3D4AC}" dt="2022-09-26T08:05:30.348" v="39" actId="478"/>
          <ac:spMkLst>
            <pc:docMk/>
            <pc:sldMk cId="55934442" sldId="256"/>
            <ac:spMk id="19" creationId="{8526210F-843E-724A-73C0-22482FA9B70F}"/>
          </ac:spMkLst>
        </pc:spChg>
        <pc:spChg chg="add del mod">
          <ac:chgData name="이승현" userId="ba2ba50f-118d-45f1-8572-edf4dd019973" providerId="ADAL" clId="{6BB80233-462D-43DF-A623-93D1E6A3D4AC}" dt="2022-09-26T08:05:30.348" v="39" actId="478"/>
          <ac:spMkLst>
            <pc:docMk/>
            <pc:sldMk cId="55934442" sldId="256"/>
            <ac:spMk id="20" creationId="{C2787E1B-48C7-1A79-0DDC-76B4E811A1A9}"/>
          </ac:spMkLst>
        </pc:spChg>
        <pc:spChg chg="add del mod">
          <ac:chgData name="이승현" userId="ba2ba50f-118d-45f1-8572-edf4dd019973" providerId="ADAL" clId="{6BB80233-462D-43DF-A623-93D1E6A3D4AC}" dt="2022-09-26T08:05:30.348" v="39" actId="478"/>
          <ac:spMkLst>
            <pc:docMk/>
            <pc:sldMk cId="55934442" sldId="256"/>
            <ac:spMk id="21" creationId="{30A29265-BD7E-1F63-858F-9B5C7FBA7702}"/>
          </ac:spMkLst>
        </pc:spChg>
        <pc:spChg chg="add del mod">
          <ac:chgData name="이승현" userId="ba2ba50f-118d-45f1-8572-edf4dd019973" providerId="ADAL" clId="{6BB80233-462D-43DF-A623-93D1E6A3D4AC}" dt="2022-09-26T08:05:30.171" v="38" actId="478"/>
          <ac:spMkLst>
            <pc:docMk/>
            <pc:sldMk cId="55934442" sldId="256"/>
            <ac:spMk id="22" creationId="{BB9BF33A-25AE-1181-B4AC-654F82962323}"/>
          </ac:spMkLst>
        </pc:spChg>
        <pc:spChg chg="add del mod">
          <ac:chgData name="이승현" userId="ba2ba50f-118d-45f1-8572-edf4dd019973" providerId="ADAL" clId="{6BB80233-462D-43DF-A623-93D1E6A3D4AC}" dt="2022-09-26T08:05:30.348" v="39" actId="478"/>
          <ac:spMkLst>
            <pc:docMk/>
            <pc:sldMk cId="55934442" sldId="256"/>
            <ac:spMk id="23" creationId="{E54A0823-EF72-7B65-7142-CD6594F87EC3}"/>
          </ac:spMkLst>
        </pc:spChg>
        <pc:spChg chg="add del mod">
          <ac:chgData name="이승현" userId="ba2ba50f-118d-45f1-8572-edf4dd019973" providerId="ADAL" clId="{6BB80233-462D-43DF-A623-93D1E6A3D4AC}" dt="2022-09-26T08:05:30.348" v="39" actId="478"/>
          <ac:spMkLst>
            <pc:docMk/>
            <pc:sldMk cId="55934442" sldId="256"/>
            <ac:spMk id="25" creationId="{91BB6C5B-57BD-3A95-60F1-56B19F292033}"/>
          </ac:spMkLst>
        </pc:spChg>
        <pc:spChg chg="add del mod">
          <ac:chgData name="이승현" userId="ba2ba50f-118d-45f1-8572-edf4dd019973" providerId="ADAL" clId="{6BB80233-462D-43DF-A623-93D1E6A3D4AC}" dt="2022-09-26T08:05:30.348" v="39" actId="478"/>
          <ac:spMkLst>
            <pc:docMk/>
            <pc:sldMk cId="55934442" sldId="256"/>
            <ac:spMk id="27" creationId="{CEF25501-6135-721E-F6EE-C14F78712D19}"/>
          </ac:spMkLst>
        </pc:spChg>
        <pc:spChg chg="add del mod">
          <ac:chgData name="이승현" userId="ba2ba50f-118d-45f1-8572-edf4dd019973" providerId="ADAL" clId="{6BB80233-462D-43DF-A623-93D1E6A3D4AC}" dt="2022-09-26T08:05:30.348" v="39" actId="478"/>
          <ac:spMkLst>
            <pc:docMk/>
            <pc:sldMk cId="55934442" sldId="256"/>
            <ac:spMk id="28" creationId="{E2B3BE46-90BE-451A-1FA9-9CB0090B40C5}"/>
          </ac:spMkLst>
        </pc:spChg>
        <pc:spChg chg="add del mod">
          <ac:chgData name="이승현" userId="ba2ba50f-118d-45f1-8572-edf4dd019973" providerId="ADAL" clId="{6BB80233-462D-43DF-A623-93D1E6A3D4AC}" dt="2022-09-26T08:05:30.348" v="39" actId="478"/>
          <ac:spMkLst>
            <pc:docMk/>
            <pc:sldMk cId="55934442" sldId="256"/>
            <ac:spMk id="29" creationId="{AEDF4686-D3E9-275D-2E7D-383FA0D4FE22}"/>
          </ac:spMkLst>
        </pc:spChg>
        <pc:spChg chg="add del mod">
          <ac:chgData name="이승현" userId="ba2ba50f-118d-45f1-8572-edf4dd019973" providerId="ADAL" clId="{6BB80233-462D-43DF-A623-93D1E6A3D4AC}" dt="2022-09-26T08:05:30.348" v="39" actId="478"/>
          <ac:spMkLst>
            <pc:docMk/>
            <pc:sldMk cId="55934442" sldId="256"/>
            <ac:spMk id="30" creationId="{45F28132-8830-0DCC-564D-8D0370F522CC}"/>
          </ac:spMkLst>
        </pc:spChg>
        <pc:spChg chg="add del mod">
          <ac:chgData name="이승현" userId="ba2ba50f-118d-45f1-8572-edf4dd019973" providerId="ADAL" clId="{6BB80233-462D-43DF-A623-93D1E6A3D4AC}" dt="2022-09-26T08:05:30.348" v="39" actId="478"/>
          <ac:spMkLst>
            <pc:docMk/>
            <pc:sldMk cId="55934442" sldId="256"/>
            <ac:spMk id="31" creationId="{EC77195D-942C-C251-DA5E-EC2ECF4C2357}"/>
          </ac:spMkLst>
        </pc:spChg>
        <pc:spChg chg="add del mod">
          <ac:chgData name="이승현" userId="ba2ba50f-118d-45f1-8572-edf4dd019973" providerId="ADAL" clId="{6BB80233-462D-43DF-A623-93D1E6A3D4AC}" dt="2022-09-26T08:05:30.348" v="39" actId="478"/>
          <ac:spMkLst>
            <pc:docMk/>
            <pc:sldMk cId="55934442" sldId="256"/>
            <ac:spMk id="32" creationId="{165B6F53-D550-6304-77AD-953892E36025}"/>
          </ac:spMkLst>
        </pc:spChg>
        <pc:spChg chg="add del mod">
          <ac:chgData name="이승현" userId="ba2ba50f-118d-45f1-8572-edf4dd019973" providerId="ADAL" clId="{6BB80233-462D-43DF-A623-93D1E6A3D4AC}" dt="2022-09-26T08:05:30.348" v="39" actId="478"/>
          <ac:spMkLst>
            <pc:docMk/>
            <pc:sldMk cId="55934442" sldId="256"/>
            <ac:spMk id="33" creationId="{4C81E9B3-E5CE-3F06-43E6-C3895035D9BC}"/>
          </ac:spMkLst>
        </pc:spChg>
        <pc:spChg chg="add del mod">
          <ac:chgData name="이승현" userId="ba2ba50f-118d-45f1-8572-edf4dd019973" providerId="ADAL" clId="{6BB80233-462D-43DF-A623-93D1E6A3D4AC}" dt="2022-09-26T08:05:30.348" v="39" actId="478"/>
          <ac:spMkLst>
            <pc:docMk/>
            <pc:sldMk cId="55934442" sldId="256"/>
            <ac:spMk id="34" creationId="{05DD995C-E9EA-34A2-A5CD-20EE5A165C3B}"/>
          </ac:spMkLst>
        </pc:spChg>
        <pc:spChg chg="add del mod">
          <ac:chgData name="이승현" userId="ba2ba50f-118d-45f1-8572-edf4dd019973" providerId="ADAL" clId="{6BB80233-462D-43DF-A623-93D1E6A3D4AC}" dt="2022-09-26T08:05:30.348" v="39" actId="478"/>
          <ac:spMkLst>
            <pc:docMk/>
            <pc:sldMk cId="55934442" sldId="256"/>
            <ac:spMk id="35" creationId="{A01CD8DA-AF91-695F-A734-AEF858CE701C}"/>
          </ac:spMkLst>
        </pc:spChg>
        <pc:inkChg chg="add del">
          <ac:chgData name="이승현" userId="ba2ba50f-118d-45f1-8572-edf4dd019973" providerId="ADAL" clId="{6BB80233-462D-43DF-A623-93D1E6A3D4AC}" dt="2022-09-26T04:08:02.675" v="1" actId="9405"/>
          <ac:inkMkLst>
            <pc:docMk/>
            <pc:sldMk cId="55934442" sldId="256"/>
            <ac:inkMk id="2" creationId="{381C7016-A9FA-F97B-8D1E-200B6A9725EA}"/>
          </ac:inkMkLst>
        </pc:ink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CA6E4-F16C-4692-4588-8EC97D5CE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62AEE1-9F98-17D1-BC33-99642CE22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4DA56E-D974-D008-3F4E-7B4A3CB2B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02F9-D604-43BA-949B-41FB2DC38066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295198-9B5C-7F3D-D5A3-B324A125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F5D60E-FE7A-0833-2BF6-908B6CDA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F78D-52AF-4B0B-BD64-5F10D079D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279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8B835-5E30-A04F-18B4-B8056141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B35D20-D847-2F76-59C1-44C5410F2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FBB758-1B63-F31E-60DB-82FD48E39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02F9-D604-43BA-949B-41FB2DC38066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B13441-AE02-6671-B20B-619F12E68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36297B-EC8D-5517-5F06-B3217601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F78D-52AF-4B0B-BD64-5F10D079D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07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46B618-BD71-E3D0-4AF5-4017225A0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AC3A15-BC1F-7050-5CE5-5A437306D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3508D1-44BD-F425-BF45-99B38179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02F9-D604-43BA-949B-41FB2DC38066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2CFC0C-D1A1-B40E-DA6A-3627EE48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65F66D-92AF-6388-3D27-CCA8FA9F6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F78D-52AF-4B0B-BD64-5F10D079D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71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0E0E4-1280-F6C3-2CF9-E9BE5B1B9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F86D93-1032-40D5-308D-00B9D9F47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E66C35-F4AF-9F89-4E98-54BF0FFBF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02F9-D604-43BA-949B-41FB2DC38066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246EA9-1CDF-B31B-8940-FB5F090C0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7DB126-528A-0C0F-AECD-5E1D89222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F78D-52AF-4B0B-BD64-5F10D079D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61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3EF0B-016F-DD93-094C-2DC94CF82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D70346-79D2-02A1-9CFA-033BC8F5B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A6881-7CB6-EB86-BBB6-A8927244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02F9-D604-43BA-949B-41FB2DC38066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3772B2-258D-1A5C-12EB-C11E268D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C6B464-DBAB-8E87-21BA-F651C9A51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F78D-52AF-4B0B-BD64-5F10D079D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072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45715-64C7-52E2-BBF2-9DEF6E4B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7A27DF-3DC5-BB8A-0346-7B62B0C4C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E8075D-5562-EF45-2386-8CA8272CE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11F79F-0546-CBC8-DDAC-B9CE39D94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02F9-D604-43BA-949B-41FB2DC38066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B501FE-0C92-2922-7E45-6EC9EAD41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0A9D47-B425-5402-23B7-5FD8F87F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F78D-52AF-4B0B-BD64-5F10D079D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2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58C0B-D4F0-DA13-E4AC-7358AD93A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30F74C-2CE1-3994-DEBC-EC84F8CFD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D5E11E-EAD4-7065-9DF9-533DE31CE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76AF49-247A-7898-D56E-C02E8EFED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4BD100-4C92-AE1C-4944-277070DB7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62D33F-A559-35E2-CD7D-81AA0B336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02F9-D604-43BA-949B-41FB2DC38066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A72F38-0070-93A5-FEE1-8AB8C33EA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856F2B-1F0D-B981-5F23-6F684FE5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F78D-52AF-4B0B-BD64-5F10D079D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56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2C921-C8EB-6449-962B-AFE26A258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21D738-3DDD-9A85-0A53-33E1B37AC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02F9-D604-43BA-949B-41FB2DC38066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82C477-7719-A54C-3BA1-217A04B4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86E360-2017-7344-01DE-D701AA274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F78D-52AF-4B0B-BD64-5F10D079D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220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678B01-F32F-6D14-EC4F-79953273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02F9-D604-43BA-949B-41FB2DC38066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66FA7B-0867-41FC-0253-6FBC1CF39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4C8C3-9ABF-678A-465A-0E9B92AB0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F78D-52AF-4B0B-BD64-5F10D079D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300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2DCCE-4817-5F49-8A1B-22667BBA1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4F22AD-0580-CB87-AB4D-B31F3F0B8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3F88EE-E1D9-2E23-E1AE-13E84115E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278308-8830-8594-84F5-55868AB2C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02F9-D604-43BA-949B-41FB2DC38066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74B49F-3483-2D8F-9D04-7FEB660A9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B9CF7F-9F4E-8FED-8CCC-80567EFDC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F78D-52AF-4B0B-BD64-5F10D079D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31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1E2CF-443D-96DC-6FBE-327AC4727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5DF90C-1141-F9F4-CCB6-A7034BA78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5C0567-4A86-8BDC-7C85-E0BA0D422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F782E4-A7CD-CE76-1C5F-97EDE2531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02F9-D604-43BA-949B-41FB2DC38066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EBD76F-3656-B24F-96A3-F0179998C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0F9561-0534-F9AA-F75D-662FB74E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F78D-52AF-4B0B-BD64-5F10D079D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05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8E3E32-19F5-1600-0C4E-E69AFAD95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8CD251-AF81-71C9-0ADE-A9B32F2B0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94E329-83EA-7FC0-AB7B-1856E270E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002F9-D604-43BA-949B-41FB2DC38066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DBC58F-4AF0-2C0E-0B91-388E261F2D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43EAD1-3D2A-AB73-6006-56E97D259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1F78D-52AF-4B0B-BD64-5F10D079D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78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A01CD8DA-AF91-695F-A734-AEF858CE701C}"/>
              </a:ext>
            </a:extLst>
          </p:cNvPr>
          <p:cNvSpPr/>
          <p:nvPr/>
        </p:nvSpPr>
        <p:spPr>
          <a:xfrm>
            <a:off x="3934150" y="2676507"/>
            <a:ext cx="4378318" cy="549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5F28132-8830-0DCC-564D-8D0370F522CC}"/>
              </a:ext>
            </a:extLst>
          </p:cNvPr>
          <p:cNvSpPr/>
          <p:nvPr/>
        </p:nvSpPr>
        <p:spPr>
          <a:xfrm>
            <a:off x="3966144" y="1918081"/>
            <a:ext cx="6936987" cy="525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54A0823-EF72-7B65-7142-CD6594F87EC3}"/>
              </a:ext>
            </a:extLst>
          </p:cNvPr>
          <p:cNvSpPr/>
          <p:nvPr/>
        </p:nvSpPr>
        <p:spPr>
          <a:xfrm>
            <a:off x="3934150" y="1361181"/>
            <a:ext cx="4992136" cy="395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B9BF33A-25AE-1181-B4AC-654F82962323}"/>
              </a:ext>
            </a:extLst>
          </p:cNvPr>
          <p:cNvSpPr/>
          <p:nvPr/>
        </p:nvSpPr>
        <p:spPr>
          <a:xfrm>
            <a:off x="0" y="1296975"/>
            <a:ext cx="3823063" cy="549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D595511-0682-7134-4469-4ACC5AFDD8FD}"/>
              </a:ext>
            </a:extLst>
          </p:cNvPr>
          <p:cNvSpPr/>
          <p:nvPr/>
        </p:nvSpPr>
        <p:spPr>
          <a:xfrm>
            <a:off x="4970586" y="439617"/>
            <a:ext cx="1164602" cy="2294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800" kern="0" spc="0" dirty="0">
              <a:solidFill>
                <a:srgbClr val="000000"/>
              </a:solidFill>
              <a:effectLst/>
              <a:latin typeface="Arial" panose="020B0604020202020204" pitchFamily="34" charset="0"/>
              <a:ea typeface="굴림체" panose="020B0609000101010101" pitchFamily="49" charset="-127"/>
            </a:endParaRPr>
          </a:p>
          <a:p>
            <a:pPr algn="ctr"/>
            <a:r>
              <a:rPr lang="en-US" altLang="ko-KR" sz="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체" panose="020B0609000101010101" pitchFamily="49" charset="-127"/>
              </a:rPr>
              <a:t>(2, 5, 3) (1, 4)</a:t>
            </a:r>
            <a:endParaRPr lang="en-US" altLang="ko-KR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ctr"/>
            <a:endParaRPr lang="ko-KR" altLang="en-US" sz="8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6F8850F-7D60-E4C9-3682-88218F50F838}"/>
              </a:ext>
            </a:extLst>
          </p:cNvPr>
          <p:cNvSpPr/>
          <p:nvPr/>
        </p:nvSpPr>
        <p:spPr>
          <a:xfrm>
            <a:off x="155779" y="845907"/>
            <a:ext cx="1146822" cy="31052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800" kern="0" spc="0" dirty="0">
              <a:solidFill>
                <a:srgbClr val="000000"/>
              </a:solidFill>
              <a:effectLst/>
              <a:latin typeface="Arial" panose="020B0604020202020204" pitchFamily="34" charset="0"/>
              <a:ea typeface="굴림체" panose="020B0609000101010101" pitchFamily="49" charset="-127"/>
            </a:endParaRPr>
          </a:p>
          <a:p>
            <a:pPr algn="ctr"/>
            <a:r>
              <a:rPr lang="en-US" altLang="ko-KR" sz="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체" panose="020B0609000101010101" pitchFamily="49" charset="-127"/>
              </a:rPr>
              <a:t>(1, 2, 5, 3) (4) 2 </a:t>
            </a:r>
            <a:endParaRPr lang="en-US" altLang="ko-KR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ctr"/>
            <a:endParaRPr lang="ko-KR" altLang="en-US" sz="8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AB8B578-7400-2FBA-1E49-45F4455C7BE6}"/>
              </a:ext>
            </a:extLst>
          </p:cNvPr>
          <p:cNvSpPr/>
          <p:nvPr/>
        </p:nvSpPr>
        <p:spPr>
          <a:xfrm>
            <a:off x="4054592" y="907155"/>
            <a:ext cx="1146822" cy="2633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800" kern="0" spc="0" dirty="0">
              <a:solidFill>
                <a:srgbClr val="000000"/>
              </a:solidFill>
              <a:effectLst/>
              <a:latin typeface="Arial" panose="020B0604020202020204" pitchFamily="34" charset="0"/>
              <a:ea typeface="굴림체" panose="020B0609000101010101" pitchFamily="49" charset="-127"/>
            </a:endParaRPr>
          </a:p>
          <a:p>
            <a:pPr algn="ctr"/>
            <a:r>
              <a:rPr lang="en-US" altLang="ko-KR" sz="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체" panose="020B0609000101010101" pitchFamily="49" charset="-127"/>
              </a:rPr>
              <a:t>(5, 3) (2, 1, 4)</a:t>
            </a:r>
          </a:p>
          <a:p>
            <a:pPr algn="ctr"/>
            <a:r>
              <a:rPr lang="en-US" altLang="ko-KR" sz="800" kern="0" dirty="0">
                <a:solidFill>
                  <a:srgbClr val="000000"/>
                </a:solidFill>
                <a:latin typeface="Arial" panose="020B0604020202020204" pitchFamily="34" charset="0"/>
                <a:ea typeface="굴림체" panose="020B0609000101010101" pitchFamily="49" charset="-127"/>
              </a:rPr>
              <a:t>3</a:t>
            </a:r>
            <a:endParaRPr lang="en-US" altLang="ko-KR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ctr"/>
            <a:endParaRPr lang="ko-KR" altLang="en-US" sz="8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5AC2D4A-9E41-7D60-02D4-6C9D3DA3DC5B}"/>
              </a:ext>
            </a:extLst>
          </p:cNvPr>
          <p:cNvSpPr/>
          <p:nvPr/>
        </p:nvSpPr>
        <p:spPr>
          <a:xfrm>
            <a:off x="5965650" y="886293"/>
            <a:ext cx="1217219" cy="2948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800" kern="0" spc="0" dirty="0">
              <a:solidFill>
                <a:srgbClr val="000000"/>
              </a:solidFill>
              <a:effectLst/>
              <a:latin typeface="Arial" panose="020B0604020202020204" pitchFamily="34" charset="0"/>
              <a:ea typeface="굴림체" panose="020B0609000101010101" pitchFamily="49" charset="-127"/>
            </a:endParaRPr>
          </a:p>
          <a:p>
            <a:pPr algn="ctr"/>
            <a:r>
              <a:rPr lang="en-US" altLang="ko-KR" sz="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체" panose="020B0609000101010101" pitchFamily="49" charset="-127"/>
              </a:rPr>
              <a:t>(2, 5, 3) (1) (4)</a:t>
            </a:r>
          </a:p>
          <a:p>
            <a:pPr algn="ctr"/>
            <a:r>
              <a:rPr lang="en-US" altLang="ko-KR" sz="800" kern="0" dirty="0">
                <a:solidFill>
                  <a:srgbClr val="000000"/>
                </a:solidFill>
                <a:latin typeface="Arial" panose="020B0604020202020204" pitchFamily="34" charset="0"/>
                <a:ea typeface="굴림체" panose="020B0609000101010101" pitchFamily="49" charset="-127"/>
              </a:rPr>
              <a:t>3</a:t>
            </a:r>
            <a:endParaRPr lang="en-US" altLang="ko-KR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ctr"/>
            <a:endParaRPr lang="ko-KR" altLang="en-US" sz="8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AFCB948-C209-2B0A-C242-28AB34C70835}"/>
              </a:ext>
            </a:extLst>
          </p:cNvPr>
          <p:cNvSpPr/>
          <p:nvPr/>
        </p:nvSpPr>
        <p:spPr>
          <a:xfrm>
            <a:off x="7876708" y="926630"/>
            <a:ext cx="1217219" cy="2790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800" kern="0" spc="0" dirty="0">
              <a:solidFill>
                <a:srgbClr val="000000"/>
              </a:solidFill>
              <a:effectLst/>
              <a:latin typeface="Arial" panose="020B0604020202020204" pitchFamily="34" charset="0"/>
              <a:ea typeface="굴림체" panose="020B0609000101010101" pitchFamily="49" charset="-127"/>
            </a:endParaRPr>
          </a:p>
          <a:p>
            <a:pPr algn="ctr"/>
            <a:r>
              <a:rPr lang="en-US" altLang="ko-KR" sz="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체" panose="020B0609000101010101" pitchFamily="49" charset="-127"/>
              </a:rPr>
              <a:t>(2) (5, 3) (1, 4)</a:t>
            </a:r>
          </a:p>
          <a:p>
            <a:pPr algn="ctr"/>
            <a:r>
              <a:rPr lang="en-US" altLang="ko-KR" sz="800" kern="0" dirty="0">
                <a:solidFill>
                  <a:srgbClr val="000000"/>
                </a:solidFill>
                <a:latin typeface="Arial" panose="020B0604020202020204" pitchFamily="34" charset="0"/>
                <a:ea typeface="굴림체" panose="020B0609000101010101" pitchFamily="49" charset="-127"/>
              </a:rPr>
              <a:t>4</a:t>
            </a:r>
            <a:endParaRPr lang="en-US" altLang="ko-KR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ctr"/>
            <a:endParaRPr lang="ko-KR" altLang="en-US" sz="8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6C712E3-91AE-EDFC-6CCB-CFE12B180CF4}"/>
              </a:ext>
            </a:extLst>
          </p:cNvPr>
          <p:cNvSpPr/>
          <p:nvPr/>
        </p:nvSpPr>
        <p:spPr>
          <a:xfrm>
            <a:off x="9193" y="1426818"/>
            <a:ext cx="1210772" cy="2790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800" kern="0" spc="0" dirty="0">
              <a:solidFill>
                <a:srgbClr val="000000"/>
              </a:solidFill>
              <a:effectLst/>
              <a:latin typeface="Arial" panose="020B0604020202020204" pitchFamily="34" charset="0"/>
              <a:ea typeface="굴림체" panose="020B0609000101010101" pitchFamily="49" charset="-127"/>
            </a:endParaRPr>
          </a:p>
          <a:p>
            <a:pPr algn="ctr"/>
            <a:r>
              <a:rPr lang="en-US" altLang="ko-KR" sz="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체" panose="020B0609000101010101" pitchFamily="49" charset="-127"/>
              </a:rPr>
              <a:t>(2, 5, 3) (1) (4)</a:t>
            </a:r>
          </a:p>
          <a:p>
            <a:pPr algn="ctr"/>
            <a:r>
              <a:rPr lang="en-US" altLang="ko-KR" sz="800" kern="0" dirty="0">
                <a:solidFill>
                  <a:srgbClr val="000000"/>
                </a:solidFill>
                <a:latin typeface="Arial" panose="020B0604020202020204" pitchFamily="34" charset="0"/>
                <a:ea typeface="굴림체" panose="020B0609000101010101" pitchFamily="49" charset="-127"/>
              </a:rPr>
              <a:t>4</a:t>
            </a:r>
            <a:endParaRPr lang="en-US" altLang="ko-KR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ctr"/>
            <a:endParaRPr lang="ko-KR" altLang="en-US" sz="8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7EA27B3-73D9-CBEE-BAF1-10FD73D516D6}"/>
              </a:ext>
            </a:extLst>
          </p:cNvPr>
          <p:cNvSpPr/>
          <p:nvPr/>
        </p:nvSpPr>
        <p:spPr>
          <a:xfrm>
            <a:off x="1302601" y="1426818"/>
            <a:ext cx="1146822" cy="2790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800" kern="0" spc="0" dirty="0">
              <a:solidFill>
                <a:srgbClr val="000000"/>
              </a:solidFill>
              <a:effectLst/>
              <a:latin typeface="Arial" panose="020B0604020202020204" pitchFamily="34" charset="0"/>
              <a:ea typeface="굴림체" panose="020B0609000101010101" pitchFamily="49" charset="-127"/>
            </a:endParaRPr>
          </a:p>
          <a:p>
            <a:pPr algn="ctr"/>
            <a:r>
              <a:rPr lang="en-US" altLang="ko-KR" sz="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체" panose="020B0609000101010101" pitchFamily="49" charset="-127"/>
              </a:rPr>
              <a:t>(2, 5, 3) (1, 4)</a:t>
            </a:r>
          </a:p>
          <a:p>
            <a:pPr algn="ctr"/>
            <a:r>
              <a:rPr lang="en-US" altLang="ko-KR" sz="800" kern="0" dirty="0">
                <a:solidFill>
                  <a:srgbClr val="000000"/>
                </a:solidFill>
                <a:latin typeface="Arial" panose="020B0604020202020204" pitchFamily="34" charset="0"/>
                <a:ea typeface="굴림체" panose="020B0609000101010101" pitchFamily="49" charset="-127"/>
              </a:rPr>
              <a:t>4</a:t>
            </a:r>
            <a:endParaRPr lang="en-US" altLang="ko-KR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ctr"/>
            <a:endParaRPr lang="ko-KR" altLang="en-US" sz="8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2F4971E-FF4A-4319-9679-E1985AF5F012}"/>
              </a:ext>
            </a:extLst>
          </p:cNvPr>
          <p:cNvSpPr/>
          <p:nvPr/>
        </p:nvSpPr>
        <p:spPr>
          <a:xfrm>
            <a:off x="2512987" y="1426818"/>
            <a:ext cx="1217219" cy="2790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ctr"/>
            <a:r>
              <a:rPr lang="en-US" altLang="ko-KR" sz="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체" panose="020B0609000101010101" pitchFamily="49" charset="-127"/>
              </a:rPr>
              <a:t>(4, 1, 2, 5, 3)</a:t>
            </a:r>
          </a:p>
          <a:p>
            <a:pPr algn="ctr"/>
            <a:r>
              <a:rPr lang="en-US" altLang="ko-KR" sz="800" kern="0" dirty="0">
                <a:solidFill>
                  <a:srgbClr val="000000"/>
                </a:solidFill>
                <a:latin typeface="Arial" panose="020B0604020202020204" pitchFamily="34" charset="0"/>
                <a:ea typeface="굴림체" panose="020B0609000101010101" pitchFamily="49" charset="-127"/>
              </a:rPr>
              <a:t>2</a:t>
            </a:r>
            <a:endParaRPr lang="en-US" altLang="ko-KR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ctr"/>
            <a:endParaRPr lang="ko-KR" altLang="en-US" sz="8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79044BD-21A9-76B4-9271-AD1F88BA9C07}"/>
              </a:ext>
            </a:extLst>
          </p:cNvPr>
          <p:cNvSpPr/>
          <p:nvPr/>
        </p:nvSpPr>
        <p:spPr>
          <a:xfrm>
            <a:off x="1876012" y="1950551"/>
            <a:ext cx="1146822" cy="31052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800" kern="0" spc="0" dirty="0">
              <a:solidFill>
                <a:srgbClr val="000000"/>
              </a:solidFill>
              <a:effectLst/>
              <a:latin typeface="Arial" panose="020B0604020202020204" pitchFamily="34" charset="0"/>
              <a:ea typeface="굴림체" panose="020B0609000101010101" pitchFamily="49" charset="-127"/>
            </a:endParaRPr>
          </a:p>
          <a:p>
            <a:pPr algn="ctr"/>
            <a:r>
              <a:rPr lang="en-US" altLang="ko-KR" sz="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체" panose="020B0609000101010101" pitchFamily="49" charset="-127"/>
              </a:rPr>
              <a:t>(1, 2, 5, 3) (4) </a:t>
            </a:r>
          </a:p>
          <a:p>
            <a:pPr algn="ctr"/>
            <a:r>
              <a:rPr lang="en-US" altLang="ko-KR" sz="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체" panose="020B0609000101010101" pitchFamily="49" charset="-127"/>
              </a:rPr>
              <a:t>4</a:t>
            </a:r>
            <a:endParaRPr lang="en-US" altLang="ko-KR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ctr"/>
            <a:endParaRPr lang="ko-KR" altLang="en-US" sz="8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B58186A-04C0-2A50-5ACD-9F4E5C60B4D7}"/>
              </a:ext>
            </a:extLst>
          </p:cNvPr>
          <p:cNvSpPr/>
          <p:nvPr/>
        </p:nvSpPr>
        <p:spPr>
          <a:xfrm>
            <a:off x="3947893" y="1429115"/>
            <a:ext cx="1164602" cy="2294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800" kern="0" spc="0" dirty="0">
              <a:solidFill>
                <a:srgbClr val="000000"/>
              </a:solidFill>
              <a:effectLst/>
              <a:latin typeface="Arial" panose="020B0604020202020204" pitchFamily="34" charset="0"/>
              <a:ea typeface="굴림체" panose="020B0609000101010101" pitchFamily="49" charset="-127"/>
            </a:endParaRPr>
          </a:p>
          <a:p>
            <a:pPr algn="ctr"/>
            <a:r>
              <a:rPr lang="en-US" altLang="ko-KR" sz="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체" panose="020B0609000101010101" pitchFamily="49" charset="-127"/>
              </a:rPr>
              <a:t>(2, 5, 3) (1, 4)</a:t>
            </a:r>
          </a:p>
          <a:p>
            <a:pPr algn="ctr"/>
            <a:r>
              <a:rPr lang="en-US" altLang="ko-KR" sz="800" kern="0" dirty="0">
                <a:solidFill>
                  <a:srgbClr val="000000"/>
                </a:solidFill>
                <a:latin typeface="Arial" panose="020B0604020202020204" pitchFamily="34" charset="0"/>
                <a:ea typeface="굴림체" panose="020B0609000101010101" pitchFamily="49" charset="-127"/>
              </a:rPr>
              <a:t>4</a:t>
            </a:r>
            <a:endParaRPr lang="en-US" altLang="ko-KR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ctr"/>
            <a:endParaRPr lang="ko-KR" altLang="en-US" sz="8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004FBBC-2F31-842A-5C53-25501870F80E}"/>
              </a:ext>
            </a:extLst>
          </p:cNvPr>
          <p:cNvSpPr/>
          <p:nvPr/>
        </p:nvSpPr>
        <p:spPr>
          <a:xfrm>
            <a:off x="5200998" y="1415550"/>
            <a:ext cx="1146822" cy="2633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800" kern="0" spc="0" dirty="0">
              <a:solidFill>
                <a:srgbClr val="000000"/>
              </a:solidFill>
              <a:effectLst/>
              <a:latin typeface="Arial" panose="020B0604020202020204" pitchFamily="34" charset="0"/>
              <a:ea typeface="굴림체" panose="020B0609000101010101" pitchFamily="49" charset="-127"/>
            </a:endParaRPr>
          </a:p>
          <a:p>
            <a:pPr algn="ctr"/>
            <a:r>
              <a:rPr lang="en-US" altLang="ko-KR" sz="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체" panose="020B0609000101010101" pitchFamily="49" charset="-127"/>
              </a:rPr>
              <a:t>(3) (5, 2, 1, 4)</a:t>
            </a:r>
          </a:p>
          <a:p>
            <a:pPr algn="ctr"/>
            <a:r>
              <a:rPr lang="en-US" altLang="ko-KR" sz="800" kern="0" dirty="0">
                <a:solidFill>
                  <a:srgbClr val="000000"/>
                </a:solidFill>
                <a:latin typeface="Arial" panose="020B0604020202020204" pitchFamily="34" charset="0"/>
                <a:ea typeface="굴림체" panose="020B0609000101010101" pitchFamily="49" charset="-127"/>
              </a:rPr>
              <a:t>3</a:t>
            </a:r>
            <a:endParaRPr lang="en-US" altLang="ko-KR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ctr"/>
            <a:endParaRPr lang="ko-KR" altLang="en-US" sz="8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526210F-843E-724A-73C0-22482FA9B70F}"/>
              </a:ext>
            </a:extLst>
          </p:cNvPr>
          <p:cNvSpPr/>
          <p:nvPr/>
        </p:nvSpPr>
        <p:spPr>
          <a:xfrm>
            <a:off x="6422708" y="1406674"/>
            <a:ext cx="1146822" cy="2633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800" kern="0" spc="0" dirty="0">
              <a:solidFill>
                <a:srgbClr val="000000"/>
              </a:solidFill>
              <a:effectLst/>
              <a:latin typeface="Arial" panose="020B0604020202020204" pitchFamily="34" charset="0"/>
              <a:ea typeface="굴림체" panose="020B0609000101010101" pitchFamily="49" charset="-127"/>
            </a:endParaRPr>
          </a:p>
          <a:p>
            <a:pPr algn="ctr"/>
            <a:r>
              <a:rPr lang="en-US" altLang="ko-KR" sz="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체" panose="020B0609000101010101" pitchFamily="49" charset="-127"/>
              </a:rPr>
              <a:t>(5) (3) (2, 1, 4)</a:t>
            </a:r>
          </a:p>
          <a:p>
            <a:pPr algn="ctr"/>
            <a:r>
              <a:rPr lang="en-US" altLang="ko-KR" sz="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체" panose="020B0609000101010101" pitchFamily="49" charset="-127"/>
              </a:rPr>
              <a:t>4</a:t>
            </a:r>
            <a:endParaRPr lang="en-US" altLang="ko-KR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ctr"/>
            <a:endParaRPr lang="ko-KR" altLang="en-US" sz="8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2787E1B-48C7-1A79-0DDC-76B4E811A1A9}"/>
              </a:ext>
            </a:extLst>
          </p:cNvPr>
          <p:cNvSpPr/>
          <p:nvPr/>
        </p:nvSpPr>
        <p:spPr>
          <a:xfrm>
            <a:off x="7644418" y="1413045"/>
            <a:ext cx="1146822" cy="2633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800" kern="0" spc="0" dirty="0">
              <a:solidFill>
                <a:srgbClr val="000000"/>
              </a:solidFill>
              <a:effectLst/>
              <a:latin typeface="Arial" panose="020B0604020202020204" pitchFamily="34" charset="0"/>
              <a:ea typeface="굴림체" panose="020B0609000101010101" pitchFamily="49" charset="-127"/>
            </a:endParaRPr>
          </a:p>
          <a:p>
            <a:pPr algn="ctr"/>
            <a:r>
              <a:rPr lang="en-US" altLang="ko-KR" sz="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체" panose="020B0609000101010101" pitchFamily="49" charset="-127"/>
              </a:rPr>
              <a:t>(2) (5, 3) (1, 4)</a:t>
            </a:r>
          </a:p>
          <a:p>
            <a:pPr algn="ctr"/>
            <a:r>
              <a:rPr lang="en-US" altLang="ko-KR" sz="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체" panose="020B0609000101010101" pitchFamily="49" charset="-127"/>
              </a:rPr>
              <a:t>5</a:t>
            </a:r>
            <a:endParaRPr lang="en-US" altLang="ko-KR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ctr"/>
            <a:endParaRPr lang="ko-KR" altLang="en-US" sz="8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0A29265-BD7E-1F63-858F-9B5C7FBA7702}"/>
              </a:ext>
            </a:extLst>
          </p:cNvPr>
          <p:cNvSpPr/>
          <p:nvPr/>
        </p:nvSpPr>
        <p:spPr>
          <a:xfrm>
            <a:off x="4054592" y="2045017"/>
            <a:ext cx="1217219" cy="2948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800" kern="0" spc="0" dirty="0">
              <a:solidFill>
                <a:srgbClr val="000000"/>
              </a:solidFill>
              <a:effectLst/>
              <a:latin typeface="Arial" panose="020B0604020202020204" pitchFamily="34" charset="0"/>
              <a:ea typeface="굴림체" panose="020B0609000101010101" pitchFamily="49" charset="-127"/>
            </a:endParaRPr>
          </a:p>
          <a:p>
            <a:pPr algn="ctr"/>
            <a:r>
              <a:rPr lang="en-US" altLang="ko-KR" sz="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체" panose="020B0609000101010101" pitchFamily="49" charset="-127"/>
              </a:rPr>
              <a:t>(1, 2, 5, 3) (4)</a:t>
            </a:r>
          </a:p>
          <a:p>
            <a:pPr algn="ctr"/>
            <a:r>
              <a:rPr lang="en-US" altLang="ko-KR" sz="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체" panose="020B0609000101010101" pitchFamily="49" charset="-127"/>
              </a:rPr>
              <a:t>3</a:t>
            </a:r>
            <a:endParaRPr lang="en-US" altLang="ko-KR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ctr"/>
            <a:endParaRPr lang="ko-KR" altLang="en-US" sz="8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1BB6C5B-57BD-3A95-60F1-56B19F292033}"/>
              </a:ext>
            </a:extLst>
          </p:cNvPr>
          <p:cNvSpPr/>
          <p:nvPr/>
        </p:nvSpPr>
        <p:spPr>
          <a:xfrm>
            <a:off x="5461616" y="2045017"/>
            <a:ext cx="1217219" cy="2948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800" kern="0" spc="0" dirty="0">
              <a:solidFill>
                <a:srgbClr val="000000"/>
              </a:solidFill>
              <a:effectLst/>
              <a:latin typeface="Arial" panose="020B0604020202020204" pitchFamily="34" charset="0"/>
              <a:ea typeface="굴림체" panose="020B0609000101010101" pitchFamily="49" charset="-127"/>
            </a:endParaRPr>
          </a:p>
          <a:p>
            <a:pPr algn="ctr"/>
            <a:r>
              <a:rPr lang="en-US" altLang="ko-KR" sz="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체" panose="020B0609000101010101" pitchFamily="49" charset="-127"/>
              </a:rPr>
              <a:t>(4, 2, 5, 3) (1)</a:t>
            </a:r>
          </a:p>
          <a:p>
            <a:pPr algn="ctr"/>
            <a:r>
              <a:rPr lang="en-US" altLang="ko-KR" sz="800" kern="0" dirty="0">
                <a:solidFill>
                  <a:srgbClr val="000000"/>
                </a:solidFill>
                <a:latin typeface="Arial" panose="020B0604020202020204" pitchFamily="34" charset="0"/>
                <a:ea typeface="굴림체" panose="020B0609000101010101" pitchFamily="49" charset="-127"/>
              </a:rPr>
              <a:t>3</a:t>
            </a:r>
            <a:endParaRPr lang="en-US" altLang="ko-KR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ctr"/>
            <a:endParaRPr lang="ko-KR" altLang="en-US" sz="8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EF25501-6135-721E-F6EE-C14F78712D19}"/>
              </a:ext>
            </a:extLst>
          </p:cNvPr>
          <p:cNvSpPr/>
          <p:nvPr/>
        </p:nvSpPr>
        <p:spPr>
          <a:xfrm>
            <a:off x="6840215" y="2051413"/>
            <a:ext cx="1217219" cy="2790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800" kern="0" spc="0" dirty="0">
              <a:solidFill>
                <a:srgbClr val="000000"/>
              </a:solidFill>
              <a:effectLst/>
              <a:latin typeface="Arial" panose="020B0604020202020204" pitchFamily="34" charset="0"/>
              <a:ea typeface="굴림체" panose="020B0609000101010101" pitchFamily="49" charset="-127"/>
            </a:endParaRPr>
          </a:p>
          <a:p>
            <a:pPr algn="ctr"/>
            <a:r>
              <a:rPr lang="en-US" altLang="ko-KR" sz="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체" panose="020B0609000101010101" pitchFamily="49" charset="-127"/>
              </a:rPr>
              <a:t>(2) (5, 3) (1, 4)</a:t>
            </a:r>
          </a:p>
          <a:p>
            <a:pPr algn="ctr"/>
            <a:r>
              <a:rPr lang="en-US" altLang="ko-KR" sz="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체" panose="020B0609000101010101" pitchFamily="49" charset="-127"/>
              </a:rPr>
              <a:t>5</a:t>
            </a:r>
            <a:endParaRPr lang="en-US" altLang="ko-KR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ctr"/>
            <a:endParaRPr lang="ko-KR" altLang="en-US" sz="8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2B3BE46-90BE-451A-1FA9-9CB0090B40C5}"/>
              </a:ext>
            </a:extLst>
          </p:cNvPr>
          <p:cNvSpPr/>
          <p:nvPr/>
        </p:nvSpPr>
        <p:spPr>
          <a:xfrm>
            <a:off x="8182630" y="2035691"/>
            <a:ext cx="1217219" cy="2948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800" kern="0" spc="0" dirty="0">
              <a:solidFill>
                <a:srgbClr val="000000"/>
              </a:solidFill>
              <a:effectLst/>
              <a:latin typeface="Arial" panose="020B0604020202020204" pitchFamily="34" charset="0"/>
              <a:ea typeface="굴림체" panose="020B0609000101010101" pitchFamily="49" charset="-127"/>
            </a:endParaRPr>
          </a:p>
          <a:p>
            <a:pPr algn="ctr"/>
            <a:r>
              <a:rPr lang="en-US" altLang="ko-KR" sz="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체" panose="020B0609000101010101" pitchFamily="49" charset="-127"/>
              </a:rPr>
              <a:t>(5, 3) (2, 1) (4)</a:t>
            </a:r>
          </a:p>
          <a:p>
            <a:pPr algn="ctr"/>
            <a:r>
              <a:rPr lang="en-US" altLang="ko-KR" sz="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체" panose="020B0609000101010101" pitchFamily="49" charset="-127"/>
              </a:rPr>
              <a:t>5</a:t>
            </a:r>
            <a:endParaRPr lang="en-US" altLang="ko-KR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ctr"/>
            <a:endParaRPr lang="ko-KR" altLang="en-US" sz="8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EDF4686-D3E9-275D-2E7D-383FA0D4FE22}"/>
              </a:ext>
            </a:extLst>
          </p:cNvPr>
          <p:cNvSpPr/>
          <p:nvPr/>
        </p:nvSpPr>
        <p:spPr>
          <a:xfrm>
            <a:off x="9525045" y="2051413"/>
            <a:ext cx="1217219" cy="2948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800" kern="0" spc="0" dirty="0">
              <a:solidFill>
                <a:srgbClr val="000000"/>
              </a:solidFill>
              <a:effectLst/>
              <a:latin typeface="Arial" panose="020B0604020202020204" pitchFamily="34" charset="0"/>
              <a:ea typeface="굴림체" panose="020B0609000101010101" pitchFamily="49" charset="-127"/>
            </a:endParaRPr>
          </a:p>
          <a:p>
            <a:pPr algn="ctr"/>
            <a:r>
              <a:rPr lang="en-US" altLang="ko-KR" sz="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체" panose="020B0609000101010101" pitchFamily="49" charset="-127"/>
              </a:rPr>
              <a:t>(5, 3) (1) (2, 4)</a:t>
            </a:r>
          </a:p>
          <a:p>
            <a:pPr algn="ctr"/>
            <a:r>
              <a:rPr lang="en-US" altLang="ko-KR" sz="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체" panose="020B0609000101010101" pitchFamily="49" charset="-127"/>
              </a:rPr>
              <a:t>5</a:t>
            </a:r>
            <a:endParaRPr lang="en-US" altLang="ko-KR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ctr"/>
            <a:endParaRPr lang="ko-KR" altLang="en-US" sz="8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C77195D-942C-C251-DA5E-EC2ECF4C2357}"/>
              </a:ext>
            </a:extLst>
          </p:cNvPr>
          <p:cNvSpPr/>
          <p:nvPr/>
        </p:nvSpPr>
        <p:spPr>
          <a:xfrm>
            <a:off x="4288757" y="2885264"/>
            <a:ext cx="1217219" cy="2948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800" kern="0" spc="0" dirty="0">
              <a:solidFill>
                <a:srgbClr val="000000"/>
              </a:solidFill>
              <a:effectLst/>
              <a:latin typeface="Arial" panose="020B0604020202020204" pitchFamily="34" charset="0"/>
              <a:ea typeface="굴림체" panose="020B0609000101010101" pitchFamily="49" charset="-127"/>
            </a:endParaRPr>
          </a:p>
          <a:p>
            <a:pPr algn="ctr"/>
            <a:r>
              <a:rPr lang="en-US" altLang="ko-KR" sz="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체" panose="020B0609000101010101" pitchFamily="49" charset="-127"/>
              </a:rPr>
              <a:t>(2, 5, 3) (1) (4)</a:t>
            </a:r>
          </a:p>
          <a:p>
            <a:pPr algn="ctr"/>
            <a:r>
              <a:rPr lang="en-US" altLang="ko-KR" sz="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체" panose="020B0609000101010101" pitchFamily="49" charset="-127"/>
              </a:rPr>
              <a:t>5</a:t>
            </a:r>
            <a:endParaRPr lang="en-US" altLang="ko-KR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ctr"/>
            <a:endParaRPr lang="ko-KR" altLang="en-US" sz="80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65B6F53-D550-6304-77AD-953892E36025}"/>
              </a:ext>
            </a:extLst>
          </p:cNvPr>
          <p:cNvSpPr/>
          <p:nvPr/>
        </p:nvSpPr>
        <p:spPr>
          <a:xfrm>
            <a:off x="5819982" y="2856591"/>
            <a:ext cx="1217219" cy="2948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800" kern="0" spc="0" dirty="0">
              <a:solidFill>
                <a:srgbClr val="000000"/>
              </a:solidFill>
              <a:effectLst/>
              <a:latin typeface="Arial" panose="020B0604020202020204" pitchFamily="34" charset="0"/>
              <a:ea typeface="굴림체" panose="020B0609000101010101" pitchFamily="49" charset="-127"/>
            </a:endParaRPr>
          </a:p>
          <a:p>
            <a:pPr algn="ctr"/>
            <a:r>
              <a:rPr lang="en-US" altLang="ko-KR" sz="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체" panose="020B0609000101010101" pitchFamily="49" charset="-127"/>
              </a:rPr>
              <a:t>(4, 1, 2, 5, 3) </a:t>
            </a:r>
          </a:p>
          <a:p>
            <a:pPr algn="ctr"/>
            <a:r>
              <a:rPr lang="en-US" altLang="ko-KR" sz="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체" panose="020B0609000101010101" pitchFamily="49" charset="-127"/>
              </a:rPr>
              <a:t>3</a:t>
            </a:r>
            <a:endParaRPr lang="en-US" altLang="ko-KR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ctr"/>
            <a:endParaRPr lang="ko-KR" altLang="en-US" sz="8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C81E9B3-E5CE-3F06-43E6-C3895035D9BC}"/>
              </a:ext>
            </a:extLst>
          </p:cNvPr>
          <p:cNvSpPr/>
          <p:nvPr/>
        </p:nvSpPr>
        <p:spPr>
          <a:xfrm>
            <a:off x="7289873" y="2856591"/>
            <a:ext cx="1217219" cy="2948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800" kern="0" spc="0" dirty="0">
              <a:solidFill>
                <a:srgbClr val="000000"/>
              </a:solidFill>
              <a:effectLst/>
              <a:latin typeface="Arial" panose="020B0604020202020204" pitchFamily="34" charset="0"/>
              <a:ea typeface="굴림체" panose="020B0609000101010101" pitchFamily="49" charset="-127"/>
            </a:endParaRPr>
          </a:p>
          <a:p>
            <a:pPr algn="ctr"/>
            <a:r>
              <a:rPr lang="en-US" altLang="ko-KR" sz="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체" panose="020B0609000101010101" pitchFamily="49" charset="-127"/>
              </a:rPr>
              <a:t>(2, 5, 3) (1, 4)</a:t>
            </a:r>
          </a:p>
          <a:p>
            <a:pPr algn="ctr"/>
            <a:r>
              <a:rPr lang="en-US" altLang="ko-KR" sz="800" kern="0" dirty="0">
                <a:solidFill>
                  <a:srgbClr val="000000"/>
                </a:solidFill>
                <a:latin typeface="Arial" panose="020B0604020202020204" pitchFamily="34" charset="0"/>
                <a:ea typeface="굴림체" panose="020B0609000101010101" pitchFamily="49" charset="-127"/>
              </a:rPr>
              <a:t>5</a:t>
            </a:r>
            <a:endParaRPr lang="en-US" altLang="ko-KR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ctr"/>
            <a:endParaRPr lang="ko-KR" altLang="en-US" sz="8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5DD995C-E9EA-34A2-A5CD-20EE5A165C3B}"/>
              </a:ext>
            </a:extLst>
          </p:cNvPr>
          <p:cNvSpPr/>
          <p:nvPr/>
        </p:nvSpPr>
        <p:spPr>
          <a:xfrm>
            <a:off x="5200998" y="3449882"/>
            <a:ext cx="1217219" cy="2948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800" kern="0" spc="0" dirty="0">
              <a:solidFill>
                <a:srgbClr val="000000"/>
              </a:solidFill>
              <a:effectLst/>
              <a:latin typeface="Arial" panose="020B0604020202020204" pitchFamily="34" charset="0"/>
              <a:ea typeface="굴림체" panose="020B0609000101010101" pitchFamily="49" charset="-127"/>
            </a:endParaRPr>
          </a:p>
          <a:p>
            <a:pPr algn="ctr"/>
            <a:r>
              <a:rPr lang="en-US" altLang="ko-KR" sz="8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굴림체" panose="020B0609000101010101" pitchFamily="49" charset="-127"/>
              </a:rPr>
              <a:t>(1, 2, 5, 3) (4)</a:t>
            </a:r>
          </a:p>
          <a:p>
            <a:pPr algn="ctr"/>
            <a:r>
              <a:rPr lang="en-US" altLang="ko-KR" sz="800" kern="0" dirty="0">
                <a:solidFill>
                  <a:srgbClr val="000000"/>
                </a:solidFill>
                <a:latin typeface="Arial" panose="020B0604020202020204" pitchFamily="34" charset="0"/>
                <a:ea typeface="굴림체" panose="020B0609000101010101" pitchFamily="49" charset="-127"/>
              </a:rPr>
              <a:t>5</a:t>
            </a:r>
            <a:endParaRPr lang="en-US" altLang="ko-KR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ctr"/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55934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292</Words>
  <Application>Microsoft Office PowerPoint</Application>
  <PresentationFormat>와이드스크린</PresentationFormat>
  <Paragraphs>64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함초롬바탕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이승현</dc:creator>
  <cp:lastModifiedBy>이승현</cp:lastModifiedBy>
  <cp:revision>1</cp:revision>
  <dcterms:created xsi:type="dcterms:W3CDTF">2022-09-25T13:39:13Z</dcterms:created>
  <dcterms:modified xsi:type="dcterms:W3CDTF">2022-09-26T08:05:32Z</dcterms:modified>
</cp:coreProperties>
</file>