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14F81-C7A8-E029-4111-915C836C1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AF8BE7-6A3B-B842-DC50-9E1C64ED2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2617B-8696-654D-A091-BFE0942C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F8A0-B27A-418A-B4B8-6A6C860B57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B2415-09C8-1810-7CC3-20AF64A4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53441-65F0-6353-0F94-DBA8BA3E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E9CB-895E-4B93-B06B-68DDB99ED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552AC-0686-ADFB-4C99-FC466565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911C5C-E7F4-33E2-B424-7F6BE02E1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439BC-AD71-67C5-1545-85879B53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F8A0-B27A-418A-B4B8-6A6C860B57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E4F21-A33D-C4D0-6A51-4450937F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CF72-44C6-39E5-0BFF-FB252D24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E9CB-895E-4B93-B06B-68DDB99ED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3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24E3D9-3DD8-F1A6-537F-ADA2AEF99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0119F9-39F5-CE69-3659-4CEBD4901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D108E-ABE2-6BE0-D11E-C553E112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F8A0-B27A-418A-B4B8-6A6C860B57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5357D-CD82-1E28-824D-D4695FAA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F2394-85C2-D8DA-8658-017C2659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E9CB-895E-4B93-B06B-68DDB99ED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91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20DCF-9BA7-21FC-A43F-802F76E1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9307E-6F9A-4DCE-58C8-342473B15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3B167-1ADB-A114-429C-9E683A53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F8A0-B27A-418A-B4B8-6A6C860B57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8411C-A5F6-9AAA-C1D1-3E23E49B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F1A52-FFB6-EB62-8FF5-84E4889F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E9CB-895E-4B93-B06B-68DDB99ED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C1DCD-051C-0BD3-81A6-B61942B5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62BCDB-06C4-BBCD-23CC-10DF0F85C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29E2E-9608-6A4C-DCEF-B309809A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F8A0-B27A-418A-B4B8-6A6C860B57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53924-920E-8DF4-E58A-307A8252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16066-609A-1C8E-4C30-39739AD3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E9CB-895E-4B93-B06B-68DDB99ED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76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FE1AE-BFA5-A1B3-D9BA-DD7EC179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93366-100F-0725-D14A-A952609AC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9A4BCA-61C8-0409-AC00-F39C63AB6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9FB3A4-8350-8D8C-28ED-1C673853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F8A0-B27A-418A-B4B8-6A6C860B57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918DF3-1699-FBC4-7F94-9A352AD4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A24E6-AE09-867B-D142-A5C11145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E9CB-895E-4B93-B06B-68DDB99ED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74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FEABC-5334-E3D6-9939-0986D417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6F0F9-7A64-4F59-0657-FBF05C875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174135-AC2A-60DF-5736-50A7287CD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CF24C0-2A34-E072-7508-4A8142884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D07844-4B92-E32F-B505-365A533E6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807465-D4A1-F2C5-5E4C-1E9212EB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F8A0-B27A-418A-B4B8-6A6C860B57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892686-8DBC-117F-0803-DC8CC3DA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F14845-DA19-39CC-ABD7-A8F3EFBF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E9CB-895E-4B93-B06B-68DDB99ED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FAB9C-D8CF-8F62-30FB-BE56DD16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A2231C-F4D1-7A45-F4A8-0F515D81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F8A0-B27A-418A-B4B8-6A6C860B57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63E632-F2E2-5D98-57BC-60A97D40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948949-3719-8BB1-32B2-059D6CCA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E9CB-895E-4B93-B06B-68DDB99ED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F2E488-3C62-738E-807C-12D080E3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F8A0-B27A-418A-B4B8-6A6C860B57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5483FD-0373-8078-8FDA-20C5E96D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3FE618-1D60-1E06-BBC7-3258D6F3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E9CB-895E-4B93-B06B-68DDB99ED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62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8A7C4-57F0-F135-DC9F-CA974709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4B2B5-7C72-46F0-A1A6-1E7E82316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BCDDD4-58A2-7AA6-545E-8EEFB395D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339B8C-9400-75E1-6CE5-C1AE88EB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F8A0-B27A-418A-B4B8-6A6C860B57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AD2BD5-7F16-93D8-4276-4FD459F1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AF0C8-CAF4-B013-7548-CE4B5192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E9CB-895E-4B93-B06B-68DDB99ED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9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812B-C8CF-3414-DB65-D1E694F6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280C91-490B-33BE-86B3-CE5A1F636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C4031-B3D4-3DD9-4031-636DB6D50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215B1C-CA88-91EE-C1BA-FF03F738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F8A0-B27A-418A-B4B8-6A6C860B57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21113-81E2-1984-4588-F1DC352D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7770B-C60F-CB23-914B-ECAD075F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E9CB-895E-4B93-B06B-68DDB99ED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66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05185E-E741-3E7D-9082-59AC1B73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E3FB38-EC98-E2DA-4271-D7AB5004C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596FD-7122-CE1D-B4C1-9D60ABCEA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F8A0-B27A-418A-B4B8-6A6C860B57BD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F8900-A95B-9D4C-ACC0-8E2291DDB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D8FDC-9072-C369-E886-5C8392A39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E9CB-895E-4B93-B06B-68DDB99ED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5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9E6E57-CF3B-5655-C98A-D2BCB7AC12F0}"/>
              </a:ext>
            </a:extLst>
          </p:cNvPr>
          <p:cNvSpPr/>
          <p:nvPr/>
        </p:nvSpPr>
        <p:spPr>
          <a:xfrm>
            <a:off x="1566036" y="3886200"/>
            <a:ext cx="2926080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1(+), 3(+), 7(+)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C4CCA3-7160-1834-EC09-F69BE9C0F608}"/>
              </a:ext>
            </a:extLst>
          </p:cNvPr>
          <p:cNvSpPr/>
          <p:nvPr/>
        </p:nvSpPr>
        <p:spPr>
          <a:xfrm>
            <a:off x="7383364" y="3886200"/>
            <a:ext cx="3519101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33070" marR="0" indent="-19050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{2(-), 4(+), 5(-), 6(-), 8(-), 9(+)}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710CCAF-FF3A-3CC1-F604-81B391542C18}"/>
              </a:ext>
            </a:extLst>
          </p:cNvPr>
          <p:cNvSpPr/>
          <p:nvPr/>
        </p:nvSpPr>
        <p:spPr>
          <a:xfrm>
            <a:off x="4492116" y="1459523"/>
            <a:ext cx="2926080" cy="844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age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D1FBEF-27D5-4FBF-4EF4-A4BAA8D2DB37}"/>
              </a:ext>
            </a:extLst>
          </p:cNvPr>
          <p:cNvCxnSpPr>
            <a:stCxn id="6" idx="4"/>
            <a:endCxn id="4" idx="0"/>
          </p:cNvCxnSpPr>
          <p:nvPr/>
        </p:nvCxnSpPr>
        <p:spPr>
          <a:xfrm flipH="1">
            <a:off x="3029076" y="2303585"/>
            <a:ext cx="2926080" cy="1582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053B37-A61D-2271-31B1-FA50BE836F80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5955156" y="2303585"/>
            <a:ext cx="3187759" cy="1582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06950877-EC86-5404-417E-FF6C689D92FB}"/>
              </a:ext>
            </a:extLst>
          </p:cNvPr>
          <p:cNvSpPr/>
          <p:nvPr/>
        </p:nvSpPr>
        <p:spPr>
          <a:xfrm>
            <a:off x="2579665" y="2725615"/>
            <a:ext cx="1932130" cy="3692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Old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EF7546D-CA42-EB15-EDCF-13491CDBC27F}"/>
              </a:ext>
            </a:extLst>
          </p:cNvPr>
          <p:cNvSpPr/>
          <p:nvPr/>
        </p:nvSpPr>
        <p:spPr>
          <a:xfrm>
            <a:off x="7226103" y="2523392"/>
            <a:ext cx="1759551" cy="42203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Young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65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9E6E57-CF3B-5655-C98A-D2BCB7AC12F0}"/>
              </a:ext>
            </a:extLst>
          </p:cNvPr>
          <p:cNvSpPr/>
          <p:nvPr/>
        </p:nvSpPr>
        <p:spPr>
          <a:xfrm>
            <a:off x="669221" y="2834640"/>
            <a:ext cx="2926080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1(+), 3(+), 7(+)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710CCAF-FF3A-3CC1-F604-81B391542C18}"/>
              </a:ext>
            </a:extLst>
          </p:cNvPr>
          <p:cNvSpPr/>
          <p:nvPr/>
        </p:nvSpPr>
        <p:spPr>
          <a:xfrm>
            <a:off x="3595301" y="407963"/>
            <a:ext cx="2926080" cy="844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age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D1FBEF-27D5-4FBF-4EF4-A4BAA8D2DB37}"/>
              </a:ext>
            </a:extLst>
          </p:cNvPr>
          <p:cNvCxnSpPr>
            <a:stCxn id="6" idx="4"/>
            <a:endCxn id="4" idx="0"/>
          </p:cNvCxnSpPr>
          <p:nvPr/>
        </p:nvCxnSpPr>
        <p:spPr>
          <a:xfrm flipH="1">
            <a:off x="2132261" y="1252025"/>
            <a:ext cx="2926080" cy="1582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053B37-A61D-2271-31B1-FA50BE836F80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5058341" y="1252025"/>
            <a:ext cx="3335215" cy="1582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06950877-EC86-5404-417E-FF6C689D92FB}"/>
              </a:ext>
            </a:extLst>
          </p:cNvPr>
          <p:cNvSpPr/>
          <p:nvPr/>
        </p:nvSpPr>
        <p:spPr>
          <a:xfrm>
            <a:off x="1682850" y="1674055"/>
            <a:ext cx="1932130" cy="36927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Old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EF7546D-CA42-EB15-EDCF-13491CDBC27F}"/>
              </a:ext>
            </a:extLst>
          </p:cNvPr>
          <p:cNvSpPr/>
          <p:nvPr/>
        </p:nvSpPr>
        <p:spPr>
          <a:xfrm>
            <a:off x="6329288" y="1471832"/>
            <a:ext cx="1759551" cy="42203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Young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8599A3-1545-24AD-C266-07F73826897B}"/>
              </a:ext>
            </a:extLst>
          </p:cNvPr>
          <p:cNvSpPr/>
          <p:nvPr/>
        </p:nvSpPr>
        <p:spPr>
          <a:xfrm>
            <a:off x="6930516" y="2834640"/>
            <a:ext cx="2926080" cy="844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income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0CEC4BA-BEAD-E43C-B88F-9A5559057393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 flipH="1">
            <a:off x="6521381" y="3678702"/>
            <a:ext cx="1872175" cy="1285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D8FD6B-DE90-1831-EC88-53B079E14690}"/>
              </a:ext>
            </a:extLst>
          </p:cNvPr>
          <p:cNvCxnSpPr>
            <a:cxnSpLocks/>
            <a:stCxn id="11" idx="4"/>
            <a:endCxn id="25" idx="0"/>
          </p:cNvCxnSpPr>
          <p:nvPr/>
        </p:nvCxnSpPr>
        <p:spPr>
          <a:xfrm>
            <a:off x="8393556" y="3678702"/>
            <a:ext cx="1937449" cy="1285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7E84BE-7A98-BEDD-BC06-77B2FF9BC4DA}"/>
              </a:ext>
            </a:extLst>
          </p:cNvPr>
          <p:cNvSpPr/>
          <p:nvPr/>
        </p:nvSpPr>
        <p:spPr>
          <a:xfrm>
            <a:off x="5520020" y="4964137"/>
            <a:ext cx="2002721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33070" marR="0" indent="-19050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4(+), 6(-), 9(+)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D3F218-C546-F101-8D17-9BD8E8983741}"/>
              </a:ext>
            </a:extLst>
          </p:cNvPr>
          <p:cNvSpPr/>
          <p:nvPr/>
        </p:nvSpPr>
        <p:spPr>
          <a:xfrm>
            <a:off x="9394917" y="4964137"/>
            <a:ext cx="1872175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33070" marR="0" indent="-19050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2(-), 5(-), 8(-)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576F989-3EEA-A774-63D3-4C99D930800B}"/>
              </a:ext>
            </a:extLst>
          </p:cNvPr>
          <p:cNvSpPr/>
          <p:nvPr/>
        </p:nvSpPr>
        <p:spPr>
          <a:xfrm>
            <a:off x="9344632" y="3899389"/>
            <a:ext cx="1759551" cy="42203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Low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0164A7D-00AA-9E4C-8472-1659CF2AFE51}"/>
              </a:ext>
            </a:extLst>
          </p:cNvPr>
          <p:cNvSpPr/>
          <p:nvPr/>
        </p:nvSpPr>
        <p:spPr>
          <a:xfrm>
            <a:off x="5641604" y="3995225"/>
            <a:ext cx="1759551" cy="42203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High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49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한양신명조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이승현</dc:creator>
  <cp:lastModifiedBy>이승현</cp:lastModifiedBy>
  <cp:revision>1</cp:revision>
  <dcterms:created xsi:type="dcterms:W3CDTF">2022-11-09T14:30:32Z</dcterms:created>
  <dcterms:modified xsi:type="dcterms:W3CDTF">2022-11-09T14:41:54Z</dcterms:modified>
</cp:coreProperties>
</file>