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D7D4A-6A33-4455-AFA6-6D0D71601D9A}" v="14" dt="2022-11-24T12:17:36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B2DD7D4A-6A33-4455-AFA6-6D0D71601D9A}"/>
    <pc:docChg chg="undo custSel modSld">
      <pc:chgData name="이승현" userId="ba2ba50f-118d-45f1-8572-edf4dd019973" providerId="ADAL" clId="{B2DD7D4A-6A33-4455-AFA6-6D0D71601D9A}" dt="2022-11-24T12:17:46.232" v="55" actId="20577"/>
      <pc:docMkLst>
        <pc:docMk/>
      </pc:docMkLst>
      <pc:sldChg chg="addSp delSp modSp mod">
        <pc:chgData name="이승현" userId="ba2ba50f-118d-45f1-8572-edf4dd019973" providerId="ADAL" clId="{B2DD7D4A-6A33-4455-AFA6-6D0D71601D9A}" dt="2022-11-24T12:17:46.232" v="55" actId="20577"/>
        <pc:sldMkLst>
          <pc:docMk/>
          <pc:sldMk cId="3824329493" sldId="256"/>
        </pc:sldMkLst>
        <pc:spChg chg="mod">
          <ac:chgData name="이승현" userId="ba2ba50f-118d-45f1-8572-edf4dd019973" providerId="ADAL" clId="{B2DD7D4A-6A33-4455-AFA6-6D0D71601D9A}" dt="2022-11-24T12:16:11.680" v="35" actId="1076"/>
          <ac:spMkLst>
            <pc:docMk/>
            <pc:sldMk cId="3824329493" sldId="256"/>
            <ac:spMk id="8" creationId="{9EFF8A67-5060-5787-01C1-F67F035F3E8C}"/>
          </ac:spMkLst>
        </pc:spChg>
        <pc:spChg chg="add mod">
          <ac:chgData name="이승현" userId="ba2ba50f-118d-45f1-8572-edf4dd019973" providerId="ADAL" clId="{B2DD7D4A-6A33-4455-AFA6-6D0D71601D9A}" dt="2022-11-24T12:14:27.094" v="2" actId="1076"/>
          <ac:spMkLst>
            <pc:docMk/>
            <pc:sldMk cId="3824329493" sldId="256"/>
            <ac:spMk id="49" creationId="{497EE170-411A-07CE-927C-F96C2D420665}"/>
          </ac:spMkLst>
        </pc:spChg>
        <pc:spChg chg="add mod">
          <ac:chgData name="이승현" userId="ba2ba50f-118d-45f1-8572-edf4dd019973" providerId="ADAL" clId="{B2DD7D4A-6A33-4455-AFA6-6D0D71601D9A}" dt="2022-11-24T12:14:46.615" v="7" actId="20577"/>
          <ac:spMkLst>
            <pc:docMk/>
            <pc:sldMk cId="3824329493" sldId="256"/>
            <ac:spMk id="50" creationId="{4036AF46-4E1D-C1FA-E414-989AC0EA4102}"/>
          </ac:spMkLst>
        </pc:spChg>
        <pc:spChg chg="add mod">
          <ac:chgData name="이승현" userId="ba2ba50f-118d-45f1-8572-edf4dd019973" providerId="ADAL" clId="{B2DD7D4A-6A33-4455-AFA6-6D0D71601D9A}" dt="2022-11-24T12:14:57.245" v="11" actId="20577"/>
          <ac:spMkLst>
            <pc:docMk/>
            <pc:sldMk cId="3824329493" sldId="256"/>
            <ac:spMk id="51" creationId="{98B38FF7-FE87-D6BF-8CC7-EF7E06771DC6}"/>
          </ac:spMkLst>
        </pc:spChg>
        <pc:spChg chg="add mod">
          <ac:chgData name="이승현" userId="ba2ba50f-118d-45f1-8572-edf4dd019973" providerId="ADAL" clId="{B2DD7D4A-6A33-4455-AFA6-6D0D71601D9A}" dt="2022-11-24T12:15:08.065" v="15" actId="20577"/>
          <ac:spMkLst>
            <pc:docMk/>
            <pc:sldMk cId="3824329493" sldId="256"/>
            <ac:spMk id="52" creationId="{B981248C-F313-D024-AE2E-870E03C39555}"/>
          </ac:spMkLst>
        </pc:spChg>
        <pc:spChg chg="add mod">
          <ac:chgData name="이승현" userId="ba2ba50f-118d-45f1-8572-edf4dd019973" providerId="ADAL" clId="{B2DD7D4A-6A33-4455-AFA6-6D0D71601D9A}" dt="2022-11-24T12:15:17.233" v="17" actId="1076"/>
          <ac:spMkLst>
            <pc:docMk/>
            <pc:sldMk cId="3824329493" sldId="256"/>
            <ac:spMk id="53" creationId="{51567AD7-9BDC-0A16-2EAD-C23F02DB941B}"/>
          </ac:spMkLst>
        </pc:spChg>
        <pc:spChg chg="add mod">
          <ac:chgData name="이승현" userId="ba2ba50f-118d-45f1-8572-edf4dd019973" providerId="ADAL" clId="{B2DD7D4A-6A33-4455-AFA6-6D0D71601D9A}" dt="2022-11-24T12:15:29.383" v="20" actId="20577"/>
          <ac:spMkLst>
            <pc:docMk/>
            <pc:sldMk cId="3824329493" sldId="256"/>
            <ac:spMk id="54" creationId="{48C059B4-CA9B-D25B-14CE-A1245028CD26}"/>
          </ac:spMkLst>
        </pc:spChg>
        <pc:spChg chg="add mod">
          <ac:chgData name="이승현" userId="ba2ba50f-118d-45f1-8572-edf4dd019973" providerId="ADAL" clId="{B2DD7D4A-6A33-4455-AFA6-6D0D71601D9A}" dt="2022-11-24T12:15:39.390" v="24" actId="20577"/>
          <ac:spMkLst>
            <pc:docMk/>
            <pc:sldMk cId="3824329493" sldId="256"/>
            <ac:spMk id="55" creationId="{D4B00FF6-1F04-BFA6-C5D2-532FA4BDD70D}"/>
          </ac:spMkLst>
        </pc:spChg>
        <pc:spChg chg="add del mod">
          <ac:chgData name="이승현" userId="ba2ba50f-118d-45f1-8572-edf4dd019973" providerId="ADAL" clId="{B2DD7D4A-6A33-4455-AFA6-6D0D71601D9A}" dt="2022-11-24T12:15:54.946" v="28"/>
          <ac:spMkLst>
            <pc:docMk/>
            <pc:sldMk cId="3824329493" sldId="256"/>
            <ac:spMk id="56" creationId="{C5B594DD-FFCA-0050-9151-389DC004CE4F}"/>
          </ac:spMkLst>
        </pc:spChg>
        <pc:spChg chg="add mod">
          <ac:chgData name="이승현" userId="ba2ba50f-118d-45f1-8572-edf4dd019973" providerId="ADAL" clId="{B2DD7D4A-6A33-4455-AFA6-6D0D71601D9A}" dt="2022-11-24T12:17:28.786" v="46" actId="20577"/>
          <ac:spMkLst>
            <pc:docMk/>
            <pc:sldMk cId="3824329493" sldId="256"/>
            <ac:spMk id="63" creationId="{9592DC5C-5B88-D625-1A2C-6AFBE72C3BF5}"/>
          </ac:spMkLst>
        </pc:spChg>
        <pc:spChg chg="add del mod">
          <ac:chgData name="이승현" userId="ba2ba50f-118d-45f1-8572-edf4dd019973" providerId="ADAL" clId="{B2DD7D4A-6A33-4455-AFA6-6D0D71601D9A}" dt="2022-11-24T12:16:12.026" v="36"/>
          <ac:spMkLst>
            <pc:docMk/>
            <pc:sldMk cId="3824329493" sldId="256"/>
            <ac:spMk id="64" creationId="{C09E8521-3E4C-6C96-BB29-AB90D2E14EFB}"/>
          </ac:spMkLst>
        </pc:spChg>
        <pc:spChg chg="add del mod">
          <ac:chgData name="이승현" userId="ba2ba50f-118d-45f1-8572-edf4dd019973" providerId="ADAL" clId="{B2DD7D4A-6A33-4455-AFA6-6D0D71601D9A}" dt="2022-11-24T12:17:36.442" v="47" actId="478"/>
          <ac:spMkLst>
            <pc:docMk/>
            <pc:sldMk cId="3824329493" sldId="256"/>
            <ac:spMk id="71" creationId="{A66C8805-248F-050E-2433-2BE4F25F3F28}"/>
          </ac:spMkLst>
        </pc:spChg>
        <pc:spChg chg="add mod">
          <ac:chgData name="이승현" userId="ba2ba50f-118d-45f1-8572-edf4dd019973" providerId="ADAL" clId="{B2DD7D4A-6A33-4455-AFA6-6D0D71601D9A}" dt="2022-11-24T12:17:46.232" v="55" actId="20577"/>
          <ac:spMkLst>
            <pc:docMk/>
            <pc:sldMk cId="3824329493" sldId="256"/>
            <ac:spMk id="72" creationId="{C72D5757-072B-3A9E-1A33-F62D063F059D}"/>
          </ac:spMkLst>
        </pc:spChg>
        <pc:cxnChg chg="mod">
          <ac:chgData name="이승현" userId="ba2ba50f-118d-45f1-8572-edf4dd019973" providerId="ADAL" clId="{B2DD7D4A-6A33-4455-AFA6-6D0D71601D9A}" dt="2022-11-24T12:16:11.680" v="35" actId="1076"/>
          <ac:cxnSpMkLst>
            <pc:docMk/>
            <pc:sldMk cId="3824329493" sldId="256"/>
            <ac:cxnSpMk id="16" creationId="{E3FDFFB3-31E0-1A38-0484-68B612571CDE}"/>
          </ac:cxnSpMkLst>
        </pc:cxnChg>
        <pc:cxnChg chg="mod">
          <ac:chgData name="이승현" userId="ba2ba50f-118d-45f1-8572-edf4dd019973" providerId="ADAL" clId="{B2DD7D4A-6A33-4455-AFA6-6D0D71601D9A}" dt="2022-11-24T12:16:11.680" v="35" actId="1076"/>
          <ac:cxnSpMkLst>
            <pc:docMk/>
            <pc:sldMk cId="3824329493" sldId="256"/>
            <ac:cxnSpMk id="22" creationId="{CF625DB1-6B19-1110-3D76-28FC5FEDEA23}"/>
          </ac:cxnSpMkLst>
        </pc:cxnChg>
        <pc:cxnChg chg="mod">
          <ac:chgData name="이승현" userId="ba2ba50f-118d-45f1-8572-edf4dd019973" providerId="ADAL" clId="{B2DD7D4A-6A33-4455-AFA6-6D0D71601D9A}" dt="2022-11-24T12:16:11.680" v="35" actId="1076"/>
          <ac:cxnSpMkLst>
            <pc:docMk/>
            <pc:sldMk cId="3824329493" sldId="256"/>
            <ac:cxnSpMk id="28" creationId="{05D58A5C-8A2B-5DDC-214D-9C55B1A8CB49}"/>
          </ac:cxnSpMkLst>
        </pc:cxnChg>
        <pc:cxnChg chg="mod">
          <ac:chgData name="이승현" userId="ba2ba50f-118d-45f1-8572-edf4dd019973" providerId="ADAL" clId="{B2DD7D4A-6A33-4455-AFA6-6D0D71601D9A}" dt="2022-11-24T12:16:11.680" v="35" actId="1076"/>
          <ac:cxnSpMkLst>
            <pc:docMk/>
            <pc:sldMk cId="3824329493" sldId="256"/>
            <ac:cxnSpMk id="34" creationId="{C209C86C-A56D-5669-7DA5-09943A24ADD3}"/>
          </ac:cxnSpMkLst>
        </pc:cxnChg>
        <pc:cxnChg chg="mod">
          <ac:chgData name="이승현" userId="ba2ba50f-118d-45f1-8572-edf4dd019973" providerId="ADAL" clId="{B2DD7D4A-6A33-4455-AFA6-6D0D71601D9A}" dt="2022-11-24T12:16:11.680" v="35" actId="1076"/>
          <ac:cxnSpMkLst>
            <pc:docMk/>
            <pc:sldMk cId="3824329493" sldId="256"/>
            <ac:cxnSpMk id="40" creationId="{93F69986-312A-B637-109A-ED7CB7111A54}"/>
          </ac:cxnSpMkLst>
        </pc:cxnChg>
        <pc:cxnChg chg="mod">
          <ac:chgData name="이승현" userId="ba2ba50f-118d-45f1-8572-edf4dd019973" providerId="ADAL" clId="{B2DD7D4A-6A33-4455-AFA6-6D0D71601D9A}" dt="2022-11-24T12:16:11.680" v="35" actId="1076"/>
          <ac:cxnSpMkLst>
            <pc:docMk/>
            <pc:sldMk cId="3824329493" sldId="256"/>
            <ac:cxnSpMk id="44" creationId="{0CE98726-5F5C-4579-56EB-BBFD899191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D2E20-852B-28F5-FE85-B349808B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A8EF-C5FD-B0CE-8D06-742C29CE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239B3-9A88-6E39-9590-7C55E774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6962A-6457-E407-7815-594BFE51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87D98-1D85-E13F-C520-96549C56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F567-9E2F-CE65-16BC-F12D6141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D5771-3BB0-92BC-1BF2-2F9F4E03E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8E1D7-7B0C-67DF-3801-76D14A10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F158A-A160-A4F7-E647-2B03C44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948A8-5776-7B22-09B7-36EE13A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0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4F0BC9-8F1D-6928-613A-42232DB27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0912-C37F-1398-07FB-F5F712620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D228D-F1E4-7269-919F-7CDB2F5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7061D-5AF5-D17C-5EA2-3408C92E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23ECC-0B43-561B-EC38-8876B87A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3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182-5348-A1AF-F2D5-91AC0289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047B6-B4D2-696B-CA3E-14A240BB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3741B-81C0-4E0E-6C20-BD2A3D5E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69EF6-D78B-7C2C-D3A5-B4A52D1F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6A323-1E8F-EC44-02C1-DEFBC60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2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BFFD4-4715-AF42-D2F9-D166B0C9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98B7-5066-700D-880B-4DACEA2C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F0F0B-5CBD-C3E2-853C-5EEDF745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86C83-E493-9E4A-29C4-8424E5AB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9A985-CD68-9DE7-7847-744527B8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A79A6-A18A-92CE-44A2-6549A1EF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F7610-64E4-C637-4CCA-E90D1750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E575B-9A77-F907-A950-11929E66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E582C-E40C-8F84-71A0-F70F5E5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ED334-3D47-ED91-2E4B-1D1B8782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97FA7-D3D6-2A43-93C1-87D4A01C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5BFCC-4BE0-67C6-2453-7266ABF5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2F1D0-4450-6A70-3E2C-726CB003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EBD3D-67F1-6C60-5A74-10D6B94BC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261E12-16E6-332A-2002-E311B0372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8BC49-4E58-75F0-F2A5-1FA5A24F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07CE4-F5AB-47E0-1519-3EED7A4C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772D6-1081-D55D-3FBF-04E70317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10EA8-AD00-2870-4273-16F0DDEB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F34A-091B-1778-0DA3-71A30F45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E3BE6-0EFD-2A55-D7AE-7E39D482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E3540-ECD5-93AC-425D-9BD1AA9A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547B0-3AFF-CA24-C0BD-5961065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9BAE0-AAA8-3929-FAC4-2F7D1669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9B8FDE-FB99-43B0-94CA-3DB6D31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51CDF-539F-3BE9-2762-E1BD268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AB356-61B6-BD41-44F1-91983380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B825E-2E71-1215-46CC-58662DAE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1985-774B-539B-1800-A6ABC4B1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69EF5-5330-DD63-91A2-1DC713AB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13FB1-4AD5-08AB-6F29-0E1AA261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F2DF-BABD-D198-27BB-E2B46ADF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D15A-9537-2832-740B-C12B9BF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73DFFB-548A-E11D-AC9C-4816F3CAD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008E9-65FE-B231-D492-24B54FA5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51727-EEE3-42D9-9F1F-DE2AA3AF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671EB-782E-E26F-C6B8-E1D6AFB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92FEF-C769-8880-6A5F-A34FE1E8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91441-F133-6364-60BC-DCAED08F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CE050-7826-D89C-E08E-8437C93F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E7789-D9C4-CD4C-0CE0-9D3AB5B7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E377-432C-4171-B4D5-FAC6A5FA4B8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4A3DE-BFEA-BF02-02B2-0A04E277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B7B0E-FF9D-0893-8EAB-15A1BBA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E24C-9065-499A-ACEB-E9759A7013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00B34F3-BDC5-113A-126E-1061044AA4A4}"/>
              </a:ext>
            </a:extLst>
          </p:cNvPr>
          <p:cNvSpPr/>
          <p:nvPr/>
        </p:nvSpPr>
        <p:spPr>
          <a:xfrm>
            <a:off x="1512277" y="967154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47450A-2D8D-BF3A-6F47-2D704D328584}"/>
              </a:ext>
            </a:extLst>
          </p:cNvPr>
          <p:cNvSpPr/>
          <p:nvPr/>
        </p:nvSpPr>
        <p:spPr>
          <a:xfrm>
            <a:off x="1512277" y="2227385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BBF99E-B6AE-503B-CBF4-C170397C5093}"/>
              </a:ext>
            </a:extLst>
          </p:cNvPr>
          <p:cNvSpPr/>
          <p:nvPr/>
        </p:nvSpPr>
        <p:spPr>
          <a:xfrm>
            <a:off x="1512277" y="3487616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33F595-27F9-664B-50C2-E515F4D3E70A}"/>
              </a:ext>
            </a:extLst>
          </p:cNvPr>
          <p:cNvSpPr/>
          <p:nvPr/>
        </p:nvSpPr>
        <p:spPr>
          <a:xfrm>
            <a:off x="1512277" y="4747847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FF8A67-5060-5787-01C1-F67F035F3E8C}"/>
              </a:ext>
            </a:extLst>
          </p:cNvPr>
          <p:cNvSpPr/>
          <p:nvPr/>
        </p:nvSpPr>
        <p:spPr>
          <a:xfrm>
            <a:off x="5726723" y="2227385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E6A2BF-7F30-355E-4413-4A7AC1F3512D}"/>
              </a:ext>
            </a:extLst>
          </p:cNvPr>
          <p:cNvSpPr/>
          <p:nvPr/>
        </p:nvSpPr>
        <p:spPr>
          <a:xfrm>
            <a:off x="5726723" y="3487616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96C069-684C-D1AC-21B2-07E4240185BD}"/>
              </a:ext>
            </a:extLst>
          </p:cNvPr>
          <p:cNvSpPr/>
          <p:nvPr/>
        </p:nvSpPr>
        <p:spPr>
          <a:xfrm>
            <a:off x="9941169" y="2227385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A87A77-2EBD-687D-B5D8-51518919BB23}"/>
              </a:ext>
            </a:extLst>
          </p:cNvPr>
          <p:cNvSpPr/>
          <p:nvPr/>
        </p:nvSpPr>
        <p:spPr>
          <a:xfrm>
            <a:off x="9941169" y="3487616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7455625-984A-D7DA-0439-7998C871010A}"/>
              </a:ext>
            </a:extLst>
          </p:cNvPr>
          <p:cNvSpPr/>
          <p:nvPr/>
        </p:nvSpPr>
        <p:spPr>
          <a:xfrm>
            <a:off x="5726723" y="967154"/>
            <a:ext cx="738554" cy="7561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FDFFB3-31E0-1A38-0484-68B612571CDE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250831" y="1345223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AED50F-3CF1-860D-0CE9-672EDCEF3E0A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250831" y="1345223"/>
            <a:ext cx="3475892" cy="2520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625DB1-6B19-1110-3D76-28FC5FEDEA23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250831" y="2605454"/>
            <a:ext cx="3475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6D077B-5AE6-D067-03C3-219D4BCAFB95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250831" y="2605454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D58A5C-8A2B-5DDC-214D-9C55B1A8CB49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250831" y="2605454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A6ECF61-B7AD-8745-2D35-DD030CD3B806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250831" y="3865685"/>
            <a:ext cx="3475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09C86C-A56D-5669-7DA5-09943A24ADD3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250831" y="2605454"/>
            <a:ext cx="3475892" cy="2520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162971-EFD5-7591-CA2D-983E745C76C7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250831" y="3865685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A58D21-A2B0-9B83-234A-EB1EC944BB45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6465277" y="1345223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3F69986-312A-B637-109A-ED7CB7111A5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465277" y="2605454"/>
            <a:ext cx="3475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529A1A-FAB2-0366-84C9-7644EB4246D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465277" y="2605454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E98726-5F5C-4579-56EB-BBFD8991914B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6465277" y="2605454"/>
            <a:ext cx="3475892" cy="12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7362709-059E-A176-1368-0112F42FA873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6465277" y="1345223"/>
            <a:ext cx="3475892" cy="2520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A4F706-0133-E909-9EF8-5A73C2248604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6465277" y="3865685"/>
            <a:ext cx="3475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7EE170-411A-07CE-927C-F96C2D420665}"/>
              </a:ext>
            </a:extLst>
          </p:cNvPr>
          <p:cNvSpPr txBox="1"/>
          <p:nvPr/>
        </p:nvSpPr>
        <p:spPr>
          <a:xfrm>
            <a:off x="1107831" y="1156188"/>
            <a:ext cx="457200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6AF46-4E1D-C1FA-E414-989AC0EA4102}"/>
              </a:ext>
            </a:extLst>
          </p:cNvPr>
          <p:cNvSpPr txBox="1"/>
          <p:nvPr/>
        </p:nvSpPr>
        <p:spPr>
          <a:xfrm>
            <a:off x="1107831" y="2416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B38FF7-FE87-D6BF-8CC7-EF7E06771DC6}"/>
              </a:ext>
            </a:extLst>
          </p:cNvPr>
          <p:cNvSpPr txBox="1"/>
          <p:nvPr/>
        </p:nvSpPr>
        <p:spPr>
          <a:xfrm>
            <a:off x="1107831" y="370291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81248C-F313-D024-AE2E-870E03C39555}"/>
              </a:ext>
            </a:extLst>
          </p:cNvPr>
          <p:cNvSpPr txBox="1"/>
          <p:nvPr/>
        </p:nvSpPr>
        <p:spPr>
          <a:xfrm>
            <a:off x="1072662" y="49412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567AD7-9BDC-0A16-2EAD-C23F02DB941B}"/>
              </a:ext>
            </a:extLst>
          </p:cNvPr>
          <p:cNvSpPr txBox="1"/>
          <p:nvPr/>
        </p:nvSpPr>
        <p:spPr>
          <a:xfrm>
            <a:off x="5269523" y="1156133"/>
            <a:ext cx="457200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C059B4-CA9B-D25B-14CE-A1245028CD26}"/>
              </a:ext>
            </a:extLst>
          </p:cNvPr>
          <p:cNvSpPr txBox="1"/>
          <p:nvPr/>
        </p:nvSpPr>
        <p:spPr>
          <a:xfrm>
            <a:off x="5474677" y="1915907"/>
            <a:ext cx="457200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B00FF6-1F04-BFA6-C5D2-532FA4BDD70D}"/>
              </a:ext>
            </a:extLst>
          </p:cNvPr>
          <p:cNvSpPr txBox="1"/>
          <p:nvPr/>
        </p:nvSpPr>
        <p:spPr>
          <a:xfrm>
            <a:off x="5468815" y="3176137"/>
            <a:ext cx="457200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92DC5C-5B88-D625-1A2C-6AFBE72C3BF5}"/>
              </a:ext>
            </a:extLst>
          </p:cNvPr>
          <p:cNvSpPr txBox="1"/>
          <p:nvPr/>
        </p:nvSpPr>
        <p:spPr>
          <a:xfrm>
            <a:off x="10679723" y="2416419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o1(+)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2D5757-072B-3A9E-1A33-F62D063F059D}"/>
              </a:ext>
            </a:extLst>
          </p:cNvPr>
          <p:cNvSpPr txBox="1"/>
          <p:nvPr/>
        </p:nvSpPr>
        <p:spPr>
          <a:xfrm>
            <a:off x="10679723" y="3702918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o2(-)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2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2022-11-24T12:12:48Z</dcterms:created>
  <dcterms:modified xsi:type="dcterms:W3CDTF">2022-11-24T12:17:46Z</dcterms:modified>
</cp:coreProperties>
</file>