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11818-86C9-A342-1E3C-85A42E966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C7E381-BD9D-78C6-0898-55E76D800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51611-1FCA-7BF5-893A-1C368257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FCF-1CAB-4332-8EF4-C960DF6D306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D960D-326F-1F8C-3FCD-A6F0E9C0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2BF17-A995-C7CF-6B73-AC6A82FF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F62-FC71-48FA-8426-64C62CE8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D8BD4-3D52-A0F5-B295-B9788D89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BA3982-0E68-660B-522E-98B429455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F6ED0-AA58-C011-E623-E9EFCD97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FCF-1CAB-4332-8EF4-C960DF6D306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55A40-0600-B3A0-A606-A725EA2B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2DE78-6982-A9AF-DF37-B13BE7A4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F62-FC71-48FA-8426-64C62CE8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35A04-439A-6502-2379-9F4DA3FB1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70D70-BC8F-ACDF-3BF1-6C66FA93E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76983-8605-95D2-D687-99E64460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FCF-1CAB-4332-8EF4-C960DF6D306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5EA20-8DBE-1FCF-B2E5-78B5F43C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A14FA-9865-3E27-E93A-8025CB7B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F62-FC71-48FA-8426-64C62CE8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7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BD8C1-A26A-554F-EA70-71AE198D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DD261-C704-0D5D-B220-9F41AAA1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50C7E-CED9-C1F3-A65D-1E88C0ED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FCF-1CAB-4332-8EF4-C960DF6D306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E2DA0-2348-09AE-5E7A-607C410E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30FB1-AB66-63C1-C389-FF31F75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F62-FC71-48FA-8426-64C62CE8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6B709-2D06-F821-B73A-07E83CA9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B57F44-9C55-F030-5C22-3066717F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C0102-EC41-B42F-A2A8-70CD38A9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FCF-1CAB-4332-8EF4-C960DF6D306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61DF9-6BE2-1063-76B6-C42416C9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F26DF-59A7-FC4E-4201-4837130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F62-FC71-48FA-8426-64C62CE8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2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EFCE-EF36-B37E-15F5-130266F8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921F5-A744-2FA5-60B2-3C4BE1D8F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0491D-00DF-D205-0887-AF3232205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219C2-343A-C1C7-C1B4-B4E700CE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FCF-1CAB-4332-8EF4-C960DF6D306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58F9D-9598-8A45-5226-8E296403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EC742F-1776-4B1E-D756-6C746340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F62-FC71-48FA-8426-64C62CE8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8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D7E4C-777E-FB6D-A9A6-02A7DC96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93AE4-C21E-6B25-2C05-B22BD740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7C88AA-45DE-9D65-8B89-5F42CF682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BEC13B-5F63-BF0C-F967-C16C02478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98CC6B-B510-A44E-F595-18886E903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0970C6-8ADD-3ECE-4FE0-54A24B2A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FCF-1CAB-4332-8EF4-C960DF6D306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72E2B-48B0-9D0C-3D0B-7D3444B7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31D424-92A7-49A2-3329-D69B9BAB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F62-FC71-48FA-8426-64C62CE8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5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09904-978E-EA75-9795-49ED0157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902528-9FBB-1255-A719-A32267A3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FCF-1CAB-4332-8EF4-C960DF6D306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7B819-EB94-5109-4A5F-6DF860DB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7E9DF6-A543-3CED-24FF-9ACDAE61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F62-FC71-48FA-8426-64C62CE8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85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0B0158-E0A2-1A72-707E-972F2D51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FCF-1CAB-4332-8EF4-C960DF6D306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E0A7A-58E4-F38C-B934-E8BEE6D2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6262E9-89AD-BB1B-E604-F04915F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F62-FC71-48FA-8426-64C62CE8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4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1436A-CBCD-9CE9-0334-6420C0CC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DBB78-7EE0-1921-923D-8A7B2424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E265E7-D131-994F-437D-7EF660D5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29B67-5458-4DF9-7009-6497DA27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FCF-1CAB-4332-8EF4-C960DF6D306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0E5929-3BCC-8ABD-0662-16329260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8BEACE-EB56-C08A-EE58-49F1E2AC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F62-FC71-48FA-8426-64C62CE8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8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F55B-D54B-C4F4-BC6B-D8CDBB22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168541-4023-F31F-BEE7-E210B4F2A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AE712-23D7-E014-DEE6-48F623D0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0DAD88-7CCF-4CB4-86F9-C3A0B32C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CFCF-1CAB-4332-8EF4-C960DF6D306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C232BE-7804-BFA4-C7AD-B1BB4501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55BF3-4F08-65F5-2D56-4AA34FB1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7F62-FC71-48FA-8426-64C62CE8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5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02934E-FA85-5045-CCC6-A49A99A7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E3907-76E0-0978-05C6-2132C5626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58898-EFB7-6230-CD88-80A8BF3DC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CFCF-1CAB-4332-8EF4-C960DF6D306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3B563-60D2-4A98-2577-02AA7A31D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419DE-038F-930A-EA40-EDF7D4553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7F62-FC71-48FA-8426-64C62CE8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3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83C5CDE-B33F-6354-696B-F77BE415E17A}"/>
              </a:ext>
            </a:extLst>
          </p:cNvPr>
          <p:cNvGrpSpPr/>
          <p:nvPr/>
        </p:nvGrpSpPr>
        <p:grpSpPr>
          <a:xfrm>
            <a:off x="399273" y="2012950"/>
            <a:ext cx="11567713" cy="2641600"/>
            <a:chOff x="399273" y="2012950"/>
            <a:chExt cx="11567713" cy="264160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61A510-63BE-F920-C54F-F560FC3D2AE1}"/>
                </a:ext>
              </a:extLst>
            </p:cNvPr>
            <p:cNvSpPr txBox="1"/>
            <p:nvPr/>
          </p:nvSpPr>
          <p:spPr>
            <a:xfrm>
              <a:off x="477332" y="2022337"/>
              <a:ext cx="95007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/>
                <a:t>Input image</a:t>
              </a:r>
            </a:p>
            <a:p>
              <a:pPr algn="ctr"/>
              <a:endParaRPr lang="ko-KR" altLang="en-US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847AEB-A6E3-F1A6-E2B5-76376E4E08BA}"/>
                </a:ext>
              </a:extLst>
            </p:cNvPr>
            <p:cNvSpPr txBox="1"/>
            <p:nvPr/>
          </p:nvSpPr>
          <p:spPr>
            <a:xfrm>
              <a:off x="10512278" y="3056751"/>
              <a:ext cx="1454708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/>
                <a:t>Print Manual</a:t>
              </a:r>
            </a:p>
            <a:p>
              <a:pPr algn="ctr"/>
              <a:endParaRPr lang="ko-KR" altLang="en-US" sz="10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ADBD686-CABD-70F4-5084-E0C8BED3AD5A}"/>
                </a:ext>
              </a:extLst>
            </p:cNvPr>
            <p:cNvSpPr txBox="1"/>
            <p:nvPr/>
          </p:nvSpPr>
          <p:spPr>
            <a:xfrm>
              <a:off x="399273" y="3056751"/>
              <a:ext cx="110619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000" dirty="0"/>
            </a:p>
            <a:p>
              <a:pPr algn="ctr"/>
              <a:r>
                <a:rPr lang="en-US" altLang="ko-KR" sz="1000" dirty="0"/>
                <a:t>Preprocessing</a:t>
              </a:r>
            </a:p>
            <a:p>
              <a:pPr algn="ctr"/>
              <a:endParaRPr lang="ko-KR" altLang="en-US" sz="1000" dirty="0"/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DE2E60E-6DF4-BDE4-1F1B-A8976F760FE0}"/>
                </a:ext>
              </a:extLst>
            </p:cNvPr>
            <p:cNvCxnSpPr>
              <a:cxnSpLocks/>
              <a:stCxn id="54" idx="2"/>
              <a:endCxn id="135" idx="0"/>
            </p:cNvCxnSpPr>
            <p:nvPr/>
          </p:nvCxnSpPr>
          <p:spPr>
            <a:xfrm>
              <a:off x="952368" y="2576335"/>
              <a:ext cx="0" cy="480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EECB018C-3DC3-2FF4-9FF0-17BEC9DFACA3}"/>
                </a:ext>
              </a:extLst>
            </p:cNvPr>
            <p:cNvCxnSpPr>
              <a:cxnSpLocks/>
              <a:stCxn id="135" idx="3"/>
              <a:endCxn id="259" idx="1"/>
            </p:cNvCxnSpPr>
            <p:nvPr/>
          </p:nvCxnSpPr>
          <p:spPr>
            <a:xfrm>
              <a:off x="1505463" y="3333750"/>
              <a:ext cx="553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C7FF11EF-E5F5-12B4-4116-CB19FE6D44C0}"/>
                </a:ext>
              </a:extLst>
            </p:cNvPr>
            <p:cNvGrpSpPr/>
            <p:nvPr/>
          </p:nvGrpSpPr>
          <p:grpSpPr>
            <a:xfrm>
              <a:off x="2058558" y="2012950"/>
              <a:ext cx="7932992" cy="2641600"/>
              <a:chOff x="1973001" y="2184400"/>
              <a:chExt cx="7932992" cy="2641600"/>
            </a:xfrm>
          </p:grpSpPr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4D1365F-C070-1F49-1C5F-2E3F3B337216}"/>
                  </a:ext>
                </a:extLst>
              </p:cNvPr>
              <p:cNvSpPr/>
              <p:nvPr/>
            </p:nvSpPr>
            <p:spPr>
              <a:xfrm>
                <a:off x="1973001" y="2184400"/>
                <a:ext cx="7932992" cy="2641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03B49B86-00C8-AAD6-CBAF-620FB2C0B28C}"/>
                  </a:ext>
                </a:extLst>
              </p:cNvPr>
              <p:cNvGrpSpPr/>
              <p:nvPr/>
            </p:nvGrpSpPr>
            <p:grpSpPr>
              <a:xfrm>
                <a:off x="2131619" y="3083808"/>
                <a:ext cx="7605439" cy="717630"/>
                <a:chOff x="2131619" y="3083808"/>
                <a:chExt cx="7605439" cy="717630"/>
              </a:xfrm>
            </p:grpSpPr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205C28AE-E700-9937-7716-27A29A371352}"/>
                    </a:ext>
                  </a:extLst>
                </p:cNvPr>
                <p:cNvSpPr txBox="1"/>
                <p:nvPr/>
              </p:nvSpPr>
              <p:spPr>
                <a:xfrm>
                  <a:off x="8285046" y="3093551"/>
                  <a:ext cx="1452012" cy="7078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1000" dirty="0"/>
                </a:p>
                <a:p>
                  <a:pPr algn="ctr"/>
                  <a:r>
                    <a:rPr lang="en-US" altLang="ko-KR" sz="1000" dirty="0"/>
                    <a:t>Add to</a:t>
                  </a:r>
                </a:p>
                <a:p>
                  <a:pPr algn="ctr"/>
                  <a:r>
                    <a:rPr lang="en-US" altLang="ko-KR" sz="1000" dirty="0"/>
                    <a:t>Instruction Set</a:t>
                  </a:r>
                </a:p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77A47DE-DF2E-4F5D-4212-24385CFB4BA1}"/>
                    </a:ext>
                  </a:extLst>
                </p:cNvPr>
                <p:cNvSpPr txBox="1"/>
                <p:nvPr/>
              </p:nvSpPr>
              <p:spPr>
                <a:xfrm>
                  <a:off x="2131619" y="3152001"/>
                  <a:ext cx="1210484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1000" dirty="0"/>
                </a:p>
                <a:p>
                  <a:pPr algn="ctr"/>
                  <a:r>
                    <a:rPr lang="en-US" altLang="ko-KR" sz="1000" dirty="0"/>
                    <a:t>Object detection</a:t>
                  </a:r>
                </a:p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84A2524-B39F-C012-21EA-45B3ED2C0591}"/>
                    </a:ext>
                  </a:extLst>
                </p:cNvPr>
                <p:cNvSpPr txBox="1"/>
                <p:nvPr/>
              </p:nvSpPr>
              <p:spPr>
                <a:xfrm>
                  <a:off x="3676329" y="3083808"/>
                  <a:ext cx="1077026" cy="7078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1000" dirty="0"/>
                </a:p>
                <a:p>
                  <a:pPr algn="ctr"/>
                  <a:r>
                    <a:rPr lang="en-US" altLang="ko-KR" sz="1000" dirty="0"/>
                    <a:t>3D Model</a:t>
                  </a:r>
                </a:p>
                <a:p>
                  <a:pPr algn="ctr"/>
                  <a:r>
                    <a:rPr lang="en-US" altLang="ko-KR" sz="1000" dirty="0"/>
                    <a:t>inference</a:t>
                  </a:r>
                </a:p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D227900-B75E-F98A-767C-57F787D8EEAF}"/>
                    </a:ext>
                  </a:extLst>
                </p:cNvPr>
                <p:cNvSpPr txBox="1"/>
                <p:nvPr/>
              </p:nvSpPr>
              <p:spPr>
                <a:xfrm>
                  <a:off x="5087557" y="3164702"/>
                  <a:ext cx="1077026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1000" dirty="0"/>
                </a:p>
                <a:p>
                  <a:pPr algn="ctr"/>
                  <a:r>
                    <a:rPr lang="en-US" altLang="ko-KR" sz="1000" dirty="0"/>
                    <a:t>Verification</a:t>
                  </a:r>
                </a:p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BA975A-2D2E-E390-951A-A3729874E0DD}"/>
                    </a:ext>
                  </a:extLst>
                </p:cNvPr>
                <p:cNvSpPr txBox="1"/>
                <p:nvPr/>
              </p:nvSpPr>
              <p:spPr>
                <a:xfrm>
                  <a:off x="6498809" y="3090840"/>
                  <a:ext cx="1452012" cy="70788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ko-KR" sz="1000" dirty="0"/>
                </a:p>
                <a:p>
                  <a:pPr algn="ctr"/>
                  <a:r>
                    <a:rPr lang="en-US" altLang="ko-KR" sz="1000" dirty="0"/>
                    <a:t>Generate</a:t>
                  </a:r>
                </a:p>
                <a:p>
                  <a:pPr algn="ctr"/>
                  <a:r>
                    <a:rPr lang="en-US" altLang="ko-KR" sz="1000" dirty="0"/>
                    <a:t>Instruction</a:t>
                  </a:r>
                </a:p>
                <a:p>
                  <a:pPr algn="ctr"/>
                  <a:endParaRPr lang="ko-KR" altLang="en-US" sz="1000" dirty="0"/>
                </a:p>
              </p:txBody>
            </p:sp>
            <p:cxnSp>
              <p:nvCxnSpPr>
                <p:cNvPr id="124" name="직선 화살표 연결선 123">
                  <a:extLst>
                    <a:ext uri="{FF2B5EF4-FFF2-40B4-BE49-F238E27FC236}">
                      <a16:creationId xmlns:a16="http://schemas.microsoft.com/office/drawing/2014/main" id="{942669D3-B1C5-438D-5565-FF90E9E8950C}"/>
                    </a:ext>
                  </a:extLst>
                </p:cNvPr>
                <p:cNvCxnSpPr>
                  <a:cxnSpLocks/>
                  <a:stCxn id="6" idx="3"/>
                  <a:endCxn id="2" idx="1"/>
                </p:cNvCxnSpPr>
                <p:nvPr/>
              </p:nvCxnSpPr>
              <p:spPr>
                <a:xfrm>
                  <a:off x="3342103" y="3429000"/>
                  <a:ext cx="334225" cy="87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화살표 연결선 125">
                  <a:extLst>
                    <a:ext uri="{FF2B5EF4-FFF2-40B4-BE49-F238E27FC236}">
                      <a16:creationId xmlns:a16="http://schemas.microsoft.com/office/drawing/2014/main" id="{F310267E-415E-9C8F-ECB6-1E5EFD1F0CC2}"/>
                    </a:ext>
                  </a:extLst>
                </p:cNvPr>
                <p:cNvCxnSpPr>
                  <a:cxnSpLocks/>
                  <a:stCxn id="2" idx="3"/>
                  <a:endCxn id="3" idx="1"/>
                </p:cNvCxnSpPr>
                <p:nvPr/>
              </p:nvCxnSpPr>
              <p:spPr>
                <a:xfrm>
                  <a:off x="4753355" y="3437751"/>
                  <a:ext cx="334202" cy="39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화살표 연결선 127">
                  <a:extLst>
                    <a:ext uri="{FF2B5EF4-FFF2-40B4-BE49-F238E27FC236}">
                      <a16:creationId xmlns:a16="http://schemas.microsoft.com/office/drawing/2014/main" id="{9A8154F4-207E-2E38-7BD5-F0A6E0494024}"/>
                    </a:ext>
                  </a:extLst>
                </p:cNvPr>
                <p:cNvCxnSpPr>
                  <a:cxnSpLocks/>
                  <a:stCxn id="3" idx="3"/>
                  <a:endCxn id="8" idx="1"/>
                </p:cNvCxnSpPr>
                <p:nvPr/>
              </p:nvCxnSpPr>
              <p:spPr>
                <a:xfrm>
                  <a:off x="6164583" y="3441701"/>
                  <a:ext cx="334225" cy="30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연결선: 꺾임 129">
                  <a:extLst>
                    <a:ext uri="{FF2B5EF4-FFF2-40B4-BE49-F238E27FC236}">
                      <a16:creationId xmlns:a16="http://schemas.microsoft.com/office/drawing/2014/main" id="{2EE0FB70-B015-80AB-55E8-3E47A37BFDA8}"/>
                    </a:ext>
                  </a:extLst>
                </p:cNvPr>
                <p:cNvCxnSpPr>
                  <a:cxnSpLocks/>
                  <a:stCxn id="3" idx="0"/>
                  <a:endCxn id="6" idx="0"/>
                </p:cNvCxnSpPr>
                <p:nvPr/>
              </p:nvCxnSpPr>
              <p:spPr>
                <a:xfrm rot="16200000" flipV="1">
                  <a:off x="4175116" y="1713747"/>
                  <a:ext cx="12701" cy="2889209"/>
                </a:xfrm>
                <a:prstGeom prst="bentConnector3">
                  <a:avLst>
                    <a:gd name="adj1" fmla="val 5299591"/>
                  </a:avLst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화살표 연결선 198">
                  <a:extLst>
                    <a:ext uri="{FF2B5EF4-FFF2-40B4-BE49-F238E27FC236}">
                      <a16:creationId xmlns:a16="http://schemas.microsoft.com/office/drawing/2014/main" id="{E6B7D509-9AFE-8918-FCC8-A23B9253A6CC}"/>
                    </a:ext>
                  </a:extLst>
                </p:cNvPr>
                <p:cNvCxnSpPr>
                  <a:cxnSpLocks/>
                  <a:stCxn id="8" idx="3"/>
                  <a:endCxn id="196" idx="1"/>
                </p:cNvCxnSpPr>
                <p:nvPr/>
              </p:nvCxnSpPr>
              <p:spPr>
                <a:xfrm>
                  <a:off x="7950821" y="3444783"/>
                  <a:ext cx="334225" cy="27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연결선: 꺾임 202">
                  <a:extLst>
                    <a:ext uri="{FF2B5EF4-FFF2-40B4-BE49-F238E27FC236}">
                      <a16:creationId xmlns:a16="http://schemas.microsoft.com/office/drawing/2014/main" id="{9B553A3E-54AD-0976-5C2B-B857DE44B3DC}"/>
                    </a:ext>
                  </a:extLst>
                </p:cNvPr>
                <p:cNvCxnSpPr>
                  <a:stCxn id="196" idx="2"/>
                  <a:endCxn id="6" idx="2"/>
                </p:cNvCxnSpPr>
                <p:nvPr/>
              </p:nvCxnSpPr>
              <p:spPr>
                <a:xfrm rot="5400000" flipH="1">
                  <a:off x="5826238" y="616623"/>
                  <a:ext cx="95438" cy="6274191"/>
                </a:xfrm>
                <a:prstGeom prst="bentConnector3">
                  <a:avLst>
                    <a:gd name="adj1" fmla="val -745198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4279FED6-16FC-C28A-8C5D-0E172B730C95}"/>
                </a:ext>
              </a:extLst>
            </p:cNvPr>
            <p:cNvCxnSpPr>
              <a:cxnSpLocks/>
              <a:stCxn id="259" idx="3"/>
              <a:endCxn id="56" idx="1"/>
            </p:cNvCxnSpPr>
            <p:nvPr/>
          </p:nvCxnSpPr>
          <p:spPr>
            <a:xfrm>
              <a:off x="9991550" y="3333750"/>
              <a:ext cx="520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C402A66A-8519-3BAF-E366-496643438632}"/>
                </a:ext>
              </a:extLst>
            </p:cNvPr>
            <p:cNvSpPr txBox="1"/>
            <p:nvPr/>
          </p:nvSpPr>
          <p:spPr>
            <a:xfrm>
              <a:off x="3761885" y="2333305"/>
              <a:ext cx="8720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Not verified</a:t>
              </a:r>
              <a:endParaRPr lang="ko-KR" altLang="en-US" sz="1000" dirty="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43C1BCA6-C4FE-3BB0-2F5B-1A95AFB4946A}"/>
                </a:ext>
              </a:extLst>
            </p:cNvPr>
            <p:cNvSpPr txBox="1"/>
            <p:nvPr/>
          </p:nvSpPr>
          <p:spPr>
            <a:xfrm>
              <a:off x="5012257" y="4361357"/>
              <a:ext cx="2167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Possible to make more instruction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53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24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5</cp:revision>
  <dcterms:created xsi:type="dcterms:W3CDTF">2023-05-01T07:31:49Z</dcterms:created>
  <dcterms:modified xsi:type="dcterms:W3CDTF">2023-05-02T05:42:32Z</dcterms:modified>
</cp:coreProperties>
</file>