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74783D-3FFA-473D-A014-933151F3EEA6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EB7E0-2384-4BDB-830F-43214A80C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22096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산학협력 프로젝트 주제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OOOOOOOOOOOOOO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7072" y="3725032"/>
            <a:ext cx="6858000" cy="2160240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ko-KR" altLang="en-US" dirty="0" err="1"/>
              <a:t>업체명</a:t>
            </a:r>
            <a:r>
              <a:rPr lang="en-US" altLang="ko-KR" dirty="0"/>
              <a:t>: </a:t>
            </a:r>
            <a:r>
              <a:rPr lang="ko-KR" altLang="en-US" dirty="0"/>
              <a:t>동국대학교 산학협력단</a:t>
            </a:r>
            <a:endParaRPr lang="en-US" altLang="ko-KR" dirty="0"/>
          </a:p>
          <a:p>
            <a:r>
              <a:rPr lang="ko-KR" altLang="en-US" dirty="0"/>
              <a:t>산학협력 운영 책임자</a:t>
            </a:r>
            <a:r>
              <a:rPr lang="en-US" altLang="ko-KR" dirty="0"/>
              <a:t>: </a:t>
            </a:r>
            <a:r>
              <a:rPr lang="ko-KR" altLang="en-US" dirty="0"/>
              <a:t>동국대 융합교육원</a:t>
            </a:r>
            <a:endParaRPr lang="en-US" altLang="ko-KR" dirty="0"/>
          </a:p>
          <a:p>
            <a:r>
              <a:rPr lang="ko-KR" altLang="en-US" dirty="0"/>
              <a:t>연락처</a:t>
            </a:r>
            <a:r>
              <a:rPr lang="en-US" altLang="ko-KR" dirty="0"/>
              <a:t>: 02-2290-1402</a:t>
            </a:r>
          </a:p>
          <a:p>
            <a:endParaRPr lang="en-US" altLang="ko-KR" dirty="0"/>
          </a:p>
          <a:p>
            <a:r>
              <a:rPr lang="ko-KR" altLang="en-US" dirty="0"/>
              <a:t>프로젝트 담당자</a:t>
            </a:r>
            <a:r>
              <a:rPr lang="en-US" altLang="ko-KR" dirty="0"/>
              <a:t>(</a:t>
            </a:r>
            <a:r>
              <a:rPr lang="ko-KR" altLang="en-US" dirty="0" err="1"/>
              <a:t>멘토</a:t>
            </a:r>
            <a:r>
              <a:rPr lang="en-US" altLang="ko-KR" dirty="0"/>
              <a:t>): </a:t>
            </a:r>
            <a:r>
              <a:rPr lang="ko-KR" altLang="en-US" dirty="0" err="1"/>
              <a:t>동국대멘토</a:t>
            </a:r>
            <a:endParaRPr lang="en-US" altLang="ko-KR" dirty="0"/>
          </a:p>
          <a:p>
            <a:r>
              <a:rPr lang="ko-KR" altLang="en-US" dirty="0"/>
              <a:t>프로젝트 담당자 연락처</a:t>
            </a:r>
            <a:r>
              <a:rPr lang="en-US" altLang="ko-KR" dirty="0"/>
              <a:t>: 02-2290-1402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6911"/>
              </p:ext>
            </p:extLst>
          </p:nvPr>
        </p:nvGraphicFramePr>
        <p:xfrm>
          <a:off x="539552" y="1412776"/>
          <a:ext cx="8064500" cy="4896544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주제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분야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개요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 및 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85164"/>
              </p:ext>
            </p:extLst>
          </p:nvPr>
        </p:nvGraphicFramePr>
        <p:xfrm>
          <a:off x="468313" y="1196749"/>
          <a:ext cx="8064500" cy="5040563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   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요구사항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필요 인원 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프로젝트 배경기술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진행을 위해 요구되는 기술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6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회사가 원하는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예상 결과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결과물에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대한 설명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기대 성과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논문발표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특허출원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소프트웨어등록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기타사항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인턴십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수용 여부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기업체 지원 가능 사항 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 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 요약</a:t>
            </a:r>
          </a:p>
        </p:txBody>
      </p:sp>
    </p:spTree>
    <p:extLst>
      <p:ext uri="{BB962C8B-B14F-4D97-AF65-F5344CB8AC3E}">
        <p14:creationId xmlns:p14="http://schemas.microsoft.com/office/powerpoint/2010/main" val="357602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</TotalTime>
  <Words>94</Words>
  <Application>Microsoft Office PowerPoint</Application>
  <PresentationFormat>화면 슬라이드 쇼(4:3)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돋움</vt:lpstr>
      <vt:lpstr>Arial</vt:lpstr>
      <vt:lpstr>Bookman Old Style</vt:lpstr>
      <vt:lpstr>Gill Sans MT</vt:lpstr>
      <vt:lpstr>Wingdings</vt:lpstr>
      <vt:lpstr>Wingdings 3</vt:lpstr>
      <vt:lpstr>원본</vt:lpstr>
      <vt:lpstr>산학협력 프로젝트 주제: OOOOOOOOOOOOOO</vt:lpstr>
      <vt:lpstr>프로젝트 주제 및 개요</vt:lpstr>
      <vt:lpstr>최종 결과물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user</dc:creator>
  <cp:lastModifiedBy>User</cp:lastModifiedBy>
  <cp:revision>7</cp:revision>
  <dcterms:created xsi:type="dcterms:W3CDTF">2012-03-20T11:29:25Z</dcterms:created>
  <dcterms:modified xsi:type="dcterms:W3CDTF">2021-09-10T04:15:28Z</dcterms:modified>
</cp:coreProperties>
</file>