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447" r:id="rId3"/>
    <p:sldId id="416" r:id="rId4"/>
    <p:sldId id="459" r:id="rId5"/>
    <p:sldId id="409" r:id="rId6"/>
    <p:sldId id="375" r:id="rId7"/>
    <p:sldId id="434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나눔고딕" panose="020B0600000101010101" charset="-127"/>
      <p:regular r:id="rId13"/>
      <p:bold r:id="rId14"/>
    </p:embeddedFont>
    <p:embeddedFont>
      <p:font typeface="HY목판L" panose="020B0600000101010101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913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pos="9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48722C"/>
    <a:srgbClr val="E2E2D1"/>
    <a:srgbClr val="E1E1E1"/>
    <a:srgbClr val="F36415"/>
    <a:srgbClr val="1791AE"/>
    <a:srgbClr val="517F32"/>
    <a:srgbClr val="598B38"/>
    <a:srgbClr val="619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6429" autoAdjust="0"/>
  </p:normalViewPr>
  <p:slideViewPr>
    <p:cSldViewPr snapToGrid="0">
      <p:cViewPr varScale="1">
        <p:scale>
          <a:sx n="81" d="100"/>
          <a:sy n="81" d="100"/>
        </p:scale>
        <p:origin x="1164" y="78"/>
      </p:cViewPr>
      <p:guideLst>
        <p:guide pos="68"/>
        <p:guide orient="horz" pos="4042"/>
        <p:guide orient="horz" pos="1253"/>
        <p:guide orient="horz" pos="618"/>
        <p:guide orient="horz" pos="913"/>
        <p:guide orient="horz" pos="958"/>
        <p:guide pos="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D4629-5D2B-4ED6-8FC3-F52452D0500B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8579-82BC-4BB2-AA4E-632A61D3BD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4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83FA6-5A45-4A32-8BA2-5DC730FCC1F2}" type="datetimeFigureOut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D173F-DA78-486D-B70D-411A76F35C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0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173F-DA78-486D-B70D-411A76F35C6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8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173F-DA78-486D-B70D-411A76F35C6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5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953491"/>
            <a:ext cx="9144000" cy="64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3491"/>
            <a:ext cx="7772400" cy="640080"/>
          </a:xfrm>
        </p:spPr>
        <p:txBody>
          <a:bodyPr anchor="ctr">
            <a:normAutofit/>
          </a:bodyPr>
          <a:lstStyle>
            <a:lvl1pPr algn="ctr">
              <a:defRPr sz="28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0147"/>
            <a:ext cx="6858000" cy="43794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B10865-8008-4837-A01B-82355917FF3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Line 19"/>
          <p:cNvSpPr>
            <a:spLocks noChangeShapeType="1"/>
          </p:cNvSpPr>
          <p:nvPr userDrawn="1"/>
        </p:nvSpPr>
        <p:spPr bwMode="auto">
          <a:xfrm flipV="1">
            <a:off x="0" y="2593571"/>
            <a:ext cx="9144000" cy="0"/>
          </a:xfrm>
          <a:prstGeom prst="line">
            <a:avLst/>
          </a:prstGeom>
          <a:noFill/>
          <a:ln w="28575">
            <a:solidFill>
              <a:srgbClr val="EF40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kumimoji="0" lang="ko-KR" altLang="en-US" sz="14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4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>
            <a:lvl1pPr algn="ctr">
              <a:def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| </a:t>
            </a:r>
            <a:fld id="{E3D70894-9334-4C85-B01C-0E30A8887EDD}" type="slidenum">
              <a:rPr smtClean="0"/>
              <a:pPr>
                <a:defRPr/>
              </a:pPr>
              <a:t>‹#›</a:t>
            </a:fld>
            <a:r>
              <a:rPr dirty="0"/>
              <a:t> |</a:t>
            </a:r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0" y="460501"/>
            <a:ext cx="9144000" cy="45719"/>
          </a:xfrm>
          <a:prstGeom prst="rect">
            <a:avLst/>
          </a:prstGeom>
          <a:pattFill prst="smGrid">
            <a:fgClr>
              <a:schemeClr val="bg1">
                <a:lumMod val="9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1"/>
          </p:nvPr>
        </p:nvSpPr>
        <p:spPr>
          <a:xfrm>
            <a:off x="250825" y="548681"/>
            <a:ext cx="8642350" cy="432048"/>
          </a:xfrm>
        </p:spPr>
        <p:txBody>
          <a:bodyPr>
            <a:no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50825" y="1700213"/>
            <a:ext cx="8642350" cy="3816350"/>
          </a:xfrm>
        </p:spPr>
        <p:txBody>
          <a:bodyPr>
            <a:no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08.UNUS\CI\UNUS_LOGO_NEW\기본형-워드마크-(양각-블랙)_투명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06" y="6553151"/>
            <a:ext cx="640790" cy="2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185127"/>
              </p:ext>
            </p:extLst>
          </p:nvPr>
        </p:nvGraphicFramePr>
        <p:xfrm>
          <a:off x="107950" y="115888"/>
          <a:ext cx="8928099" cy="487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  <a:r>
                        <a:rPr lang="en-US" altLang="ko-KR" sz="1000" baseline="0" dirty="0"/>
                        <a:t> Name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문서명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OOOUI/UX </a:t>
                      </a:r>
                      <a:r>
                        <a:rPr lang="ko-KR" altLang="en-US" sz="900" dirty="0"/>
                        <a:t>시나리오</a:t>
                      </a:r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Path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Version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85384" y="119592"/>
            <a:ext cx="3587749" cy="244475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>
            <a:lvl1pPr algn="ctr">
              <a:def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| </a:t>
            </a:r>
            <a:fld id="{E3D70894-9334-4C85-B01C-0E30A8887EDD}" type="slidenum">
              <a:rPr smtClean="0"/>
              <a:pPr>
                <a:defRPr/>
              </a:pPr>
              <a:t>‹#›</a:t>
            </a:fld>
            <a:r>
              <a:rPr dirty="0"/>
              <a:t>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511293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B10865-8008-4837-A01B-82355917FF3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08.UNUS\CI\UNUS_LOGO_NEW\기본형-워드마크-(양각-블랙)_투명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06" y="6553151"/>
            <a:ext cx="640790" cy="2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810" y="6634628"/>
            <a:ext cx="423973" cy="16832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fld id="{15388D87-E96B-4D0A-B7C4-C031558FC709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91B10865-8008-4837-A01B-82355917FF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OOO</a:t>
            </a:r>
            <a:r>
              <a:rPr lang="ko-KR" altLang="en-US" dirty="0"/>
              <a:t> </a:t>
            </a:r>
            <a:r>
              <a:rPr lang="en-US" altLang="ko-KR" dirty="0"/>
              <a:t>UI/UX </a:t>
            </a:r>
            <a:r>
              <a:rPr lang="ko-KR" altLang="en-US" dirty="0"/>
              <a:t>시나리오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Ver</a:t>
            </a:r>
            <a:r>
              <a:rPr lang="en-US" altLang="ko-KR" dirty="0"/>
              <a:t> 0.1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28195"/>
              </p:ext>
            </p:extLst>
          </p:nvPr>
        </p:nvGraphicFramePr>
        <p:xfrm>
          <a:off x="5642994" y="5477545"/>
          <a:ext cx="29892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최초 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수정일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383867" y="160867"/>
            <a:ext cx="1617133" cy="49106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Sample</a:t>
            </a:r>
            <a:endParaRPr lang="ko-KR" altLang="en-US" sz="2800" dirty="0">
              <a:solidFill>
                <a:srgbClr val="FF0000"/>
              </a:solidFill>
              <a:latin typeface="HY목판L" pitchFamily="18" charset="-127"/>
              <a:ea typeface="HY목판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7658" y="3574521"/>
            <a:ext cx="7069667" cy="168327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템플릿은 해당 프로젝트에 맞게 수정</a:t>
            </a:r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/</a:t>
            </a:r>
            <a:r>
              <a:rPr lang="ko-KR" altLang="en-US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편집 하시오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483D5-77D2-4B07-A721-5FC6432E8135}"/>
              </a:ext>
            </a:extLst>
          </p:cNvPr>
          <p:cNvSpPr txBox="1"/>
          <p:nvPr/>
        </p:nvSpPr>
        <p:spPr>
          <a:xfrm>
            <a:off x="0" y="370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양식</a:t>
            </a:r>
            <a:r>
              <a:rPr lang="en-US" altLang="ko-KR" dirty="0"/>
              <a:t>3] UIUX</a:t>
            </a:r>
            <a:r>
              <a:rPr lang="ko-KR" altLang="en-US" dirty="0"/>
              <a:t>설계서</a:t>
            </a:r>
          </a:p>
        </p:txBody>
      </p:sp>
    </p:spTree>
    <p:extLst>
      <p:ext uri="{BB962C8B-B14F-4D97-AF65-F5344CB8AC3E}">
        <p14:creationId xmlns:p14="http://schemas.microsoft.com/office/powerpoint/2010/main" val="375664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2</a:t>
            </a:fld>
            <a:r>
              <a:t> |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69560"/>
              </p:ext>
            </p:extLst>
          </p:nvPr>
        </p:nvGraphicFramePr>
        <p:xfrm>
          <a:off x="457200" y="981075"/>
          <a:ext cx="8229600" cy="3142705"/>
        </p:xfrm>
        <a:graphic>
          <a:graphicData uri="http://schemas.openxmlformats.org/drawingml/2006/table">
            <a:tbl>
              <a:tblPr/>
              <a:tblGrid>
                <a:gridCol w="58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 내용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2014-08-26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화면 기획서 최초 작성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9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sym typeface="Wingdings" panose="05000000000000000000" pitchFamily="2" charset="2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383867" y="160867"/>
            <a:ext cx="1617133" cy="49106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Sample</a:t>
            </a:r>
            <a:endParaRPr lang="ko-KR" altLang="en-US" sz="2800" dirty="0">
              <a:solidFill>
                <a:srgbClr val="FF0000"/>
              </a:solidFill>
              <a:latin typeface="HY목판L" pitchFamily="18" charset="-127"/>
              <a:ea typeface="HY목판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8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구성도</a:t>
            </a:r>
            <a:r>
              <a:rPr lang="en-US" altLang="ko-KR" dirty="0"/>
              <a:t>(Menu Tree)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6795143" y="3182506"/>
            <a:ext cx="1260000" cy="458951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설정</a:t>
            </a:r>
            <a:endParaRPr lang="en-US" altLang="ko-KR" sz="10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2739298" y="3176731"/>
            <a:ext cx="1145455" cy="45895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Query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726090" y="3824802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검색어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입력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2735916" y="4804615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결과 </a:t>
            </a:r>
            <a:r>
              <a:rPr lang="en-US" altLang="ko-KR" sz="900" b="1" dirty="0">
                <a:solidFill>
                  <a:schemeClr val="tx1"/>
                </a:solidFill>
              </a:rPr>
              <a:t>Export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043987" y="3176731"/>
            <a:ext cx="1145455" cy="45895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DB User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052697" y="3824802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User</a:t>
            </a:r>
            <a:r>
              <a:rPr lang="ko-KR" altLang="en-US" sz="900" b="1">
                <a:solidFill>
                  <a:schemeClr val="tx1"/>
                </a:solidFill>
                <a:ea typeface="나눔고딕" pitchFamily="50" charset="-127"/>
              </a:rPr>
              <a:t> 추가</a:t>
            </a:r>
            <a:endParaRPr lang="ko-KR" altLang="en-US" sz="900" b="1" dirty="0">
              <a:solidFill>
                <a:schemeClr val="tx1"/>
              </a:solidFill>
              <a:ea typeface="나눔고딕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52699" y="4303080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User</a:t>
            </a:r>
            <a:r>
              <a:rPr lang="ko-KR" altLang="en-US" sz="900" b="1">
                <a:solidFill>
                  <a:schemeClr val="tx1"/>
                </a:solidFill>
                <a:ea typeface="나눔고딕" pitchFamily="50" charset="-127"/>
              </a:rPr>
              <a:t> 정보 수정</a:t>
            </a:r>
            <a:endParaRPr lang="ko-KR" altLang="en-US" sz="900" b="1" dirty="0">
              <a:solidFill>
                <a:schemeClr val="tx1"/>
              </a:solidFill>
              <a:ea typeface="나눔고딕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340210" y="3176731"/>
            <a:ext cx="1145455" cy="45895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Dashboard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꺾인 연결선 19"/>
          <p:cNvCxnSpPr>
            <a:stCxn id="60" idx="2"/>
            <a:endCxn id="9" idx="0"/>
          </p:cNvCxnSpPr>
          <p:nvPr/>
        </p:nvCxnSpPr>
        <p:spPr>
          <a:xfrm rot="5400000">
            <a:off x="3560204" y="2123156"/>
            <a:ext cx="805397" cy="130175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0" idx="2"/>
            <a:endCxn id="14" idx="0"/>
          </p:cNvCxnSpPr>
          <p:nvPr/>
        </p:nvCxnSpPr>
        <p:spPr>
          <a:xfrm rot="16200000" flipH="1">
            <a:off x="4212548" y="2772563"/>
            <a:ext cx="805397" cy="293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0" idx="2"/>
            <a:endCxn id="17" idx="0"/>
          </p:cNvCxnSpPr>
          <p:nvPr/>
        </p:nvCxnSpPr>
        <p:spPr>
          <a:xfrm rot="16200000" flipH="1">
            <a:off x="4860660" y="2124452"/>
            <a:ext cx="805397" cy="129916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4052579" y="4804615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User</a:t>
            </a:r>
            <a:r>
              <a:rPr lang="ko-KR" altLang="en-US" sz="900" b="1">
                <a:solidFill>
                  <a:schemeClr val="tx1"/>
                </a:solidFill>
                <a:ea typeface="나눔고딕" pitchFamily="50" charset="-127"/>
              </a:rPr>
              <a:t> 삭제</a:t>
            </a:r>
            <a:endParaRPr lang="ko-KR" altLang="en-US" sz="900" b="1" dirty="0">
              <a:solidFill>
                <a:schemeClr val="tx1"/>
              </a:solidFill>
              <a:ea typeface="나눔고딕" pitchFamily="50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6795143" y="3818873"/>
            <a:ext cx="1260000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DB </a:t>
            </a:r>
            <a:r>
              <a:rPr lang="ko-KR" altLang="en-US" sz="900" b="1">
                <a:solidFill>
                  <a:schemeClr val="tx1"/>
                </a:solidFill>
                <a:ea typeface="나눔고딕" pitchFamily="50" charset="-127"/>
              </a:rPr>
              <a:t>정보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2737211" y="4320779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 결과보기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5360777" y="3810671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OOO</a:t>
            </a:r>
            <a:r>
              <a:rPr lang="ko-KR" altLang="en-US" sz="900" b="1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5360777" y="4282679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OOO</a:t>
            </a:r>
            <a:r>
              <a:rPr lang="ko-KR" altLang="en-US" sz="900" b="1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5360777" y="4804615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OOOO</a:t>
            </a:r>
            <a:r>
              <a:rPr lang="ko-KR" altLang="en-US" sz="900" b="1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6795143" y="4282679"/>
            <a:ext cx="1260000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User </a:t>
            </a:r>
            <a:r>
              <a:rPr lang="ko-KR" altLang="en-US" sz="900" b="1" dirty="0">
                <a:solidFill>
                  <a:schemeClr val="tx1"/>
                </a:solidFill>
                <a:ea typeface="나눔고딕" pitchFamily="50" charset="-127"/>
              </a:rPr>
              <a:t>관리</a:t>
            </a:r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3646331" y="957469"/>
            <a:ext cx="1926782" cy="477714"/>
          </a:xfrm>
          <a:prstGeom prst="flowChartTerminator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j-lt"/>
              </a:rPr>
              <a:t>통합관리도구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다이아몬드 59"/>
          <p:cNvSpPr/>
          <p:nvPr/>
        </p:nvSpPr>
        <p:spPr>
          <a:xfrm>
            <a:off x="3630747" y="1712304"/>
            <a:ext cx="1966062" cy="65903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Log in</a:t>
            </a:r>
          </a:p>
          <a:p>
            <a:pPr algn="ctr"/>
            <a:r>
              <a:rPr lang="ko-KR" altLang="en-US" sz="1000" b="1"/>
              <a:t>사용자 </a:t>
            </a:r>
            <a:r>
              <a:rPr lang="ko-KR" altLang="en-US" sz="1000" b="1" dirty="0"/>
              <a:t>체크</a:t>
            </a:r>
          </a:p>
        </p:txBody>
      </p:sp>
      <p:cxnSp>
        <p:nvCxnSpPr>
          <p:cNvPr id="66" name="꺾인 연결선 65"/>
          <p:cNvCxnSpPr>
            <a:stCxn id="8" idx="0"/>
            <a:endCxn id="60" idx="2"/>
          </p:cNvCxnSpPr>
          <p:nvPr/>
        </p:nvCxnSpPr>
        <p:spPr>
          <a:xfrm rot="16200000" flipV="1">
            <a:off x="5613875" y="1371237"/>
            <a:ext cx="811172" cy="281136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1426757" y="3176731"/>
            <a:ext cx="1145455" cy="45895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Main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0" name="꺾인 연결선 69"/>
          <p:cNvCxnSpPr>
            <a:stCxn id="60" idx="2"/>
            <a:endCxn id="69" idx="0"/>
          </p:cNvCxnSpPr>
          <p:nvPr/>
        </p:nvCxnSpPr>
        <p:spPr>
          <a:xfrm rot="5400000">
            <a:off x="2903934" y="1466886"/>
            <a:ext cx="805397" cy="261429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/>
          <p:cNvSpPr/>
          <p:nvPr/>
        </p:nvSpPr>
        <p:spPr>
          <a:xfrm>
            <a:off x="1426757" y="3824802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DB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모니터링</a:t>
            </a:r>
          </a:p>
        </p:txBody>
      </p:sp>
      <p:sp>
        <p:nvSpPr>
          <p:cNvPr id="74" name="순서도: 처리 73"/>
          <p:cNvSpPr/>
          <p:nvPr/>
        </p:nvSpPr>
        <p:spPr>
          <a:xfrm>
            <a:off x="1436583" y="4804615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cs typeface="맑은 고딕"/>
              </a:rPr>
              <a:t>DB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  <a:cs typeface="맑은 고딕"/>
              </a:rPr>
              <a:t>접속상태</a:t>
            </a:r>
            <a:endParaRPr lang="en-US" altLang="ko-KR" sz="900" b="1" dirty="0">
              <a:solidFill>
                <a:schemeClr val="tx1"/>
              </a:solidFill>
              <a:latin typeface="+mn-ea"/>
              <a:cs typeface="맑은 고딕"/>
            </a:endParaRPr>
          </a:p>
        </p:txBody>
      </p:sp>
      <p:sp>
        <p:nvSpPr>
          <p:cNvPr id="75" name="순서도: 처리 74"/>
          <p:cNvSpPr/>
          <p:nvPr/>
        </p:nvSpPr>
        <p:spPr>
          <a:xfrm>
            <a:off x="1437878" y="4320779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임계치</a:t>
            </a:r>
            <a:r>
              <a:rPr lang="ko-KR" altLang="en-US" sz="900" b="1" dirty="0">
                <a:solidFill>
                  <a:schemeClr val="tx1"/>
                </a:solidFill>
              </a:rPr>
              <a:t> 정보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69921" y="3022599"/>
            <a:ext cx="1303862" cy="2268691"/>
          </a:xfrm>
          <a:prstGeom prst="rect">
            <a:avLst/>
          </a:prstGeom>
          <a:solidFill>
            <a:srgbClr val="FF7C80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9861" y="174773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일반사용자 모드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36744" y="240098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관리자 모드</a:t>
            </a:r>
          </a:p>
        </p:txBody>
      </p:sp>
      <p:cxnSp>
        <p:nvCxnSpPr>
          <p:cNvPr id="40" name="직선 연결선 39"/>
          <p:cNvCxnSpPr>
            <a:stCxn id="38" idx="2"/>
            <a:endCxn id="60" idx="0"/>
          </p:cNvCxnSpPr>
          <p:nvPr/>
        </p:nvCxnSpPr>
        <p:spPr>
          <a:xfrm>
            <a:off x="4609722" y="1435183"/>
            <a:ext cx="4056" cy="27712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0" idx="1"/>
            <a:endCxn id="13" idx="0"/>
          </p:cNvCxnSpPr>
          <p:nvPr/>
        </p:nvCxnSpPr>
        <p:spPr>
          <a:xfrm rot="10800000" flipV="1">
            <a:off x="3321853" y="2041819"/>
            <a:ext cx="308895" cy="9807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106695" y="2895924"/>
            <a:ext cx="7114438" cy="28698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3</a:t>
            </a:fld>
            <a:r>
              <a:t> |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83867" y="160867"/>
            <a:ext cx="1617133" cy="49106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Sample</a:t>
            </a:r>
            <a:endParaRPr lang="ko-KR" altLang="en-US" sz="2800" dirty="0">
              <a:solidFill>
                <a:srgbClr val="FF0000"/>
              </a:solidFill>
              <a:latin typeface="HY목판L" pitchFamily="18" charset="-127"/>
              <a:ea typeface="HY목판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23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</a:t>
            </a:r>
            <a:r>
              <a:rPr lang="ko-KR" altLang="en-US" dirty="0"/>
              <a:t>관리 정책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4</a:t>
            </a:fld>
            <a:r>
              <a:t> |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Vs </a:t>
            </a:r>
            <a:r>
              <a:rPr lang="ko-KR" altLang="en-US" dirty="0"/>
              <a:t>관리자 권한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64268"/>
              </p:ext>
            </p:extLst>
          </p:nvPr>
        </p:nvGraphicFramePr>
        <p:xfrm>
          <a:off x="323528" y="1449388"/>
          <a:ext cx="8496945" cy="3428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가능함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r>
                        <a:rPr lang="ko-KR" altLang="en-US" sz="1200" kern="0" baseline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적용될 수 있음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 및 권한 설정이 가능함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  <a:r>
                        <a:rPr lang="ko-KR" altLang="en-US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  <a:endParaRPr lang="en-US" altLang="ko-KR" sz="14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</a:t>
                      </a:r>
                      <a:endParaRPr lang="en-US" altLang="ko-KR" sz="14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</a:t>
                      </a:r>
                      <a:endParaRPr lang="en-US" altLang="ko-KR" sz="14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대쉬보드</a:t>
                      </a:r>
                      <a:r>
                        <a:rPr lang="ko-KR" altLang="en-US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등록이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383867" y="160867"/>
            <a:ext cx="1617133" cy="49106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Sample</a:t>
            </a:r>
            <a:endParaRPr lang="ko-KR" altLang="en-US" sz="2800" dirty="0">
              <a:solidFill>
                <a:srgbClr val="FF0000"/>
              </a:solidFill>
              <a:latin typeface="HY목판L" pitchFamily="18" charset="-127"/>
              <a:ea typeface="HY목판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05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97566" y="3320811"/>
            <a:ext cx="1152945" cy="10199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User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61241"/>
              </p:ext>
            </p:extLst>
          </p:nvPr>
        </p:nvGraphicFramePr>
        <p:xfrm>
          <a:off x="7343775" y="981075"/>
          <a:ext cx="1692275" cy="1891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접속자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권한 구분표시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rgbClr val="FF0000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>
                          <a:solidFill>
                            <a:srgbClr val="FF0000"/>
                          </a:solidFill>
                        </a:rPr>
                        <a:t>사용자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메뉴 경로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통합검색 메뉴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관리자 설정 메뉴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선택한 메뉴 내용 표시 영역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Wingdings" pitchFamily="2" charset="2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로그아웃 버튼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서비스 명칭 또는 로고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7150" y="989617"/>
            <a:ext cx="6912768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273555" y="1430446"/>
            <a:ext cx="66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517064" y="1539577"/>
            <a:ext cx="5436000" cy="34178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서브메뉴 경로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97566" y="2974078"/>
            <a:ext cx="1165567" cy="349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관리자 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289194" y="1122207"/>
            <a:ext cx="595041" cy="2395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425683" y="1493162"/>
            <a:ext cx="0" cy="405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597699" y="374123"/>
            <a:ext cx="4430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7566" y="1893585"/>
            <a:ext cx="1152945" cy="9908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Main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Query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User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Dashboard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7566" y="1546853"/>
            <a:ext cx="1165567" cy="3490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통합관리도구</a:t>
            </a:r>
            <a:endParaRPr lang="en-US" altLang="ko-KR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5" name="Picture 8" descr="Very Basic Setting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1" y="3072379"/>
            <a:ext cx="164752" cy="1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>
          <a:xfrm>
            <a:off x="1326256" y="1493162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80059" y="2097088"/>
            <a:ext cx="5304176" cy="3389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메뉴 내용 표시</a:t>
            </a:r>
          </a:p>
        </p:txBody>
      </p:sp>
      <p:sp>
        <p:nvSpPr>
          <p:cNvPr id="18" name="타원 17"/>
          <p:cNvSpPr/>
          <p:nvPr/>
        </p:nvSpPr>
        <p:spPr>
          <a:xfrm>
            <a:off x="72450" y="159029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208849" y="3681563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111594" y="1078562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9752" y="1010256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8591" y="1973015"/>
            <a:ext cx="809958" cy="19098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5683" y="1065639"/>
            <a:ext cx="1783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en-US" altLang="ko-KR" sz="1000" b="0" dirty="0" err="1"/>
              <a:t>GilDongHong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97566" y="985684"/>
            <a:ext cx="134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pPr algn="ctr"/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로고표시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969" y="301253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97699" y="128594"/>
            <a:ext cx="4596624" cy="255361"/>
          </a:xfrm>
        </p:spPr>
        <p:txBody>
          <a:bodyPr>
            <a:normAutofit/>
          </a:bodyPr>
          <a:lstStyle/>
          <a:p>
            <a:r>
              <a:rPr lang="ko-KR" altLang="en-US" sz="1000" dirty="0">
                <a:latin typeface="+mn-lt"/>
                <a:cs typeface="+mn-cs"/>
              </a:rPr>
              <a:t>기본화면 레이아웃</a:t>
            </a:r>
            <a:r>
              <a:rPr lang="en-US" altLang="ko-KR" sz="1000" dirty="0">
                <a:solidFill>
                  <a:srgbClr val="FF0000"/>
                </a:solidFill>
                <a:latin typeface="+mn-lt"/>
                <a:cs typeface="+mn-cs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n-lt"/>
                <a:cs typeface="+mn-cs"/>
              </a:rPr>
              <a:t>화면이름 기록</a:t>
            </a:r>
            <a:r>
              <a:rPr lang="en-US" altLang="ko-KR" sz="1000" dirty="0">
                <a:solidFill>
                  <a:srgbClr val="FF0000"/>
                </a:solidFill>
                <a:latin typeface="+mn-lt"/>
                <a:cs typeface="+mn-cs"/>
              </a:rPr>
              <a:t>)</a:t>
            </a:r>
            <a:endParaRPr lang="ko-KR" altLang="en-US" sz="1000" dirty="0">
              <a:latin typeface="+mn-lt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292795" y="96570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5</a:t>
            </a:fld>
            <a:r>
              <a:t> |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7950" y="981075"/>
            <a:ext cx="6927850" cy="5435600"/>
          </a:xfrm>
          <a:prstGeom prst="rect">
            <a:avLst/>
          </a:prstGeom>
          <a:solidFill>
            <a:schemeClr val="accent2">
              <a:alpha val="48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00FF"/>
                </a:solidFill>
                <a:latin typeface="HY목판L" pitchFamily="18" charset="-127"/>
                <a:ea typeface="HY목판L" pitchFamily="18" charset="-127"/>
              </a:rPr>
              <a:t>화면 디자인 영역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298268" y="981075"/>
            <a:ext cx="1735666" cy="5435600"/>
          </a:xfrm>
          <a:prstGeom prst="rect">
            <a:avLst/>
          </a:prstGeom>
          <a:solidFill>
            <a:schemeClr val="accent2">
              <a:alpha val="48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0000FF"/>
                </a:solidFill>
                <a:latin typeface="HY목판L" pitchFamily="18" charset="-127"/>
                <a:ea typeface="HY목판L" pitchFamily="18" charset="-127"/>
              </a:rPr>
              <a:t>화면 설명 </a:t>
            </a:r>
            <a:r>
              <a:rPr lang="ko-KR" altLang="en-US" sz="2400" b="1" dirty="0">
                <a:solidFill>
                  <a:srgbClr val="0000FF"/>
                </a:solidFill>
                <a:latin typeface="HY목판L" pitchFamily="18" charset="-127"/>
                <a:ea typeface="HY목판L" pitchFamily="18" charset="-127"/>
              </a:rPr>
              <a:t>영역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7949" y="127000"/>
            <a:ext cx="8917517" cy="491067"/>
          </a:xfrm>
          <a:prstGeom prst="rect">
            <a:avLst/>
          </a:prstGeom>
          <a:solidFill>
            <a:schemeClr val="accent2">
              <a:alpha val="48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00FF"/>
                </a:solidFill>
                <a:latin typeface="HY목판L" pitchFamily="18" charset="-127"/>
                <a:ea typeface="HY목판L" pitchFamily="18" charset="-127"/>
              </a:rPr>
              <a:t>문서 설명 영역</a:t>
            </a:r>
          </a:p>
        </p:txBody>
      </p:sp>
    </p:spTree>
    <p:extLst>
      <p:ext uri="{BB962C8B-B14F-4D97-AF65-F5344CB8AC3E}">
        <p14:creationId xmlns:p14="http://schemas.microsoft.com/office/powerpoint/2010/main" val="290226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3550" y="1886947"/>
            <a:ext cx="6071474" cy="36954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000" dirty="0" err="1">
              <a:solidFill>
                <a:sysClr val="windowText" lastClr="000000"/>
              </a:solidFill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72264"/>
              </p:ext>
            </p:extLst>
          </p:nvPr>
        </p:nvGraphicFramePr>
        <p:xfrm>
          <a:off x="7343775" y="981075"/>
          <a:ext cx="1692275" cy="1891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인가된 계정으로만 접근 가능하도록 보안정책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아이디 입력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Wingdings" pitchFamily="2" charset="2"/>
                        <a:buNone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9" name="직사각형 348"/>
          <p:cNvSpPr/>
          <p:nvPr/>
        </p:nvSpPr>
        <p:spPr>
          <a:xfrm>
            <a:off x="1129441" y="2954882"/>
            <a:ext cx="2083136" cy="15595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+mn-ea"/>
              </a:rPr>
              <a:t>LOGO</a:t>
            </a:r>
            <a:endParaRPr lang="ko-KR" altLang="en-US" b="1" dirty="0" err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0589" y="1886947"/>
            <a:ext cx="6073562" cy="24385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+mn-ea"/>
              </a:rPr>
              <a:t>GCS 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통합관리도구 </a:t>
            </a: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어드민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페이지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507035" y="2954882"/>
            <a:ext cx="14216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>
                <a:latin typeface="+mn-ea"/>
              </a:rPr>
              <a:t>MEMBERS LOGIN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507035" y="3500197"/>
            <a:ext cx="1421608" cy="20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3507035" y="3766738"/>
            <a:ext cx="1421608" cy="20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비밀번호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7035" y="4299004"/>
            <a:ext cx="20069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latin typeface="+mn-ea"/>
              </a:rPr>
              <a:t>이 시스템은 인가된 관리자만 사용할 수 있습니다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r>
              <a:rPr lang="ko-KR" altLang="en-US" sz="700" dirty="0">
                <a:latin typeface="+mn-ea"/>
              </a:rPr>
              <a:t>불법 사용 시에는 법적 제재를 받을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997521" y="3500197"/>
            <a:ext cx="584532" cy="468936"/>
          </a:xfrm>
          <a:prstGeom prst="roundRect">
            <a:avLst>
              <a:gd name="adj" fmla="val 9511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47" name="타원 146"/>
          <p:cNvSpPr/>
          <p:nvPr/>
        </p:nvSpPr>
        <p:spPr>
          <a:xfrm>
            <a:off x="5513995" y="384223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08358" y="347003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21290" y="377379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6</a:t>
            </a:fld>
            <a:r>
              <a:t> |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97699" y="374123"/>
            <a:ext cx="4430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Log in</a:t>
            </a:r>
            <a:endParaRPr lang="ko-KR" altLang="en-US" sz="1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통합관리도구 </a:t>
            </a:r>
            <a:r>
              <a:rPr lang="en-US" altLang="ko-KR" dirty="0"/>
              <a:t>- </a:t>
            </a:r>
            <a:r>
              <a:rPr lang="ko-KR" altLang="en-US"/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86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197566" y="2898644"/>
            <a:ext cx="1165567" cy="349019"/>
            <a:chOff x="197566" y="1549256"/>
            <a:chExt cx="1165567" cy="349019"/>
          </a:xfrm>
        </p:grpSpPr>
        <p:sp>
          <p:nvSpPr>
            <p:cNvPr id="96" name="직사각형 95"/>
            <p:cNvSpPr/>
            <p:nvPr/>
          </p:nvSpPr>
          <p:spPr>
            <a:xfrm>
              <a:off x="197566" y="1549256"/>
              <a:ext cx="1165567" cy="349019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   관리자 설정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pic>
          <p:nvPicPr>
            <p:cNvPr id="97" name="Picture 8" descr="Very Basic Settings icon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71" y="1647557"/>
              <a:ext cx="164752" cy="164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89133"/>
              </p:ext>
            </p:extLst>
          </p:nvPr>
        </p:nvGraphicFramePr>
        <p:xfrm>
          <a:off x="7344079" y="981075"/>
          <a:ext cx="1691971" cy="301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최초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접속시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디폴트 메뉴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모니터링 표시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좌측 정보는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CPU,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메모리 및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 네트워크 상태값이고 우측에 는 해당값의 그래프를 표시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모니터링 설정 버튼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다음페이지 설명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정렬방식 변경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CPU,Memory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Network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중 선택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임계치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표시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임계치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값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접속 상태 표시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가동 유무 표시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800" dirty="0"/>
                        <a:t>On)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디자인적으로 표현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가동 유무 표시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800" dirty="0"/>
                        <a:t>Off)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디자인적으로 표현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29539" y="989106"/>
            <a:ext cx="6912768" cy="5400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73555" y="1447380"/>
            <a:ext cx="66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25683" y="149316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517064" y="1550030"/>
            <a:ext cx="5436000" cy="34178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Main</a:t>
            </a:r>
            <a:endParaRPr lang="ko-KR" altLang="en-US" sz="11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289194" y="1122207"/>
            <a:ext cx="595041" cy="2395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7</a:t>
            </a:fld>
            <a:r>
              <a:t> |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425683" y="1065639"/>
            <a:ext cx="1783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en-US" altLang="ko-KR" sz="1000" b="0" dirty="0" err="1"/>
              <a:t>GilDongHong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97566" y="1896608"/>
            <a:ext cx="1152945" cy="9908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Main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Query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User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Dashboard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97566" y="1549876"/>
            <a:ext cx="1165567" cy="3490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   통합관리도구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08591" y="1976038"/>
            <a:ext cx="809958" cy="19098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7566" y="985684"/>
            <a:ext cx="112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pPr algn="ctr"/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명칭 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b="0">
                <a:solidFill>
                  <a:schemeClr val="tx1">
                    <a:lumMod val="50000"/>
                    <a:lumOff val="50000"/>
                  </a:schemeClr>
                </a:solidFill>
              </a:rPr>
              <a:t>로고표시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50753" y="195101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pic>
        <p:nvPicPr>
          <p:cNvPr id="69" name="Picture 4" descr="search button gree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6" y="15866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558360" y="2242948"/>
            <a:ext cx="2651857" cy="1609386"/>
            <a:chOff x="1531323" y="2325417"/>
            <a:chExt cx="3417360" cy="3240360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731" y="2698003"/>
              <a:ext cx="1828800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731" y="4034921"/>
              <a:ext cx="18097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203" y="2798993"/>
              <a:ext cx="1440000" cy="1280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683" y="4110403"/>
              <a:ext cx="1440000" cy="125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직사각형 53"/>
            <p:cNvSpPr/>
            <p:nvPr/>
          </p:nvSpPr>
          <p:spPr>
            <a:xfrm>
              <a:off x="1531323" y="2325417"/>
              <a:ext cx="3417360" cy="3240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 정형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 (211.234.200.1  XXX ) 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7501" y="3189612"/>
              <a:ext cx="1615462" cy="557714"/>
            </a:xfrm>
            <a:prstGeom prst="rect">
              <a:avLst/>
            </a:prstGeom>
            <a:solidFill>
              <a:schemeClr val="accent4">
                <a:alpha val="1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ko-KR" dirty="0"/>
                <a:t>CPU </a:t>
              </a:r>
              <a:r>
                <a:rPr lang="ko-KR" altLang="en-US" dirty="0"/>
                <a:t>상태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21400" y="4425627"/>
              <a:ext cx="1615462" cy="929523"/>
            </a:xfrm>
            <a:prstGeom prst="rect">
              <a:avLst/>
            </a:prstGeom>
            <a:solidFill>
              <a:schemeClr val="accent4">
                <a:alpha val="12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Memory  </a:t>
              </a:r>
              <a:r>
                <a:rPr lang="ko-KR" altLang="en-US" sz="1200" b="1">
                  <a:solidFill>
                    <a:srgbClr val="0070C0"/>
                  </a:solidFill>
                </a:rPr>
                <a:t>상태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200" b="1">
                  <a:solidFill>
                    <a:srgbClr val="0070C0"/>
                  </a:solidFill>
                </a:rPr>
                <a:t>네트워크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514767" y="1951011"/>
            <a:ext cx="1311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prstClr val="black"/>
                </a:solidFill>
              </a:rPr>
              <a:t>▶ 통합 </a:t>
            </a:r>
            <a:r>
              <a:rPr lang="en-US" altLang="ko-KR" sz="900" b="1" dirty="0">
                <a:solidFill>
                  <a:prstClr val="black"/>
                </a:solidFill>
              </a:rPr>
              <a:t>DB </a:t>
            </a:r>
            <a:r>
              <a:rPr lang="ko-KR" altLang="en-US" sz="900" b="1">
                <a:solidFill>
                  <a:prstClr val="black"/>
                </a:solidFill>
              </a:rPr>
              <a:t>모니터링</a:t>
            </a:r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4363514" y="2242948"/>
            <a:ext cx="2651857" cy="1609386"/>
            <a:chOff x="1531323" y="2325417"/>
            <a:chExt cx="3417360" cy="3240360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731" y="2698003"/>
              <a:ext cx="1828800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731" y="4034921"/>
              <a:ext cx="18097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203" y="2798993"/>
              <a:ext cx="1440000" cy="1280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683" y="4110403"/>
              <a:ext cx="1440000" cy="125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직사각형 91"/>
            <p:cNvSpPr/>
            <p:nvPr/>
          </p:nvSpPr>
          <p:spPr>
            <a:xfrm>
              <a:off x="1531323" y="2325417"/>
              <a:ext cx="3417360" cy="3240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비정형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 (211.234.200.1  XXX ) 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07501" y="3189612"/>
              <a:ext cx="1615462" cy="557714"/>
            </a:xfrm>
            <a:prstGeom prst="rect">
              <a:avLst/>
            </a:prstGeom>
            <a:solidFill>
              <a:schemeClr val="accent4">
                <a:alpha val="1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ko-KR" dirty="0"/>
                <a:t>CPU </a:t>
              </a:r>
              <a:r>
                <a:rPr lang="ko-KR" altLang="en-US" dirty="0"/>
                <a:t>상태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721400" y="4425627"/>
              <a:ext cx="1615462" cy="929523"/>
            </a:xfrm>
            <a:prstGeom prst="rect">
              <a:avLst/>
            </a:prstGeom>
            <a:solidFill>
              <a:schemeClr val="accent4">
                <a:alpha val="1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ko-KR" dirty="0"/>
                <a:t>Memory  </a:t>
              </a:r>
              <a:r>
                <a:rPr lang="ko-KR" altLang="en-US"/>
                <a:t>상태</a:t>
              </a:r>
              <a:r>
                <a:rPr lang="en-US" altLang="ko-KR" dirty="0"/>
                <a:t>, </a:t>
              </a:r>
              <a:r>
                <a:rPr lang="ko-KR" altLang="en-US"/>
                <a:t>네트워크</a:t>
              </a:r>
              <a:endParaRPr lang="ko-KR" altLang="en-US" dirty="0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1514767" y="3916476"/>
            <a:ext cx="9573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prstClr val="black"/>
                </a:solidFill>
              </a:rPr>
              <a:t>▶ </a:t>
            </a:r>
            <a:r>
              <a:rPr lang="ko-KR" altLang="en-US" sz="900" b="1" dirty="0" err="1">
                <a:solidFill>
                  <a:prstClr val="black"/>
                </a:solidFill>
              </a:rPr>
              <a:t>임계치</a:t>
            </a:r>
            <a:r>
              <a:rPr lang="ko-KR" altLang="en-US" sz="900" b="1" dirty="0">
                <a:solidFill>
                  <a:prstClr val="black"/>
                </a:solidFill>
              </a:rPr>
              <a:t> 정보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2638416" y="3915434"/>
            <a:ext cx="307607" cy="239580"/>
            <a:chOff x="3727640" y="1122207"/>
            <a:chExt cx="307607" cy="23958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727640" y="1122207"/>
              <a:ext cx="307607" cy="239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endPara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5" name="Picture 8" descr="Very Basic Setting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681" y="1167245"/>
              <a:ext cx="164752" cy="164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타원 105"/>
          <p:cNvSpPr/>
          <p:nvPr/>
        </p:nvSpPr>
        <p:spPr>
          <a:xfrm>
            <a:off x="1357638" y="386793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597699" y="5343787"/>
            <a:ext cx="5335856" cy="1034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90777" y="211855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946023" y="5412175"/>
            <a:ext cx="1541309" cy="2136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정형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14767" y="5129627"/>
            <a:ext cx="13131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prstClr val="black"/>
                </a:solidFill>
              </a:rPr>
              <a:t>▶ 통합 </a:t>
            </a:r>
            <a:r>
              <a:rPr lang="en-US" altLang="ko-KR" sz="900" b="1" dirty="0">
                <a:solidFill>
                  <a:prstClr val="black"/>
                </a:solidFill>
              </a:rPr>
              <a:t>DB </a:t>
            </a:r>
            <a:r>
              <a:rPr lang="ko-KR" altLang="en-US" sz="900" b="1">
                <a:solidFill>
                  <a:prstClr val="black"/>
                </a:solidFill>
              </a:rPr>
              <a:t>접속 상태</a:t>
            </a:r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690418" y="5412175"/>
            <a:ext cx="1126067" cy="83101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On: 3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</a:t>
            </a:r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endParaRPr lang="ko-KR" altLang="en-US" sz="11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921000" y="6161140"/>
            <a:ext cx="1744133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003449" y="6161140"/>
            <a:ext cx="174413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946023" y="5671373"/>
            <a:ext cx="1541309" cy="2136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946023" y="5921257"/>
            <a:ext cx="1541309" cy="2136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040214" y="5412175"/>
            <a:ext cx="1541309" cy="2136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정형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040214" y="5671373"/>
            <a:ext cx="1541309" cy="2136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040214" y="5921257"/>
            <a:ext cx="1541309" cy="2136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308552" y="6171141"/>
            <a:ext cx="816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prstClr val="black"/>
                </a:solidFill>
              </a:rPr>
              <a:t>DB </a:t>
            </a:r>
            <a:r>
              <a:rPr lang="ko-KR" altLang="en-US" sz="900" b="1">
                <a:solidFill>
                  <a:prstClr val="black"/>
                </a:solidFill>
              </a:rPr>
              <a:t>접속 </a:t>
            </a:r>
            <a:r>
              <a:rPr lang="en-US" altLang="ko-KR" sz="900" b="1" dirty="0">
                <a:solidFill>
                  <a:prstClr val="black"/>
                </a:solidFill>
              </a:rPr>
              <a:t>On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402743" y="6171141"/>
            <a:ext cx="8322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prstClr val="black"/>
                </a:solidFill>
              </a:rPr>
              <a:t>DB </a:t>
            </a:r>
            <a:r>
              <a:rPr lang="ko-KR" altLang="en-US" sz="900" b="1">
                <a:solidFill>
                  <a:prstClr val="black"/>
                </a:solidFill>
              </a:rPr>
              <a:t>접속 </a:t>
            </a:r>
            <a:r>
              <a:rPr lang="en-US" altLang="ko-KR" sz="900" b="1" dirty="0">
                <a:solidFill>
                  <a:prstClr val="black"/>
                </a:solidFill>
              </a:rPr>
              <a:t>Off</a:t>
            </a:r>
          </a:p>
        </p:txBody>
      </p:sp>
      <p:sp>
        <p:nvSpPr>
          <p:cNvPr id="124" name="타원 123"/>
          <p:cNvSpPr/>
          <p:nvPr/>
        </p:nvSpPr>
        <p:spPr>
          <a:xfrm>
            <a:off x="1316162" y="511814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2886704" y="382664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5133263" y="613068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9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107641" y="613068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8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메인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ko-KR" sz="10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10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로그인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lang="ko-KR" altLang="en-US"/>
          </a:p>
        </p:txBody>
      </p:sp>
      <p:pic>
        <p:nvPicPr>
          <p:cNvPr id="74" name="Picture 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36" y="4253804"/>
            <a:ext cx="1571697" cy="63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66" y="4253804"/>
            <a:ext cx="1571697" cy="63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06" y="4253804"/>
            <a:ext cx="1571697" cy="63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1655" y="4847079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&lt;</a:t>
            </a:r>
            <a:r>
              <a:rPr lang="ko-KR" altLang="en-US" sz="800" b="1"/>
              <a:t>정형</a:t>
            </a:r>
            <a:r>
              <a:rPr lang="en-US" altLang="ko-KR" sz="800" b="1" dirty="0"/>
              <a:t>DB1&gt;</a:t>
            </a:r>
            <a:endParaRPr lang="ko-KR" altLang="en-US" sz="800" b="1"/>
          </a:p>
        </p:txBody>
      </p:sp>
      <p:sp>
        <p:nvSpPr>
          <p:cNvPr id="79" name="TextBox 78"/>
          <p:cNvSpPr txBox="1"/>
          <p:nvPr/>
        </p:nvSpPr>
        <p:spPr>
          <a:xfrm>
            <a:off x="3843771" y="4847079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&lt;</a:t>
            </a:r>
            <a:r>
              <a:rPr lang="ko-KR" altLang="en-US" sz="800" b="1"/>
              <a:t>정형</a:t>
            </a:r>
            <a:r>
              <a:rPr lang="en-US" altLang="ko-KR" sz="800" b="1" dirty="0"/>
              <a:t>DB2&gt;</a:t>
            </a:r>
            <a:endParaRPr lang="ko-KR" altLang="en-US" sz="800" b="1"/>
          </a:p>
        </p:txBody>
      </p:sp>
      <p:sp>
        <p:nvSpPr>
          <p:cNvPr id="80" name="TextBox 79"/>
          <p:cNvSpPr txBox="1"/>
          <p:nvPr/>
        </p:nvSpPr>
        <p:spPr>
          <a:xfrm>
            <a:off x="5542503" y="4847079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&lt;</a:t>
            </a:r>
            <a:r>
              <a:rPr lang="ko-KR" altLang="en-US" sz="800" b="1"/>
              <a:t>비정형</a:t>
            </a:r>
            <a:r>
              <a:rPr lang="en-US" altLang="ko-KR" sz="800" b="1" dirty="0"/>
              <a:t>DB1&gt;</a:t>
            </a:r>
            <a:endParaRPr lang="ko-KR" altLang="en-US" sz="800" b="1"/>
          </a:p>
        </p:txBody>
      </p:sp>
      <p:sp>
        <p:nvSpPr>
          <p:cNvPr id="83" name="직사각형 82"/>
          <p:cNvSpPr/>
          <p:nvPr/>
        </p:nvSpPr>
        <p:spPr>
          <a:xfrm>
            <a:off x="5897937" y="2002788"/>
            <a:ext cx="1010868" cy="2059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선택해 주세요 ▼               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28364" y="200278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/>
              <a:t>보기 정렬방식</a:t>
            </a:r>
          </a:p>
        </p:txBody>
      </p:sp>
      <p:sp>
        <p:nvSpPr>
          <p:cNvPr id="85" name="타원 84"/>
          <p:cNvSpPr/>
          <p:nvPr/>
        </p:nvSpPr>
        <p:spPr>
          <a:xfrm>
            <a:off x="4933687" y="196443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7054" y="2937528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8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>
          <a:defRPr sz="800" dirty="0" err="1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22343</TotalTime>
  <Words>501</Words>
  <Application>Microsoft Office PowerPoint</Application>
  <PresentationFormat>화면 슬라이드 쇼(4:3)</PresentationFormat>
  <Paragraphs>207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나눔고딕</vt:lpstr>
      <vt:lpstr>Wingdings</vt:lpstr>
      <vt:lpstr>HY목판L</vt:lpstr>
      <vt:lpstr>Office 테마</vt:lpstr>
      <vt:lpstr>OOO UI/UX 시나리오</vt:lpstr>
      <vt:lpstr>개정 이력</vt:lpstr>
      <vt:lpstr>메뉴 구성도(Menu Tree)</vt:lpstr>
      <vt:lpstr>User 관리 정책</vt:lpstr>
      <vt:lpstr>기본화면 레이아웃(화면이름 기록)</vt:lpstr>
      <vt:lpstr>통합관리도구 - 로그인 화면</vt:lpstr>
      <vt:lpstr>메인 화면(관리자 로그인)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GCS_통합관리도구_UI.UX_시나리오</dc:title>
  <dc:creator>박남해</dc:creator>
  <cp:keywords>통합관리도구;GCS</cp:keywords>
  <cp:lastModifiedBy>최용식</cp:lastModifiedBy>
  <cp:revision>1276</cp:revision>
  <cp:lastPrinted>2014-10-24T04:07:13Z</cp:lastPrinted>
  <dcterms:created xsi:type="dcterms:W3CDTF">2013-11-14T06:40:22Z</dcterms:created>
  <dcterms:modified xsi:type="dcterms:W3CDTF">2018-02-27T13:28:20Z</dcterms:modified>
</cp:coreProperties>
</file>