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8" r:id="rId3"/>
    <p:sldId id="275" r:id="rId4"/>
    <p:sldId id="258" r:id="rId5"/>
    <p:sldId id="259" r:id="rId6"/>
    <p:sldId id="277" r:id="rId7"/>
    <p:sldId id="278" r:id="rId8"/>
    <p:sldId id="269" r:id="rId9"/>
    <p:sldId id="274" r:id="rId10"/>
    <p:sldId id="267" r:id="rId11"/>
    <p:sldId id="27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B6DCFD-317C-4F28-ACDD-847128AE5EEA}" v="30" dt="2023-07-09T05:11:39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현" userId="ba2ba50f-118d-45f1-8572-edf4dd019973" providerId="ADAL" clId="{A4B6DCFD-317C-4F28-ACDD-847128AE5EEA}"/>
    <pc:docChg chg="undo custSel addSld delSld modSld sldOrd">
      <pc:chgData name="이승현" userId="ba2ba50f-118d-45f1-8572-edf4dd019973" providerId="ADAL" clId="{A4B6DCFD-317C-4F28-ACDD-847128AE5EEA}" dt="2023-07-09T05:20:26.071" v="644"/>
      <pc:docMkLst>
        <pc:docMk/>
      </pc:docMkLst>
      <pc:sldChg chg="modSp add mod ord">
        <pc:chgData name="이승현" userId="ba2ba50f-118d-45f1-8572-edf4dd019973" providerId="ADAL" clId="{A4B6DCFD-317C-4F28-ACDD-847128AE5EEA}" dt="2023-07-08T12:36:53.276" v="585"/>
        <pc:sldMkLst>
          <pc:docMk/>
          <pc:sldMk cId="1472977033" sldId="258"/>
        </pc:sldMkLst>
        <pc:spChg chg="mod">
          <ac:chgData name="이승현" userId="ba2ba50f-118d-45f1-8572-edf4dd019973" providerId="ADAL" clId="{A4B6DCFD-317C-4F28-ACDD-847128AE5EEA}" dt="2023-07-08T12:36:18.717" v="580" actId="20577"/>
          <ac:spMkLst>
            <pc:docMk/>
            <pc:sldMk cId="1472977033" sldId="258"/>
            <ac:spMk id="2" creationId="{AA1DD031-9371-9EAB-5702-31B405C176CF}"/>
          </ac:spMkLst>
        </pc:spChg>
      </pc:sldChg>
      <pc:sldChg chg="modSp add mod ord setBg">
        <pc:chgData name="이승현" userId="ba2ba50f-118d-45f1-8572-edf4dd019973" providerId="ADAL" clId="{A4B6DCFD-317C-4F28-ACDD-847128AE5EEA}" dt="2023-07-08T12:36:53.276" v="585"/>
        <pc:sldMkLst>
          <pc:docMk/>
          <pc:sldMk cId="202465686" sldId="259"/>
        </pc:sldMkLst>
        <pc:spChg chg="mod">
          <ac:chgData name="이승현" userId="ba2ba50f-118d-45f1-8572-edf4dd019973" providerId="ADAL" clId="{A4B6DCFD-317C-4F28-ACDD-847128AE5EEA}" dt="2023-07-08T12:36:23.983" v="581"/>
          <ac:spMkLst>
            <pc:docMk/>
            <pc:sldMk cId="202465686" sldId="259"/>
            <ac:spMk id="2" creationId="{D7855782-6E6D-9B31-65CB-9AC794365818}"/>
          </ac:spMkLst>
        </pc:spChg>
      </pc:sldChg>
      <pc:sldChg chg="modSp mod">
        <pc:chgData name="이승현" userId="ba2ba50f-118d-45f1-8572-edf4dd019973" providerId="ADAL" clId="{A4B6DCFD-317C-4F28-ACDD-847128AE5EEA}" dt="2023-07-08T11:24:27.928" v="68" actId="20577"/>
        <pc:sldMkLst>
          <pc:docMk/>
          <pc:sldMk cId="791444929" sldId="265"/>
        </pc:sldMkLst>
        <pc:spChg chg="mod">
          <ac:chgData name="이승현" userId="ba2ba50f-118d-45f1-8572-edf4dd019973" providerId="ADAL" clId="{A4B6DCFD-317C-4F28-ACDD-847128AE5EEA}" dt="2023-07-08T11:24:27.928" v="68" actId="20577"/>
          <ac:spMkLst>
            <pc:docMk/>
            <pc:sldMk cId="791444929" sldId="265"/>
            <ac:spMk id="2" creationId="{F517BF76-F715-17BB-408C-55FE1BE4B1C0}"/>
          </ac:spMkLst>
        </pc:spChg>
        <pc:spChg chg="mod">
          <ac:chgData name="이승현" userId="ba2ba50f-118d-45f1-8572-edf4dd019973" providerId="ADAL" clId="{A4B6DCFD-317C-4F28-ACDD-847128AE5EEA}" dt="2023-07-08T11:23:55.356" v="44" actId="20577"/>
          <ac:spMkLst>
            <pc:docMk/>
            <pc:sldMk cId="791444929" sldId="265"/>
            <ac:spMk id="3" creationId="{E72C5945-A4E3-02CE-1DA2-9439C6EC2420}"/>
          </ac:spMkLst>
        </pc:spChg>
      </pc:sldChg>
      <pc:sldChg chg="modSp mod ord">
        <pc:chgData name="이승현" userId="ba2ba50f-118d-45f1-8572-edf4dd019973" providerId="ADAL" clId="{A4B6DCFD-317C-4F28-ACDD-847128AE5EEA}" dt="2023-07-08T12:36:45.510" v="583"/>
        <pc:sldMkLst>
          <pc:docMk/>
          <pc:sldMk cId="2863165279" sldId="267"/>
        </pc:sldMkLst>
        <pc:spChg chg="mod">
          <ac:chgData name="이승현" userId="ba2ba50f-118d-45f1-8572-edf4dd019973" providerId="ADAL" clId="{A4B6DCFD-317C-4F28-ACDD-847128AE5EEA}" dt="2023-07-08T12:34:09.715" v="540"/>
          <ac:spMkLst>
            <pc:docMk/>
            <pc:sldMk cId="2863165279" sldId="267"/>
            <ac:spMk id="2" creationId="{AA1DD031-9371-9EAB-5702-31B405C176CF}"/>
          </ac:spMkLst>
        </pc:spChg>
        <pc:spChg chg="mod">
          <ac:chgData name="이승현" userId="ba2ba50f-118d-45f1-8572-edf4dd019973" providerId="ADAL" clId="{A4B6DCFD-317C-4F28-ACDD-847128AE5EEA}" dt="2023-07-08T12:34:00.556" v="539" actId="2711"/>
          <ac:spMkLst>
            <pc:docMk/>
            <pc:sldMk cId="2863165279" sldId="267"/>
            <ac:spMk id="3" creationId="{C53B565D-6509-0A1D-0D32-A944520F7886}"/>
          </ac:spMkLst>
        </pc:spChg>
      </pc:sldChg>
      <pc:sldChg chg="addSp delSp modSp mod ord">
        <pc:chgData name="이승현" userId="ba2ba50f-118d-45f1-8572-edf4dd019973" providerId="ADAL" clId="{A4B6DCFD-317C-4F28-ACDD-847128AE5EEA}" dt="2023-07-09T05:20:26.071" v="644"/>
        <pc:sldMkLst>
          <pc:docMk/>
          <pc:sldMk cId="1966625162" sldId="268"/>
        </pc:sldMkLst>
        <pc:spChg chg="mod">
          <ac:chgData name="이승현" userId="ba2ba50f-118d-45f1-8572-edf4dd019973" providerId="ADAL" clId="{A4B6DCFD-317C-4F28-ACDD-847128AE5EEA}" dt="2023-07-08T11:26:10.455" v="73" actId="20577"/>
          <ac:spMkLst>
            <pc:docMk/>
            <pc:sldMk cId="1966625162" sldId="268"/>
            <ac:spMk id="2" creationId="{D7855782-6E6D-9B31-65CB-9AC794365818}"/>
          </ac:spMkLst>
        </pc:spChg>
        <pc:spChg chg="add del mod">
          <ac:chgData name="이승현" userId="ba2ba50f-118d-45f1-8572-edf4dd019973" providerId="ADAL" clId="{A4B6DCFD-317C-4F28-ACDD-847128AE5EEA}" dt="2023-07-08T11:40:50.265" v="108" actId="478"/>
          <ac:spMkLst>
            <pc:docMk/>
            <pc:sldMk cId="1966625162" sldId="268"/>
            <ac:spMk id="3" creationId="{6D3FC3DA-683B-C0AC-5C30-F826D9A9B4F9}"/>
          </ac:spMkLst>
        </pc:spChg>
        <pc:spChg chg="add del mod">
          <ac:chgData name="이승현" userId="ba2ba50f-118d-45f1-8572-edf4dd019973" providerId="ADAL" clId="{A4B6DCFD-317C-4F28-ACDD-847128AE5EEA}" dt="2023-07-08T11:41:14.664" v="113" actId="478"/>
          <ac:spMkLst>
            <pc:docMk/>
            <pc:sldMk cId="1966625162" sldId="268"/>
            <ac:spMk id="8" creationId="{A5F91C85-0A8B-A879-7D08-DA089A038792}"/>
          </ac:spMkLst>
        </pc:spChg>
        <pc:spChg chg="add mod ord">
          <ac:chgData name="이승현" userId="ba2ba50f-118d-45f1-8572-edf4dd019973" providerId="ADAL" clId="{A4B6DCFD-317C-4F28-ACDD-847128AE5EEA}" dt="2023-07-09T05:07:10.118" v="634" actId="20577"/>
          <ac:spMkLst>
            <pc:docMk/>
            <pc:sldMk cId="1966625162" sldId="268"/>
            <ac:spMk id="9" creationId="{BD81111F-D925-9286-694F-180595E8B931}"/>
          </ac:spMkLst>
        </pc:spChg>
        <pc:picChg chg="add del mod">
          <ac:chgData name="이승현" userId="ba2ba50f-118d-45f1-8572-edf4dd019973" providerId="ADAL" clId="{A4B6DCFD-317C-4F28-ACDD-847128AE5EEA}" dt="2023-07-08T11:26:15.774" v="74" actId="478"/>
          <ac:picMkLst>
            <pc:docMk/>
            <pc:sldMk cId="1966625162" sldId="268"/>
            <ac:picMk id="4" creationId="{C6871DF5-6BBD-36A1-ED56-85D54B70C5B5}"/>
          </ac:picMkLst>
        </pc:picChg>
        <pc:picChg chg="add del mod">
          <ac:chgData name="이승현" userId="ba2ba50f-118d-45f1-8572-edf4dd019973" providerId="ADAL" clId="{A4B6DCFD-317C-4F28-ACDD-847128AE5EEA}" dt="2023-07-08T11:40:45.950" v="106" actId="478"/>
          <ac:picMkLst>
            <pc:docMk/>
            <pc:sldMk cId="1966625162" sldId="268"/>
            <ac:picMk id="6" creationId="{B78B72B9-5ACA-216D-E32B-1ECF3993B4D1}"/>
          </ac:picMkLst>
        </pc:picChg>
        <pc:picChg chg="del">
          <ac:chgData name="이승현" userId="ba2ba50f-118d-45f1-8572-edf4dd019973" providerId="ADAL" clId="{A4B6DCFD-317C-4F28-ACDD-847128AE5EEA}" dt="2023-07-07T15:52:22.034" v="15" actId="478"/>
          <ac:picMkLst>
            <pc:docMk/>
            <pc:sldMk cId="1966625162" sldId="268"/>
            <ac:picMk id="7" creationId="{C629046F-A8BB-37DD-A508-6515961C32A9}"/>
          </ac:picMkLst>
        </pc:picChg>
      </pc:sldChg>
      <pc:sldChg chg="modSp add del mod ord">
        <pc:chgData name="이승현" userId="ba2ba50f-118d-45f1-8572-edf4dd019973" providerId="ADAL" clId="{A4B6DCFD-317C-4F28-ACDD-847128AE5EEA}" dt="2023-07-08T12:38:33.510" v="628" actId="6549"/>
        <pc:sldMkLst>
          <pc:docMk/>
          <pc:sldMk cId="1913354174" sldId="269"/>
        </pc:sldMkLst>
        <pc:spChg chg="mod">
          <ac:chgData name="이승현" userId="ba2ba50f-118d-45f1-8572-edf4dd019973" providerId="ADAL" clId="{A4B6DCFD-317C-4F28-ACDD-847128AE5EEA}" dt="2023-07-08T12:37:32.534" v="588" actId="20577"/>
          <ac:spMkLst>
            <pc:docMk/>
            <pc:sldMk cId="1913354174" sldId="269"/>
            <ac:spMk id="2" creationId="{AA1DD031-9371-9EAB-5702-31B405C176CF}"/>
          </ac:spMkLst>
        </pc:spChg>
        <pc:spChg chg="mod">
          <ac:chgData name="이승현" userId="ba2ba50f-118d-45f1-8572-edf4dd019973" providerId="ADAL" clId="{A4B6DCFD-317C-4F28-ACDD-847128AE5EEA}" dt="2023-07-08T12:38:33.510" v="628" actId="6549"/>
          <ac:spMkLst>
            <pc:docMk/>
            <pc:sldMk cId="1913354174" sldId="269"/>
            <ac:spMk id="3" creationId="{C53B565D-6509-0A1D-0D32-A944520F7886}"/>
          </ac:spMkLst>
        </pc:spChg>
      </pc:sldChg>
      <pc:sldChg chg="del">
        <pc:chgData name="이승현" userId="ba2ba50f-118d-45f1-8572-edf4dd019973" providerId="ADAL" clId="{A4B6DCFD-317C-4F28-ACDD-847128AE5EEA}" dt="2023-07-08T12:34:18.027" v="542" actId="47"/>
        <pc:sldMkLst>
          <pc:docMk/>
          <pc:sldMk cId="3503798220" sldId="270"/>
        </pc:sldMkLst>
      </pc:sldChg>
      <pc:sldChg chg="del">
        <pc:chgData name="이승현" userId="ba2ba50f-118d-45f1-8572-edf4dd019973" providerId="ADAL" clId="{A4B6DCFD-317C-4F28-ACDD-847128AE5EEA}" dt="2023-07-08T12:34:18.027" v="542" actId="47"/>
        <pc:sldMkLst>
          <pc:docMk/>
          <pc:sldMk cId="3807463062" sldId="271"/>
        </pc:sldMkLst>
      </pc:sldChg>
      <pc:sldChg chg="del">
        <pc:chgData name="이승현" userId="ba2ba50f-118d-45f1-8572-edf4dd019973" providerId="ADAL" clId="{A4B6DCFD-317C-4F28-ACDD-847128AE5EEA}" dt="2023-07-08T12:34:18.027" v="542" actId="47"/>
        <pc:sldMkLst>
          <pc:docMk/>
          <pc:sldMk cId="3629360338" sldId="272"/>
        </pc:sldMkLst>
      </pc:sldChg>
      <pc:sldChg chg="add del">
        <pc:chgData name="이승현" userId="ba2ba50f-118d-45f1-8572-edf4dd019973" providerId="ADAL" clId="{A4B6DCFD-317C-4F28-ACDD-847128AE5EEA}" dt="2023-07-08T12:04:06.754" v="403" actId="47"/>
        <pc:sldMkLst>
          <pc:docMk/>
          <pc:sldMk cId="4757500" sldId="273"/>
        </pc:sldMkLst>
      </pc:sldChg>
      <pc:sldChg chg="addSp delSp modSp add mod ord">
        <pc:chgData name="이승현" userId="ba2ba50f-118d-45f1-8572-edf4dd019973" providerId="ADAL" clId="{A4B6DCFD-317C-4F28-ACDD-847128AE5EEA}" dt="2023-07-08T12:36:45.510" v="583"/>
        <pc:sldMkLst>
          <pc:docMk/>
          <pc:sldMk cId="3434809671" sldId="274"/>
        </pc:sldMkLst>
        <pc:spChg chg="mod">
          <ac:chgData name="이승현" userId="ba2ba50f-118d-45f1-8572-edf4dd019973" providerId="ADAL" clId="{A4B6DCFD-317C-4F28-ACDD-847128AE5EEA}" dt="2023-07-08T12:07:48.712" v="419" actId="20577"/>
          <ac:spMkLst>
            <pc:docMk/>
            <pc:sldMk cId="3434809671" sldId="274"/>
            <ac:spMk id="2" creationId="{D7855782-6E6D-9B31-65CB-9AC794365818}"/>
          </ac:spMkLst>
        </pc:spChg>
        <pc:spChg chg="add mod">
          <ac:chgData name="이승현" userId="ba2ba50f-118d-45f1-8572-edf4dd019973" providerId="ADAL" clId="{A4B6DCFD-317C-4F28-ACDD-847128AE5EEA}" dt="2023-07-08T12:12:50.273" v="491" actId="20577"/>
          <ac:spMkLst>
            <pc:docMk/>
            <pc:sldMk cId="3434809671" sldId="274"/>
            <ac:spMk id="3" creationId="{9EF66066-9A53-04E1-471A-024D3E433860}"/>
          </ac:spMkLst>
        </pc:spChg>
        <pc:picChg chg="del">
          <ac:chgData name="이승현" userId="ba2ba50f-118d-45f1-8572-edf4dd019973" providerId="ADAL" clId="{A4B6DCFD-317C-4F28-ACDD-847128AE5EEA}" dt="2023-07-08T12:07:53.240" v="420" actId="478"/>
          <ac:picMkLst>
            <pc:docMk/>
            <pc:sldMk cId="3434809671" sldId="274"/>
            <ac:picMk id="4" creationId="{C6871DF5-6BBD-36A1-ED56-85D54B70C5B5}"/>
          </ac:picMkLst>
        </pc:picChg>
      </pc:sldChg>
      <pc:sldChg chg="addSp delSp modSp add mod">
        <pc:chgData name="이승현" userId="ba2ba50f-118d-45f1-8572-edf4dd019973" providerId="ADAL" clId="{A4B6DCFD-317C-4F28-ACDD-847128AE5EEA}" dt="2023-07-08T11:53:50.252" v="213" actId="1076"/>
        <pc:sldMkLst>
          <pc:docMk/>
          <pc:sldMk cId="565570879" sldId="275"/>
        </pc:sldMkLst>
        <pc:spChg chg="del">
          <ac:chgData name="이승현" userId="ba2ba50f-118d-45f1-8572-edf4dd019973" providerId="ADAL" clId="{A4B6DCFD-317C-4F28-ACDD-847128AE5EEA}" dt="2023-07-08T11:53:29.434" v="207" actId="478"/>
          <ac:spMkLst>
            <pc:docMk/>
            <pc:sldMk cId="565570879" sldId="275"/>
            <ac:spMk id="3" creationId="{6D3FC3DA-683B-C0AC-5C30-F826D9A9B4F9}"/>
          </ac:spMkLst>
        </pc:spChg>
        <pc:spChg chg="add del mod">
          <ac:chgData name="이승현" userId="ba2ba50f-118d-45f1-8572-edf4dd019973" providerId="ADAL" clId="{A4B6DCFD-317C-4F28-ACDD-847128AE5EEA}" dt="2023-07-08T11:53:31.390" v="208" actId="478"/>
          <ac:spMkLst>
            <pc:docMk/>
            <pc:sldMk cId="565570879" sldId="275"/>
            <ac:spMk id="5" creationId="{2419BDBC-CCA0-2A5E-1B5A-D25F188AB04A}"/>
          </ac:spMkLst>
        </pc:spChg>
        <pc:picChg chg="mod">
          <ac:chgData name="이승현" userId="ba2ba50f-118d-45f1-8572-edf4dd019973" providerId="ADAL" clId="{A4B6DCFD-317C-4F28-ACDD-847128AE5EEA}" dt="2023-07-08T11:53:50.252" v="213" actId="1076"/>
          <ac:picMkLst>
            <pc:docMk/>
            <pc:sldMk cId="565570879" sldId="275"/>
            <ac:picMk id="6" creationId="{B78B72B9-5ACA-216D-E32B-1ECF3993B4D1}"/>
          </ac:picMkLst>
        </pc:picChg>
      </pc:sldChg>
      <pc:sldChg chg="modSp add mod ord">
        <pc:chgData name="이승현" userId="ba2ba50f-118d-45f1-8572-edf4dd019973" providerId="ADAL" clId="{A4B6DCFD-317C-4F28-ACDD-847128AE5EEA}" dt="2023-07-08T12:36:45.510" v="583"/>
        <pc:sldMkLst>
          <pc:docMk/>
          <pc:sldMk cId="285527114" sldId="276"/>
        </pc:sldMkLst>
        <pc:spChg chg="mod">
          <ac:chgData name="이승현" userId="ba2ba50f-118d-45f1-8572-edf4dd019973" providerId="ADAL" clId="{A4B6DCFD-317C-4F28-ACDD-847128AE5EEA}" dt="2023-07-08T12:34:13.704" v="541"/>
          <ac:spMkLst>
            <pc:docMk/>
            <pc:sldMk cId="285527114" sldId="276"/>
            <ac:spMk id="2" creationId="{D7855782-6E6D-9B31-65CB-9AC794365818}"/>
          </ac:spMkLst>
        </pc:spChg>
      </pc:sldChg>
      <pc:sldChg chg="modSp add mod">
        <pc:chgData name="이승현" userId="ba2ba50f-118d-45f1-8572-edf4dd019973" providerId="ADAL" clId="{A4B6DCFD-317C-4F28-ACDD-847128AE5EEA}" dt="2023-07-09T05:11:45.973" v="642" actId="5793"/>
        <pc:sldMkLst>
          <pc:docMk/>
          <pc:sldMk cId="461067242" sldId="277"/>
        </pc:sldMkLst>
        <pc:spChg chg="mod">
          <ac:chgData name="이승현" userId="ba2ba50f-118d-45f1-8572-edf4dd019973" providerId="ADAL" clId="{A4B6DCFD-317C-4F28-ACDD-847128AE5EEA}" dt="2023-07-08T12:35:11.084" v="559" actId="20577"/>
          <ac:spMkLst>
            <pc:docMk/>
            <pc:sldMk cId="461067242" sldId="277"/>
            <ac:spMk id="2" creationId="{AA1DD031-9371-9EAB-5702-31B405C176CF}"/>
          </ac:spMkLst>
        </pc:spChg>
        <pc:spChg chg="mod">
          <ac:chgData name="이승현" userId="ba2ba50f-118d-45f1-8572-edf4dd019973" providerId="ADAL" clId="{A4B6DCFD-317C-4F28-ACDD-847128AE5EEA}" dt="2023-07-09T05:11:45.973" v="642" actId="5793"/>
          <ac:spMkLst>
            <pc:docMk/>
            <pc:sldMk cId="461067242" sldId="277"/>
            <ac:spMk id="3" creationId="{C53B565D-6509-0A1D-0D32-A944520F7886}"/>
          </ac:spMkLst>
        </pc:spChg>
      </pc:sldChg>
      <pc:sldChg chg="modSp add mod">
        <pc:chgData name="이승현" userId="ba2ba50f-118d-45f1-8572-edf4dd019973" providerId="ADAL" clId="{A4B6DCFD-317C-4F28-ACDD-847128AE5EEA}" dt="2023-07-08T12:35:21.597" v="560"/>
        <pc:sldMkLst>
          <pc:docMk/>
          <pc:sldMk cId="1364148521" sldId="278"/>
        </pc:sldMkLst>
        <pc:spChg chg="mod">
          <ac:chgData name="이승현" userId="ba2ba50f-118d-45f1-8572-edf4dd019973" providerId="ADAL" clId="{A4B6DCFD-317C-4F28-ACDD-847128AE5EEA}" dt="2023-07-08T12:35:21.597" v="560"/>
          <ac:spMkLst>
            <pc:docMk/>
            <pc:sldMk cId="1364148521" sldId="278"/>
            <ac:spMk id="2" creationId="{D7855782-6E6D-9B31-65CB-9AC7943658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7BABD-B270-E4D0-4D44-097AF09A3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BEC29E-9A2E-C869-435E-028AE0B4A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C96D2-8A93-4DEC-037F-B5911368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330E-6A36-4E96-AA91-91ECB90D8AAF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3BC46-549D-2168-6FB7-79064921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7C8D7-901D-FDFA-FB74-0B298B92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8CAD-1DCF-4335-BE5F-C5C0DA95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26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73842-C60D-E93D-3D7C-B207233D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C5100-A222-1FBB-BF46-C90E6DB70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FB46F-AEC4-DED3-4290-0E09C115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330E-6A36-4E96-AA91-91ECB90D8AAF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F8CAB-B2B8-AD0D-AB41-FC8B02A8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475D1-2951-6767-660B-4BD00221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8CAD-1DCF-4335-BE5F-C5C0DA95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73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2E1E47-8588-9C4F-616B-AEDD8429A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895B07-79D8-D97F-6830-066D1FD5D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29D62C-2F20-3F0A-9D6B-2711A937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330E-6A36-4E96-AA91-91ECB90D8AAF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6223E-CEC6-A4AD-A6E2-4050491A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3E024-A877-7736-B6F3-70150288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8CAD-1DCF-4335-BE5F-C5C0DA95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35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4674C-6739-E8AD-6F9E-AD8DBD34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4E481-1277-4ECF-BE96-10CD319D4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9AD41-AE00-2C8F-E393-D2D91A04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330E-6A36-4E96-AA91-91ECB90D8AAF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9FD37-5171-9F08-F7E7-7970F30F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6C62E-087E-FD0C-D8C9-3A0228FB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8CAD-1DCF-4335-BE5F-C5C0DA95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69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46C20-BE5D-B85E-7DC3-667B032E1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FB7EF-EA87-2FED-8932-EB893766E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5D0E3-D5B3-45AC-953B-9BAD2B2C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330E-6A36-4E96-AA91-91ECB90D8AAF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AF725-7CE9-FE59-5FEF-43368A44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2E92A1-B25E-C930-E0B8-098F63D1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8CAD-1DCF-4335-BE5F-C5C0DA95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11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1D5DE-0E60-A0B9-A8FB-C39C9FBA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F40A4B-A02E-6D85-9B99-B2E70BC4D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D115D5-FD16-44E6-3511-0CF56A5D2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3BC57E-89C6-5C81-F057-93BDA3AE7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330E-6A36-4E96-AA91-91ECB90D8AAF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97DE33-E94D-D808-743D-EDE2A14A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552C28-0C7E-0B56-82A4-AA7876D48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8CAD-1DCF-4335-BE5F-C5C0DA95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71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17BA-A31B-8A1A-2E80-324B090E3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82C7D9-851F-50AA-D016-5F73F0D3A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731F9-C014-8F17-AAD5-6B388478B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68F88D-28E6-922C-56F3-06087DDFC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1DDC62-81C6-7237-F58E-30B5A9208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523C51-9122-8045-9BCE-A08C03A8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330E-6A36-4E96-AA91-91ECB90D8AAF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AC2F09-4401-F689-EE69-71E499C7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6D04AF-5302-6726-6991-0C635A78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8CAD-1DCF-4335-BE5F-C5C0DA95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89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1920F-4010-F717-70E2-45E57FB2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4B8253-A0CA-E29A-9149-696A5EED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330E-6A36-4E96-AA91-91ECB90D8AAF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A85CF3-5C5B-AC15-A4E1-56496B77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2CB8DE-D049-DF7F-CEFD-A0CEF9EE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8CAD-1DCF-4335-BE5F-C5C0DA95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59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E31C7E-B93B-1223-B3B5-3A29C58C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330E-6A36-4E96-AA91-91ECB90D8AAF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D3A9B5-AE5E-5DBB-B515-C9E78A72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B4DFF6-F6FC-BCD3-55A4-6F3A37AA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8CAD-1DCF-4335-BE5F-C5C0DA95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94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BE8F4-017F-8134-17C8-0F28C528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8EB02-C828-778C-3B7F-70027D06A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4C457-CE7D-7C81-787E-F34042DB5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485A65-7F8C-680B-4BF5-E54AD040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330E-6A36-4E96-AA91-91ECB90D8AAF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F456E-3934-0E74-439E-252C67A2A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A45B7C-B940-EAD4-EFA7-131F9B48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8CAD-1DCF-4335-BE5F-C5C0DA95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98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ADE86-255A-9DD6-9AF4-15C12685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6BDD1C-D8DB-D17D-3945-71253DC4E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C6198F-2FDF-E8D3-73C3-780C2974F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005E6D-8867-E34F-23C4-5771B1DD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330E-6A36-4E96-AA91-91ECB90D8AAF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E38DF-B8B2-757D-066A-A4455238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4B627B-9FF3-F79F-5A5E-FE34C94A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8CAD-1DCF-4335-BE5F-C5C0DA95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7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81D3FE-248B-165B-45E0-B0B003689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9380DF-B8CA-3786-9FA6-22CC13CEC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7B54B-C1C5-501B-29F1-575C0136F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F330E-6A36-4E96-AA91-91ECB90D8AAF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01642-C4B6-A72B-4615-FA7D7260C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4B8C2-3AB5-52FB-D0AC-5928F4A79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88CAD-1DCF-4335-BE5F-C5C0DA956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9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7BF76-F715-17BB-408C-55FE1BE4B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Image Segmentation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2C5945-A4E3-02CE-1DA2-9439C6EC24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2023.07.09 (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2018112007 </a:t>
            </a:r>
            <a:r>
              <a:rPr lang="ko-KR" altLang="en-US" dirty="0"/>
              <a:t>이승현</a:t>
            </a:r>
          </a:p>
        </p:txBody>
      </p:sp>
    </p:spTree>
    <p:extLst>
      <p:ext uri="{BB962C8B-B14F-4D97-AF65-F5344CB8AC3E}">
        <p14:creationId xmlns:p14="http://schemas.microsoft.com/office/powerpoint/2010/main" val="791444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DD031-9371-9EAB-5702-31B405C1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DeepLab</a:t>
            </a:r>
            <a:r>
              <a:rPr lang="en-US" altLang="ko-KR" dirty="0"/>
              <a:t> v3+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3B565D-6509-0A1D-0D32-A944520F7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5808"/>
          </a:xfrm>
        </p:spPr>
        <p:txBody>
          <a:bodyPr>
            <a:normAutofit/>
          </a:bodyPr>
          <a:lstStyle/>
          <a:p>
            <a:r>
              <a:rPr lang="en-US" altLang="ko-KR" sz="1900" b="1" i="0" dirty="0" err="1">
                <a:solidFill>
                  <a:srgbClr val="212529"/>
                </a:solidFill>
                <a:effectLst/>
                <a:ea typeface="+mj-ea"/>
              </a:rPr>
              <a:t>Atrous</a:t>
            </a:r>
            <a:r>
              <a:rPr lang="en-US" altLang="ko-KR" sz="1900" b="1" i="0" dirty="0">
                <a:solidFill>
                  <a:srgbClr val="212529"/>
                </a:solidFill>
                <a:effectLst/>
                <a:ea typeface="+mj-ea"/>
              </a:rPr>
              <a:t> convolution</a:t>
            </a:r>
          </a:p>
          <a:p>
            <a:pPr lvl="1"/>
            <a:r>
              <a:rPr lang="en-US" altLang="ko-KR" sz="1800" b="0" i="0" dirty="0">
                <a:solidFill>
                  <a:srgbClr val="212529"/>
                </a:solidFill>
                <a:effectLst/>
                <a:latin typeface="+mj-lt"/>
              </a:rPr>
              <a:t>DCNN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latin typeface="+mj-lt"/>
              </a:rPr>
              <a:t>에 계산되는 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latin typeface="+mj-lt"/>
              </a:rPr>
              <a:t>features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latin typeface="+mj-lt"/>
              </a:rPr>
              <a:t>의 해상도를 명시적으로 조절할 수 있게 하고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latin typeface="+mj-lt"/>
              </a:rPr>
              <a:t>, 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latin typeface="+mj-lt"/>
              </a:rPr>
              <a:t>다양한 크기의 정보를 포착하기 위해 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latin typeface="+mj-lt"/>
              </a:rPr>
              <a:t>convolution filter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latin typeface="+mj-lt"/>
              </a:rPr>
              <a:t>의 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latin typeface="+mj-lt"/>
              </a:rPr>
              <a:t>field-of-view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latin typeface="+mj-lt"/>
              </a:rPr>
              <a:t>를 조절할 수 있게 한다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latin typeface="+mj-lt"/>
              </a:rPr>
              <a:t>.</a:t>
            </a:r>
          </a:p>
          <a:p>
            <a:pPr lvl="1"/>
            <a:r>
              <a:rPr lang="en-US" altLang="ko-KR" sz="1800" b="0" i="0" dirty="0" err="1">
                <a:solidFill>
                  <a:srgbClr val="212529"/>
                </a:solidFill>
                <a:effectLst/>
                <a:latin typeface="+mj-lt"/>
              </a:rPr>
              <a:t>Atrous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latin typeface="+mj-lt"/>
              </a:rPr>
              <a:t> convolution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latin typeface="+mj-lt"/>
              </a:rPr>
              <a:t>은 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latin typeface="+mj-lt"/>
              </a:rPr>
              <a:t>pooling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latin typeface="+mj-lt"/>
              </a:rPr>
              <a:t>을 수행하지 않고도 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latin typeface="+mj-lt"/>
              </a:rPr>
              <a:t>receptive field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latin typeface="+mj-lt"/>
              </a:rPr>
              <a:t>를 크게 가져갈 수 있어서 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latin typeface="+mj-lt"/>
              </a:rPr>
              <a:t>spatial 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latin typeface="+mj-lt"/>
              </a:rPr>
              <a:t>정보의 손실이 적고 대부분의 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latin typeface="+mj-lt"/>
              </a:rPr>
              <a:t>weight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latin typeface="+mj-lt"/>
              </a:rPr>
              <a:t>가 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latin typeface="+mj-lt"/>
              </a:rPr>
              <a:t>0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latin typeface="+mj-lt"/>
              </a:rPr>
              <a:t>이기 때문에 연산의 효율이 좋다</a:t>
            </a:r>
            <a:endParaRPr lang="en-US" altLang="ko-KR" sz="1800" b="0" i="0" dirty="0">
              <a:solidFill>
                <a:srgbClr val="212529"/>
              </a:solidFill>
              <a:effectLst/>
              <a:latin typeface="+mj-lt"/>
            </a:endParaRPr>
          </a:p>
          <a:p>
            <a:pPr lvl="1"/>
            <a:endParaRPr lang="en-US" altLang="ko-KR" sz="1800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sz="1900" b="1" i="0" dirty="0" err="1">
                <a:effectLst/>
              </a:rPr>
              <a:t>Depthwise</a:t>
            </a:r>
            <a:r>
              <a:rPr lang="en-US" altLang="ko-KR" sz="1900" b="1" i="0" dirty="0">
                <a:effectLst/>
              </a:rPr>
              <a:t> Separable Convolution</a:t>
            </a:r>
          </a:p>
          <a:p>
            <a:pPr lvl="1"/>
            <a:r>
              <a:rPr lang="ko-KR" altLang="en-US" sz="1800" i="0" dirty="0">
                <a:effectLst/>
              </a:rPr>
              <a:t>입력 영상의 </a:t>
            </a:r>
            <a:r>
              <a:rPr lang="en-US" altLang="ko-KR" sz="1800" i="0" dirty="0">
                <a:effectLst/>
              </a:rPr>
              <a:t>channel </a:t>
            </a:r>
            <a:r>
              <a:rPr lang="ko-KR" altLang="en-US" sz="1800" i="0" dirty="0">
                <a:effectLst/>
              </a:rPr>
              <a:t>축을 모두 분리시킨 뒤</a:t>
            </a:r>
            <a:r>
              <a:rPr lang="en-US" altLang="ko-KR" sz="1800" i="0" dirty="0">
                <a:effectLst/>
              </a:rPr>
              <a:t>, filter</a:t>
            </a:r>
            <a:r>
              <a:rPr lang="ko-KR" altLang="en-US" sz="1800" i="0" dirty="0">
                <a:effectLst/>
              </a:rPr>
              <a:t>의 </a:t>
            </a:r>
            <a:r>
              <a:rPr lang="en-US" altLang="ko-KR" sz="1800" i="0" dirty="0">
                <a:effectLst/>
              </a:rPr>
              <a:t>channel </a:t>
            </a:r>
            <a:r>
              <a:rPr lang="ko-KR" altLang="en-US" sz="1800" i="0" dirty="0">
                <a:effectLst/>
              </a:rPr>
              <a:t>축 길이를 항상 </a:t>
            </a:r>
            <a:r>
              <a:rPr lang="en-US" altLang="ko-KR" sz="1800" i="0" dirty="0">
                <a:effectLst/>
              </a:rPr>
              <a:t>1</a:t>
            </a:r>
            <a:r>
              <a:rPr lang="ko-KR" altLang="en-US" sz="1800" i="0" dirty="0">
                <a:effectLst/>
              </a:rPr>
              <a:t>로 가지는 여러 개의 </a:t>
            </a:r>
            <a:r>
              <a:rPr lang="en-US" altLang="ko-KR" sz="1800" i="0" dirty="0">
                <a:effectLst/>
              </a:rPr>
              <a:t>convolution filter</a:t>
            </a:r>
            <a:r>
              <a:rPr lang="ko-KR" altLang="en-US" sz="1800" i="0" dirty="0">
                <a:effectLst/>
              </a:rPr>
              <a:t>로 대체시킨 연산</a:t>
            </a:r>
            <a:endParaRPr lang="en-US" altLang="ko-KR" sz="1800" i="0" dirty="0">
              <a:effectLst/>
            </a:endParaRPr>
          </a:p>
          <a:p>
            <a:pPr lvl="1"/>
            <a:r>
              <a:rPr lang="ko-KR" altLang="en-US" sz="1800" b="0" i="0" dirty="0">
                <a:effectLst/>
              </a:rPr>
              <a:t>기존 </a:t>
            </a:r>
            <a:r>
              <a:rPr lang="en-US" altLang="ko-KR" sz="1800" b="0" i="0" dirty="0">
                <a:effectLst/>
              </a:rPr>
              <a:t>convolution filter</a:t>
            </a:r>
            <a:r>
              <a:rPr lang="ko-KR" altLang="en-US" sz="1800" b="0" i="0" dirty="0">
                <a:effectLst/>
              </a:rPr>
              <a:t>가 </a:t>
            </a:r>
            <a:r>
              <a:rPr lang="en-US" altLang="ko-KR" sz="1800" b="0" i="0" dirty="0">
                <a:effectLst/>
              </a:rPr>
              <a:t>spatial dimension</a:t>
            </a:r>
            <a:r>
              <a:rPr lang="ko-KR" altLang="en-US" sz="1800" b="0" i="0" dirty="0">
                <a:effectLst/>
              </a:rPr>
              <a:t>과 </a:t>
            </a:r>
            <a:r>
              <a:rPr lang="en-US" altLang="ko-KR" sz="1800" b="0" i="0" dirty="0">
                <a:effectLst/>
              </a:rPr>
              <a:t>channel dimension</a:t>
            </a:r>
            <a:r>
              <a:rPr lang="ko-KR" altLang="en-US" sz="1800" b="0" i="0" dirty="0">
                <a:effectLst/>
              </a:rPr>
              <a:t>을 동시에 처리하던 것을 따로 분리시켜 각각 처리</a:t>
            </a:r>
            <a:endParaRPr lang="en-US" altLang="ko-KR" sz="1800" i="0" dirty="0">
              <a:effectLst/>
            </a:endParaRPr>
          </a:p>
          <a:p>
            <a:pPr lvl="1"/>
            <a:r>
              <a:rPr lang="ko-KR" altLang="en-US" sz="1800" b="0" i="0" dirty="0">
                <a:effectLst/>
              </a:rPr>
              <a:t>여러 개의 필터가 </a:t>
            </a:r>
            <a:r>
              <a:rPr lang="en-US" altLang="ko-KR" sz="1800" b="0" i="0" dirty="0">
                <a:effectLst/>
              </a:rPr>
              <a:t>spatial dimension </a:t>
            </a:r>
            <a:r>
              <a:rPr lang="ko-KR" altLang="en-US" sz="1800" b="0" i="0" dirty="0">
                <a:effectLst/>
              </a:rPr>
              <a:t>처리에 필요한 파라미터를 하나로 공유함으로써 파라미터의 수를 더 줄일 수 </a:t>
            </a:r>
            <a:r>
              <a:rPr lang="ko-KR" altLang="en-US" sz="1800" dirty="0"/>
              <a:t>있음</a:t>
            </a:r>
            <a:r>
              <a:rPr lang="en-US" altLang="ko-KR" sz="1800" dirty="0"/>
              <a:t>.</a:t>
            </a:r>
            <a:endParaRPr lang="en-US" altLang="ko-KR" sz="18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3165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55782-6E6D-9B31-65CB-9AC79436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DeepLab</a:t>
            </a:r>
            <a:r>
              <a:rPr lang="en-US" altLang="ko-KR" dirty="0"/>
              <a:t> v3+</a:t>
            </a:r>
            <a:endParaRPr lang="ko-KR" altLang="en-US" dirty="0"/>
          </a:p>
        </p:txBody>
      </p:sp>
      <p:pic>
        <p:nvPicPr>
          <p:cNvPr id="4" name="그림 3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C6871DF5-6BBD-36A1-ED56-85D54B70C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90688"/>
            <a:ext cx="8991600" cy="465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D81111F-D925-9286-694F-180595E8B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5808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altLang="ko-KR" sz="2000" i="0" dirty="0">
                <a:effectLst/>
              </a:rPr>
              <a:t> Convolution Layer</a:t>
            </a:r>
            <a:r>
              <a:rPr lang="ko-KR" altLang="en-US" sz="2000" i="0" dirty="0">
                <a:effectLst/>
              </a:rPr>
              <a:t>를 통해 </a:t>
            </a:r>
            <a:r>
              <a:rPr lang="en-US" altLang="ko-KR" sz="2000" i="0" dirty="0">
                <a:effectLst/>
              </a:rPr>
              <a:t>Feature </a:t>
            </a:r>
            <a:r>
              <a:rPr lang="ko-KR" altLang="en-US" sz="2000" i="0" dirty="0">
                <a:effectLst/>
              </a:rPr>
              <a:t>추출</a:t>
            </a:r>
          </a:p>
          <a:p>
            <a:pPr algn="l">
              <a:buFont typeface="+mj-lt"/>
              <a:buAutoNum type="arabicPeriod"/>
            </a:pPr>
            <a:r>
              <a:rPr lang="en-US" altLang="ko-KR" sz="2000" i="0" dirty="0">
                <a:effectLst/>
              </a:rPr>
              <a:t> 1 x 1 Convolution Layer</a:t>
            </a:r>
            <a:r>
              <a:rPr lang="ko-KR" altLang="en-US" sz="2000" i="0" dirty="0">
                <a:effectLst/>
              </a:rPr>
              <a:t>를 통해</a:t>
            </a:r>
            <a:r>
              <a:rPr lang="en-US" altLang="ko-KR" sz="2000" i="0" dirty="0">
                <a:effectLst/>
              </a:rPr>
              <a:t>, </a:t>
            </a:r>
            <a:r>
              <a:rPr lang="ko-KR" altLang="en-US" sz="2000" i="0" dirty="0">
                <a:effectLst/>
              </a:rPr>
              <a:t>낮은 해상도의 </a:t>
            </a:r>
            <a:r>
              <a:rPr lang="en-US" altLang="ko-KR" sz="2000" i="0" dirty="0">
                <a:effectLst/>
              </a:rPr>
              <a:t>Class Presence Heat Map </a:t>
            </a:r>
            <a:r>
              <a:rPr lang="ko-KR" altLang="en-US" sz="2000" i="0" dirty="0">
                <a:effectLst/>
              </a:rPr>
              <a:t>추출</a:t>
            </a:r>
            <a:endParaRPr lang="en-US" altLang="ko-KR" sz="2000" i="0" dirty="0">
              <a:effectLst/>
            </a:endParaRPr>
          </a:p>
          <a:p>
            <a:pPr marL="457200" lvl="1" indent="0">
              <a:buNone/>
            </a:pPr>
            <a:r>
              <a:rPr lang="en-US" altLang="ko-KR" sz="1800" i="0" dirty="0">
                <a:effectLst/>
                <a:sym typeface="Wingdings" panose="05000000000000000000" pitchFamily="2" charset="2"/>
              </a:rPr>
              <a:t> </a:t>
            </a:r>
            <a:r>
              <a:rPr lang="en-US" altLang="ko-KR" sz="1800" i="0" dirty="0" err="1">
                <a:effectLst/>
              </a:rPr>
              <a:t>downsampling</a:t>
            </a:r>
            <a:r>
              <a:rPr lang="en-US" altLang="ko-KR" sz="1800" i="0" dirty="0">
                <a:effectLst/>
              </a:rPr>
              <a:t> </a:t>
            </a:r>
            <a:r>
              <a:rPr lang="ko-KR" altLang="en-US" sz="1800" i="0" dirty="0">
                <a:effectLst/>
              </a:rPr>
              <a:t>단계로</a:t>
            </a:r>
            <a:r>
              <a:rPr lang="en-US" altLang="ko-KR" sz="1800" i="0" dirty="0">
                <a:effectLst/>
              </a:rPr>
              <a:t>, convolution</a:t>
            </a:r>
            <a:r>
              <a:rPr lang="ko-KR" altLang="en-US" sz="1800" i="0" dirty="0">
                <a:effectLst/>
              </a:rPr>
              <a:t>을 통해 차원을 줄이는 단계</a:t>
            </a:r>
            <a:endParaRPr lang="en-US" altLang="ko-KR" sz="1800" i="0" dirty="0">
              <a:effectLst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sz="1800" dirty="0">
                <a:sym typeface="Wingdings" panose="05000000000000000000" pitchFamily="2" charset="2"/>
              </a:rPr>
              <a:t> Skip connection</a:t>
            </a:r>
            <a:r>
              <a:rPr lang="ko-KR" altLang="en-US" sz="1800" dirty="0">
                <a:sym typeface="Wingdings" panose="05000000000000000000" pitchFamily="2" charset="2"/>
              </a:rPr>
              <a:t>을 적용하여 디테일한 </a:t>
            </a:r>
            <a:r>
              <a:rPr lang="en-US" altLang="ko-KR" sz="1800" dirty="0">
                <a:sym typeface="Wingdings" panose="05000000000000000000" pitchFamily="2" charset="2"/>
              </a:rPr>
              <a:t>segmentation map</a:t>
            </a:r>
            <a:r>
              <a:rPr lang="ko-KR" altLang="en-US" sz="1800" dirty="0">
                <a:sym typeface="Wingdings" panose="05000000000000000000" pitchFamily="2" charset="2"/>
              </a:rPr>
              <a:t>을 얻을 수 있다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endParaRPr lang="ko-KR" altLang="en-US" sz="1800" i="0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altLang="ko-KR" sz="2000" i="0" dirty="0">
                <a:effectLst/>
              </a:rPr>
              <a:t> Transposed Convolution </a:t>
            </a:r>
            <a:r>
              <a:rPr lang="ko-KR" altLang="en-US" sz="2000" i="0" dirty="0">
                <a:effectLst/>
              </a:rPr>
              <a:t>을 통해서</a:t>
            </a:r>
            <a:r>
              <a:rPr lang="en-US" altLang="ko-KR" sz="2000" i="0" dirty="0">
                <a:effectLst/>
              </a:rPr>
              <a:t>, </a:t>
            </a:r>
            <a:r>
              <a:rPr lang="ko-KR" altLang="en-US" sz="2000" i="0" dirty="0">
                <a:effectLst/>
              </a:rPr>
              <a:t>이 낮은 해상도의 </a:t>
            </a:r>
            <a:r>
              <a:rPr lang="en-US" altLang="ko-KR" sz="2000" i="0" dirty="0">
                <a:effectLst/>
              </a:rPr>
              <a:t>Heat Map</a:t>
            </a:r>
            <a:r>
              <a:rPr lang="ko-KR" altLang="en-US" sz="2000" i="0" dirty="0">
                <a:effectLst/>
              </a:rPr>
              <a:t>을 </a:t>
            </a:r>
            <a:r>
              <a:rPr lang="en-US" altLang="ko-KR" sz="2000" i="0" dirty="0" err="1">
                <a:effectLst/>
              </a:rPr>
              <a:t>Upsampling</a:t>
            </a:r>
            <a:r>
              <a:rPr lang="en-US" altLang="ko-KR" sz="2000" i="0" dirty="0">
                <a:effectLst/>
              </a:rPr>
              <a:t> </a:t>
            </a:r>
            <a:r>
              <a:rPr lang="ko-KR" altLang="en-US" sz="2000" i="0" dirty="0">
                <a:effectLst/>
              </a:rPr>
              <a:t>한 뒤</a:t>
            </a:r>
            <a:r>
              <a:rPr lang="en-US" altLang="ko-KR" sz="2000" i="0" dirty="0">
                <a:effectLst/>
              </a:rPr>
              <a:t>, </a:t>
            </a:r>
            <a:r>
              <a:rPr lang="ko-KR" altLang="en-US" sz="2000" i="0" dirty="0">
                <a:effectLst/>
              </a:rPr>
              <a:t>인풋과 같은 크기의 </a:t>
            </a:r>
            <a:r>
              <a:rPr lang="en-US" altLang="ko-KR" sz="2000" i="0" dirty="0">
                <a:effectLst/>
              </a:rPr>
              <a:t>Map </a:t>
            </a:r>
            <a:r>
              <a:rPr lang="ko-KR" altLang="en-US" sz="2000" i="0" dirty="0">
                <a:effectLst/>
              </a:rPr>
              <a:t>생성</a:t>
            </a:r>
            <a:endParaRPr lang="en-US" altLang="ko-KR" sz="2000" i="0" dirty="0">
              <a:effectLst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sz="1800" i="0" dirty="0" err="1">
                <a:effectLst/>
              </a:rPr>
              <a:t>upsampling</a:t>
            </a:r>
            <a:r>
              <a:rPr lang="en-US" altLang="ko-KR" sz="1800" i="0" dirty="0">
                <a:effectLst/>
              </a:rPr>
              <a:t> </a:t>
            </a:r>
            <a:r>
              <a:rPr lang="ko-KR" altLang="en-US" sz="1800" i="0" dirty="0">
                <a:effectLst/>
              </a:rPr>
              <a:t>단계로</a:t>
            </a:r>
            <a:r>
              <a:rPr lang="en-US" altLang="ko-KR" sz="1800" i="0" dirty="0">
                <a:effectLst/>
              </a:rPr>
              <a:t>, 1,2</a:t>
            </a:r>
            <a:r>
              <a:rPr lang="ko-KR" altLang="en-US" sz="1800" i="0" dirty="0">
                <a:effectLst/>
              </a:rPr>
              <a:t>번 과정을 통해 만들어진 </a:t>
            </a:r>
            <a:r>
              <a:rPr lang="ko-KR" altLang="en-US" sz="1800" i="0" dirty="0" err="1">
                <a:effectLst/>
              </a:rPr>
              <a:t>특성맵</a:t>
            </a:r>
            <a:r>
              <a:rPr lang="en-US" altLang="ko-KR" sz="1800" i="0" dirty="0">
                <a:effectLst/>
              </a:rPr>
              <a:t>(heatmap)</a:t>
            </a:r>
            <a:r>
              <a:rPr lang="ko-KR" altLang="en-US" sz="1800" i="0" dirty="0">
                <a:effectLst/>
              </a:rPr>
              <a:t>의 크기를 원래 이미지의 크기로 다시 복원해주는 단계</a:t>
            </a:r>
            <a:endParaRPr lang="en-US" altLang="ko-KR" sz="1800" dirty="0"/>
          </a:p>
          <a:p>
            <a:pPr marL="457200" lvl="1" indent="0">
              <a:buNone/>
            </a:pPr>
            <a:endParaRPr lang="ko-KR" altLang="en-US" sz="1800" i="0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altLang="ko-KR" sz="2000" i="0" dirty="0">
                <a:effectLst/>
              </a:rPr>
              <a:t> Map</a:t>
            </a:r>
            <a:r>
              <a:rPr lang="ko-KR" altLang="en-US" sz="2000" i="0" dirty="0">
                <a:effectLst/>
              </a:rPr>
              <a:t>의 각 </a:t>
            </a:r>
            <a:r>
              <a:rPr lang="en-US" altLang="ko-KR" sz="2000" i="0" dirty="0">
                <a:effectLst/>
              </a:rPr>
              <a:t>pixel class</a:t>
            </a:r>
            <a:r>
              <a:rPr lang="ko-KR" altLang="en-US" sz="2000" i="0" dirty="0">
                <a:effectLst/>
              </a:rPr>
              <a:t>에 따라 색칠 한 뒤</a:t>
            </a:r>
            <a:r>
              <a:rPr lang="en-US" altLang="ko-KR" sz="2000" i="0" dirty="0">
                <a:effectLst/>
              </a:rPr>
              <a:t>, Segmentation </a:t>
            </a:r>
            <a:r>
              <a:rPr lang="ko-KR" altLang="en-US" sz="2000" i="0" dirty="0">
                <a:effectLst/>
              </a:rPr>
              <a:t>결과 반환</a:t>
            </a:r>
            <a:endParaRPr lang="en-US" altLang="ko-KR" sz="2000" i="0" dirty="0">
              <a:effectLst/>
            </a:endParaRPr>
          </a:p>
          <a:p>
            <a:pPr marL="457200" lvl="1" indent="0">
              <a:buNone/>
            </a:pPr>
            <a:r>
              <a:rPr lang="en-US" altLang="ko-KR" sz="1800" i="0" dirty="0">
                <a:effectLst/>
                <a:sym typeface="Wingdings" panose="05000000000000000000" pitchFamily="2" charset="2"/>
              </a:rPr>
              <a:t> </a:t>
            </a:r>
            <a:r>
              <a:rPr lang="en-US" altLang="ko-KR" sz="1800" i="0" dirty="0" err="1">
                <a:effectLst/>
              </a:rPr>
              <a:t>upsampling</a:t>
            </a:r>
            <a:r>
              <a:rPr lang="ko-KR" altLang="en-US" sz="1800" i="0" dirty="0">
                <a:effectLst/>
              </a:rPr>
              <a:t>된 </a:t>
            </a:r>
            <a:r>
              <a:rPr lang="ko-KR" altLang="en-US" sz="1800" i="0" dirty="0" err="1">
                <a:effectLst/>
              </a:rPr>
              <a:t>특성맵</a:t>
            </a:r>
            <a:r>
              <a:rPr lang="en-US" altLang="ko-KR" sz="1800" i="0" dirty="0">
                <a:effectLst/>
              </a:rPr>
              <a:t>(heatmap)</a:t>
            </a:r>
            <a:r>
              <a:rPr lang="ko-KR" altLang="en-US" sz="1800" i="0" dirty="0">
                <a:effectLst/>
              </a:rPr>
              <a:t>들을 종합해서</a:t>
            </a:r>
            <a:r>
              <a:rPr lang="en-US" altLang="ko-KR" sz="1800" i="0" dirty="0">
                <a:effectLst/>
              </a:rPr>
              <a:t>, </a:t>
            </a:r>
            <a:r>
              <a:rPr lang="ko-KR" altLang="en-US" sz="1800" i="0" dirty="0">
                <a:effectLst/>
              </a:rPr>
              <a:t>최종적인 </a:t>
            </a:r>
            <a:r>
              <a:rPr lang="en-US" altLang="ko-KR" sz="1800" i="0" dirty="0">
                <a:effectLst/>
              </a:rPr>
              <a:t>segmentation map</a:t>
            </a:r>
            <a:r>
              <a:rPr lang="ko-KR" altLang="en-US" sz="1800" i="0" dirty="0">
                <a:effectLst/>
              </a:rPr>
              <a:t>을 만드는 단계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855782-6E6D-9B31-65CB-9AC79436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i="0" dirty="0">
                <a:effectLst/>
              </a:rPr>
              <a:t>FCN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62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55782-6E6D-9B31-65CB-9AC79436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i="0" dirty="0">
                <a:effectLst/>
              </a:rPr>
              <a:t>FCN</a:t>
            </a:r>
            <a:endParaRPr lang="ko-KR" altLang="en-US" dirty="0"/>
          </a:p>
        </p:txBody>
      </p:sp>
      <p:pic>
        <p:nvPicPr>
          <p:cNvPr id="6" name="그림 5" descr="텍스트, 스크린샷, 그래픽 디자인, 도표이(가) 표시된 사진&#10;&#10;자동 생성된 설명">
            <a:extLst>
              <a:ext uri="{FF2B5EF4-FFF2-40B4-BE49-F238E27FC236}">
                <a16:creationId xmlns:a16="http://schemas.microsoft.com/office/drawing/2014/main" id="{B78B72B9-5ACA-216D-E32B-1ECF3993B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859" y="1636657"/>
            <a:ext cx="8476281" cy="485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7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DD031-9371-9EAB-5702-31B405C1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 dirty="0">
                <a:effectLst/>
              </a:rPr>
              <a:t>PSP-net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3B565D-6509-0A1D-0D32-A944520F7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i="0" dirty="0">
                <a:effectLst/>
              </a:rPr>
              <a:t>backbone network</a:t>
            </a:r>
            <a:r>
              <a:rPr lang="ko-KR" altLang="en-US" sz="2000" i="0" dirty="0">
                <a:effectLst/>
              </a:rPr>
              <a:t>에서 추출된 </a:t>
            </a:r>
            <a:r>
              <a:rPr lang="en-US" altLang="ko-KR" sz="2000" i="0" dirty="0">
                <a:effectLst/>
              </a:rPr>
              <a:t>feature map</a:t>
            </a:r>
            <a:r>
              <a:rPr lang="ko-KR" altLang="en-US" sz="2000" i="0" dirty="0">
                <a:effectLst/>
              </a:rPr>
              <a:t>을 여러 개의 사이즈로 </a:t>
            </a:r>
            <a:r>
              <a:rPr lang="en-US" altLang="ko-KR" sz="2000" i="0" dirty="0">
                <a:effectLst/>
              </a:rPr>
              <a:t>pooling</a:t>
            </a:r>
            <a:r>
              <a:rPr lang="ko-KR" altLang="en-US" sz="2000" i="0" dirty="0">
                <a:effectLst/>
              </a:rPr>
              <a:t>하고</a:t>
            </a:r>
            <a:r>
              <a:rPr lang="en-US" altLang="ko-KR" sz="2000" i="0" dirty="0">
                <a:effectLst/>
              </a:rPr>
              <a:t>, </a:t>
            </a:r>
            <a:r>
              <a:rPr lang="ko-KR" altLang="en-US" sz="2000" i="0" dirty="0">
                <a:effectLst/>
              </a:rPr>
              <a:t>이들을 </a:t>
            </a:r>
            <a:r>
              <a:rPr lang="en-US" altLang="ko-KR" sz="2000" i="0" dirty="0" err="1">
                <a:effectLst/>
              </a:rPr>
              <a:t>upsampling</a:t>
            </a:r>
            <a:r>
              <a:rPr lang="ko-KR" altLang="en-US" sz="2000" dirty="0"/>
              <a:t>한 다음</a:t>
            </a:r>
            <a:r>
              <a:rPr lang="en-US" altLang="ko-KR" sz="2000" dirty="0"/>
              <a:t>,</a:t>
            </a:r>
            <a:r>
              <a:rPr lang="ko-KR" altLang="en-US" sz="2000" i="0" dirty="0">
                <a:effectLst/>
              </a:rPr>
              <a:t> 기존의 </a:t>
            </a:r>
            <a:r>
              <a:rPr lang="en-US" altLang="ko-KR" sz="2000" i="0" dirty="0">
                <a:effectLst/>
              </a:rPr>
              <a:t>feature map</a:t>
            </a:r>
            <a:r>
              <a:rPr lang="ko-KR" altLang="en-US" sz="2000" i="0" dirty="0">
                <a:effectLst/>
              </a:rPr>
              <a:t>에 </a:t>
            </a:r>
            <a:r>
              <a:rPr lang="ko-KR" altLang="en-US" sz="2000" dirty="0"/>
              <a:t>합하여</a:t>
            </a:r>
            <a:r>
              <a:rPr lang="ko-KR" altLang="en-US" sz="2000" i="0" dirty="0">
                <a:effectLst/>
              </a:rPr>
              <a:t> </a:t>
            </a:r>
            <a:r>
              <a:rPr lang="en-US" altLang="ko-KR" sz="2000" i="0" dirty="0">
                <a:effectLst/>
              </a:rPr>
              <a:t>segmentation</a:t>
            </a:r>
            <a:r>
              <a:rPr lang="ko-KR" altLang="en-US" sz="2000" i="0" dirty="0">
                <a:effectLst/>
              </a:rPr>
              <a:t>을</a:t>
            </a:r>
            <a:r>
              <a:rPr lang="ko-KR" altLang="en-US" sz="2000" dirty="0"/>
              <a:t> 하는 것이 목표</a:t>
            </a:r>
            <a:endParaRPr lang="en-US" altLang="ko-KR" sz="2000" i="0" dirty="0">
              <a:effectLst/>
            </a:endParaRPr>
          </a:p>
          <a:p>
            <a:endParaRPr lang="en-US" altLang="ko-KR" sz="2000" i="0" dirty="0">
              <a:effectLst/>
            </a:endParaRPr>
          </a:p>
          <a:p>
            <a:r>
              <a:rPr lang="ko-KR" altLang="en-US" sz="2000" dirty="0"/>
              <a:t>여러 사이즈의 </a:t>
            </a:r>
            <a:r>
              <a:rPr lang="en-US" altLang="ko-KR" sz="2000" dirty="0"/>
              <a:t>pooling layer</a:t>
            </a:r>
            <a:r>
              <a:rPr lang="ko-KR" altLang="en-US" sz="2000" dirty="0"/>
              <a:t>가 존재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0" i="0" dirty="0">
                <a:solidFill>
                  <a:srgbClr val="222222"/>
                </a:solidFill>
                <a:effectLst/>
                <a:sym typeface="Wingdings" panose="05000000000000000000" pitchFamily="2" charset="2"/>
              </a:rPr>
              <a:t></a:t>
            </a:r>
            <a:r>
              <a:rPr lang="ko-KR" altLang="en-US" sz="2000" b="0" i="0" dirty="0">
                <a:solidFill>
                  <a:srgbClr val="222222"/>
                </a:solidFill>
                <a:effectLst/>
              </a:rPr>
              <a:t>서로 다른 영역의 정보들을 뽑을 수 있고 이를 통합해서 다양한 크기의 </a:t>
            </a:r>
            <a:r>
              <a:rPr lang="en-US" altLang="ko-KR" sz="2000" b="0" i="0" dirty="0">
                <a:solidFill>
                  <a:srgbClr val="222222"/>
                </a:solidFill>
                <a:effectLst/>
              </a:rPr>
              <a:t>Context</a:t>
            </a:r>
            <a:r>
              <a:rPr lang="ko-KR" altLang="en-US" sz="2000" b="0" i="0" dirty="0">
                <a:solidFill>
                  <a:srgbClr val="222222"/>
                </a:solidFill>
                <a:effectLst/>
              </a:rPr>
              <a:t>를 생성</a:t>
            </a:r>
            <a:endParaRPr lang="en-US" altLang="ko-KR" sz="2000" b="0" i="0" dirty="0">
              <a:solidFill>
                <a:srgbClr val="222222"/>
              </a:solidFill>
              <a:effectLst/>
            </a:endParaRPr>
          </a:p>
          <a:p>
            <a:endParaRPr lang="en-US" altLang="ko-KR" sz="2000" dirty="0"/>
          </a:p>
          <a:p>
            <a:r>
              <a:rPr lang="en-US" altLang="ko-KR" sz="2000" b="0" i="0" dirty="0">
                <a:solidFill>
                  <a:srgbClr val="222222"/>
                </a:solidFill>
                <a:effectLst/>
              </a:rPr>
              <a:t>pooling</a:t>
            </a:r>
            <a:r>
              <a:rPr lang="ko-KR" altLang="en-US" sz="2000" b="0" i="0" dirty="0">
                <a:solidFill>
                  <a:srgbClr val="222222"/>
                </a:solidFill>
                <a:effectLst/>
              </a:rPr>
              <a:t>된 </a:t>
            </a:r>
            <a:r>
              <a:rPr lang="en-US" altLang="ko-KR" sz="2000" b="0" i="0" dirty="0">
                <a:solidFill>
                  <a:srgbClr val="222222"/>
                </a:solidFill>
                <a:effectLst/>
              </a:rPr>
              <a:t>feature</a:t>
            </a:r>
            <a:r>
              <a:rPr lang="ko-KR" altLang="en-US" sz="2000" b="0" i="0" dirty="0">
                <a:solidFill>
                  <a:srgbClr val="222222"/>
                </a:solidFill>
                <a:effectLst/>
              </a:rPr>
              <a:t>들을 </a:t>
            </a:r>
            <a:r>
              <a:rPr lang="en-US" altLang="ko-KR" sz="2000" b="0" i="0" dirty="0">
                <a:solidFill>
                  <a:srgbClr val="222222"/>
                </a:solidFill>
                <a:effectLst/>
              </a:rPr>
              <a:t>conv</a:t>
            </a:r>
            <a:r>
              <a:rPr lang="en-US" altLang="ko-KR" sz="2000" dirty="0">
                <a:solidFill>
                  <a:srgbClr val="222222"/>
                </a:solidFill>
              </a:rPr>
              <a:t>olution</a:t>
            </a:r>
            <a:r>
              <a:rPr lang="ko-KR" altLang="en-US" sz="2000" dirty="0">
                <a:solidFill>
                  <a:srgbClr val="222222"/>
                </a:solidFill>
              </a:rPr>
              <a:t> </a:t>
            </a:r>
            <a:r>
              <a:rPr lang="en-US" altLang="ko-KR" sz="2000" dirty="0">
                <a:solidFill>
                  <a:srgbClr val="222222"/>
                </a:solidFill>
              </a:rPr>
              <a:t>layer</a:t>
            </a:r>
            <a:r>
              <a:rPr lang="ko-KR" altLang="en-US" sz="2000" b="0" i="0" dirty="0">
                <a:solidFill>
                  <a:srgbClr val="222222"/>
                </a:solidFill>
                <a:effectLst/>
              </a:rPr>
              <a:t>에 통과시켜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Noto Sans KR"/>
              </a:rPr>
              <a:t>채널의 수를 정제하고 </a:t>
            </a:r>
            <a:r>
              <a:rPr lang="en-US" altLang="ko-KR" sz="2000" b="0" i="0" dirty="0" err="1">
                <a:solidFill>
                  <a:srgbClr val="222222"/>
                </a:solidFill>
                <a:effectLst/>
                <a:latin typeface="Noto Sans KR"/>
              </a:rPr>
              <a:t>Upsampling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Noto Sans KR"/>
              </a:rPr>
              <a:t>으로 크기를 키운 후에 이를 원래의 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Noto Sans KR"/>
              </a:rPr>
              <a:t>feature map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Noto Sans KR"/>
              </a:rPr>
              <a:t>과 결합 함으로서 다양한 크기의 문맥 특징을 추출</a:t>
            </a:r>
            <a:endParaRPr lang="en-US" altLang="ko-KR" sz="20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297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텍스트, 도표, 평면도, 스크린샷이(가) 표시된 사진&#10;&#10;자동 생성된 설명">
            <a:extLst>
              <a:ext uri="{FF2B5EF4-FFF2-40B4-BE49-F238E27FC236}">
                <a16:creationId xmlns:a16="http://schemas.microsoft.com/office/drawing/2014/main" id="{9A97562B-FF18-DBB4-E9D4-6D94D402A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29553"/>
            <a:ext cx="10905066" cy="299889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855782-6E6D-9B31-65CB-9AC79436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i="0" dirty="0">
                <a:effectLst/>
              </a:rPr>
              <a:t>PSP-net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46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DD031-9371-9EAB-5702-31B405C1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U-net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3B565D-6509-0A1D-0D32-A944520F7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5808"/>
          </a:xfrm>
        </p:spPr>
        <p:txBody>
          <a:bodyPr>
            <a:normAutofit/>
          </a:bodyPr>
          <a:lstStyle/>
          <a:p>
            <a:r>
              <a:rPr lang="ko-KR" altLang="en-US" sz="2000" b="0" i="0" dirty="0">
                <a:solidFill>
                  <a:srgbClr val="404040"/>
                </a:solidFill>
                <a:effectLst/>
              </a:rPr>
              <a:t>점진적으로 넓은 범위의 이미지 픽셀을 보며 의미정보</a:t>
            </a:r>
            <a:r>
              <a:rPr lang="en-US" altLang="ko-KR" sz="2000" b="0" i="0" dirty="0">
                <a:solidFill>
                  <a:srgbClr val="404040"/>
                </a:solidFill>
                <a:effectLst/>
              </a:rPr>
              <a:t>(Context Information)</a:t>
            </a:r>
            <a:r>
              <a:rPr lang="ko-KR" altLang="en-US" sz="2000" b="0" i="0" dirty="0">
                <a:solidFill>
                  <a:srgbClr val="404040"/>
                </a:solidFill>
                <a:effectLst/>
              </a:rPr>
              <a:t>을 추출하는 </a:t>
            </a:r>
            <a:r>
              <a:rPr lang="ko-KR" altLang="en-US" sz="2000" b="1" i="0" dirty="0">
                <a:solidFill>
                  <a:srgbClr val="404040"/>
                </a:solidFill>
                <a:effectLst/>
              </a:rPr>
              <a:t>수축 경로</a:t>
            </a:r>
            <a:r>
              <a:rPr lang="en-US" altLang="ko-KR" sz="2000" b="1" i="0" dirty="0">
                <a:solidFill>
                  <a:srgbClr val="404040"/>
                </a:solidFill>
                <a:effectLst/>
              </a:rPr>
              <a:t>(Contracting Path)</a:t>
            </a:r>
            <a:endParaRPr lang="ko-KR" altLang="en-US" sz="2000" b="0" i="0" dirty="0">
              <a:solidFill>
                <a:srgbClr val="404040"/>
              </a:solidFill>
              <a:effectLst/>
            </a:endParaRPr>
          </a:p>
          <a:p>
            <a:pPr lvl="1"/>
            <a:r>
              <a:rPr lang="en-US" altLang="ko-KR" sz="1800" b="0" i="0" dirty="0">
                <a:solidFill>
                  <a:srgbClr val="212529"/>
                </a:solidFill>
                <a:effectLst/>
                <a:ea typeface="+mj-ea"/>
              </a:rPr>
              <a:t>3x3 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ea typeface="+mj-ea"/>
              </a:rPr>
              <a:t>사이즈의 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ea typeface="+mj-ea"/>
              </a:rPr>
              <a:t>kernel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ea typeface="+mj-ea"/>
              </a:rPr>
              <a:t>을 가진 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ea typeface="+mj-ea"/>
              </a:rPr>
              <a:t>CNN(3x3 CNN)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ea typeface="+mj-ea"/>
              </a:rPr>
              <a:t>을 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ea typeface="+mj-ea"/>
              </a:rPr>
              <a:t>2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ea typeface="+mj-ea"/>
              </a:rPr>
              <a:t>번 적용</a:t>
            </a:r>
            <a:endParaRPr lang="en-US" altLang="ko-KR" sz="1800" b="0" i="0" dirty="0">
              <a:solidFill>
                <a:srgbClr val="212529"/>
              </a:solidFill>
              <a:effectLst/>
              <a:ea typeface="+mj-ea"/>
            </a:endParaRPr>
          </a:p>
          <a:p>
            <a:pPr lvl="1"/>
            <a:r>
              <a:rPr lang="en-US" altLang="ko-KR" sz="1800" b="0" i="0" dirty="0">
                <a:solidFill>
                  <a:srgbClr val="212529"/>
                </a:solidFill>
                <a:effectLst/>
                <a:ea typeface="+mj-ea"/>
              </a:rPr>
              <a:t>stride = 2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ea typeface="+mj-ea"/>
              </a:rPr>
              <a:t>의 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ea typeface="+mj-ea"/>
              </a:rPr>
              <a:t>2x2 max pooling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ea typeface="+mj-ea"/>
              </a:rPr>
              <a:t>을 적용해 너비와 높이를 반으로 줄임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ea typeface="+mj-ea"/>
              </a:rPr>
              <a:t>(</a:t>
            </a:r>
            <a:r>
              <a:rPr lang="en-US" altLang="ko-KR" sz="1800" b="0" i="0" dirty="0" err="1">
                <a:solidFill>
                  <a:srgbClr val="212529"/>
                </a:solidFill>
                <a:effectLst/>
                <a:ea typeface="+mj-ea"/>
              </a:rPr>
              <a:t>downsampling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ea typeface="+mj-ea"/>
              </a:rPr>
              <a:t>)</a:t>
            </a:r>
          </a:p>
          <a:p>
            <a:pPr lvl="1"/>
            <a:r>
              <a:rPr lang="en-US" altLang="ko-KR" sz="1800" b="0" i="0" dirty="0" err="1">
                <a:solidFill>
                  <a:srgbClr val="404040"/>
                </a:solidFill>
                <a:effectLst/>
                <a:ea typeface="+mj-ea"/>
              </a:rPr>
              <a:t>Downsampling</a:t>
            </a:r>
            <a:r>
              <a:rPr lang="en-US" altLang="ko-KR" sz="1800" b="0" i="0" dirty="0">
                <a:solidFill>
                  <a:srgbClr val="404040"/>
                </a:solidFill>
                <a:effectLst/>
                <a:ea typeface="+mj-ea"/>
              </a:rPr>
              <a:t> </a:t>
            </a:r>
            <a:r>
              <a:rPr lang="ko-KR" altLang="en-US" sz="1800" b="0" i="0" dirty="0">
                <a:solidFill>
                  <a:srgbClr val="404040"/>
                </a:solidFill>
                <a:effectLst/>
                <a:ea typeface="+mj-ea"/>
              </a:rPr>
              <a:t>할 때 마다 채널</a:t>
            </a:r>
            <a:r>
              <a:rPr lang="en-US" altLang="ko-KR" sz="1800" b="0" i="0" dirty="0">
                <a:solidFill>
                  <a:srgbClr val="404040"/>
                </a:solidFill>
                <a:effectLst/>
                <a:ea typeface="+mj-ea"/>
              </a:rPr>
              <a:t>(Channel)</a:t>
            </a:r>
            <a:r>
              <a:rPr lang="ko-KR" altLang="en-US" sz="1800" b="0" i="0" dirty="0">
                <a:solidFill>
                  <a:srgbClr val="404040"/>
                </a:solidFill>
                <a:effectLst/>
                <a:ea typeface="+mj-ea"/>
              </a:rPr>
              <a:t>의 수를 </a:t>
            </a:r>
            <a:r>
              <a:rPr lang="en-US" altLang="ko-KR" sz="1800" b="0" i="0" dirty="0">
                <a:solidFill>
                  <a:srgbClr val="404040"/>
                </a:solidFill>
                <a:effectLst/>
                <a:ea typeface="+mj-ea"/>
              </a:rPr>
              <a:t>2</a:t>
            </a:r>
            <a:r>
              <a:rPr lang="ko-KR" altLang="en-US" sz="1800" b="0" i="0" dirty="0">
                <a:solidFill>
                  <a:srgbClr val="404040"/>
                </a:solidFill>
                <a:effectLst/>
                <a:ea typeface="+mj-ea"/>
              </a:rPr>
              <a:t>배 증가시키면서 진행</a:t>
            </a:r>
            <a:endParaRPr lang="en-US" altLang="ko-KR" sz="1800" i="0" dirty="0">
              <a:effectLst/>
              <a:ea typeface="+mj-ea"/>
            </a:endParaRPr>
          </a:p>
          <a:p>
            <a:pPr marL="0" indent="0">
              <a:buNone/>
            </a:pPr>
            <a:endParaRPr lang="en-US" altLang="ko-KR" sz="2000" b="0" i="0" dirty="0">
              <a:solidFill>
                <a:srgbClr val="404040"/>
              </a:solidFill>
              <a:effectLst/>
            </a:endParaRPr>
          </a:p>
          <a:p>
            <a:r>
              <a:rPr lang="ko-KR" altLang="en-US" sz="2000" b="0" i="0" dirty="0">
                <a:solidFill>
                  <a:srgbClr val="404040"/>
                </a:solidFill>
                <a:effectLst/>
              </a:rPr>
              <a:t>의미정보를 픽셀 위치정보와 결합</a:t>
            </a:r>
            <a:r>
              <a:rPr lang="en-US" altLang="ko-KR" sz="2000" b="0" i="0" dirty="0">
                <a:solidFill>
                  <a:srgbClr val="404040"/>
                </a:solidFill>
                <a:effectLst/>
              </a:rPr>
              <a:t>(Localization)</a:t>
            </a:r>
            <a:r>
              <a:rPr lang="ko-KR" altLang="en-US" sz="2000" b="0" i="0" dirty="0">
                <a:solidFill>
                  <a:srgbClr val="404040"/>
                </a:solidFill>
                <a:effectLst/>
              </a:rPr>
              <a:t>하여 각 픽셀마다 어떤 객체에 속하는지를 구분하는 </a:t>
            </a:r>
            <a:r>
              <a:rPr lang="ko-KR" altLang="en-US" sz="2000" b="1" i="0" dirty="0">
                <a:solidFill>
                  <a:srgbClr val="404040"/>
                </a:solidFill>
                <a:effectLst/>
              </a:rPr>
              <a:t>확장 경로</a:t>
            </a:r>
            <a:r>
              <a:rPr lang="en-US" altLang="ko-KR" sz="2000" b="1" i="0" dirty="0">
                <a:solidFill>
                  <a:srgbClr val="404040"/>
                </a:solidFill>
                <a:effectLst/>
              </a:rPr>
              <a:t>(Expansive Path)</a:t>
            </a:r>
          </a:p>
          <a:p>
            <a:pPr lvl="1"/>
            <a:r>
              <a:rPr lang="en-US" altLang="ko-KR" sz="1800" b="0" i="0" dirty="0">
                <a:solidFill>
                  <a:srgbClr val="212529"/>
                </a:solidFill>
                <a:effectLst/>
              </a:rPr>
              <a:t>Contracting path</a:t>
            </a:r>
            <a:r>
              <a:rPr lang="ko-KR" altLang="en-US" sz="1800" b="0" i="0" dirty="0">
                <a:solidFill>
                  <a:srgbClr val="212529"/>
                </a:solidFill>
                <a:effectLst/>
              </a:rPr>
              <a:t>와 좌우로 대칭되는 구조</a:t>
            </a:r>
            <a:endParaRPr lang="en-US" altLang="ko-KR" sz="1800" dirty="0"/>
          </a:p>
          <a:p>
            <a:pPr lvl="1"/>
            <a:r>
              <a:rPr lang="en-US" altLang="ko-KR" sz="1800" b="0" i="0" dirty="0">
                <a:solidFill>
                  <a:srgbClr val="212529"/>
                </a:solidFill>
                <a:effectLst/>
              </a:rPr>
              <a:t>3x3 CNN</a:t>
            </a:r>
            <a:r>
              <a:rPr lang="ko-KR" altLang="en-US" sz="1800" b="0" i="0" dirty="0">
                <a:solidFill>
                  <a:srgbClr val="212529"/>
                </a:solidFill>
                <a:effectLst/>
              </a:rPr>
              <a:t>을 </a:t>
            </a:r>
            <a:r>
              <a:rPr lang="en-US" altLang="ko-KR" sz="1800" b="0" i="0" dirty="0">
                <a:solidFill>
                  <a:srgbClr val="212529"/>
                </a:solidFill>
                <a:effectLst/>
              </a:rPr>
              <a:t>2</a:t>
            </a:r>
            <a:r>
              <a:rPr lang="ko-KR" altLang="en-US" sz="1800" b="0" i="0" dirty="0">
                <a:solidFill>
                  <a:srgbClr val="212529"/>
                </a:solidFill>
                <a:effectLst/>
              </a:rPr>
              <a:t>번 적용한 뒤 </a:t>
            </a:r>
            <a:r>
              <a:rPr lang="en-US" altLang="ko-KR" sz="1800" b="0" i="0" dirty="0">
                <a:solidFill>
                  <a:srgbClr val="212529"/>
                </a:solidFill>
                <a:effectLst/>
              </a:rPr>
              <a:t>feature map</a:t>
            </a:r>
            <a:r>
              <a:rPr lang="ko-KR" altLang="en-US" sz="1800" b="0" i="0" dirty="0">
                <a:solidFill>
                  <a:srgbClr val="212529"/>
                </a:solidFill>
                <a:effectLst/>
              </a:rPr>
              <a:t>의 너비와 높이를 </a:t>
            </a:r>
            <a:r>
              <a:rPr lang="en-US" altLang="ko-KR" sz="1800" b="0" i="0" dirty="0">
                <a:solidFill>
                  <a:srgbClr val="212529"/>
                </a:solidFill>
                <a:effectLst/>
              </a:rPr>
              <a:t>2</a:t>
            </a:r>
            <a:r>
              <a:rPr lang="ko-KR" altLang="en-US" sz="1800" b="0" i="0" dirty="0">
                <a:solidFill>
                  <a:srgbClr val="212529"/>
                </a:solidFill>
                <a:effectLst/>
              </a:rPr>
              <a:t>배로 늘리는</a:t>
            </a:r>
            <a:r>
              <a:rPr lang="en-US" altLang="ko-KR" sz="1800" b="0" i="0" dirty="0">
                <a:solidFill>
                  <a:srgbClr val="212529"/>
                </a:solidFill>
                <a:effectLst/>
              </a:rPr>
              <a:t>(</a:t>
            </a:r>
            <a:r>
              <a:rPr lang="en-US" altLang="ko-KR" sz="1800" b="0" i="0" dirty="0" err="1">
                <a:solidFill>
                  <a:srgbClr val="212529"/>
                </a:solidFill>
                <a:effectLst/>
              </a:rPr>
              <a:t>upsampling</a:t>
            </a:r>
            <a:r>
              <a:rPr lang="en-US" altLang="ko-KR" sz="1800" b="0" i="0" dirty="0">
                <a:solidFill>
                  <a:srgbClr val="212529"/>
                </a:solidFill>
                <a:effectLst/>
              </a:rPr>
              <a:t>) </a:t>
            </a:r>
            <a:r>
              <a:rPr lang="ko-KR" altLang="en-US" sz="1800" b="0" i="0" dirty="0">
                <a:solidFill>
                  <a:srgbClr val="212529"/>
                </a:solidFill>
                <a:effectLst/>
              </a:rPr>
              <a:t>과정을 </a:t>
            </a:r>
            <a:r>
              <a:rPr lang="ko-KR" altLang="en-US" sz="1800" b="0" i="0" dirty="0" err="1">
                <a:solidFill>
                  <a:srgbClr val="212529"/>
                </a:solidFill>
                <a:effectLst/>
              </a:rPr>
              <a:t>여러번</a:t>
            </a:r>
            <a:r>
              <a:rPr lang="ko-KR" altLang="en-US" sz="1800" b="0" i="0" dirty="0">
                <a:solidFill>
                  <a:srgbClr val="212529"/>
                </a:solidFill>
                <a:effectLst/>
              </a:rPr>
              <a:t> 반복</a:t>
            </a:r>
            <a:endParaRPr lang="en-US" altLang="ko-KR" sz="1800" b="0" i="0" dirty="0">
              <a:solidFill>
                <a:srgbClr val="212529"/>
              </a:solidFill>
              <a:effectLst/>
            </a:endParaRPr>
          </a:p>
          <a:p>
            <a:pPr lvl="1"/>
            <a:r>
              <a:rPr lang="en-US" altLang="ko-KR" sz="1800" dirty="0" err="1">
                <a:solidFill>
                  <a:srgbClr val="404040"/>
                </a:solidFill>
                <a:ea typeface="+mj-ea"/>
              </a:rPr>
              <a:t>Up</a:t>
            </a:r>
            <a:r>
              <a:rPr lang="en-US" altLang="ko-KR" sz="1800" b="0" i="0" dirty="0" err="1">
                <a:solidFill>
                  <a:srgbClr val="404040"/>
                </a:solidFill>
                <a:effectLst/>
                <a:ea typeface="+mj-ea"/>
              </a:rPr>
              <a:t>sampling</a:t>
            </a:r>
            <a:r>
              <a:rPr lang="en-US" altLang="ko-KR" sz="1800" b="0" i="0" dirty="0">
                <a:solidFill>
                  <a:srgbClr val="404040"/>
                </a:solidFill>
                <a:effectLst/>
                <a:ea typeface="+mj-ea"/>
              </a:rPr>
              <a:t> </a:t>
            </a:r>
            <a:r>
              <a:rPr lang="ko-KR" altLang="en-US" sz="1800" b="0" i="0" dirty="0">
                <a:solidFill>
                  <a:srgbClr val="404040"/>
                </a:solidFill>
                <a:effectLst/>
                <a:ea typeface="+mj-ea"/>
              </a:rPr>
              <a:t>할 때 마다 채널</a:t>
            </a:r>
            <a:r>
              <a:rPr lang="en-US" altLang="ko-KR" sz="1800" b="0" i="0" dirty="0">
                <a:solidFill>
                  <a:srgbClr val="404040"/>
                </a:solidFill>
                <a:effectLst/>
                <a:ea typeface="+mj-ea"/>
              </a:rPr>
              <a:t>(Channel)</a:t>
            </a:r>
            <a:r>
              <a:rPr lang="ko-KR" altLang="en-US" sz="1800" b="0" i="0" dirty="0">
                <a:solidFill>
                  <a:srgbClr val="404040"/>
                </a:solidFill>
                <a:effectLst/>
                <a:ea typeface="+mj-ea"/>
              </a:rPr>
              <a:t>의 수를 </a:t>
            </a:r>
            <a:r>
              <a:rPr lang="en-US" altLang="ko-KR" sz="1800" b="0" i="0" dirty="0">
                <a:solidFill>
                  <a:srgbClr val="404040"/>
                </a:solidFill>
                <a:effectLst/>
                <a:ea typeface="+mj-ea"/>
              </a:rPr>
              <a:t>2</a:t>
            </a:r>
            <a:r>
              <a:rPr lang="ko-KR" altLang="en-US" sz="1800" b="0" i="0" dirty="0">
                <a:solidFill>
                  <a:srgbClr val="404040"/>
                </a:solidFill>
                <a:effectLst/>
                <a:ea typeface="+mj-ea"/>
              </a:rPr>
              <a:t>배 </a:t>
            </a:r>
            <a:r>
              <a:rPr lang="ko-KR" altLang="en-US" sz="1800" dirty="0">
                <a:solidFill>
                  <a:srgbClr val="404040"/>
                </a:solidFill>
                <a:ea typeface="+mj-ea"/>
              </a:rPr>
              <a:t>감소</a:t>
            </a:r>
            <a:r>
              <a:rPr lang="ko-KR" altLang="en-US" sz="1800" b="0" i="0" dirty="0">
                <a:solidFill>
                  <a:srgbClr val="404040"/>
                </a:solidFill>
                <a:effectLst/>
                <a:ea typeface="+mj-ea"/>
              </a:rPr>
              <a:t>시키면서 진행</a:t>
            </a:r>
            <a:endParaRPr lang="en-US" altLang="ko-KR" sz="1800" i="0" dirty="0">
              <a:effectLst/>
              <a:ea typeface="+mj-ea"/>
            </a:endParaRPr>
          </a:p>
          <a:p>
            <a:pPr lvl="1"/>
            <a:r>
              <a:rPr lang="en-US" altLang="ko-KR" sz="1800" b="0" i="0" dirty="0">
                <a:solidFill>
                  <a:srgbClr val="212529"/>
                </a:solidFill>
                <a:effectLst/>
              </a:rPr>
              <a:t>contracting path</a:t>
            </a:r>
            <a:r>
              <a:rPr lang="ko-KR" altLang="en-US" sz="1800" b="0" i="0" dirty="0">
                <a:solidFill>
                  <a:srgbClr val="212529"/>
                </a:solidFill>
                <a:effectLst/>
              </a:rPr>
              <a:t>에서 같은 층에 있는 </a:t>
            </a:r>
            <a:r>
              <a:rPr lang="en-US" altLang="ko-KR" sz="1800" b="0" i="0" dirty="0">
                <a:solidFill>
                  <a:srgbClr val="212529"/>
                </a:solidFill>
                <a:effectLst/>
              </a:rPr>
              <a:t>feature map</a:t>
            </a:r>
            <a:r>
              <a:rPr lang="ko-KR" altLang="en-US" sz="1800" b="0" i="0" dirty="0">
                <a:solidFill>
                  <a:srgbClr val="212529"/>
                </a:solidFill>
                <a:effectLst/>
              </a:rPr>
              <a:t>과 </a:t>
            </a:r>
            <a:r>
              <a:rPr lang="en-US" altLang="ko-KR" sz="1800" b="0" i="0" dirty="0">
                <a:solidFill>
                  <a:srgbClr val="212529"/>
                </a:solidFill>
                <a:effectLst/>
              </a:rPr>
              <a:t>concatenation </a:t>
            </a:r>
            <a:r>
              <a:rPr lang="ko-KR" altLang="en-US" sz="1800" b="0" i="0" dirty="0">
                <a:solidFill>
                  <a:srgbClr val="212529"/>
                </a:solidFill>
                <a:effectLst/>
              </a:rPr>
              <a:t>진행</a:t>
            </a:r>
            <a:r>
              <a:rPr lang="en-US" altLang="ko-KR" sz="1800" b="0" i="0" dirty="0">
                <a:solidFill>
                  <a:srgbClr val="212529"/>
                </a:solidFill>
                <a:effectLst/>
              </a:rPr>
              <a:t>(skip connection)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6106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55782-6E6D-9B31-65CB-9AC79436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U-net</a:t>
            </a:r>
            <a:endParaRPr lang="ko-KR" altLang="en-US" dirty="0"/>
          </a:p>
        </p:txBody>
      </p:sp>
      <p:pic>
        <p:nvPicPr>
          <p:cNvPr id="7" name="그림 6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C629046F-A8BB-37DD-A508-6515961C3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485" y="1690688"/>
            <a:ext cx="6663030" cy="443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48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DD031-9371-9EAB-5702-31B405C1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U-net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3B565D-6509-0A1D-0D32-A944520F7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altLang="ko-KR" sz="3200" b="1" dirty="0"/>
              <a:t>Training</a:t>
            </a:r>
            <a:endParaRPr lang="en-US" altLang="ko-KR" sz="3200" b="1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effectLst/>
              </a:rPr>
              <a:t>Overlap-tile strategy</a:t>
            </a:r>
            <a:r>
              <a:rPr lang="ko-KR" altLang="en-US" sz="2000" b="0" i="0" dirty="0">
                <a:effectLst/>
              </a:rPr>
              <a:t> </a:t>
            </a:r>
            <a:r>
              <a:rPr lang="en-US" altLang="ko-KR" sz="2000" b="0" i="0" dirty="0">
                <a:effectLst/>
              </a:rPr>
              <a:t>: </a:t>
            </a:r>
            <a:r>
              <a:rPr lang="ko-KR" altLang="en-US" sz="2000" b="0" i="0" dirty="0">
                <a:effectLst/>
              </a:rPr>
              <a:t>큰 이미지를 </a:t>
            </a:r>
            <a:r>
              <a:rPr lang="ko-KR" altLang="en-US" sz="2000" b="0" i="0" u="sng" dirty="0">
                <a:effectLst/>
              </a:rPr>
              <a:t>겹치는 부분</a:t>
            </a:r>
            <a:r>
              <a:rPr lang="ko-KR" altLang="en-US" sz="2000" b="0" i="0" dirty="0">
                <a:effectLst/>
              </a:rPr>
              <a:t>이 있도록 일정크기로 나누고 모델의 </a:t>
            </a:r>
            <a:r>
              <a:rPr lang="en-US" altLang="ko-KR" sz="2000" b="0" i="0" dirty="0">
                <a:effectLst/>
              </a:rPr>
              <a:t>Input</a:t>
            </a:r>
            <a:r>
              <a:rPr lang="ko-KR" altLang="en-US" sz="2000" b="0" i="0" dirty="0">
                <a:effectLst/>
              </a:rPr>
              <a:t>으로 활용합니다</a:t>
            </a:r>
            <a:r>
              <a:rPr lang="en-US" altLang="ko-KR" sz="2000" b="0" i="0" dirty="0"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effectLst/>
              </a:rPr>
              <a:t>Mirroring Extrapolate</a:t>
            </a:r>
            <a:r>
              <a:rPr lang="ko-KR" altLang="en-US" sz="2000" b="0" i="0" dirty="0">
                <a:effectLst/>
              </a:rPr>
              <a:t> </a:t>
            </a:r>
            <a:r>
              <a:rPr lang="en-US" altLang="ko-KR" sz="2000" b="0" i="0" dirty="0">
                <a:effectLst/>
              </a:rPr>
              <a:t>: </a:t>
            </a:r>
            <a:r>
              <a:rPr lang="ko-KR" altLang="en-US" sz="2000" b="0" i="0" dirty="0">
                <a:effectLst/>
              </a:rPr>
              <a:t>이미지의 경계</a:t>
            </a:r>
            <a:r>
              <a:rPr lang="en-US" altLang="ko-KR" sz="2000" b="0" i="0" dirty="0">
                <a:effectLst/>
              </a:rPr>
              <a:t>(Border)</a:t>
            </a:r>
            <a:r>
              <a:rPr lang="ko-KR" altLang="en-US" sz="2000" b="0" i="0" dirty="0">
                <a:effectLst/>
              </a:rPr>
              <a:t>부분을 거울이 반사된 것처럼 </a:t>
            </a:r>
            <a:r>
              <a:rPr lang="ko-KR" altLang="en-US" sz="2000" b="0" i="0" u="sng" dirty="0">
                <a:effectLst/>
              </a:rPr>
              <a:t>확장</a:t>
            </a:r>
            <a:r>
              <a:rPr lang="ko-KR" altLang="en-US" sz="2000" b="0" i="0" dirty="0">
                <a:effectLst/>
              </a:rPr>
              <a:t>하여 </a:t>
            </a:r>
            <a:r>
              <a:rPr lang="en-US" altLang="ko-KR" sz="2000" b="0" i="0" dirty="0">
                <a:effectLst/>
              </a:rPr>
              <a:t>Input</a:t>
            </a:r>
            <a:r>
              <a:rPr lang="ko-KR" altLang="en-US" sz="2000" b="0" i="0" dirty="0">
                <a:effectLst/>
              </a:rPr>
              <a:t>으로 활용합니다</a:t>
            </a:r>
            <a:r>
              <a:rPr lang="en-US" altLang="ko-KR" sz="2000" b="0" i="0" dirty="0"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effectLst/>
              </a:rPr>
              <a:t>Weight Loss</a:t>
            </a:r>
            <a:r>
              <a:rPr lang="ko-KR" altLang="en-US" sz="2000" b="0" i="0" dirty="0">
                <a:effectLst/>
              </a:rPr>
              <a:t> </a:t>
            </a:r>
            <a:r>
              <a:rPr lang="en-US" altLang="ko-KR" sz="2000" b="0" i="0" dirty="0">
                <a:effectLst/>
              </a:rPr>
              <a:t>: </a:t>
            </a:r>
            <a:r>
              <a:rPr lang="ko-KR" altLang="en-US" sz="2000" b="0" i="0" dirty="0">
                <a:effectLst/>
              </a:rPr>
              <a:t>모델이 </a:t>
            </a:r>
            <a:r>
              <a:rPr lang="ko-KR" altLang="en-US" sz="2000" b="0" i="0" u="sng" dirty="0">
                <a:effectLst/>
              </a:rPr>
              <a:t>객체간 경계</a:t>
            </a:r>
            <a:r>
              <a:rPr lang="ko-KR" altLang="en-US" sz="2000" b="0" i="0" dirty="0">
                <a:effectLst/>
              </a:rPr>
              <a:t>를 구분할 수 있도록 </a:t>
            </a:r>
            <a:r>
              <a:rPr lang="en-US" altLang="ko-KR" sz="2000" b="0" i="0" dirty="0">
                <a:effectLst/>
              </a:rPr>
              <a:t>Weight Loss</a:t>
            </a:r>
            <a:r>
              <a:rPr lang="ko-KR" altLang="en-US" sz="2000" b="0" i="0" dirty="0">
                <a:effectLst/>
              </a:rPr>
              <a:t>를 구성하고 학습합니다</a:t>
            </a:r>
            <a:r>
              <a:rPr lang="en-US" altLang="ko-KR" sz="2000" b="0" i="0" dirty="0"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effectLst/>
              </a:rPr>
              <a:t>Data Augmentation</a:t>
            </a:r>
            <a:r>
              <a:rPr lang="ko-KR" altLang="en-US" sz="2000" b="0" i="0" dirty="0">
                <a:effectLst/>
              </a:rPr>
              <a:t> </a:t>
            </a:r>
            <a:r>
              <a:rPr lang="en-US" altLang="ko-KR" sz="2000" b="0" i="0" dirty="0">
                <a:effectLst/>
              </a:rPr>
              <a:t>: </a:t>
            </a:r>
            <a:r>
              <a:rPr lang="ko-KR" altLang="en-US" sz="2000" b="0" i="0" u="sng" dirty="0">
                <a:effectLst/>
              </a:rPr>
              <a:t>적은 데이터</a:t>
            </a:r>
            <a:r>
              <a:rPr lang="ko-KR" altLang="en-US" sz="2000" b="0" i="0" dirty="0">
                <a:effectLst/>
              </a:rPr>
              <a:t>로 모델을 잘 학습할 수 있도록 데이터 증강 방법을 활용합니다</a:t>
            </a:r>
            <a:r>
              <a:rPr lang="en-US" altLang="ko-KR" sz="2000" b="0" i="0">
                <a:effectLst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1335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55782-6E6D-9B31-65CB-9AC79436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DeepLab</a:t>
            </a:r>
            <a:r>
              <a:rPr lang="en-US" altLang="ko-KR" dirty="0"/>
              <a:t> v3+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66066-9A53-04E1-471A-024D3E433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580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 err="1">
                <a:effectLst/>
              </a:rPr>
              <a:t>DeepLab</a:t>
            </a:r>
            <a:r>
              <a:rPr lang="ko-KR" altLang="en-US" sz="2000" b="0" i="0" dirty="0">
                <a:effectLst/>
              </a:rPr>
              <a:t>은 </a:t>
            </a:r>
            <a:r>
              <a:rPr lang="en-US" altLang="ko-KR" sz="2000" b="0" i="0" dirty="0">
                <a:effectLst/>
              </a:rPr>
              <a:t>semantic </a:t>
            </a:r>
            <a:r>
              <a:rPr lang="en-US" altLang="ko-KR" sz="2000" b="0" i="0" dirty="0" err="1">
                <a:effectLst/>
              </a:rPr>
              <a:t>segmentaion</a:t>
            </a:r>
            <a:r>
              <a:rPr lang="ko-KR" altLang="en-US" sz="2000" b="0" i="0" dirty="0">
                <a:effectLst/>
              </a:rPr>
              <a:t>을 잘 해결하기 위한 방법으로 </a:t>
            </a:r>
            <a:r>
              <a:rPr lang="en-US" altLang="ko-KR" sz="2000" b="0" i="0" dirty="0" err="1">
                <a:effectLst/>
              </a:rPr>
              <a:t>atrous</a:t>
            </a:r>
            <a:r>
              <a:rPr lang="en-US" altLang="ko-KR" sz="2000" b="0" i="0" dirty="0">
                <a:effectLst/>
              </a:rPr>
              <a:t> convolution</a:t>
            </a:r>
            <a:r>
              <a:rPr lang="ko-KR" altLang="en-US" sz="2000" b="0" i="0" dirty="0">
                <a:effectLst/>
              </a:rPr>
              <a:t>을 적극적으로 활용할 것을 제안</a:t>
            </a:r>
            <a:r>
              <a:rPr lang="en-US" altLang="ko-KR" sz="2000" b="0" i="0" dirty="0"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</a:rPr>
              <a:t>V1</a:t>
            </a:r>
            <a:r>
              <a:rPr lang="ko-KR" altLang="en-US" sz="2000" b="0" i="0" dirty="0">
                <a:effectLst/>
              </a:rPr>
              <a:t>에서는 </a:t>
            </a:r>
            <a:r>
              <a:rPr lang="en-US" altLang="ko-KR" sz="2000" b="0" i="0" dirty="0" err="1">
                <a:effectLst/>
              </a:rPr>
              <a:t>atrous</a:t>
            </a:r>
            <a:r>
              <a:rPr lang="en-US" altLang="ko-KR" sz="2000" b="0" i="0" dirty="0">
                <a:effectLst/>
              </a:rPr>
              <a:t> convolution</a:t>
            </a:r>
            <a:r>
              <a:rPr lang="ko-KR" altLang="en-US" sz="2000" b="0" i="0" dirty="0">
                <a:effectLst/>
              </a:rPr>
              <a:t>을 적용</a:t>
            </a:r>
            <a:r>
              <a:rPr lang="ko-KR" altLang="en-US" sz="2000" dirty="0"/>
              <a:t>함</a:t>
            </a:r>
            <a:endParaRPr lang="en-US" altLang="ko-KR" sz="2000" dirty="0"/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</a:rPr>
              <a:t>V2</a:t>
            </a:r>
            <a:r>
              <a:rPr lang="ko-KR" altLang="en-US" sz="2000" b="0" i="0" dirty="0">
                <a:effectLst/>
              </a:rPr>
              <a:t>에서는 </a:t>
            </a:r>
            <a:r>
              <a:rPr lang="en-US" altLang="ko-KR" sz="2000" b="0" i="0" dirty="0">
                <a:effectLst/>
              </a:rPr>
              <a:t>multi-scale </a:t>
            </a:r>
            <a:r>
              <a:rPr lang="en-US" altLang="ko-KR" sz="2000" b="0" i="0" dirty="0" err="1">
                <a:effectLst/>
              </a:rPr>
              <a:t>contex</a:t>
            </a:r>
            <a:r>
              <a:rPr lang="ko-KR" altLang="en-US" sz="2000" b="0" i="0" dirty="0">
                <a:effectLst/>
              </a:rPr>
              <a:t>를 적용하기 위한 </a:t>
            </a:r>
            <a:r>
              <a:rPr lang="en-US" altLang="ko-KR" sz="2000" b="0" i="0" dirty="0" err="1">
                <a:effectLst/>
              </a:rPr>
              <a:t>Atrous</a:t>
            </a:r>
            <a:r>
              <a:rPr lang="en-US" altLang="ko-KR" sz="2000" b="0" i="0" dirty="0">
                <a:effectLst/>
              </a:rPr>
              <a:t> Spatial Pyramid Pooling (ASPP) </a:t>
            </a:r>
            <a:r>
              <a:rPr lang="ko-KR" altLang="en-US" sz="2000" b="0" i="0" dirty="0">
                <a:effectLst/>
              </a:rPr>
              <a:t>기법을 제안</a:t>
            </a:r>
            <a:endParaRPr lang="en-US" altLang="ko-KR" sz="20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</a:rPr>
              <a:t>V3</a:t>
            </a:r>
            <a:r>
              <a:rPr lang="ko-KR" altLang="en-US" sz="2000" b="0" i="0" dirty="0">
                <a:effectLst/>
              </a:rPr>
              <a:t>에서는 기존 </a:t>
            </a:r>
            <a:r>
              <a:rPr lang="en-US" altLang="ko-KR" sz="2000" b="0" i="0" dirty="0" err="1">
                <a:effectLst/>
              </a:rPr>
              <a:t>ResNet</a:t>
            </a:r>
            <a:r>
              <a:rPr lang="en-US" altLang="ko-KR" sz="2000" b="0" i="0" dirty="0">
                <a:effectLst/>
              </a:rPr>
              <a:t> </a:t>
            </a:r>
            <a:r>
              <a:rPr lang="ko-KR" altLang="en-US" sz="2000" b="0" i="0" dirty="0">
                <a:effectLst/>
              </a:rPr>
              <a:t>구조에 </a:t>
            </a:r>
            <a:r>
              <a:rPr lang="en-US" altLang="ko-KR" sz="2000" b="0" i="0" dirty="0" err="1">
                <a:effectLst/>
              </a:rPr>
              <a:t>atrous</a:t>
            </a:r>
            <a:r>
              <a:rPr lang="en-US" altLang="ko-KR" sz="2000" b="0" i="0" dirty="0">
                <a:effectLst/>
              </a:rPr>
              <a:t> convolution</a:t>
            </a:r>
            <a:r>
              <a:rPr lang="ko-KR" altLang="en-US" sz="2000" b="0" i="0" dirty="0">
                <a:effectLst/>
              </a:rPr>
              <a:t>을 활용해 좀 더 </a:t>
            </a:r>
            <a:r>
              <a:rPr lang="en-US" altLang="ko-KR" sz="2000" b="0" i="0" dirty="0">
                <a:effectLst/>
              </a:rPr>
              <a:t>dense</a:t>
            </a:r>
            <a:r>
              <a:rPr lang="ko-KR" altLang="en-US" sz="2000" b="0" i="0" dirty="0">
                <a:effectLst/>
              </a:rPr>
              <a:t>한 </a:t>
            </a:r>
            <a:r>
              <a:rPr lang="en-US" altLang="ko-KR" sz="2000" b="0" i="0" dirty="0">
                <a:effectLst/>
              </a:rPr>
              <a:t>feature map</a:t>
            </a:r>
            <a:r>
              <a:rPr lang="ko-KR" altLang="en-US" sz="2000" b="0" i="0" dirty="0">
                <a:effectLst/>
              </a:rPr>
              <a:t>을 얻는 방법을 제안</a:t>
            </a:r>
            <a:endParaRPr lang="en-US" altLang="ko-KR" sz="20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</a:rPr>
              <a:t>V3+</a:t>
            </a:r>
            <a:r>
              <a:rPr lang="ko-KR" altLang="en-US" sz="2000" b="0" i="0" dirty="0">
                <a:effectLst/>
              </a:rPr>
              <a:t>에서는 </a:t>
            </a:r>
            <a:r>
              <a:rPr lang="en-US" altLang="ko-KR" sz="2000" b="0" i="0" dirty="0">
                <a:effectLst/>
              </a:rPr>
              <a:t>separable convolution</a:t>
            </a:r>
            <a:r>
              <a:rPr lang="ko-KR" altLang="en-US" sz="2000" b="0" i="0" dirty="0">
                <a:effectLst/>
              </a:rPr>
              <a:t>과 </a:t>
            </a:r>
            <a:r>
              <a:rPr lang="en-US" altLang="ko-KR" sz="2000" b="0" i="0" dirty="0" err="1">
                <a:effectLst/>
              </a:rPr>
              <a:t>atrous</a:t>
            </a:r>
            <a:r>
              <a:rPr lang="en-US" altLang="ko-KR" sz="2000" b="0" i="0" dirty="0">
                <a:effectLst/>
              </a:rPr>
              <a:t> convolution</a:t>
            </a:r>
            <a:r>
              <a:rPr lang="ko-KR" altLang="en-US" sz="2000" b="0" i="0" dirty="0">
                <a:effectLst/>
              </a:rPr>
              <a:t>을 결합한 </a:t>
            </a:r>
            <a:r>
              <a:rPr lang="en-US" altLang="ko-KR" sz="2000" b="0" i="0" dirty="0" err="1">
                <a:effectLst/>
              </a:rPr>
              <a:t>atrous</a:t>
            </a:r>
            <a:r>
              <a:rPr lang="en-US" altLang="ko-KR" sz="2000" b="0" i="0" dirty="0">
                <a:effectLst/>
              </a:rPr>
              <a:t> separable convolution</a:t>
            </a:r>
            <a:r>
              <a:rPr lang="ko-KR" altLang="en-US" sz="2000" b="0" i="0" dirty="0">
                <a:effectLst/>
              </a:rPr>
              <a:t>의 활용을 제안</a:t>
            </a:r>
            <a:endParaRPr lang="en-US" altLang="ko-KR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480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612</Words>
  <Application>Microsoft Office PowerPoint</Application>
  <PresentationFormat>와이드스크린</PresentationFormat>
  <Paragraphs>65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-apple-system</vt:lpstr>
      <vt:lpstr>Noto Sans KR</vt:lpstr>
      <vt:lpstr>맑은 고딕</vt:lpstr>
      <vt:lpstr>Arial</vt:lpstr>
      <vt:lpstr>Wingdings</vt:lpstr>
      <vt:lpstr>Office 테마</vt:lpstr>
      <vt:lpstr>Image Segmentation</vt:lpstr>
      <vt:lpstr>FCN</vt:lpstr>
      <vt:lpstr>FCN</vt:lpstr>
      <vt:lpstr>PSP-net</vt:lpstr>
      <vt:lpstr>PSP-net</vt:lpstr>
      <vt:lpstr>U-net</vt:lpstr>
      <vt:lpstr>U-net</vt:lpstr>
      <vt:lpstr>U-net</vt:lpstr>
      <vt:lpstr>DeepLab v3+</vt:lpstr>
      <vt:lpstr>DeepLab v3+</vt:lpstr>
      <vt:lpstr>DeepLab v3+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U-net</dc:title>
  <dc:creator>이승현</dc:creator>
  <cp:lastModifiedBy>이승현</cp:lastModifiedBy>
  <cp:revision>1</cp:revision>
  <dcterms:created xsi:type="dcterms:W3CDTF">2023-07-07T11:45:31Z</dcterms:created>
  <dcterms:modified xsi:type="dcterms:W3CDTF">2023-07-09T05:20:36Z</dcterms:modified>
</cp:coreProperties>
</file>