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E6900-0519-E615-60DB-9B103DB32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17CF0-BCD4-46F9-7C84-8A5435C7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92A0A-C7B9-5652-959F-95728A5C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8B345-8C6D-96D9-E6CB-D6794671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328FD-A8BF-2193-4103-3BF7E043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0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F0E95-6D4E-8971-C2BB-D6CB7485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1E5E5-315C-B00E-C6B0-E72C07ED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B4977-3C9E-C022-3354-1AF22E9E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AF6C3-5D9E-83AE-A1A0-B718C4B1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337DB7-7B83-327C-F650-B8946208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8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1DC326-E990-1FD3-CC17-16F06F74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9ED357-BED5-3565-6D01-90F54D30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E26F0-53E9-2827-64CA-46B85C11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5FBB4-F181-B648-C1A2-E2A979AB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7CDC7-D76D-2709-85EB-BD7082BA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4610-08F0-9FFD-694C-D6F1D25C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DA776-8A6E-8900-0A70-DE986BB7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D6E83E-D8FE-C6C8-F2D4-F63DDEA9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763AA-7B8E-4BA0-2334-D5A6DA29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CB768-7713-B3AC-54C0-BEAC9082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1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976E7-10E2-24BD-DC2E-CE3EE39E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71BB8-4C8E-AEDE-37DF-9D340498E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DEC9A-3D35-ED82-DFD0-BA337AF6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7812C-3B43-533B-B23E-2493170C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4B43-06C1-3C66-E9BB-3A4D460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4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9D8BA-C4FE-1AAF-1EAA-F9BF949A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0F22F-DE0C-408F-7E6B-2DA1F2228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A9127-8A4C-006F-595B-3864FCE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B6BC4-B19F-8473-7341-9694AA62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770D1-636E-293C-5522-4597B51F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CD3C3-D0A4-1211-E61E-6E044E25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6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EA7E0-8EB4-EBF6-0055-7BD62B47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E7DDA-B54B-8313-9ED6-ADF7728B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16936-C5D3-23C6-B998-C0203C037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0DA3E4-C6B3-5995-838B-01F264B25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A81D5C-0038-3A17-0DF4-AC6363629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95DE0D-6F1B-9A74-7491-E79238FA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62972-D293-A2CA-7EAA-99A1FF83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89D1D9-0323-05E5-AE9D-EFCA04A7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4DA3F-B39A-BBC8-FF2F-A98F975C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57B14-3264-8A2D-B374-13693258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90492-93FD-98A4-77A3-2DFFB3F0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250D0-ABA3-411A-3F36-D543C2FD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D17AA4-199B-EAA6-F68F-714DABB0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AEC16F-8CCB-A744-D85D-27A202D9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B1DB2-2EF3-BC8F-1AF9-9CA6610F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EBCC6-F9E1-9213-93DF-75319DD7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48350-B6F2-3BEF-C572-48E446D86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EAE2C-4AF7-0495-3EE0-F4645457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697AA-5BEB-DC4E-F0AB-351AE227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FE24E6-A955-6A0A-91A5-713FFB84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D4C86-AD23-CE30-C337-547FEF7D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14FBB-3AC1-CB5B-40FC-7C8457F6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67CB26-EA87-3C89-FB72-69F2E4580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FC133-F0E6-52C7-3896-14D8826D1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D0809-A7A8-9F92-9578-EA9C629D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443A6C-19C9-BD12-D8F4-189FF7A4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3AA43-0562-49D9-7CF6-BE30F833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2A9CB-F12F-A0BF-26A4-A5C2E379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E75F7-032E-C13D-EDA7-A7647D99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C75B9-54DF-77C6-95E8-38C7B25CA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1E8D-7045-4FF5-A22F-5355BE55E230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1DB84-E8C1-6678-5688-83EF098AE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85FA1-FEDC-6F5F-D99E-DDBD5D9F9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E76E-780B-40E1-A2AA-9023EF983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44FD-9367-6D40-AE12-D87258B4A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lt"/>
              </a:rPr>
              <a:t>SEQUENTIAL BRICK ASSEMBLY WITH EFFICIENT CONSTRAINT SATISFACTION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D523D6-ACDC-6292-7EA1-2CACF989C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2023.05.04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85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9048E4-4651-A117-7513-9167578217C0}"/>
              </a:ext>
            </a:extLst>
          </p:cNvPr>
          <p:cNvSpPr txBox="1"/>
          <p:nvPr/>
        </p:nvSpPr>
        <p:spPr>
          <a:xfrm>
            <a:off x="248405" y="646256"/>
            <a:ext cx="11164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논문에서 제시한 기존 레고 조립 알고리즘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Bayesian optimization -&gt; </a:t>
            </a:r>
            <a:r>
              <a:rPr lang="ko-KR" altLang="en-US" dirty="0"/>
              <a:t>각 블록 위치에 대한 반복적인 최적화 작업으로 인해 계산 부하가 큼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Deep graph generative model -&gt; mask </a:t>
            </a:r>
            <a:r>
              <a:rPr lang="ko-KR" altLang="en-US" dirty="0"/>
              <a:t>사용이 조립 성능을 저하시킴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Reinforcement learning -&gt; </a:t>
            </a:r>
            <a:r>
              <a:rPr lang="ko-KR" altLang="en-US" dirty="0"/>
              <a:t>블록의 올바른 위치를 잘 예측하지 못함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5F84C-7DD3-EEEE-050C-D7340F7BE87B}"/>
              </a:ext>
            </a:extLst>
          </p:cNvPr>
          <p:cNvSpPr txBox="1"/>
          <p:nvPr/>
        </p:nvSpPr>
        <p:spPr>
          <a:xfrm>
            <a:off x="248404" y="2489774"/>
            <a:ext cx="966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위 연구의 단점을 해결하기 위해 </a:t>
            </a:r>
            <a:r>
              <a:rPr lang="en-US" altLang="ko-KR" dirty="0"/>
              <a:t>U-shaped sparse 3D convolutional neural network </a:t>
            </a:r>
            <a:r>
              <a:rPr lang="ko-KR" altLang="en-US" dirty="0"/>
              <a:t>이용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filter -&gt;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복잡한 블록 제약 조건을 만족하는지 효율적으로 검증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Sampling procedure -&gt;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고품질 벽돌 구조물 생성 가능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A4AE4-C29F-EDD5-0750-2616E6596599}"/>
              </a:ext>
            </a:extLst>
          </p:cNvPr>
          <p:cNvSpPr txBox="1"/>
          <p:nvPr/>
        </p:nvSpPr>
        <p:spPr>
          <a:xfrm>
            <a:off x="248404" y="4056293"/>
            <a:ext cx="8688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Sequential Brick Assembly Problem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Pivot brick </a:t>
            </a:r>
            <a:r>
              <a:rPr lang="ko-KR" altLang="en-US" dirty="0"/>
              <a:t>개념 등장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Pivot brick</a:t>
            </a:r>
            <a:r>
              <a:rPr lang="ko-KR" altLang="en-US" dirty="0"/>
              <a:t>과의 상대 위치 계산하고</a:t>
            </a:r>
            <a:r>
              <a:rPr lang="en-US" altLang="ko-KR" dirty="0"/>
              <a:t>, </a:t>
            </a:r>
            <a:r>
              <a:rPr lang="ko-KR" altLang="en-US" dirty="0"/>
              <a:t>정해진 위치에 블록 조립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블록의 물리적 제약과 블록 위치에 따른 점수 고려해야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물리적 제약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r>
              <a:rPr lang="en-US" altLang="ko-KR" dirty="0"/>
              <a:t>: no-overlap,</a:t>
            </a:r>
            <a:r>
              <a:rPr lang="ko-KR" altLang="en-US" dirty="0"/>
              <a:t> </a:t>
            </a:r>
            <a:r>
              <a:rPr lang="en-US" altLang="ko-KR" dirty="0"/>
              <a:t>no-isolation, vertical assemble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62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F25850E-BDDA-5B20-BEDC-25B041F3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4" y="483769"/>
            <a:ext cx="8042031" cy="2945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39082-FF9B-114D-7A7E-BBB2850737DC}"/>
              </a:ext>
            </a:extLst>
          </p:cNvPr>
          <p:cNvSpPr txBox="1"/>
          <p:nvPr/>
        </p:nvSpPr>
        <p:spPr>
          <a:xfrm>
            <a:off x="693277" y="4108644"/>
            <a:ext cx="10805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블록 구조물을 </a:t>
            </a:r>
            <a:r>
              <a:rPr lang="en-US" altLang="ko-KR" dirty="0"/>
              <a:t>U-Net</a:t>
            </a:r>
            <a:r>
              <a:rPr lang="ko-KR" altLang="en-US" dirty="0"/>
              <a:t>에 입력한 후</a:t>
            </a:r>
            <a:r>
              <a:rPr lang="en-US" altLang="ko-KR" dirty="0"/>
              <a:t>, Convolution filter</a:t>
            </a:r>
            <a:r>
              <a:rPr lang="ko-KR" altLang="en-US" dirty="0"/>
              <a:t>를 적용하여 점수를 계산하고</a:t>
            </a:r>
            <a:r>
              <a:rPr lang="en-US" altLang="ko-KR" dirty="0"/>
              <a:t>, </a:t>
            </a:r>
            <a:r>
              <a:rPr lang="ko-KR" altLang="en-US" dirty="0"/>
              <a:t>다음 블록의 위치 예측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블록 구조물을 </a:t>
            </a:r>
            <a:r>
              <a:rPr lang="en-US" altLang="ko-KR" dirty="0"/>
              <a:t>convolution filter</a:t>
            </a:r>
            <a:r>
              <a:rPr lang="ko-KR" altLang="en-US" dirty="0"/>
              <a:t>로 필터링하고</a:t>
            </a:r>
            <a:r>
              <a:rPr lang="en-US" altLang="ko-KR" dirty="0"/>
              <a:t>, indicator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으로 블록이 조립될 수 있을지 유효성 판단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앞서 계산한 블록 위치에 대한 점수와 유효성 판단을 기반으로 조립할 블록의 위치 선택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Sampling</a:t>
            </a:r>
            <a:r>
              <a:rPr lang="ko-KR" altLang="en-US" dirty="0"/>
              <a:t>을 통해 </a:t>
            </a:r>
            <a:r>
              <a:rPr lang="en-US" altLang="ko-KR" dirty="0"/>
              <a:t>pivot brick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Pivot brick</a:t>
            </a:r>
            <a:r>
              <a:rPr lang="ko-KR" altLang="en-US" dirty="0"/>
              <a:t>에 대한 상대 위치 결정</a:t>
            </a:r>
          </a:p>
        </p:txBody>
      </p:sp>
    </p:spTree>
    <p:extLst>
      <p:ext uri="{BB962C8B-B14F-4D97-AF65-F5344CB8AC3E}">
        <p14:creationId xmlns:p14="http://schemas.microsoft.com/office/powerpoint/2010/main" val="221338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B7ED9DC-64DA-6929-45EA-391996343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4" y="1532317"/>
            <a:ext cx="1170785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6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98D14-0206-22C6-39C6-35EB36ADA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85" y="512618"/>
            <a:ext cx="8006430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179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Söhne</vt:lpstr>
      <vt:lpstr>맑은 고딕</vt:lpstr>
      <vt:lpstr>Arial</vt:lpstr>
      <vt:lpstr>Wingdings</vt:lpstr>
      <vt:lpstr>Office 테마</vt:lpstr>
      <vt:lpstr>SEQUENTIAL BRICK ASSEMBLY WITH EFFICIENT CONSTRAINT SATISFACTION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16</cp:revision>
  <dcterms:created xsi:type="dcterms:W3CDTF">2023-05-02T14:02:21Z</dcterms:created>
  <dcterms:modified xsi:type="dcterms:W3CDTF">2023-05-04T12:32:26Z</dcterms:modified>
</cp:coreProperties>
</file>