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7AD42-5F6E-4C7D-A77E-62F8A98791E4}" v="258" dt="2023-05-11T19:11:2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4347AD42-5F6E-4C7D-A77E-62F8A98791E4}"/>
    <pc:docChg chg="undo custSel addSld delSld modSld sldOrd">
      <pc:chgData name="이승현" userId="ba2ba50f-118d-45f1-8572-edf4dd019973" providerId="ADAL" clId="{4347AD42-5F6E-4C7D-A77E-62F8A98791E4}" dt="2023-05-19T12:28:59.051" v="2450" actId="6549"/>
      <pc:docMkLst>
        <pc:docMk/>
      </pc:docMkLst>
      <pc:sldChg chg="modSp mod">
        <pc:chgData name="이승현" userId="ba2ba50f-118d-45f1-8572-edf4dd019973" providerId="ADAL" clId="{4347AD42-5F6E-4C7D-A77E-62F8A98791E4}" dt="2023-05-19T00:44:59.619" v="2448" actId="20577"/>
        <pc:sldMkLst>
          <pc:docMk/>
          <pc:sldMk cId="1761492527" sldId="256"/>
        </pc:sldMkLst>
        <pc:spChg chg="mod">
          <ac:chgData name="이승현" userId="ba2ba50f-118d-45f1-8572-edf4dd019973" providerId="ADAL" clId="{4347AD42-5F6E-4C7D-A77E-62F8A98791E4}" dt="2023-05-19T00:44:10.778" v="2446" actId="14100"/>
          <ac:spMkLst>
            <pc:docMk/>
            <pc:sldMk cId="1761492527" sldId="256"/>
            <ac:spMk id="2" creationId="{1CE41929-2765-093F-C84E-9B7807722B5B}"/>
          </ac:spMkLst>
        </pc:spChg>
        <pc:spChg chg="mod">
          <ac:chgData name="이승현" userId="ba2ba50f-118d-45f1-8572-edf4dd019973" providerId="ADAL" clId="{4347AD42-5F6E-4C7D-A77E-62F8A98791E4}" dt="2023-05-19T00:44:59.619" v="2448" actId="20577"/>
          <ac:spMkLst>
            <pc:docMk/>
            <pc:sldMk cId="1761492527" sldId="256"/>
            <ac:spMk id="3" creationId="{57B49733-B3B6-9B01-79AD-4D17EE151397}"/>
          </ac:spMkLst>
        </pc:spChg>
      </pc:sldChg>
      <pc:sldChg chg="addSp delSp modSp mod">
        <pc:chgData name="이승현" userId="ba2ba50f-118d-45f1-8572-edf4dd019973" providerId="ADAL" clId="{4347AD42-5F6E-4C7D-A77E-62F8A98791E4}" dt="2023-05-11T18:34:45.181" v="1790" actId="478"/>
        <pc:sldMkLst>
          <pc:docMk/>
          <pc:sldMk cId="3279615381" sldId="257"/>
        </pc:sldMkLst>
        <pc:spChg chg="del">
          <ac:chgData name="이승현" userId="ba2ba50f-118d-45f1-8572-edf4dd019973" providerId="ADAL" clId="{4347AD42-5F6E-4C7D-A77E-62F8A98791E4}" dt="2023-05-11T18:34:43.182" v="1789" actId="478"/>
          <ac:spMkLst>
            <pc:docMk/>
            <pc:sldMk cId="3279615381" sldId="257"/>
            <ac:spMk id="2" creationId="{34D78C7A-DF00-7664-45ED-24EC78CDFDAD}"/>
          </ac:spMkLst>
        </pc:spChg>
        <pc:spChg chg="mod">
          <ac:chgData name="이승현" userId="ba2ba50f-118d-45f1-8572-edf4dd019973" providerId="ADAL" clId="{4347AD42-5F6E-4C7D-A77E-62F8A98791E4}" dt="2023-05-11T18:31:36.718" v="1719" actId="20577"/>
          <ac:spMkLst>
            <pc:docMk/>
            <pc:sldMk cId="3279615381" sldId="257"/>
            <ac:spMk id="3" creationId="{9B92FADB-B806-F509-BDED-AF95859A6387}"/>
          </ac:spMkLst>
        </pc:spChg>
        <pc:spChg chg="add del mod">
          <ac:chgData name="이승현" userId="ba2ba50f-118d-45f1-8572-edf4dd019973" providerId="ADAL" clId="{4347AD42-5F6E-4C7D-A77E-62F8A98791E4}" dt="2023-05-11T18:34:45.181" v="1790" actId="478"/>
          <ac:spMkLst>
            <pc:docMk/>
            <pc:sldMk cId="3279615381" sldId="257"/>
            <ac:spMk id="5" creationId="{AF1C80F1-5AE5-6682-5360-C095FA89EBE4}"/>
          </ac:spMkLst>
        </pc:spChg>
      </pc:sldChg>
      <pc:sldChg chg="addSp modSp mod">
        <pc:chgData name="이승현" userId="ba2ba50f-118d-45f1-8572-edf4dd019973" providerId="ADAL" clId="{4347AD42-5F6E-4C7D-A77E-62F8A98791E4}" dt="2023-05-11T18:33:11.159" v="1748"/>
        <pc:sldMkLst>
          <pc:docMk/>
          <pc:sldMk cId="2424110987" sldId="258"/>
        </pc:sldMkLst>
        <pc:spChg chg="mod">
          <ac:chgData name="이승현" userId="ba2ba50f-118d-45f1-8572-edf4dd019973" providerId="ADAL" clId="{4347AD42-5F6E-4C7D-A77E-62F8A98791E4}" dt="2023-05-11T18:33:11.159" v="1748"/>
          <ac:spMkLst>
            <pc:docMk/>
            <pc:sldMk cId="2424110987" sldId="258"/>
            <ac:spMk id="6" creationId="{582F745A-A115-182D-DDAE-5BECF7ACA757}"/>
          </ac:spMkLst>
        </pc:spChg>
        <pc:picChg chg="mod">
          <ac:chgData name="이승현" userId="ba2ba50f-118d-45f1-8572-edf4dd019973" providerId="ADAL" clId="{4347AD42-5F6E-4C7D-A77E-62F8A98791E4}" dt="2023-05-11T17:12:01.099" v="42" actId="1076"/>
          <ac:picMkLst>
            <pc:docMk/>
            <pc:sldMk cId="2424110987" sldId="258"/>
            <ac:picMk id="5" creationId="{83582466-39F1-698C-ACFD-6C39762F0256}"/>
          </ac:picMkLst>
        </pc:picChg>
        <pc:picChg chg="add mod">
          <ac:chgData name="이승현" userId="ba2ba50f-118d-45f1-8572-edf4dd019973" providerId="ADAL" clId="{4347AD42-5F6E-4C7D-A77E-62F8A98791E4}" dt="2023-05-11T17:13:42.464" v="98" actId="1076"/>
          <ac:picMkLst>
            <pc:docMk/>
            <pc:sldMk cId="2424110987" sldId="258"/>
            <ac:picMk id="4098" creationId="{F3391B55-420D-B590-EFD7-5676917F24D0}"/>
          </ac:picMkLst>
        </pc:picChg>
      </pc:sldChg>
      <pc:sldChg chg="modSp mod">
        <pc:chgData name="이승현" userId="ba2ba50f-118d-45f1-8572-edf4dd019973" providerId="ADAL" clId="{4347AD42-5F6E-4C7D-A77E-62F8A98791E4}" dt="2023-05-19T12:28:59.051" v="2450" actId="6549"/>
        <pc:sldMkLst>
          <pc:docMk/>
          <pc:sldMk cId="787104266" sldId="259"/>
        </pc:sldMkLst>
        <pc:spChg chg="mod">
          <ac:chgData name="이승현" userId="ba2ba50f-118d-45f1-8572-edf4dd019973" providerId="ADAL" clId="{4347AD42-5F6E-4C7D-A77E-62F8A98791E4}" dt="2023-05-19T12:28:59.051" v="2450" actId="6549"/>
          <ac:spMkLst>
            <pc:docMk/>
            <pc:sldMk cId="787104266" sldId="259"/>
            <ac:spMk id="5" creationId="{CD0EA79A-EAC6-8A20-DDA8-72C51B593BDB}"/>
          </ac:spMkLst>
        </pc:spChg>
        <pc:picChg chg="mod">
          <ac:chgData name="이승현" userId="ba2ba50f-118d-45f1-8572-edf4dd019973" providerId="ADAL" clId="{4347AD42-5F6E-4C7D-A77E-62F8A98791E4}" dt="2023-05-11T17:34:55.511" v="541" actId="1076"/>
          <ac:picMkLst>
            <pc:docMk/>
            <pc:sldMk cId="787104266" sldId="259"/>
            <ac:picMk id="1030" creationId="{10564429-EF33-2490-931B-F4FD884ECC63}"/>
          </ac:picMkLst>
        </pc:picChg>
        <pc:picChg chg="mod">
          <ac:chgData name="이승현" userId="ba2ba50f-118d-45f1-8572-edf4dd019973" providerId="ADAL" clId="{4347AD42-5F6E-4C7D-A77E-62F8A98791E4}" dt="2023-05-11T17:35:00.282" v="542" actId="1076"/>
          <ac:picMkLst>
            <pc:docMk/>
            <pc:sldMk cId="787104266" sldId="259"/>
            <ac:picMk id="1031" creationId="{DC4A6C23-A7D4-9A14-2E9A-145AC7721B63}"/>
          </ac:picMkLst>
        </pc:picChg>
        <pc:picChg chg="mod">
          <ac:chgData name="이승현" userId="ba2ba50f-118d-45f1-8572-edf4dd019973" providerId="ADAL" clId="{4347AD42-5F6E-4C7D-A77E-62F8A98791E4}" dt="2023-05-11T17:35:02.008" v="543" actId="1076"/>
          <ac:picMkLst>
            <pc:docMk/>
            <pc:sldMk cId="787104266" sldId="259"/>
            <ac:picMk id="1032" creationId="{D0D9543C-85F4-6EAC-AE16-30015A26E4E6}"/>
          </ac:picMkLst>
        </pc:picChg>
      </pc:sldChg>
      <pc:sldChg chg="addSp modSp mod">
        <pc:chgData name="이승현" userId="ba2ba50f-118d-45f1-8572-edf4dd019973" providerId="ADAL" clId="{4347AD42-5F6E-4C7D-A77E-62F8A98791E4}" dt="2023-05-11T19:11:23.722" v="2287" actId="1076"/>
        <pc:sldMkLst>
          <pc:docMk/>
          <pc:sldMk cId="3308487431" sldId="260"/>
        </pc:sldMkLst>
        <pc:spChg chg="mod">
          <ac:chgData name="이승현" userId="ba2ba50f-118d-45f1-8572-edf4dd019973" providerId="ADAL" clId="{4347AD42-5F6E-4C7D-A77E-62F8A98791E4}" dt="2023-05-11T19:04:49.008" v="1986" actId="20577"/>
          <ac:spMkLst>
            <pc:docMk/>
            <pc:sldMk cId="3308487431" sldId="260"/>
            <ac:spMk id="4" creationId="{0E79C839-FC88-F2DE-19FF-CB79DB029164}"/>
          </ac:spMkLst>
        </pc:spChg>
        <pc:spChg chg="add mod">
          <ac:chgData name="이승현" userId="ba2ba50f-118d-45f1-8572-edf4dd019973" providerId="ADAL" clId="{4347AD42-5F6E-4C7D-A77E-62F8A98791E4}" dt="2023-05-11T19:11:23.722" v="2287" actId="1076"/>
          <ac:spMkLst>
            <pc:docMk/>
            <pc:sldMk cId="3308487431" sldId="260"/>
            <ac:spMk id="5" creationId="{493E8C2C-F9DB-6238-914F-9C04E69D161C}"/>
          </ac:spMkLst>
        </pc:spChg>
        <pc:picChg chg="mod">
          <ac:chgData name="이승현" userId="ba2ba50f-118d-45f1-8572-edf4dd019973" providerId="ADAL" clId="{4347AD42-5F6E-4C7D-A77E-62F8A98791E4}" dt="2023-05-11T17:55:06.266" v="679" actId="1076"/>
          <ac:picMkLst>
            <pc:docMk/>
            <pc:sldMk cId="3308487431" sldId="260"/>
            <ac:picMk id="2050" creationId="{31D33867-B920-FBB3-B446-4146360CBDC8}"/>
          </ac:picMkLst>
        </pc:picChg>
      </pc:sldChg>
      <pc:sldChg chg="delSp modSp mod">
        <pc:chgData name="이승현" userId="ba2ba50f-118d-45f1-8572-edf4dd019973" providerId="ADAL" clId="{4347AD42-5F6E-4C7D-A77E-62F8A98791E4}" dt="2023-05-11T18:34:08.038" v="1788" actId="2711"/>
        <pc:sldMkLst>
          <pc:docMk/>
          <pc:sldMk cId="3119191830" sldId="261"/>
        </pc:sldMkLst>
        <pc:spChg chg="mod">
          <ac:chgData name="이승현" userId="ba2ba50f-118d-45f1-8572-edf4dd019973" providerId="ADAL" clId="{4347AD42-5F6E-4C7D-A77E-62F8A98791E4}" dt="2023-05-11T18:34:08.038" v="1788" actId="2711"/>
          <ac:spMkLst>
            <pc:docMk/>
            <pc:sldMk cId="3119191830" sldId="261"/>
            <ac:spMk id="4" creationId="{D1CBDFA9-BDC7-101D-0EF3-0528C7576C8E}"/>
          </ac:spMkLst>
        </pc:spChg>
        <pc:picChg chg="del">
          <ac:chgData name="이승현" userId="ba2ba50f-118d-45f1-8572-edf4dd019973" providerId="ADAL" clId="{4347AD42-5F6E-4C7D-A77E-62F8A98791E4}" dt="2023-05-11T18:16:37.225" v="723" actId="21"/>
          <ac:picMkLst>
            <pc:docMk/>
            <pc:sldMk cId="3119191830" sldId="261"/>
            <ac:picMk id="3074" creationId="{41DA5AD5-C61D-EA45-4397-3007343002A0}"/>
          </ac:picMkLst>
        </pc:picChg>
        <pc:picChg chg="mod">
          <ac:chgData name="이승현" userId="ba2ba50f-118d-45f1-8572-edf4dd019973" providerId="ADAL" clId="{4347AD42-5F6E-4C7D-A77E-62F8A98791E4}" dt="2023-05-11T18:20:48.704" v="1133" actId="1076"/>
          <ac:picMkLst>
            <pc:docMk/>
            <pc:sldMk cId="3119191830" sldId="261"/>
            <ac:picMk id="3075" creationId="{BC237EB3-CCB1-63DD-DAE2-3D794D9EDA92}"/>
          </ac:picMkLst>
        </pc:picChg>
      </pc:sldChg>
      <pc:sldChg chg="addSp delSp modSp mod ord">
        <pc:chgData name="이승현" userId="ba2ba50f-118d-45f1-8572-edf4dd019973" providerId="ADAL" clId="{4347AD42-5F6E-4C7D-A77E-62F8A98791E4}" dt="2023-05-14T04:59:25.306" v="2442" actId="1076"/>
        <pc:sldMkLst>
          <pc:docMk/>
          <pc:sldMk cId="776154954" sldId="262"/>
        </pc:sldMkLst>
        <pc:spChg chg="del">
          <ac:chgData name="이승현" userId="ba2ba50f-118d-45f1-8572-edf4dd019973" providerId="ADAL" clId="{4347AD42-5F6E-4C7D-A77E-62F8A98791E4}" dt="2023-05-11T18:16:42.665" v="724" actId="478"/>
          <ac:spMkLst>
            <pc:docMk/>
            <pc:sldMk cId="776154954" sldId="262"/>
            <ac:spMk id="2" creationId="{BF5E7827-8857-ED6D-1A3B-9BFA8FF4328A}"/>
          </ac:spMkLst>
        </pc:spChg>
        <pc:spChg chg="del">
          <ac:chgData name="이승현" userId="ba2ba50f-118d-45f1-8572-edf4dd019973" providerId="ADAL" clId="{4347AD42-5F6E-4C7D-A77E-62F8A98791E4}" dt="2023-05-11T18:16:43.934" v="725" actId="478"/>
          <ac:spMkLst>
            <pc:docMk/>
            <pc:sldMk cId="776154954" sldId="262"/>
            <ac:spMk id="3" creationId="{B11EA822-08C0-E772-9664-403B6F345370}"/>
          </ac:spMkLst>
        </pc:spChg>
        <pc:spChg chg="add mod">
          <ac:chgData name="이승현" userId="ba2ba50f-118d-45f1-8572-edf4dd019973" providerId="ADAL" clId="{4347AD42-5F6E-4C7D-A77E-62F8A98791E4}" dt="2023-05-14T04:59:25.306" v="2442" actId="1076"/>
          <ac:spMkLst>
            <pc:docMk/>
            <pc:sldMk cId="776154954" sldId="262"/>
            <ac:spMk id="5" creationId="{BC67D789-249E-2C51-77DF-E34B0102A13E}"/>
          </ac:spMkLst>
        </pc:spChg>
        <pc:picChg chg="add mod">
          <ac:chgData name="이승현" userId="ba2ba50f-118d-45f1-8572-edf4dd019973" providerId="ADAL" clId="{4347AD42-5F6E-4C7D-A77E-62F8A98791E4}" dt="2023-05-11T18:17:29.718" v="729" actId="1076"/>
          <ac:picMkLst>
            <pc:docMk/>
            <pc:sldMk cId="776154954" sldId="262"/>
            <ac:picMk id="4" creationId="{1820EDAD-B9C7-2689-EE8A-E3749F1A84F5}"/>
          </ac:picMkLst>
        </pc:picChg>
      </pc:sldChg>
      <pc:sldChg chg="add del">
        <pc:chgData name="이승현" userId="ba2ba50f-118d-45f1-8572-edf4dd019973" providerId="ADAL" clId="{4347AD42-5F6E-4C7D-A77E-62F8A98791E4}" dt="2023-05-19T00:44:00.973" v="2444" actId="2890"/>
        <pc:sldMkLst>
          <pc:docMk/>
          <pc:sldMk cId="36462896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0AF1D-8FB9-FEA9-81B4-85B37EBE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DAA77-315F-5A64-65BB-15A68ED7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0CE01-5681-0731-1D9D-E950524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8E270-8090-A060-C5F0-2475A94A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4CC8C-F66B-F67F-D19A-433AC35C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6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D07BE-2CF4-9D9A-B0AB-AE917056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F93B1-1FC7-094B-9B53-9FE92891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6C82D-7007-E0D9-83C2-3A6515E6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A40B1-43A4-4EF3-2EA8-539FFC3E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0C150-A152-B084-E272-259D5EC1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63BB1-6E13-D40E-4E77-3D47C6415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9E66C9-CC58-1891-EEFC-261D630C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5A2D3-759E-3EE6-4CFB-811EDFB2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D2A1C-7548-14F2-C127-2402AD99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8B971-0B96-FB44-C016-1BBEE46F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7148A-40D7-C5C4-E081-438653BC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1B8EE-0932-27D7-CD76-268A45C9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9ABC3-C0A6-1EA4-AC3D-15D3A60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CC5AE-AF7A-2CCF-64E0-0D8043E7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E70E-8D90-8CA5-AF3C-3E5EEC16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2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B2EE8-AFAE-6715-0DA4-AC5364E3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D8942-FFB2-11B3-256C-13E2307C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ABA18-C494-E346-7A11-2EFD61BD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44529-ED60-FDDD-BE1A-24A1EE85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ED7F8-D307-C824-EC47-7D15A5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59D0-7543-6AC5-A262-E3364949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1DF04-7276-C84F-AD98-F4DE9DE2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9E42-C233-B283-F853-8884FE48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609D0-F09E-ACE7-A0B0-2E46F8C0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7D5D1-EF4C-DD66-CF84-9E68F9E1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E493B-C241-E575-7A3F-8655836A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B9B48-E1A9-8992-8F7F-0EF8823C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D57C0-B9D7-0A33-F404-FDED6219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D6DD4-7557-F4F2-67DE-514D75D5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EBB4E-6431-8B4B-C9CE-06E805407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914EB7-F560-241F-BAD2-25438ADD4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E25CA1-D7A5-4CC1-20AE-FFB7404C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AA84CF-8FB0-B015-2C4A-B4161029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25C11-8FF8-3B64-0453-8C2F095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5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0254-CD13-5BC5-B320-339E8B5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131EB-18EB-1DA1-9516-860AE232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E47BA3-24C7-2F1B-E699-E10BDDE1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36302-A287-A4FA-B046-4A0FA086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1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BF511-C813-5FB4-20DC-2D37BBBC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BCD876-CE03-565A-696A-901ABDBC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8EF0D-DE7D-FE8B-5716-DA9CDEF3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17F8B-B3C1-CD59-3C36-EEF38FFA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F2604-5EBE-4C79-7E72-DB104178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0E40E-A245-5101-8747-4A187211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8F8B7-5301-BF56-66FC-93B95720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8145B-5328-00F5-1BB4-C5169984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8AD64-8BF3-8EFA-366B-2C0C9B03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DE98-6C83-89AC-C08E-3126A95E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B2F8F-4B3F-8EBD-D59D-B7E2D26EC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A5047C-ED8A-E577-2606-80DE6B6B2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123F7-5C72-A121-3085-0044CBD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AB7D1-E658-4286-0741-915E887B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4BB87-0C18-4D3A-130B-A7501E3A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ADFF51-87FD-D42A-097D-7C31098C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1D717-47C6-1674-253F-FD548395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83A07-C955-D0F0-9765-CDDA1EF70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E452-A575-43F8-9C24-292E774F447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7C1BF-2990-0F26-6DBA-1FAE5B313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F3828-CA6D-B507-E98B-F71A84010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C700-AB6B-4B67-AF98-ABF06B991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3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1929-2765-093F-C84E-9B7807722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Learning Shape Abstractions by Assembling Volumetric Primitives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B49733-B3B6-9B01-79AD-4D17EE151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2023.05.19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4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2FADB-B806-F509-BDED-AF95859A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0" i="0" dirty="0">
                <a:effectLst/>
              </a:rPr>
              <a:t>본 논문은 복잡한 </a:t>
            </a:r>
            <a:r>
              <a:rPr lang="en-US" altLang="ko-KR" sz="1800" b="0" i="0" dirty="0">
                <a:effectLst/>
              </a:rPr>
              <a:t>3D Shape</a:t>
            </a:r>
            <a:r>
              <a:rPr lang="ko-KR" altLang="en-US" sz="1800" b="0" i="0" dirty="0">
                <a:effectLst/>
              </a:rPr>
              <a:t>을 추상화 하는 방법론을 제시</a:t>
            </a:r>
            <a:r>
              <a:rPr lang="en-US" altLang="ko-KR" sz="1800" b="0" i="0" dirty="0">
                <a:effectLst/>
              </a:rPr>
              <a:t>.</a:t>
            </a:r>
          </a:p>
          <a:p>
            <a:endParaRPr lang="en-US" altLang="ko-KR" sz="1800" b="0" i="0" dirty="0">
              <a:effectLst/>
            </a:endParaRPr>
          </a:p>
          <a:p>
            <a:r>
              <a:rPr lang="en-US" altLang="ko-KR" sz="1800" b="0" i="0" dirty="0">
                <a:effectLst/>
              </a:rPr>
              <a:t>1990</a:t>
            </a:r>
            <a:r>
              <a:rPr lang="ko-KR" altLang="en-US" sz="1800" b="0" i="0" dirty="0">
                <a:effectLst/>
              </a:rPr>
              <a:t>년도 이전에는 </a:t>
            </a:r>
            <a:r>
              <a:rPr lang="en-US" altLang="ko-KR" sz="1800" b="0" i="0" dirty="0">
                <a:effectLst/>
              </a:rPr>
              <a:t>cylinder</a:t>
            </a:r>
            <a:r>
              <a:rPr lang="ko-KR" altLang="en-US" sz="1800" b="0" i="0" dirty="0">
                <a:effectLst/>
              </a:rPr>
              <a:t>를 이용해 </a:t>
            </a:r>
            <a:r>
              <a:rPr lang="en-US" altLang="ko-KR" sz="1800" b="0" i="0" dirty="0">
                <a:effectLst/>
              </a:rPr>
              <a:t>3D </a:t>
            </a:r>
            <a:r>
              <a:rPr lang="ko-KR" altLang="en-US" sz="1800" b="0" i="0" dirty="0">
                <a:effectLst/>
              </a:rPr>
              <a:t>물체를 추상화 하려는 연구가 진행되었음</a:t>
            </a:r>
            <a:r>
              <a:rPr lang="en-US" altLang="ko-KR" sz="1800" b="0" i="0" dirty="0">
                <a:effectLst/>
              </a:rPr>
              <a:t>. </a:t>
            </a:r>
            <a:r>
              <a:rPr lang="ko-KR" altLang="en-US" sz="1800" b="0" i="0" dirty="0">
                <a:effectLst/>
              </a:rPr>
              <a:t>그러나 </a:t>
            </a:r>
            <a:r>
              <a:rPr lang="en-US" altLang="ko-KR" sz="1800" b="0" i="0" dirty="0">
                <a:effectLst/>
              </a:rPr>
              <a:t>cylinder</a:t>
            </a:r>
            <a:r>
              <a:rPr lang="ko-KR" altLang="en-US" sz="1800" b="0" i="0" dirty="0">
                <a:effectLst/>
              </a:rPr>
              <a:t>를 이미지 데이터와 맞추는데 수작업이 많이 드는 문제로 인해 이 방법은 자취를 감춤</a:t>
            </a:r>
            <a:r>
              <a:rPr lang="en-US" altLang="ko-KR" sz="1800" b="0" i="0" dirty="0">
                <a:effectLst/>
              </a:rPr>
              <a:t>. </a:t>
            </a:r>
          </a:p>
          <a:p>
            <a:endParaRPr lang="en-US" altLang="ko-KR" sz="1800" b="0" i="0" dirty="0">
              <a:effectLst/>
            </a:endParaRPr>
          </a:p>
          <a:p>
            <a:r>
              <a:rPr lang="ko-KR" altLang="en-US" sz="1800" b="0" i="0" dirty="0">
                <a:effectLst/>
              </a:rPr>
              <a:t>동시에 </a:t>
            </a:r>
            <a:r>
              <a:rPr lang="ko-KR" altLang="en-US" sz="1800" b="0" i="0" dirty="0" err="1">
                <a:effectLst/>
              </a:rPr>
              <a:t>머신러닝을</a:t>
            </a:r>
            <a:r>
              <a:rPr lang="ko-KR" altLang="en-US" sz="1800" b="0" i="0" dirty="0">
                <a:effectLst/>
              </a:rPr>
              <a:t> 이용한 </a:t>
            </a:r>
            <a:r>
              <a:rPr lang="en-US" altLang="ko-KR" sz="1800" b="0" i="0" dirty="0">
                <a:effectLst/>
              </a:rPr>
              <a:t>3D </a:t>
            </a:r>
            <a:r>
              <a:rPr lang="ko-KR" altLang="en-US" sz="1800" b="0" i="0" dirty="0">
                <a:effectLst/>
              </a:rPr>
              <a:t>추상화가 </a:t>
            </a:r>
            <a:r>
              <a:rPr lang="en-US" altLang="ko-KR" sz="1800" b="0" i="0" dirty="0">
                <a:effectLst/>
              </a:rPr>
              <a:t>1990</a:t>
            </a:r>
            <a:r>
              <a:rPr lang="ko-KR" altLang="en-US" sz="1800" b="0" i="0" dirty="0">
                <a:effectLst/>
              </a:rPr>
              <a:t>년도에 등장하였고</a:t>
            </a:r>
            <a:r>
              <a:rPr lang="en-US" altLang="ko-KR" sz="1800" b="0" i="0" dirty="0">
                <a:effectLst/>
              </a:rPr>
              <a:t>, </a:t>
            </a:r>
            <a:r>
              <a:rPr lang="ko-KR" altLang="en-US" sz="1800" b="0" i="0" dirty="0">
                <a:effectLst/>
              </a:rPr>
              <a:t>이 논문에서는  </a:t>
            </a:r>
            <a:r>
              <a:rPr lang="en-US" altLang="ko-KR" sz="1800" b="0" i="0" dirty="0">
                <a:effectLst/>
              </a:rPr>
              <a:t>Unsupervised Learning</a:t>
            </a:r>
            <a:r>
              <a:rPr lang="ko-KR" altLang="en-US" sz="1800" b="0" i="0" dirty="0">
                <a:effectLst/>
              </a:rPr>
              <a:t>과 </a:t>
            </a:r>
            <a:r>
              <a:rPr lang="en-US" altLang="ko-KR" sz="1800" b="0" i="0" dirty="0">
                <a:effectLst/>
              </a:rPr>
              <a:t>CNN</a:t>
            </a:r>
            <a:r>
              <a:rPr lang="ko-KR" altLang="en-US" sz="1800" b="0" i="0" dirty="0">
                <a:effectLst/>
              </a:rPr>
              <a:t>을 사용해 각 </a:t>
            </a:r>
            <a:r>
              <a:rPr lang="en-US" altLang="ko-KR" sz="1800" b="0" i="0" dirty="0">
                <a:effectLst/>
              </a:rPr>
              <a:t>Shape</a:t>
            </a:r>
            <a:r>
              <a:rPr lang="ko-KR" altLang="en-US" sz="1800" b="0" i="0" dirty="0">
                <a:effectLst/>
              </a:rPr>
              <a:t>을 추상화 함</a:t>
            </a:r>
            <a:r>
              <a:rPr lang="en-US" altLang="ko-KR" sz="1800" b="0" i="0" dirty="0">
                <a:effectLst/>
              </a:rPr>
              <a:t>.</a:t>
            </a:r>
          </a:p>
          <a:p>
            <a:endParaRPr lang="en-US" altLang="ko-KR" sz="1800" b="0" i="0" dirty="0">
              <a:effectLst/>
            </a:endParaRPr>
          </a:p>
          <a:p>
            <a:r>
              <a:rPr lang="en-US" altLang="ko-KR" sz="1800" b="0" i="0" dirty="0">
                <a:effectLst/>
              </a:rPr>
              <a:t> 3D Shape</a:t>
            </a:r>
            <a:r>
              <a:rPr lang="ko-KR" altLang="en-US" sz="1800" b="0" i="0" dirty="0">
                <a:effectLst/>
              </a:rPr>
              <a:t>의 전</a:t>
            </a:r>
            <a:r>
              <a:rPr lang="ko-KR" altLang="en-US" sz="1800" dirty="0"/>
              <a:t>반</a:t>
            </a:r>
            <a:r>
              <a:rPr lang="ko-KR" altLang="en-US" sz="1800" b="0" i="0" dirty="0">
                <a:effectLst/>
              </a:rPr>
              <a:t>적인 패턴을 학습하는데 도움을 줄 수 있다고 밝히고 있음</a:t>
            </a:r>
            <a:r>
              <a:rPr lang="en-US" altLang="ko-KR" sz="1800" b="0" i="0" dirty="0">
                <a:effectLst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61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포유류, 말이(가) 표시된 사진&#10;&#10;자동 생성된 설명">
            <a:extLst>
              <a:ext uri="{FF2B5EF4-FFF2-40B4-BE49-F238E27FC236}">
                <a16:creationId xmlns:a16="http://schemas.microsoft.com/office/drawing/2014/main" id="{83582466-39F1-698C-ACFD-6C39762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57200"/>
            <a:ext cx="1102995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F745A-A115-182D-DDAE-5BECF7ACA757}"/>
              </a:ext>
            </a:extLst>
          </p:cNvPr>
          <p:cNvSpPr txBox="1"/>
          <p:nvPr/>
        </p:nvSpPr>
        <p:spPr>
          <a:xfrm>
            <a:off x="581025" y="3771934"/>
            <a:ext cx="11029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</a:rPr>
              <a:t>입력 신호 </a:t>
            </a:r>
            <a:r>
              <a:rPr lang="en-US" altLang="ko-KR" sz="1600" b="0" i="0" dirty="0">
                <a:effectLst/>
              </a:rPr>
              <a:t>I</a:t>
            </a:r>
            <a:r>
              <a:rPr lang="ko-KR" altLang="en-US" sz="1600" b="0" i="0" dirty="0">
                <a:effectLst/>
              </a:rPr>
              <a:t>를 받아들여 목표 객체 </a:t>
            </a:r>
            <a:r>
              <a:rPr lang="en-US" altLang="ko-KR" sz="1600" b="0" i="0" dirty="0">
                <a:effectLst/>
              </a:rPr>
              <a:t>O</a:t>
            </a:r>
            <a:r>
              <a:rPr lang="ko-KR" altLang="en-US" sz="1600" b="0" i="0" dirty="0">
                <a:effectLst/>
              </a:rPr>
              <a:t>를 조립하는 문제로 정의</a:t>
            </a:r>
            <a:endParaRPr lang="en-US" altLang="ko-KR" sz="1600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</a:rPr>
              <a:t>CNN </a:t>
            </a:r>
            <a:r>
              <a:rPr lang="ko-KR" altLang="en-US" sz="1600" b="0" i="0" dirty="0">
                <a:effectLst/>
              </a:rPr>
              <a:t>모델을 학습하여 최종 모양을 출력하는데 필요한 최대 </a:t>
            </a:r>
            <a:r>
              <a:rPr lang="en-US" altLang="ko-KR" sz="1600" b="0" i="0" dirty="0">
                <a:effectLst/>
              </a:rPr>
              <a:t>M</a:t>
            </a:r>
            <a:r>
              <a:rPr lang="ko-KR" altLang="en-US" sz="1600" b="0" i="0" dirty="0">
                <a:effectLst/>
              </a:rPr>
              <a:t>개의 서로 다른 </a:t>
            </a:r>
            <a:r>
              <a:rPr lang="en-US" altLang="ko-KR" sz="1600" b="0" i="0" dirty="0">
                <a:effectLst/>
              </a:rPr>
              <a:t>Primitive</a:t>
            </a:r>
            <a:r>
              <a:rPr lang="ko-KR" altLang="en-US" sz="1600" b="0" i="0" dirty="0">
                <a:effectLst/>
              </a:rPr>
              <a:t>를 예측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</a:rPr>
              <a:t>Unsupervise</a:t>
            </a:r>
            <a:r>
              <a:rPr lang="en-US" altLang="ko-KR" sz="1600" dirty="0"/>
              <a:t>d learning</a:t>
            </a:r>
            <a:r>
              <a:rPr lang="ko-KR" altLang="en-US" sz="1600" b="0" i="0" dirty="0">
                <a:effectLst/>
              </a:rPr>
              <a:t>을 수행하며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목표 객체</a:t>
            </a:r>
            <a:r>
              <a:rPr lang="ko-KR" altLang="en-US" sz="1600" dirty="0"/>
              <a:t>와 가장 유사한 </a:t>
            </a:r>
            <a:r>
              <a:rPr lang="en-US" altLang="ko-KR" sz="1600" b="0" i="0" dirty="0">
                <a:effectLst/>
              </a:rPr>
              <a:t>Primitive</a:t>
            </a:r>
            <a:r>
              <a:rPr lang="ko-KR" altLang="en-US" sz="1600" dirty="0"/>
              <a:t> 구성에 대한 정보는 미리 제공되지 않음</a:t>
            </a:r>
            <a:endParaRPr lang="en-US" altLang="ko-KR" sz="1600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</a:rPr>
              <a:t>예측된 </a:t>
            </a:r>
            <a:r>
              <a:rPr lang="en-US" altLang="ko-KR" sz="1600" b="0" i="0" dirty="0">
                <a:effectLst/>
              </a:rPr>
              <a:t>Primitive</a:t>
            </a:r>
            <a:r>
              <a:rPr lang="ko-KR" altLang="en-US" sz="1600" b="0" i="0" dirty="0">
                <a:effectLst/>
              </a:rPr>
              <a:t> 구성을 사용하여 형태를 조립한 경우 목표 형태와 일치하는지를 알려주는 </a:t>
            </a:r>
            <a:r>
              <a:rPr lang="en-US" altLang="ko-KR" sz="1600" b="0" i="0" dirty="0">
                <a:effectLst/>
              </a:rPr>
              <a:t>loss</a:t>
            </a:r>
            <a:r>
              <a:rPr lang="ko-KR" altLang="en-US" sz="1600" b="0" i="0" dirty="0">
                <a:effectLst/>
              </a:rPr>
              <a:t> 함수를 정의하고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이 </a:t>
            </a:r>
            <a:r>
              <a:rPr lang="en-US" altLang="ko-KR" sz="1600" b="0" i="0" dirty="0">
                <a:effectLst/>
              </a:rPr>
              <a:t>loss</a:t>
            </a:r>
            <a:r>
              <a:rPr lang="ko-KR" altLang="en-US" sz="1600" b="0" i="0" dirty="0">
                <a:effectLst/>
              </a:rPr>
              <a:t>를 최적화하여 </a:t>
            </a:r>
            <a:r>
              <a:rPr lang="en-US" altLang="ko-KR" sz="1600" b="0" i="0" dirty="0">
                <a:effectLst/>
              </a:rPr>
              <a:t>CNN</a:t>
            </a:r>
            <a:r>
              <a:rPr lang="ko-KR" altLang="en-US" sz="1600" b="0" i="0" dirty="0">
                <a:effectLst/>
              </a:rPr>
              <a:t>을 학습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</a:rPr>
              <a:t>Primitive </a:t>
            </a:r>
            <a:r>
              <a:rPr lang="en-US" altLang="ko-KR" sz="1600" dirty="0"/>
              <a:t>B</a:t>
            </a:r>
            <a:r>
              <a:rPr lang="en-US" altLang="ko-KR" sz="1600" b="0" i="0" dirty="0">
                <a:effectLst/>
              </a:rPr>
              <a:t>ased Representation</a:t>
            </a:r>
          </a:p>
          <a:p>
            <a:pPr algn="l"/>
            <a:r>
              <a:rPr lang="en-US" altLang="ko-KR" sz="1600" b="0" i="0" dirty="0">
                <a:effectLst/>
              </a:rPr>
              <a:t>    1. </a:t>
            </a:r>
            <a:r>
              <a:rPr lang="ko-KR" altLang="en-US" sz="1600" b="0" i="0" dirty="0">
                <a:effectLst/>
              </a:rPr>
              <a:t>각 </a:t>
            </a:r>
            <a:r>
              <a:rPr lang="en-US" altLang="ko-KR" sz="1600" b="0" i="0" dirty="0">
                <a:effectLst/>
              </a:rPr>
              <a:t>Primitive</a:t>
            </a:r>
            <a:r>
              <a:rPr lang="ko-KR" altLang="en-US" sz="1600" b="0" i="0" dirty="0">
                <a:effectLst/>
              </a:rPr>
              <a:t>는 </a:t>
            </a:r>
            <a:r>
              <a:rPr lang="ko-KR" altLang="en-US" sz="1600" b="0" i="0" dirty="0" err="1">
                <a:effectLst/>
              </a:rPr>
              <a:t>튜플</a:t>
            </a:r>
            <a:r>
              <a:rPr lang="en-US" altLang="ko-KR" sz="1600" b="0" i="0" dirty="0">
                <a:effectLst/>
              </a:rPr>
              <a:t>(</a:t>
            </a:r>
            <a:r>
              <a:rPr lang="en-US" altLang="ko-KR" sz="1600" b="0" i="0" dirty="0" err="1">
                <a:effectLst/>
              </a:rPr>
              <a:t>z,q,t</a:t>
            </a:r>
            <a:r>
              <a:rPr lang="en-US" altLang="ko-KR" sz="1600" b="0" i="0" dirty="0">
                <a:effectLst/>
              </a:rPr>
              <a:t>)</a:t>
            </a:r>
            <a:r>
              <a:rPr lang="ko-KR" altLang="en-US" sz="1600" b="0" i="0" dirty="0">
                <a:effectLst/>
              </a:rPr>
              <a:t>로 구성</a:t>
            </a:r>
            <a:r>
              <a:rPr lang="ko-KR" altLang="en-US" sz="1600" dirty="0"/>
              <a:t>됨</a:t>
            </a:r>
            <a:r>
              <a:rPr lang="en-US" altLang="ko-KR" sz="1600" b="0" i="0" dirty="0">
                <a:effectLst/>
              </a:rPr>
              <a:t>. </a:t>
            </a:r>
          </a:p>
          <a:p>
            <a:pPr algn="l"/>
            <a:r>
              <a:rPr lang="en-US" altLang="ko-KR" sz="1600" dirty="0"/>
              <a:t>    2. </a:t>
            </a:r>
            <a:r>
              <a:rPr lang="en-US" altLang="ko-KR" sz="1600" b="0" i="0" dirty="0">
                <a:effectLst/>
              </a:rPr>
              <a:t>z</a:t>
            </a:r>
            <a:r>
              <a:rPr lang="ko-KR" altLang="en-US" sz="1600" b="0" i="0" dirty="0">
                <a:effectLst/>
              </a:rPr>
              <a:t>는 </a:t>
            </a:r>
            <a:r>
              <a:rPr lang="en-US" altLang="ko-KR" sz="1600" b="0" i="0" dirty="0">
                <a:effectLst/>
              </a:rPr>
              <a:t>shape, q</a:t>
            </a:r>
            <a:r>
              <a:rPr lang="ko-KR" altLang="en-US" sz="1600" b="0" i="0" dirty="0">
                <a:effectLst/>
              </a:rPr>
              <a:t>와 </a:t>
            </a:r>
            <a:r>
              <a:rPr lang="en-US" altLang="ko-KR" sz="1600" b="0" i="0" dirty="0">
                <a:effectLst/>
              </a:rPr>
              <a:t>t</a:t>
            </a:r>
            <a:r>
              <a:rPr lang="ko-KR" altLang="en-US" sz="1600" b="0" i="0" dirty="0">
                <a:effectLst/>
              </a:rPr>
              <a:t>는 각각 </a:t>
            </a:r>
            <a:r>
              <a:rPr lang="en-US" altLang="ko-KR" sz="1600" b="0" i="0" dirty="0">
                <a:effectLst/>
              </a:rPr>
              <a:t>Rotation, Translation</a:t>
            </a:r>
            <a:r>
              <a:rPr lang="ko-KR" altLang="en-US" sz="1600" b="0" i="0" dirty="0">
                <a:effectLst/>
              </a:rPr>
              <a:t>을 의미</a:t>
            </a:r>
            <a:r>
              <a:rPr lang="en-US" altLang="ko-KR" sz="1600" b="0" i="0" dirty="0">
                <a:effectLst/>
              </a:rPr>
              <a:t>. </a:t>
            </a:r>
          </a:p>
          <a:p>
            <a:pPr algn="l"/>
            <a:r>
              <a:rPr lang="en-US" altLang="ko-KR" sz="1600" dirty="0"/>
              <a:t>    3. C</a:t>
            </a:r>
            <a:r>
              <a:rPr lang="en-US" altLang="ko-KR" sz="1600" b="0" i="0" dirty="0">
                <a:effectLst/>
              </a:rPr>
              <a:t>NN</a:t>
            </a:r>
            <a:r>
              <a:rPr lang="ko-KR" altLang="en-US" sz="1600" b="0" i="0" dirty="0">
                <a:effectLst/>
              </a:rPr>
              <a:t>을 통해 예측된 </a:t>
            </a:r>
            <a:r>
              <a:rPr lang="en-US" altLang="ko-KR" sz="1600" b="0" i="0" dirty="0">
                <a:effectLst/>
              </a:rPr>
              <a:t>Shape</a:t>
            </a:r>
            <a:r>
              <a:rPr lang="ko-KR" altLang="en-US" sz="1600" b="0" i="0" dirty="0">
                <a:effectLst/>
              </a:rPr>
              <a:t>은 아래와 같이 표현할 수 있음</a:t>
            </a:r>
            <a:r>
              <a:rPr lang="en-US" altLang="ko-KR" sz="1600" b="0" i="0" dirty="0"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391B55-420D-B590-EFD7-5676917F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11" y="6109607"/>
            <a:ext cx="3714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1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CD0EA79A-EAC6-8A20-DDA8-72C51B59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87" y="600868"/>
            <a:ext cx="1020354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666666"/>
                </a:solidFill>
                <a:latin typeface="+mn-lt"/>
                <a:ea typeface="Noto Sans KR"/>
              </a:rPr>
              <a:t>- </a:t>
            </a:r>
            <a:r>
              <a:rPr lang="en-US" altLang="ko-KR" dirty="0">
                <a:latin typeface="+mn-lt"/>
                <a:ea typeface="Noto Sans KR"/>
              </a:rPr>
              <a:t>Distance Field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effectLst/>
                <a:latin typeface="+mn-lt"/>
                <a:ea typeface="Noto Sans KR"/>
              </a:rPr>
              <a:t>Ground truth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effectLst/>
                <a:latin typeface="+mn-lt"/>
                <a:ea typeface="Noto Sans KR"/>
              </a:rPr>
              <a:t>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Mesh이고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Pred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icted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shape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Paramerized된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lang="ko-KR" altLang="en-US" dirty="0">
                <a:latin typeface="+mn-lt"/>
                <a:ea typeface="Noto Sans KR"/>
              </a:rPr>
              <a:t>모양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이기 때문에 비교가 어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려움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 이를 극복하고자, 본 논문은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Field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을 계산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 이를 통해 두 개의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정의할 수 있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 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Coverage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(</a:t>
            </a:r>
            <a:r>
              <a:rPr lang="en-US" altLang="ko-KR" dirty="0">
                <a:latin typeface="+mn-lt"/>
                <a:ea typeface="Noto Sans KR"/>
              </a:rPr>
              <a:t>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1.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Predicted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Shape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안에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Target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Object가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lang="ko-KR" altLang="en-US" dirty="0">
                <a:latin typeface="+mn-lt"/>
                <a:ea typeface="Noto Sans KR"/>
              </a:rPr>
              <a:t>포함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되지 않는다면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이에 대한 페널티를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주고자하는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lang="ko-KR" altLang="en-US" dirty="0">
                <a:latin typeface="+mn-lt"/>
                <a:ea typeface="Noto Sans KR"/>
              </a:rPr>
              <a:t>함수이다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 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2.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이를 만족하는 충분조건은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Predicted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Shape의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Field가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Target </a:t>
            </a:r>
            <a:r>
              <a:rPr lang="en-US" altLang="ko-KR" dirty="0">
                <a:latin typeface="+mn-lt"/>
                <a:ea typeface="Noto Sans KR"/>
              </a:rPr>
              <a:t>object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표면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의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모든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Point</a:t>
            </a:r>
            <a:r>
              <a:rPr lang="ko-KR" altLang="en-US" dirty="0" err="1">
                <a:latin typeface="+mn-lt"/>
                <a:ea typeface="Noto Sans KR"/>
              </a:rPr>
              <a:t>에</a:t>
            </a:r>
            <a:r>
              <a:rPr lang="ko-KR" altLang="en-US" dirty="0">
                <a:latin typeface="+mn-lt"/>
                <a:ea typeface="Noto Sans KR"/>
              </a:rPr>
              <a:t> 대해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0인 경우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Consistency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(L2)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Coverage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반대이다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Target </a:t>
            </a:r>
            <a:r>
              <a:rPr lang="en-US" altLang="ko-KR" dirty="0">
                <a:latin typeface="+mn-lt"/>
                <a:ea typeface="Noto Sans KR"/>
              </a:rPr>
              <a:t>object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안에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Predicted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Shape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완벽히 들어가지지 않았을 때 페널티를 주는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lang="ko-KR" altLang="en-US" dirty="0">
                <a:latin typeface="+mn-lt"/>
                <a:ea typeface="Noto Sans KR"/>
              </a:rPr>
              <a:t>함수이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342900" indent="-342900" latinLnBrk="0">
              <a:buFontTx/>
              <a:buAutoNum type="arabicPeriod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이를 만족하는 충분조건은 Target </a:t>
            </a:r>
            <a:r>
              <a:rPr lang="en-US" altLang="ko-KR" dirty="0">
                <a:latin typeface="+mn-lt"/>
                <a:ea typeface="Noto Sans KR"/>
              </a:rPr>
              <a:t>object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Field가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Predicted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Shape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개별 부품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표면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의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모든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Point</a:t>
            </a:r>
            <a:r>
              <a:rPr lang="ko-KR" altLang="en-US" dirty="0" err="1">
                <a:latin typeface="+mn-lt"/>
                <a:ea typeface="Noto Sans KR"/>
              </a:rPr>
              <a:t>에</a:t>
            </a:r>
            <a:r>
              <a:rPr lang="ko-KR" altLang="en-US" dirty="0">
                <a:latin typeface="+mn-lt"/>
                <a:ea typeface="Noto Sans KR"/>
              </a:rPr>
              <a:t> 대해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0인 경우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                          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564429-EF33-2490-931B-F4FD884E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5" y="1541238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DC4A6C23-A7D4-9A14-2E9A-145AC772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5" y="3556108"/>
            <a:ext cx="44291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D9543C-85F4-6EAC-AE16-30015A26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5" y="5919381"/>
            <a:ext cx="4667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79C839-FC88-F2DE-19FF-CB79DB02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70" y="985135"/>
            <a:ext cx="104212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-</a:t>
            </a:r>
            <a:r>
              <a:rPr kumimoji="0" lang="en-US" altLang="ko-KR" b="0" i="0" u="none" strike="noStrike" cap="none" normalizeH="0" dirty="0">
                <a:ln>
                  <a:noFill/>
                </a:ln>
                <a:effectLst/>
                <a:latin typeface="+mn-lt"/>
                <a:ea typeface="Noto Sans KR"/>
              </a:rPr>
              <a:t> Primitive Representation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>
                <a:latin typeface="+mn-lt"/>
                <a:ea typeface="MJXc-TeX-math-I"/>
              </a:rPr>
              <a:t>Primitive</a:t>
            </a:r>
            <a:r>
              <a:rPr lang="ko-KR" altLang="en-US" dirty="0">
                <a:latin typeface="+mn-lt"/>
                <a:ea typeface="MJXc-TeX-math-I"/>
              </a:rPr>
              <a:t>의 개수를 결정한다</a:t>
            </a:r>
            <a:r>
              <a:rPr lang="en-US" altLang="ko-KR" dirty="0">
                <a:latin typeface="+mn-lt"/>
                <a:ea typeface="MJXc-TeX-math-I"/>
              </a:rPr>
              <a:t>.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MJXc-TeX-math-I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MJXc-TeX-math-I"/>
              </a:rPr>
              <a:t>p</a:t>
            </a:r>
            <a:r>
              <a:rPr kumimoji="0" lang="ko-KR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  <a:ea typeface="MJXc-TeX-math-I"/>
              </a:rPr>
              <a:t>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Primitive의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존재 가능성을 보여주는 지표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Z</a:t>
            </a:r>
            <a:r>
              <a:rPr lang="en-US" altLang="ko-KR" baseline="-25000" dirty="0" err="1">
                <a:latin typeface="+mn-lt"/>
                <a:ea typeface="Noto Sans KR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Primitive's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Dimensions을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결정하는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MJXc-TeX-math-I"/>
              </a:rPr>
              <a:t>z</a:t>
            </a:r>
            <a:r>
              <a:rPr kumimoji="0" lang="ko-KR" altLang="ko-KR" b="0" i="0" u="none" strike="noStrike" cap="none" normalizeH="0" baseline="30000" dirty="0" err="1">
                <a:ln>
                  <a:noFill/>
                </a:ln>
                <a:effectLst/>
                <a:latin typeface="+mn-lt"/>
                <a:ea typeface="MJXc-TeX-math-I"/>
              </a:rPr>
              <a:t>s</a:t>
            </a:r>
            <a:r>
              <a:rPr kumimoji="0" lang="ko-KR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  <a:ea typeface="MJXc-TeX-math-I"/>
              </a:rPr>
              <a:t>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Bernoulli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Distribution을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따르는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MJXc-TeX-math-I"/>
              </a:rPr>
              <a:t>z</a:t>
            </a:r>
            <a:r>
              <a:rPr kumimoji="0" lang="ko-KR" altLang="ko-KR" b="0" i="0" u="none" strike="noStrike" cap="none" normalizeH="0" baseline="30000" dirty="0" err="1">
                <a:ln>
                  <a:noFill/>
                </a:ln>
                <a:effectLst/>
                <a:latin typeface="+mn-lt"/>
                <a:ea typeface="MJXc-TeX-math-I"/>
              </a:rPr>
              <a:t>e</a:t>
            </a:r>
            <a:r>
              <a:rPr kumimoji="0" lang="ko-KR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  <a:ea typeface="MJXc-TeX-math-I"/>
              </a:rPr>
              <a:t>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구성 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실제로 </a:t>
            </a:r>
            <a:r>
              <a:rPr lang="ko-KR" altLang="ko-KR" dirty="0">
                <a:ea typeface="MJXc-TeX-math-I"/>
              </a:rPr>
              <a:t> </a:t>
            </a:r>
            <a:r>
              <a:rPr lang="ko-KR" altLang="ko-KR" dirty="0" err="1">
                <a:ea typeface="MJXc-TeX-math-I"/>
              </a:rPr>
              <a:t>z</a:t>
            </a:r>
            <a:r>
              <a:rPr lang="ko-KR" altLang="ko-KR" baseline="30000" dirty="0" err="1">
                <a:ea typeface="MJXc-TeX-math-I"/>
              </a:rPr>
              <a:t>e</a:t>
            </a:r>
            <a:r>
              <a:rPr lang="ko-KR" altLang="ko-KR" baseline="-25000" dirty="0" err="1">
                <a:ea typeface="MJXc-TeX-math-I"/>
              </a:rPr>
              <a:t>m</a:t>
            </a:r>
            <a:r>
              <a:rPr lang="ko-KR" altLang="ko-KR" baseline="-25000" dirty="0">
                <a:ea typeface="MJXc-TeX-math-I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MJXc-TeX-main-R"/>
              </a:rPr>
              <a:t>=0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이라면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번째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Primitives는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존재하지 않는 것으로 간주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                             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33867-B920-FBB3-B446-4146360C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3" y="3076574"/>
            <a:ext cx="44005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93E8C2C-F9DB-6238-914F-9C04E69D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69" y="4290851"/>
            <a:ext cx="104212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5. </a:t>
            </a:r>
            <a:r>
              <a:rPr lang="en-US" altLang="ko-KR" dirty="0">
                <a:latin typeface="+mn-lt"/>
                <a:ea typeface="Noto Sans KR"/>
              </a:rPr>
              <a:t>learning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final loss </a:t>
            </a:r>
            <a:r>
              <a:rPr lang="ko-KR" altLang="en-US" dirty="0"/>
              <a:t>함수 </a:t>
            </a:r>
            <a:r>
              <a:rPr lang="en-US" altLang="ko-KR" dirty="0"/>
              <a:t>L(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θ</a:t>
            </a:r>
            <a:r>
              <a:rPr lang="en-US" altLang="ko-KR" dirty="0"/>
              <a:t>(I), O)</a:t>
            </a:r>
            <a:r>
              <a:rPr lang="ko-KR" altLang="en-US" dirty="0"/>
              <a:t>를 정의하여 사용</a:t>
            </a:r>
            <a:endParaRPr lang="en-US" altLang="ko-KR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</a:t>
            </a:r>
            <a:r>
              <a:rPr kumimoji="0" lang="en-US" altLang="ko-KR" b="0" i="0" u="none" strike="noStrike" cap="none" normalizeH="0" baseline="-25000" dirty="0">
                <a:ln>
                  <a:noFill/>
                </a:ln>
                <a:effectLst/>
                <a:latin typeface="+mn-lt"/>
              </a:rPr>
              <a:t>m</a:t>
            </a:r>
            <a:r>
              <a:rPr kumimoji="0" lang="ko-KR" altLang="en-US" b="0" i="0" u="none" strike="noStrike" cap="none" normalizeH="0" dirty="0">
                <a:ln>
                  <a:noFill/>
                </a:ln>
                <a:effectLst/>
                <a:latin typeface="+mn-lt"/>
              </a:rPr>
              <a:t>에 따라 가능한 </a:t>
            </a:r>
            <a:r>
              <a:rPr kumimoji="0" lang="en-US" altLang="ko-KR" b="0" i="0" u="none" strike="noStrike" cap="none" normalizeH="0" dirty="0" err="1">
                <a:ln>
                  <a:noFill/>
                </a:ln>
                <a:effectLst/>
                <a:latin typeface="+mn-lt"/>
              </a:rPr>
              <a:t>z</a:t>
            </a:r>
            <a:r>
              <a:rPr kumimoji="0" lang="en-US" altLang="ko-KR" b="0" i="0" u="none" strike="noStrike" cap="none" normalizeH="0" baseline="30000" dirty="0" err="1">
                <a:ln>
                  <a:noFill/>
                </a:ln>
                <a:effectLst/>
                <a:latin typeface="+mn-lt"/>
              </a:rPr>
              <a:t>e</a:t>
            </a:r>
            <a:r>
              <a:rPr kumimoji="0" lang="en-US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</a:rPr>
              <a:t>m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샘플링으로 </a:t>
            </a:r>
            <a:r>
              <a:rPr lang="en-US" altLang="ko-KR" dirty="0"/>
              <a:t>final loss</a:t>
            </a:r>
            <a:r>
              <a:rPr lang="ko-KR" altLang="en-US" dirty="0">
                <a:latin typeface="+mn-lt"/>
              </a:rPr>
              <a:t>가 산출된다</a:t>
            </a:r>
            <a:r>
              <a:rPr lang="en-US" altLang="ko-KR" dirty="0">
                <a:latin typeface="+mn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L(h</a:t>
            </a:r>
            <a:r>
              <a:rPr lang="el-GR" altLang="ko-KR" baseline="-25000" dirty="0"/>
              <a:t>θ</a:t>
            </a:r>
            <a:r>
              <a:rPr lang="el-GR" altLang="ko-KR" dirty="0"/>
              <a:t>(</a:t>
            </a:r>
            <a:r>
              <a:rPr lang="en-US" altLang="ko-KR" dirty="0"/>
              <a:t>I), O) = </a:t>
            </a:r>
            <a:r>
              <a:rPr lang="en-US" altLang="ko-KR" dirty="0" err="1"/>
              <a:t>E</a:t>
            </a:r>
            <a:r>
              <a:rPr lang="en-US" altLang="ko-KR" baseline="-25000" dirty="0" err="1"/>
              <a:t>∀m</a:t>
            </a:r>
            <a:r>
              <a:rPr lang="en-US" altLang="ko-KR" dirty="0"/>
              <a:t> </a:t>
            </a:r>
            <a:r>
              <a:rPr lang="en-US" altLang="ko-KR" dirty="0" err="1"/>
              <a:t>z</a:t>
            </a:r>
            <a:r>
              <a:rPr lang="en-US" altLang="ko-KR" baseline="30000" dirty="0" err="1"/>
              <a:t>e</a:t>
            </a:r>
            <a:r>
              <a:rPr lang="en-US" altLang="ko-KR" baseline="-25000" dirty="0" err="1"/>
              <a:t>m</a:t>
            </a:r>
            <a:r>
              <a:rPr lang="en-US" altLang="ko-KR" dirty="0" err="1"/>
              <a:t>∼Bern</a:t>
            </a:r>
            <a:r>
              <a:rPr lang="en-US" altLang="ko-KR" dirty="0"/>
              <a:t>(p</a:t>
            </a:r>
            <a:r>
              <a:rPr lang="en-US" altLang="ko-KR" baseline="-25000" dirty="0"/>
              <a:t>m</a:t>
            </a:r>
            <a:r>
              <a:rPr lang="en-US" altLang="ko-KR" dirty="0"/>
              <a:t>)L({(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m</a:t>
            </a:r>
            <a:r>
              <a:rPr lang="en-US" altLang="ko-KR" dirty="0"/>
              <a:t>, </a:t>
            </a:r>
            <a:r>
              <a:rPr lang="en-US" altLang="ko-KR" dirty="0" err="1"/>
              <a:t>q</a:t>
            </a:r>
            <a:r>
              <a:rPr lang="en-US" altLang="ko-KR" baseline="-25000" dirty="0" err="1"/>
              <a:t>m</a:t>
            </a:r>
            <a:r>
              <a:rPr lang="en-US" altLang="ko-KR" dirty="0"/>
              <a:t>, t</a:t>
            </a:r>
            <a:r>
              <a:rPr lang="en-US" altLang="ko-KR" baseline="-25000" dirty="0"/>
              <a:t>m</a:t>
            </a:r>
            <a:r>
              <a:rPr lang="en-US" altLang="ko-KR" dirty="0"/>
              <a:t>)}, 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ko-KR" dirty="0"/>
              <a:t>L({(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m</a:t>
            </a:r>
            <a:r>
              <a:rPr lang="en-US" altLang="ko-KR" dirty="0"/>
              <a:t>, </a:t>
            </a:r>
            <a:r>
              <a:rPr lang="en-US" altLang="ko-KR" dirty="0" err="1"/>
              <a:t>q</a:t>
            </a:r>
            <a:r>
              <a:rPr lang="en-US" altLang="ko-KR" baseline="-25000" dirty="0" err="1"/>
              <a:t>m</a:t>
            </a:r>
            <a:r>
              <a:rPr lang="en-US" altLang="ko-KR" dirty="0"/>
              <a:t>, t</a:t>
            </a:r>
            <a:r>
              <a:rPr lang="en-US" altLang="ko-KR" baseline="-25000" dirty="0"/>
              <a:t>m</a:t>
            </a:r>
            <a:r>
              <a:rPr lang="en-US" altLang="ko-KR" dirty="0"/>
              <a:t>)}, O) = L1({(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m</a:t>
            </a:r>
            <a:r>
              <a:rPr lang="en-US" altLang="ko-KR" dirty="0"/>
              <a:t>, </a:t>
            </a:r>
            <a:r>
              <a:rPr lang="en-US" altLang="ko-KR" dirty="0" err="1"/>
              <a:t>q</a:t>
            </a:r>
            <a:r>
              <a:rPr lang="en-US" altLang="ko-KR" baseline="-25000" dirty="0" err="1"/>
              <a:t>m</a:t>
            </a:r>
            <a:r>
              <a:rPr lang="en-US" altLang="ko-KR" dirty="0"/>
              <a:t>, t</a:t>
            </a:r>
            <a:r>
              <a:rPr lang="en-US" altLang="ko-KR" baseline="-25000" dirty="0"/>
              <a:t>m</a:t>
            </a:r>
            <a:r>
              <a:rPr lang="en-US" altLang="ko-KR" dirty="0"/>
              <a:t>)}, O) + L2({(</a:t>
            </a:r>
            <a:r>
              <a:rPr lang="en-US" altLang="ko-KR" dirty="0" err="1"/>
              <a:t>z</a:t>
            </a:r>
            <a:r>
              <a:rPr lang="en-US" altLang="ko-KR" baseline="-25000" dirty="0" err="1"/>
              <a:t>m</a:t>
            </a:r>
            <a:r>
              <a:rPr lang="en-US" altLang="ko-KR" dirty="0"/>
              <a:t>, </a:t>
            </a:r>
            <a:r>
              <a:rPr lang="en-US" altLang="ko-KR" dirty="0" err="1"/>
              <a:t>q</a:t>
            </a:r>
            <a:r>
              <a:rPr lang="en-US" altLang="ko-KR" baseline="-25000" dirty="0" err="1"/>
              <a:t>m</a:t>
            </a:r>
            <a:r>
              <a:rPr lang="en-US" altLang="ko-KR" dirty="0"/>
              <a:t>, t</a:t>
            </a:r>
            <a:r>
              <a:rPr lang="en-US" altLang="ko-KR" baseline="-25000" dirty="0"/>
              <a:t>m</a:t>
            </a:r>
            <a:r>
              <a:rPr lang="en-US" altLang="ko-KR" dirty="0"/>
              <a:t>)}, O)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계산을 위해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MJXc-TeX-math-I"/>
              </a:rPr>
              <a:t>z</a:t>
            </a:r>
            <a:r>
              <a:rPr kumimoji="0" lang="ko-KR" altLang="ko-KR" b="0" i="0" u="none" strike="noStrike" cap="none" normalizeH="0" baseline="30000" dirty="0" err="1">
                <a:ln>
                  <a:noFill/>
                </a:ln>
                <a:effectLst/>
                <a:latin typeface="+mn-lt"/>
                <a:ea typeface="MJXc-TeX-math-I"/>
              </a:rPr>
              <a:t>s</a:t>
            </a:r>
            <a:r>
              <a:rPr kumimoji="0" lang="ko-KR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  <a:ea typeface="MJXc-TeX-math-I"/>
              </a:rPr>
              <a:t>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MJXc-TeX-math-I"/>
              </a:rPr>
              <a:t>z</a:t>
            </a:r>
            <a:r>
              <a:rPr kumimoji="0" lang="ko-KR" altLang="ko-KR" b="0" i="0" u="none" strike="noStrike" cap="none" normalizeH="0" baseline="30000" dirty="0" err="1">
                <a:ln>
                  <a:noFill/>
                </a:ln>
                <a:effectLst/>
                <a:latin typeface="+mn-lt"/>
                <a:ea typeface="MJXc-TeX-math-I"/>
              </a:rPr>
              <a:t>e</a:t>
            </a:r>
            <a:r>
              <a:rPr kumimoji="0" lang="ko-KR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  <a:ea typeface="MJXc-TeX-math-I"/>
              </a:rPr>
              <a:t>m</a:t>
            </a:r>
            <a:r>
              <a:rPr kumimoji="0" lang="ko-KR" altLang="en-US" b="0" i="0" u="none" strike="noStrike" cap="none" normalizeH="0" dirty="0" err="1">
                <a:ln>
                  <a:noFill/>
                </a:ln>
                <a:effectLst/>
                <a:latin typeface="+mn-lt"/>
                <a:ea typeface="MJXc-TeX-math-I"/>
              </a:rPr>
              <a:t>를</a:t>
            </a:r>
            <a:r>
              <a:rPr kumimoji="0" lang="ko-KR" altLang="en-US" b="0" i="0" u="none" strike="noStrike" cap="none" normalizeH="0" dirty="0">
                <a:ln>
                  <a:noFill/>
                </a:ln>
                <a:effectLst/>
                <a:latin typeface="+mn-lt"/>
                <a:ea typeface="MJXc-TeX-math-I"/>
              </a:rPr>
              <a:t> </a:t>
            </a:r>
            <a:r>
              <a:rPr kumimoji="0" lang="en-US" altLang="ko-KR" b="0" i="0" u="none" strike="noStrike" cap="none" normalizeH="0" dirty="0" err="1">
                <a:ln>
                  <a:noFill/>
                </a:ln>
                <a:effectLst/>
                <a:latin typeface="+mn-lt"/>
                <a:ea typeface="MJXc-TeX-math-I"/>
              </a:rPr>
              <a:t>z</a:t>
            </a:r>
            <a:r>
              <a:rPr kumimoji="0" lang="en-US" altLang="ko-KR" b="0" i="0" u="none" strike="noStrike" cap="none" normalizeH="0" baseline="-25000" dirty="0" err="1">
                <a:ln>
                  <a:noFill/>
                </a:ln>
                <a:effectLst/>
                <a:latin typeface="+mn-lt"/>
                <a:ea typeface="MJXc-TeX-math-I"/>
              </a:rPr>
              <a:t>m</a:t>
            </a:r>
            <a:r>
              <a:rPr kumimoji="0" lang="ko-KR" altLang="en-US" b="0" i="0" u="none" strike="noStrike" cap="none" normalizeH="0" dirty="0">
                <a:ln>
                  <a:noFill/>
                </a:ln>
                <a:effectLst/>
                <a:latin typeface="+mn-lt"/>
                <a:ea typeface="MJXc-TeX-math-I"/>
              </a:rPr>
              <a:t>로 통합해야 한다</a:t>
            </a:r>
            <a:r>
              <a:rPr kumimoji="0" lang="en-US" altLang="ko-KR" b="0" i="0" u="none" strike="noStrike" cap="none" normalizeH="0" dirty="0">
                <a:ln>
                  <a:noFill/>
                </a:ln>
                <a:effectLst/>
                <a:latin typeface="+mn-lt"/>
                <a:ea typeface="MJXc-TeX-math-I"/>
              </a:rPr>
              <a:t>.</a:t>
            </a:r>
            <a:endParaRPr kumimoji="0" lang="ko-KR" altLang="ko-KR" b="0" i="0" u="none" strike="noStrike" cap="none" normalizeH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848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20EDAD-B9C7-2689-EE8A-E3749F1A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4" y="928687"/>
            <a:ext cx="6162675" cy="50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67D789-249E-2C51-77DF-E34B0102A13E}"/>
              </a:ext>
            </a:extLst>
          </p:cNvPr>
          <p:cNvSpPr txBox="1"/>
          <p:nvPr/>
        </p:nvSpPr>
        <p:spPr>
          <a:xfrm>
            <a:off x="6937829" y="1582340"/>
            <a:ext cx="4833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sharp net dataset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Airplane, chair object category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10000</a:t>
            </a:r>
            <a:r>
              <a:rPr lang="ko-KR" altLang="en-US" dirty="0"/>
              <a:t>번 훈련마다 추상화한 객체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마지막 훈련 단계에서 겹치는 </a:t>
            </a:r>
            <a:r>
              <a:rPr lang="en-US" altLang="ko-KR" sz="1800" b="0" i="0" dirty="0">
                <a:effectLst/>
              </a:rPr>
              <a:t>Primitive</a:t>
            </a:r>
            <a:r>
              <a:rPr lang="ko-KR" altLang="en-US" sz="1800" b="0" i="0" dirty="0">
                <a:effectLst/>
              </a:rPr>
              <a:t>를</a:t>
            </a:r>
            <a:r>
              <a:rPr lang="ko-KR" altLang="en-US" dirty="0"/>
              <a:t>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 훈련에서 모든 </a:t>
            </a:r>
            <a:r>
              <a:rPr lang="en-US" altLang="ko-KR" sz="1800" b="0" i="0" dirty="0">
                <a:effectLst/>
              </a:rPr>
              <a:t>Primitive</a:t>
            </a:r>
            <a:r>
              <a:rPr lang="ko-KR" altLang="en-US" sz="1800" b="0" i="0" dirty="0">
                <a:effectLst/>
              </a:rPr>
              <a:t>를</a:t>
            </a:r>
            <a:r>
              <a:rPr lang="ko-KR" altLang="en-US" dirty="0"/>
              <a:t> 사용했지만</a:t>
            </a:r>
            <a:r>
              <a:rPr lang="en-US" altLang="ko-KR" dirty="0"/>
              <a:t>, </a:t>
            </a:r>
            <a:r>
              <a:rPr lang="ko-KR" altLang="en-US" dirty="0"/>
              <a:t>점점 적은 </a:t>
            </a:r>
            <a:r>
              <a:rPr lang="en-US" altLang="ko-KR" sz="1800" b="0" i="0" dirty="0">
                <a:effectLst/>
              </a:rPr>
              <a:t>Primitive</a:t>
            </a:r>
            <a:r>
              <a:rPr lang="ko-KR" altLang="en-US" sz="1800" b="0" i="0" dirty="0">
                <a:effectLst/>
              </a:rPr>
              <a:t>를</a:t>
            </a:r>
            <a:r>
              <a:rPr lang="ko-KR" altLang="en-US" dirty="0"/>
              <a:t> 사용하도록 학습됨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더 적은 </a:t>
            </a:r>
            <a:r>
              <a:rPr lang="en-US" altLang="ko-KR" sz="1800" b="0" i="0" dirty="0">
                <a:effectLst/>
              </a:rPr>
              <a:t>Primitive</a:t>
            </a:r>
            <a:r>
              <a:rPr lang="ko-KR" altLang="en-US" dirty="0"/>
              <a:t>로 객체를 표현할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77615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CBDFA9-BDC7-101D-0EF3-0528C757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43" y="4508592"/>
            <a:ext cx="108276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반복에 따른 </a:t>
            </a:r>
            <a:r>
              <a:rPr lang="ko-KR" altLang="en-US" dirty="0">
                <a:latin typeface="+mn-lt"/>
                <a:ea typeface="Noto Sans KR"/>
              </a:rPr>
              <a:t>모델의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값들</a:t>
            </a:r>
            <a:r>
              <a:rPr lang="ko-KR" altLang="en-US" dirty="0">
                <a:latin typeface="+mn-lt"/>
                <a:ea typeface="Noto Sans KR"/>
              </a:rPr>
              <a:t>을 시각화한 그래프이다</a:t>
            </a:r>
            <a:r>
              <a:rPr lang="en-US" altLang="ko-KR" dirty="0">
                <a:latin typeface="+mn-lt"/>
                <a:ea typeface="Noto Sans KR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latin typeface="+mn-lt"/>
                <a:ea typeface="Noto Sans KR"/>
              </a:rPr>
              <a:t>초기 훈련 단계</a:t>
            </a:r>
            <a:r>
              <a:rPr lang="en-US" altLang="ko-KR" dirty="0">
                <a:latin typeface="+mn-lt"/>
                <a:ea typeface="Noto Sans KR"/>
              </a:rPr>
              <a:t>(</a:t>
            </a:r>
            <a:r>
              <a:rPr lang="ko-KR" altLang="en-US" dirty="0">
                <a:latin typeface="+mn-lt"/>
                <a:ea typeface="Noto Sans KR"/>
              </a:rPr>
              <a:t>최대 </a:t>
            </a:r>
            <a:r>
              <a:rPr lang="en-US" altLang="ko-KR" dirty="0">
                <a:latin typeface="+mn-lt"/>
                <a:ea typeface="Noto Sans KR"/>
              </a:rPr>
              <a:t>20000</a:t>
            </a:r>
            <a:r>
              <a:rPr lang="ko-KR" altLang="en-US" dirty="0">
                <a:latin typeface="+mn-lt"/>
                <a:ea typeface="Noto Sans KR"/>
              </a:rPr>
              <a:t>회 반복</a:t>
            </a:r>
            <a:r>
              <a:rPr lang="en-US" altLang="ko-KR" dirty="0">
                <a:latin typeface="+mn-lt"/>
                <a:ea typeface="Noto Sans KR"/>
              </a:rPr>
              <a:t>)</a:t>
            </a:r>
            <a:r>
              <a:rPr lang="ko-KR" altLang="en-US" dirty="0">
                <a:latin typeface="+mn-lt"/>
                <a:ea typeface="Noto Sans KR"/>
              </a:rPr>
              <a:t>에서는 부품의 올바른 구성이 학습됨에 따라 손실이 급격하게 감소함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lt"/>
              <a:ea typeface="Noto Sans K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20000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회 반복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이 넘어가는 시점에서 갑자기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Noto Sans KR"/>
              </a:rPr>
              <a:t>튀어오르는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현상을 확인할 수 있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 이 시점부터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일부 </a:t>
            </a:r>
            <a:r>
              <a:rPr lang="en-US" altLang="ko-KR" sz="1800" b="0" i="0" dirty="0">
                <a:effectLst/>
                <a:latin typeface="+mn-lt"/>
              </a:rPr>
              <a:t>Primitive</a:t>
            </a:r>
            <a:r>
              <a:rPr lang="ko-KR" altLang="en-US" sz="1800" b="0" i="0" dirty="0">
                <a:effectLst/>
                <a:latin typeface="+mn-lt"/>
              </a:rPr>
              <a:t>가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 사라지고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, </a:t>
            </a:r>
            <a:r>
              <a:rPr lang="ko-KR" altLang="en-US" dirty="0">
                <a:latin typeface="+mn-lt"/>
                <a:ea typeface="Noto Sans KR"/>
              </a:rPr>
              <a:t>모델이 더 적은 수의 </a:t>
            </a:r>
            <a:r>
              <a:rPr lang="en-US" altLang="ko-KR" sz="1800" b="0" i="0" dirty="0">
                <a:effectLst/>
                <a:latin typeface="+mn-lt"/>
              </a:rPr>
              <a:t>Primitive</a:t>
            </a:r>
            <a:r>
              <a:rPr lang="ko-KR" altLang="en-US" sz="1800" b="0" i="0" dirty="0">
                <a:effectLst/>
                <a:latin typeface="+mn-lt"/>
              </a:rPr>
              <a:t>를</a:t>
            </a:r>
            <a:r>
              <a:rPr lang="ko-KR" altLang="en-US" dirty="0">
                <a:latin typeface="+mn-lt"/>
                <a:ea typeface="Noto Sans KR"/>
              </a:rPr>
              <a:t> 더 잘 사용하는 방법을 학습하기 때문임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+mn-lt"/>
                <a:ea typeface="Noto Sans KR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C237EB3-CCB1-63DD-DAE2-3D794D9E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23" y="294821"/>
            <a:ext cx="9194354" cy="34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9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590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Learning Shape Abstractions by Assembling Volumetric Primitives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Shape Abstractions by Assembling Volumetric Primitives</dc:title>
  <dc:creator>이승현</dc:creator>
  <cp:lastModifiedBy>이승현</cp:lastModifiedBy>
  <cp:revision>1</cp:revision>
  <dcterms:created xsi:type="dcterms:W3CDTF">2023-05-11T12:30:50Z</dcterms:created>
  <dcterms:modified xsi:type="dcterms:W3CDTF">2023-05-19T12:28:59Z</dcterms:modified>
</cp:coreProperties>
</file>