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37928-3A31-1246-6FB3-0E80863017D5}" name="이승현" initials="이" userId="S::kocan@dongguk.edu::ba2ba50f-118d-45f1-8572-edf4dd0199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CEB1F-C0AA-4173-A0DC-6EE5E10276EA}" v="32" dt="2023-05-19T11:32:50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71689" autoAdjust="0"/>
  </p:normalViewPr>
  <p:slideViewPr>
    <p:cSldViewPr snapToGrid="0">
      <p:cViewPr>
        <p:scale>
          <a:sx n="57" d="100"/>
          <a:sy n="57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0D4CEB1F-C0AA-4173-A0DC-6EE5E10276EA}"/>
    <pc:docChg chg="undo custSel addSld delSld modSld">
      <pc:chgData name="이승현" userId="ba2ba50f-118d-45f1-8572-edf4dd019973" providerId="ADAL" clId="{0D4CEB1F-C0AA-4173-A0DC-6EE5E10276EA}" dt="2023-05-26T08:43:19.091" v="5918" actId="20577"/>
      <pc:docMkLst>
        <pc:docMk/>
      </pc:docMkLst>
      <pc:sldChg chg="modSp mod">
        <pc:chgData name="이승현" userId="ba2ba50f-118d-45f1-8572-edf4dd019973" providerId="ADAL" clId="{0D4CEB1F-C0AA-4173-A0DC-6EE5E10276EA}" dt="2023-05-26T07:04:21.312" v="5035" actId="20577"/>
        <pc:sldMkLst>
          <pc:docMk/>
          <pc:sldMk cId="346874285" sldId="256"/>
        </pc:sldMkLst>
        <pc:spChg chg="mod">
          <ac:chgData name="이승현" userId="ba2ba50f-118d-45f1-8572-edf4dd019973" providerId="ADAL" clId="{0D4CEB1F-C0AA-4173-A0DC-6EE5E10276EA}" dt="2023-05-26T07:04:21.312" v="5035" actId="20577"/>
          <ac:spMkLst>
            <pc:docMk/>
            <pc:sldMk cId="346874285" sldId="256"/>
            <ac:spMk id="5" creationId="{F90A1549-220B-DF1B-39B9-0E99DBC78079}"/>
          </ac:spMkLst>
        </pc:spChg>
      </pc:sldChg>
      <pc:sldChg chg="addSp delSp modSp new mod">
        <pc:chgData name="이승현" userId="ba2ba50f-118d-45f1-8572-edf4dd019973" providerId="ADAL" clId="{0D4CEB1F-C0AA-4173-A0DC-6EE5E10276EA}" dt="2023-05-19T03:31:20.916" v="414" actId="1076"/>
        <pc:sldMkLst>
          <pc:docMk/>
          <pc:sldMk cId="291756133" sldId="257"/>
        </pc:sldMkLst>
        <pc:spChg chg="del">
          <ac:chgData name="이승현" userId="ba2ba50f-118d-45f1-8572-edf4dd019973" providerId="ADAL" clId="{0D4CEB1F-C0AA-4173-A0DC-6EE5E10276EA}" dt="2023-05-19T00:47:19.575" v="7" actId="478"/>
          <ac:spMkLst>
            <pc:docMk/>
            <pc:sldMk cId="291756133" sldId="257"/>
            <ac:spMk id="2" creationId="{5B904136-8803-0A64-53E2-51BE3148BECD}"/>
          </ac:spMkLst>
        </pc:spChg>
        <pc:spChg chg="del">
          <ac:chgData name="이승현" userId="ba2ba50f-118d-45f1-8572-edf4dd019973" providerId="ADAL" clId="{0D4CEB1F-C0AA-4173-A0DC-6EE5E10276EA}" dt="2023-05-19T00:47:16.896" v="6" actId="478"/>
          <ac:spMkLst>
            <pc:docMk/>
            <pc:sldMk cId="291756133" sldId="257"/>
            <ac:spMk id="3" creationId="{A7F62E10-ECDB-D1C9-9AF5-915E10CE0E46}"/>
          </ac:spMkLst>
        </pc:spChg>
        <pc:spChg chg="add mod">
          <ac:chgData name="이승현" userId="ba2ba50f-118d-45f1-8572-edf4dd019973" providerId="ADAL" clId="{0D4CEB1F-C0AA-4173-A0DC-6EE5E10276EA}" dt="2023-05-19T03:31:20.916" v="414" actId="1076"/>
          <ac:spMkLst>
            <pc:docMk/>
            <pc:sldMk cId="291756133" sldId="257"/>
            <ac:spMk id="4" creationId="{A07485BB-6B8A-7FFF-746B-E1355768E435}"/>
          </ac:spMkLst>
        </pc:spChg>
      </pc:sldChg>
      <pc:sldChg chg="addSp delSp modSp add mod">
        <pc:chgData name="이승현" userId="ba2ba50f-118d-45f1-8572-edf4dd019973" providerId="ADAL" clId="{0D4CEB1F-C0AA-4173-A0DC-6EE5E10276EA}" dt="2023-05-19T03:31:12.978" v="413" actId="962"/>
        <pc:sldMkLst>
          <pc:docMk/>
          <pc:sldMk cId="1382097749" sldId="258"/>
        </pc:sldMkLst>
        <pc:spChg chg="del">
          <ac:chgData name="이승현" userId="ba2ba50f-118d-45f1-8572-edf4dd019973" providerId="ADAL" clId="{0D4CEB1F-C0AA-4173-A0DC-6EE5E10276EA}" dt="2023-05-19T03:30:52.427" v="409" actId="478"/>
          <ac:spMkLst>
            <pc:docMk/>
            <pc:sldMk cId="1382097749" sldId="258"/>
            <ac:spMk id="2" creationId="{5B904136-8803-0A64-53E2-51BE3148BECD}"/>
          </ac:spMkLst>
        </pc:spChg>
        <pc:spChg chg="del">
          <ac:chgData name="이승현" userId="ba2ba50f-118d-45f1-8572-edf4dd019973" providerId="ADAL" clId="{0D4CEB1F-C0AA-4173-A0DC-6EE5E10276EA}" dt="2023-05-19T03:30:55.356" v="410" actId="478"/>
          <ac:spMkLst>
            <pc:docMk/>
            <pc:sldMk cId="1382097749" sldId="258"/>
            <ac:spMk id="3" creationId="{A7F62E10-ECDB-D1C9-9AF5-915E10CE0E46}"/>
          </ac:spMkLst>
        </pc:spChg>
        <pc:picChg chg="add mod">
          <ac:chgData name="이승현" userId="ba2ba50f-118d-45f1-8572-edf4dd019973" providerId="ADAL" clId="{0D4CEB1F-C0AA-4173-A0DC-6EE5E10276EA}" dt="2023-05-19T03:31:12.978" v="413" actId="962"/>
          <ac:picMkLst>
            <pc:docMk/>
            <pc:sldMk cId="1382097749" sldId="258"/>
            <ac:picMk id="5" creationId="{AC24659E-5ABF-5DBF-AB58-3309FC53F9B6}"/>
          </ac:picMkLst>
        </pc:picChg>
      </pc:sldChg>
      <pc:sldChg chg="addSp delSp modSp add mod addCm delCm modNotesTx">
        <pc:chgData name="이승현" userId="ba2ba50f-118d-45f1-8572-edf4dd019973" providerId="ADAL" clId="{0D4CEB1F-C0AA-4173-A0DC-6EE5E10276EA}" dt="2023-05-26T08:34:02.857" v="5623" actId="20577"/>
        <pc:sldMkLst>
          <pc:docMk/>
          <pc:sldMk cId="1555911150" sldId="259"/>
        </pc:sldMkLst>
        <pc:spChg chg="del">
          <ac:chgData name="이승현" userId="ba2ba50f-118d-45f1-8572-edf4dd019973" providerId="ADAL" clId="{0D4CEB1F-C0AA-4173-A0DC-6EE5E10276EA}" dt="2023-05-19T03:35:07.015" v="415" actId="478"/>
          <ac:spMkLst>
            <pc:docMk/>
            <pc:sldMk cId="1555911150" sldId="259"/>
            <ac:spMk id="2" creationId="{5B904136-8803-0A64-53E2-51BE3148BECD}"/>
          </ac:spMkLst>
        </pc:spChg>
        <pc:spChg chg="del">
          <ac:chgData name="이승현" userId="ba2ba50f-118d-45f1-8572-edf4dd019973" providerId="ADAL" clId="{0D4CEB1F-C0AA-4173-A0DC-6EE5E10276EA}" dt="2023-05-19T03:35:09.706" v="416" actId="478"/>
          <ac:spMkLst>
            <pc:docMk/>
            <pc:sldMk cId="1555911150" sldId="259"/>
            <ac:spMk id="3" creationId="{A7F62E10-ECDB-D1C9-9AF5-915E10CE0E46}"/>
          </ac:spMkLst>
        </pc:spChg>
        <pc:spChg chg="add del mod">
          <ac:chgData name="이승현" userId="ba2ba50f-118d-45f1-8572-edf4dd019973" providerId="ADAL" clId="{0D4CEB1F-C0AA-4173-A0DC-6EE5E10276EA}" dt="2023-05-19T03:54:51.332" v="552" actId="478"/>
          <ac:spMkLst>
            <pc:docMk/>
            <pc:sldMk cId="1555911150" sldId="259"/>
            <ac:spMk id="4" creationId="{FBF40FAE-5FF9-8F5A-C977-1EC76FCD3D25}"/>
          </ac:spMkLst>
        </pc:spChg>
        <pc:spChg chg="add mod">
          <ac:chgData name="이승현" userId="ba2ba50f-118d-45f1-8572-edf4dd019973" providerId="ADAL" clId="{0D4CEB1F-C0AA-4173-A0DC-6EE5E10276EA}" dt="2023-05-19T11:28:41.552" v="4938" actId="20577"/>
          <ac:spMkLst>
            <pc:docMk/>
            <pc:sldMk cId="1555911150" sldId="259"/>
            <ac:spMk id="5" creationId="{4B4046E0-F1FA-3B75-2206-F8C6CA5419A3}"/>
          </ac:spMkLst>
        </pc:spChg>
        <pc:picChg chg="add mod">
          <ac:chgData name="이승현" userId="ba2ba50f-118d-45f1-8572-edf4dd019973" providerId="ADAL" clId="{0D4CEB1F-C0AA-4173-A0DC-6EE5E10276EA}" dt="2023-05-19T11:28:51.910" v="4942" actId="962"/>
          <ac:picMkLst>
            <pc:docMk/>
            <pc:sldMk cId="1555911150" sldId="259"/>
            <ac:picMk id="3" creationId="{4CF432C6-360D-62C8-54D7-F24DA63831A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이승현" userId="ba2ba50f-118d-45f1-8572-edf4dd019973" providerId="ADAL" clId="{0D4CEB1F-C0AA-4173-A0DC-6EE5E10276EA}" dt="2023-05-26T07:14:34.277" v="5037"/>
              <pc2:cmMkLst xmlns:pc2="http://schemas.microsoft.com/office/powerpoint/2019/9/main/command">
                <pc:docMk/>
                <pc:sldMk cId="1555911150" sldId="259"/>
                <pc2:cmMk id="{AEE60B26-811F-4D35-97E6-A6E9350DB039}"/>
              </pc2:cmMkLst>
            </pc226:cmChg>
          </p:ext>
        </pc:extLst>
      </pc:sldChg>
      <pc:sldChg chg="addSp delSp modSp add mod modNotesTx">
        <pc:chgData name="이승현" userId="ba2ba50f-118d-45f1-8572-edf4dd019973" providerId="ADAL" clId="{0D4CEB1F-C0AA-4173-A0DC-6EE5E10276EA}" dt="2023-05-26T08:43:19.091" v="5918" actId="20577"/>
        <pc:sldMkLst>
          <pc:docMk/>
          <pc:sldMk cId="3061048869" sldId="260"/>
        </pc:sldMkLst>
        <pc:spChg chg="del">
          <ac:chgData name="이승현" userId="ba2ba50f-118d-45f1-8572-edf4dd019973" providerId="ADAL" clId="{0D4CEB1F-C0AA-4173-A0DC-6EE5E10276EA}" dt="2023-05-19T03:52:29.857" v="532" actId="478"/>
          <ac:spMkLst>
            <pc:docMk/>
            <pc:sldMk cId="3061048869" sldId="260"/>
            <ac:spMk id="2" creationId="{5B904136-8803-0A64-53E2-51BE3148BECD}"/>
          </ac:spMkLst>
        </pc:spChg>
        <pc:spChg chg="del">
          <ac:chgData name="이승현" userId="ba2ba50f-118d-45f1-8572-edf4dd019973" providerId="ADAL" clId="{0D4CEB1F-C0AA-4173-A0DC-6EE5E10276EA}" dt="2023-05-19T03:52:30.806" v="533" actId="478"/>
          <ac:spMkLst>
            <pc:docMk/>
            <pc:sldMk cId="3061048869" sldId="260"/>
            <ac:spMk id="3" creationId="{A7F62E10-ECDB-D1C9-9AF5-915E10CE0E46}"/>
          </ac:spMkLst>
        </pc:spChg>
        <pc:spChg chg="add mod">
          <ac:chgData name="이승현" userId="ba2ba50f-118d-45f1-8572-edf4dd019973" providerId="ADAL" clId="{0D4CEB1F-C0AA-4173-A0DC-6EE5E10276EA}" dt="2023-05-19T11:34:48.237" v="5030" actId="20577"/>
          <ac:spMkLst>
            <pc:docMk/>
            <pc:sldMk cId="3061048869" sldId="260"/>
            <ac:spMk id="4" creationId="{82D66E18-4D6C-FF92-2B51-660A7A20F549}"/>
          </ac:spMkLst>
        </pc:spChg>
        <pc:picChg chg="add mod">
          <ac:chgData name="이승현" userId="ba2ba50f-118d-45f1-8572-edf4dd019973" providerId="ADAL" clId="{0D4CEB1F-C0AA-4173-A0DC-6EE5E10276EA}" dt="2023-05-19T11:34:52.939" v="5031" actId="1076"/>
          <ac:picMkLst>
            <pc:docMk/>
            <pc:sldMk cId="3061048869" sldId="260"/>
            <ac:picMk id="3" creationId="{C0D823DF-D523-F1C1-DA07-C1C00A88B427}"/>
          </ac:picMkLst>
        </pc:picChg>
      </pc:sldChg>
      <pc:sldChg chg="addSp delSp modSp add mod">
        <pc:chgData name="이승현" userId="ba2ba50f-118d-45f1-8572-edf4dd019973" providerId="ADAL" clId="{0D4CEB1F-C0AA-4173-A0DC-6EE5E10276EA}" dt="2023-05-26T08:38:21.459" v="5624" actId="20577"/>
        <pc:sldMkLst>
          <pc:docMk/>
          <pc:sldMk cId="1516707227" sldId="261"/>
        </pc:sldMkLst>
        <pc:spChg chg="add del mod">
          <ac:chgData name="이승현" userId="ba2ba50f-118d-45f1-8572-edf4dd019973" providerId="ADAL" clId="{0D4CEB1F-C0AA-4173-A0DC-6EE5E10276EA}" dt="2023-05-19T06:56:19.698" v="832" actId="767"/>
          <ac:spMkLst>
            <pc:docMk/>
            <pc:sldMk cId="1516707227" sldId="261"/>
            <ac:spMk id="2" creationId="{228F70F8-0A77-73B2-3BFA-15B3F386969D}"/>
          </ac:spMkLst>
        </pc:spChg>
        <pc:spChg chg="del">
          <ac:chgData name="이승현" userId="ba2ba50f-118d-45f1-8572-edf4dd019973" providerId="ADAL" clId="{0D4CEB1F-C0AA-4173-A0DC-6EE5E10276EA}" dt="2023-05-19T04:13:32.677" v="819" actId="478"/>
          <ac:spMkLst>
            <pc:docMk/>
            <pc:sldMk cId="1516707227" sldId="261"/>
            <ac:spMk id="2" creationId="{5B904136-8803-0A64-53E2-51BE3148BECD}"/>
          </ac:spMkLst>
        </pc:spChg>
        <pc:spChg chg="add mod">
          <ac:chgData name="이승현" userId="ba2ba50f-118d-45f1-8572-edf4dd019973" providerId="ADAL" clId="{0D4CEB1F-C0AA-4173-A0DC-6EE5E10276EA}" dt="2023-05-26T08:38:21.459" v="5624" actId="20577"/>
          <ac:spMkLst>
            <pc:docMk/>
            <pc:sldMk cId="1516707227" sldId="261"/>
            <ac:spMk id="3" creationId="{87D6C0C3-0EC6-55BB-17A7-EBFCE1EAF9A8}"/>
          </ac:spMkLst>
        </pc:spChg>
        <pc:spChg chg="del">
          <ac:chgData name="이승현" userId="ba2ba50f-118d-45f1-8572-edf4dd019973" providerId="ADAL" clId="{0D4CEB1F-C0AA-4173-A0DC-6EE5E10276EA}" dt="2023-05-19T04:13:33.603" v="820" actId="478"/>
          <ac:spMkLst>
            <pc:docMk/>
            <pc:sldMk cId="1516707227" sldId="261"/>
            <ac:spMk id="3" creationId="{A7F62E10-ECDB-D1C9-9AF5-915E10CE0E46}"/>
          </ac:spMkLst>
        </pc:spChg>
        <pc:picChg chg="add del mod">
          <ac:chgData name="이승현" userId="ba2ba50f-118d-45f1-8572-edf4dd019973" providerId="ADAL" clId="{0D4CEB1F-C0AA-4173-A0DC-6EE5E10276EA}" dt="2023-05-19T11:14:22.936" v="4680" actId="21"/>
          <ac:picMkLst>
            <pc:docMk/>
            <pc:sldMk cId="1516707227" sldId="261"/>
            <ac:picMk id="5" creationId="{585AC921-D245-74D4-8525-ABF6C19128DA}"/>
          </ac:picMkLst>
        </pc:picChg>
      </pc:sldChg>
      <pc:sldChg chg="addSp delSp modSp add mod">
        <pc:chgData name="이승현" userId="ba2ba50f-118d-45f1-8572-edf4dd019973" providerId="ADAL" clId="{0D4CEB1F-C0AA-4173-A0DC-6EE5E10276EA}" dt="2023-05-19T11:18:07.555" v="4810" actId="20577"/>
        <pc:sldMkLst>
          <pc:docMk/>
          <pc:sldMk cId="2033877829" sldId="262"/>
        </pc:sldMkLst>
        <pc:spChg chg="del">
          <ac:chgData name="이승현" userId="ba2ba50f-118d-45f1-8572-edf4dd019973" providerId="ADAL" clId="{0D4CEB1F-C0AA-4173-A0DC-6EE5E10276EA}" dt="2023-05-19T07:10:52.762" v="944" actId="478"/>
          <ac:spMkLst>
            <pc:docMk/>
            <pc:sldMk cId="2033877829" sldId="262"/>
            <ac:spMk id="2" creationId="{5B904136-8803-0A64-53E2-51BE3148BECD}"/>
          </ac:spMkLst>
        </pc:spChg>
        <pc:spChg chg="del">
          <ac:chgData name="이승현" userId="ba2ba50f-118d-45f1-8572-edf4dd019973" providerId="ADAL" clId="{0D4CEB1F-C0AA-4173-A0DC-6EE5E10276EA}" dt="2023-05-19T07:10:52.762" v="944" actId="478"/>
          <ac:spMkLst>
            <pc:docMk/>
            <pc:sldMk cId="2033877829" sldId="262"/>
            <ac:spMk id="3" creationId="{A7F62E10-ECDB-D1C9-9AF5-915E10CE0E46}"/>
          </ac:spMkLst>
        </pc:spChg>
        <pc:spChg chg="add mod">
          <ac:chgData name="이승현" userId="ba2ba50f-118d-45f1-8572-edf4dd019973" providerId="ADAL" clId="{0D4CEB1F-C0AA-4173-A0DC-6EE5E10276EA}" dt="2023-05-19T11:18:07.555" v="4810" actId="20577"/>
          <ac:spMkLst>
            <pc:docMk/>
            <pc:sldMk cId="2033877829" sldId="262"/>
            <ac:spMk id="4" creationId="{BF08A6F5-CA74-1E05-B969-B45F662A15E4}"/>
          </ac:spMkLst>
        </pc:spChg>
      </pc:sldChg>
      <pc:sldChg chg="add del">
        <pc:chgData name="이승현" userId="ba2ba50f-118d-45f1-8572-edf4dd019973" providerId="ADAL" clId="{0D4CEB1F-C0AA-4173-A0DC-6EE5E10276EA}" dt="2023-05-19T07:04:28.828" v="911"/>
        <pc:sldMkLst>
          <pc:docMk/>
          <pc:sldMk cId="785361893" sldId="263"/>
        </pc:sldMkLst>
      </pc:sldChg>
      <pc:sldChg chg="add del">
        <pc:chgData name="이승현" userId="ba2ba50f-118d-45f1-8572-edf4dd019973" providerId="ADAL" clId="{0D4CEB1F-C0AA-4173-A0DC-6EE5E10276EA}" dt="2023-05-19T07:04:24.475" v="908"/>
        <pc:sldMkLst>
          <pc:docMk/>
          <pc:sldMk cId="1805414427" sldId="263"/>
        </pc:sldMkLst>
      </pc:sldChg>
      <pc:sldChg chg="addSp delSp modSp new mod">
        <pc:chgData name="이승현" userId="ba2ba50f-118d-45f1-8572-edf4dd019973" providerId="ADAL" clId="{0D4CEB1F-C0AA-4173-A0DC-6EE5E10276EA}" dt="2023-05-19T11:21:43.688" v="4879" actId="1076"/>
        <pc:sldMkLst>
          <pc:docMk/>
          <pc:sldMk cId="3731024425" sldId="263"/>
        </pc:sldMkLst>
        <pc:spChg chg="del">
          <ac:chgData name="이승현" userId="ba2ba50f-118d-45f1-8572-edf4dd019973" providerId="ADAL" clId="{0D4CEB1F-C0AA-4173-A0DC-6EE5E10276EA}" dt="2023-05-19T07:45:34.493" v="1223" actId="478"/>
          <ac:spMkLst>
            <pc:docMk/>
            <pc:sldMk cId="3731024425" sldId="263"/>
            <ac:spMk id="2" creationId="{249A54E7-CBFE-39AD-9375-4E1FE1B20207}"/>
          </ac:spMkLst>
        </pc:spChg>
        <pc:spChg chg="del">
          <ac:chgData name="이승현" userId="ba2ba50f-118d-45f1-8572-edf4dd019973" providerId="ADAL" clId="{0D4CEB1F-C0AA-4173-A0DC-6EE5E10276EA}" dt="2023-05-19T07:45:37.005" v="1224" actId="478"/>
          <ac:spMkLst>
            <pc:docMk/>
            <pc:sldMk cId="3731024425" sldId="263"/>
            <ac:spMk id="3" creationId="{64D3FC92-5E45-C8C4-34BA-01582F6ACB0C}"/>
          </ac:spMkLst>
        </pc:spChg>
        <pc:spChg chg="add del mod">
          <ac:chgData name="이승현" userId="ba2ba50f-118d-45f1-8572-edf4dd019973" providerId="ADAL" clId="{0D4CEB1F-C0AA-4173-A0DC-6EE5E10276EA}" dt="2023-05-19T07:51:15.052" v="1267"/>
          <ac:spMkLst>
            <pc:docMk/>
            <pc:sldMk cId="3731024425" sldId="263"/>
            <ac:spMk id="5" creationId="{203C1692-5070-3A51-6B56-41AC46361783}"/>
          </ac:spMkLst>
        </pc:spChg>
        <pc:spChg chg="add mod ord">
          <ac:chgData name="이승현" userId="ba2ba50f-118d-45f1-8572-edf4dd019973" providerId="ADAL" clId="{0D4CEB1F-C0AA-4173-A0DC-6EE5E10276EA}" dt="2023-05-19T11:21:41.862" v="4878" actId="20577"/>
          <ac:spMkLst>
            <pc:docMk/>
            <pc:sldMk cId="3731024425" sldId="263"/>
            <ac:spMk id="6" creationId="{7F0F0276-65DF-E1BC-B3F6-8E3CF12A2E78}"/>
          </ac:spMkLst>
        </pc:spChg>
        <pc:picChg chg="add del mod">
          <ac:chgData name="이승현" userId="ba2ba50f-118d-45f1-8572-edf4dd019973" providerId="ADAL" clId="{0D4CEB1F-C0AA-4173-A0DC-6EE5E10276EA}" dt="2023-05-19T11:16:52.904" v="4728" actId="21"/>
          <ac:picMkLst>
            <pc:docMk/>
            <pc:sldMk cId="3731024425" sldId="263"/>
            <ac:picMk id="8" creationId="{6AA172AE-7DD3-CD9E-07EA-64B23FA6E139}"/>
          </ac:picMkLst>
        </pc:picChg>
        <pc:picChg chg="add mod">
          <ac:chgData name="이승현" userId="ba2ba50f-118d-45f1-8572-edf4dd019973" providerId="ADAL" clId="{0D4CEB1F-C0AA-4173-A0DC-6EE5E10276EA}" dt="2023-05-19T11:21:43.688" v="4879" actId="1076"/>
          <ac:picMkLst>
            <pc:docMk/>
            <pc:sldMk cId="3731024425" sldId="263"/>
            <ac:picMk id="10" creationId="{46EF1FD2-2F0D-20C7-1EAE-CBFB4AF31062}"/>
          </ac:picMkLst>
        </pc:picChg>
      </pc:sldChg>
      <pc:sldChg chg="addSp delSp modSp new mod">
        <pc:chgData name="이승현" userId="ba2ba50f-118d-45f1-8572-edf4dd019973" providerId="ADAL" clId="{0D4CEB1F-C0AA-4173-A0DC-6EE5E10276EA}" dt="2023-05-19T11:14:31.119" v="4684" actId="1076"/>
        <pc:sldMkLst>
          <pc:docMk/>
          <pc:sldMk cId="2563516820" sldId="264"/>
        </pc:sldMkLst>
        <pc:spChg chg="del">
          <ac:chgData name="이승현" userId="ba2ba50f-118d-45f1-8572-edf4dd019973" providerId="ADAL" clId="{0D4CEB1F-C0AA-4173-A0DC-6EE5E10276EA}" dt="2023-05-19T11:14:27.028" v="4682" actId="478"/>
          <ac:spMkLst>
            <pc:docMk/>
            <pc:sldMk cId="2563516820" sldId="264"/>
            <ac:spMk id="2" creationId="{9B8B39F4-DDD7-12D0-DAE3-7E4690EFF952}"/>
          </ac:spMkLst>
        </pc:spChg>
        <pc:spChg chg="del">
          <ac:chgData name="이승현" userId="ba2ba50f-118d-45f1-8572-edf4dd019973" providerId="ADAL" clId="{0D4CEB1F-C0AA-4173-A0DC-6EE5E10276EA}" dt="2023-05-19T11:14:26.520" v="4681" actId="478"/>
          <ac:spMkLst>
            <pc:docMk/>
            <pc:sldMk cId="2563516820" sldId="264"/>
            <ac:spMk id="3" creationId="{076C1467-1C68-31F1-F05D-48669CE6DC11}"/>
          </ac:spMkLst>
        </pc:spChg>
        <pc:picChg chg="add mod">
          <ac:chgData name="이승현" userId="ba2ba50f-118d-45f1-8572-edf4dd019973" providerId="ADAL" clId="{0D4CEB1F-C0AA-4173-A0DC-6EE5E10276EA}" dt="2023-05-19T11:14:31.119" v="4684" actId="1076"/>
          <ac:picMkLst>
            <pc:docMk/>
            <pc:sldMk cId="2563516820" sldId="264"/>
            <ac:picMk id="4" creationId="{1E8ED8FA-5E39-F363-5BEE-EE5A873E46AC}"/>
          </ac:picMkLst>
        </pc:picChg>
      </pc:sldChg>
      <pc:sldChg chg="addSp delSp modSp new mod">
        <pc:chgData name="이승현" userId="ba2ba50f-118d-45f1-8572-edf4dd019973" providerId="ADAL" clId="{0D4CEB1F-C0AA-4173-A0DC-6EE5E10276EA}" dt="2023-05-19T11:21:25.815" v="4876" actId="1076"/>
        <pc:sldMkLst>
          <pc:docMk/>
          <pc:sldMk cId="1830564715" sldId="265"/>
        </pc:sldMkLst>
        <pc:spChg chg="del">
          <ac:chgData name="이승현" userId="ba2ba50f-118d-45f1-8572-edf4dd019973" providerId="ADAL" clId="{0D4CEB1F-C0AA-4173-A0DC-6EE5E10276EA}" dt="2023-05-19T11:16:56.510" v="4729" actId="478"/>
          <ac:spMkLst>
            <pc:docMk/>
            <pc:sldMk cId="1830564715" sldId="265"/>
            <ac:spMk id="2" creationId="{5C3B9A84-1171-9FCA-39F6-9DE8727BA3DE}"/>
          </ac:spMkLst>
        </pc:spChg>
        <pc:spChg chg="del">
          <ac:chgData name="이승현" userId="ba2ba50f-118d-45f1-8572-edf4dd019973" providerId="ADAL" clId="{0D4CEB1F-C0AA-4173-A0DC-6EE5E10276EA}" dt="2023-05-19T11:16:56.510" v="4729" actId="478"/>
          <ac:spMkLst>
            <pc:docMk/>
            <pc:sldMk cId="1830564715" sldId="265"/>
            <ac:spMk id="3" creationId="{D370B6EA-194B-9A44-D318-5E6BA0E6BEDE}"/>
          </ac:spMkLst>
        </pc:spChg>
        <pc:picChg chg="add mod">
          <ac:chgData name="이승현" userId="ba2ba50f-118d-45f1-8572-edf4dd019973" providerId="ADAL" clId="{0D4CEB1F-C0AA-4173-A0DC-6EE5E10276EA}" dt="2023-05-19T11:21:25.815" v="4876" actId="1076"/>
          <ac:picMkLst>
            <pc:docMk/>
            <pc:sldMk cId="1830564715" sldId="265"/>
            <ac:picMk id="4" creationId="{19BA9875-FC24-13E7-11A3-77E289B6A5FC}"/>
          </ac:picMkLst>
        </pc:picChg>
      </pc:sldChg>
      <pc:sldChg chg="addSp delSp modSp new mod">
        <pc:chgData name="이승현" userId="ba2ba50f-118d-45f1-8572-edf4dd019973" providerId="ADAL" clId="{0D4CEB1F-C0AA-4173-A0DC-6EE5E10276EA}" dt="2023-05-19T11:20:39.059" v="4874" actId="27614"/>
        <pc:sldMkLst>
          <pc:docMk/>
          <pc:sldMk cId="534672334" sldId="266"/>
        </pc:sldMkLst>
        <pc:spChg chg="del">
          <ac:chgData name="이승현" userId="ba2ba50f-118d-45f1-8572-edf4dd019973" providerId="ADAL" clId="{0D4CEB1F-C0AA-4173-A0DC-6EE5E10276EA}" dt="2023-05-19T11:19:36.718" v="4825" actId="478"/>
          <ac:spMkLst>
            <pc:docMk/>
            <pc:sldMk cId="534672334" sldId="266"/>
            <ac:spMk id="2" creationId="{12C68C98-0A7C-5B69-ACE9-110EEE449756}"/>
          </ac:spMkLst>
        </pc:spChg>
        <pc:spChg chg="del">
          <ac:chgData name="이승현" userId="ba2ba50f-118d-45f1-8572-edf4dd019973" providerId="ADAL" clId="{0D4CEB1F-C0AA-4173-A0DC-6EE5E10276EA}" dt="2023-05-19T11:19:37.745" v="4826" actId="478"/>
          <ac:spMkLst>
            <pc:docMk/>
            <pc:sldMk cId="534672334" sldId="266"/>
            <ac:spMk id="3" creationId="{7BF88945-DE6E-C74E-CF6D-BDA3FEEE22F5}"/>
          </ac:spMkLst>
        </pc:spChg>
        <pc:spChg chg="add del mod">
          <ac:chgData name="이승현" userId="ba2ba50f-118d-45f1-8572-edf4dd019973" providerId="ADAL" clId="{0D4CEB1F-C0AA-4173-A0DC-6EE5E10276EA}" dt="2023-05-19T11:20:29.940" v="4871" actId="20577"/>
          <ac:spMkLst>
            <pc:docMk/>
            <pc:sldMk cId="534672334" sldId="266"/>
            <ac:spMk id="4" creationId="{1A9C816E-5665-B1F5-50F4-E69F10D2ECCE}"/>
          </ac:spMkLst>
        </pc:spChg>
        <pc:picChg chg="add mod">
          <ac:chgData name="이승현" userId="ba2ba50f-118d-45f1-8572-edf4dd019973" providerId="ADAL" clId="{0D4CEB1F-C0AA-4173-A0DC-6EE5E10276EA}" dt="2023-05-19T11:20:39.059" v="4874" actId="27614"/>
          <ac:picMkLst>
            <pc:docMk/>
            <pc:sldMk cId="534672334" sldId="266"/>
            <ac:picMk id="6" creationId="{DC381A04-A775-77C7-9074-94F644D2DE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31655-C0BB-4A87-89E0-71DE4519881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7C57B-E129-4B23-9CD5-9369A97F7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VVG-16 : convolutional layer(pool 5</a:t>
            </a:r>
            <a:r>
              <a:rPr lang="ko-KR" altLang="en-US" dirty="0"/>
              <a:t>까지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  <a:r>
              <a:rPr lang="en-US" altLang="ko-KR" dirty="0"/>
              <a:t>(pooling layer + 2 </a:t>
            </a:r>
            <a:r>
              <a:rPr lang="en-US" altLang="ko-KR" dirty="0" err="1"/>
              <a:t>fcn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이미지를 </a:t>
            </a:r>
            <a:r>
              <a:rPr lang="en-US" altLang="ko-KR" dirty="0"/>
              <a:t>reshape</a:t>
            </a:r>
          </a:p>
          <a:p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 * 9 convolution,</a:t>
            </a:r>
            <a:r>
              <a:rPr lang="ko-KR" altLang="en-US" dirty="0"/>
              <a:t> </a:t>
            </a:r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개의 연속적인 </a:t>
            </a:r>
            <a:r>
              <a:rPr lang="en-US" altLang="ko-KR" dirty="0"/>
              <a:t>5 * 5 convolution layer </a:t>
            </a:r>
            <a:r>
              <a:rPr lang="ko-KR" altLang="en-US" dirty="0"/>
              <a:t>통과</a:t>
            </a:r>
            <a:r>
              <a:rPr lang="en-US" altLang="ko-KR" dirty="0"/>
              <a:t>(pooling </a:t>
            </a:r>
            <a:r>
              <a:rPr lang="ko-KR" altLang="en-US" dirty="0"/>
              <a:t>없이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Feature map(pool3 ,4), output of convolution</a:t>
            </a:r>
            <a:r>
              <a:rPr lang="ko-KR" altLang="en-US" dirty="0"/>
              <a:t>를 </a:t>
            </a:r>
            <a:r>
              <a:rPr lang="en-US" altLang="ko-KR" dirty="0"/>
              <a:t>second scale</a:t>
            </a:r>
            <a:r>
              <a:rPr lang="ko-KR" altLang="en-US" dirty="0"/>
              <a:t>의</a:t>
            </a:r>
            <a:r>
              <a:rPr lang="en-US" altLang="ko-KR" dirty="0"/>
              <a:t> convolution</a:t>
            </a:r>
            <a:r>
              <a:rPr lang="ko-KR" altLang="en-US" dirty="0"/>
              <a:t> </a:t>
            </a:r>
            <a:r>
              <a:rPr lang="en-US" altLang="ko-KR" dirty="0"/>
              <a:t>layer(2, 4, 6)</a:t>
            </a:r>
            <a:r>
              <a:rPr lang="ko-KR" altLang="en-US" dirty="0"/>
              <a:t>에 합침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7C57B-E129-4B23-9CD5-9369A97F71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1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: leaf node, adjacency node, symmetry node</a:t>
            </a:r>
          </a:p>
          <a:p>
            <a:r>
              <a:rPr lang="en-US" altLang="ko-KR" dirty="0"/>
              <a:t>Internal node : adjacency node, symmetry node</a:t>
            </a:r>
          </a:p>
          <a:p>
            <a:r>
              <a:rPr lang="en-US" altLang="ko-KR" dirty="0"/>
              <a:t>Node</a:t>
            </a:r>
            <a:r>
              <a:rPr lang="ko-KR" altLang="en-US" dirty="0"/>
              <a:t>의 종류에 따라 </a:t>
            </a:r>
            <a:r>
              <a:rPr lang="ko-KR" altLang="en-US" dirty="0" err="1"/>
              <a:t>디코더</a:t>
            </a:r>
            <a:r>
              <a:rPr lang="ko-KR" altLang="en-US" dirty="0"/>
              <a:t> 종류 결정 </a:t>
            </a:r>
            <a:r>
              <a:rPr lang="en-US" altLang="ko-KR" dirty="0"/>
              <a:t>: adjacency decoder, symmetry decoder, box decoder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7C57B-E129-4B23-9CD5-9369A97F71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8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1C4BC-28C1-CF13-F709-0A0791F4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B9613-B10A-85E9-497A-8344020B0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2D78-2855-4900-9704-E603A1AF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BEA9-3E8F-338E-4086-28E68B75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234E5-6BC1-969E-6918-1359ADC2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605A-28AA-F55C-7656-E3CECD9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9C40-EA01-946E-45D8-41BF9CD16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A2BAE-3148-6321-A2BE-2A2DD88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9E2CC-9A8D-A32C-A7CE-48E3044F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F9703-9ED3-5934-2122-67D55D7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C8BAC6-2DC5-3B65-515F-B1A55E37A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5A3C1-3710-D149-CDA4-5E378BB2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570A1-9022-DA70-E111-9DA0ED71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3CDE-18D0-B61F-D22E-5CB5AE18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FDCE2-F811-EEFB-5527-2C405006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06F3-5396-A21C-E3F8-9B05DCA0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2396-E35F-18E1-38B8-28DFF78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2D2E6-A26A-F112-C130-7CE84C15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913A8-DD01-9362-8F68-5759EE3B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5BDCA-5547-901B-996C-B75F391C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4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8B0C-8861-C908-3E5F-FC14FECE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EC1C6-C3A9-00AA-2844-2F545EC8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67AFF-21AB-D7E7-1160-C7267675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14AF1-2132-C51B-852E-CC50ED25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69730-0730-96F5-3686-F826914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B69C-C42C-CA50-39D1-09DE52D1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615BD-2606-12DB-21AB-B311CD9D8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74E1C-0C52-C1A6-A0B2-4A0C7F954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BF3E3-6C20-0547-F3C0-AD7E0569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188ED-4126-B5AE-652E-C16497F2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ABFF2-05C0-DEAA-DAF2-BE7CAE78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C8499-A84C-622C-CF54-5D3D2017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EF16E-F7A6-F046-6373-FE3A1475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C036F-1180-EB54-C125-D0B0AA98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AE3FE-E1AE-EDC3-BC11-0B3DC7BD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1BAAF-777D-ECDB-F95B-FB9B06C16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0AEC4-E2B9-3E2D-231B-84805F3F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557204-BD7C-0758-030A-807040A1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A867F-7C38-2A66-7D7C-2E3AEA1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EF01D-6012-D217-8055-83A74983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46641-2903-9601-1D3B-CF9DF41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A22E5-AEB0-CED0-06C2-639F5CF6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5FAC9-3109-CA19-3181-6DA91A96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6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3E9D2-D671-8D92-B31F-AB667F4C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4E9DB-28BC-DA44-42A1-B7F81879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2365C-8940-8664-5D46-E9BE9CA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0FBE-830D-FA4A-DC4A-8FF6B288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497EC-2E29-D471-76DC-C6E47257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17429-04B4-5EB6-DBED-26C8DAF5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EF2B5-CADB-8C14-22C3-92F998E3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CA864-9929-D3F5-BF6D-32B2B674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4C29E-4B70-8C3F-0C0F-3971899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0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7C82-6C7F-EB66-6F14-A4B3DF09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5002A5-6E76-FC08-23C9-29E5023D8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4363A-2E70-07C2-C3A0-3FE771E4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6285C-0F7E-877E-EB0E-83DA5280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E2AA0-CF91-1184-FB1E-92A60AAF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E06D3-0967-76D3-B7FF-AEE731F2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5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0B670-CDB4-9F3C-66D8-BA4ADFB4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5C121-1FB0-A926-8BC6-31E88F54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8169F-BA46-B7AD-112B-EAF38E15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23E6-8832-4711-987A-54AF7CF2DF6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83358-473A-0C58-0B70-3E168B793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11C16-5499-E2DC-B053-8006D4B9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7785-554F-4E90-BA13-5A9FBD655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1E98DB-6C19-5253-AF31-61F74AA0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Im2Struct: Recovering 3D Shape Structure from a Single RGB Image</a:t>
            </a:r>
            <a:endParaRPr lang="ko-KR" altLang="en-US" sz="32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90A1549-220B-DF1B-39B9-0E99DBC78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2023.05.26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0F0276-65DF-E1BC-B3F6-8E3CF12A2E78}"/>
              </a:ext>
            </a:extLst>
          </p:cNvPr>
          <p:cNvSpPr txBox="1"/>
          <p:nvPr/>
        </p:nvSpPr>
        <p:spPr>
          <a:xfrm>
            <a:off x="417095" y="641684"/>
            <a:ext cx="110530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Experiment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Quantitative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 masking network</a:t>
            </a:r>
            <a:r>
              <a:rPr lang="ko-KR" altLang="en-US" dirty="0"/>
              <a:t>의 경우</a:t>
            </a:r>
            <a:r>
              <a:rPr lang="en-US" altLang="ko-KR" dirty="0"/>
              <a:t>, ground truth mask</a:t>
            </a:r>
            <a:r>
              <a:rPr lang="ko-KR" altLang="en-US" dirty="0"/>
              <a:t>에 대한 전체 픽셀 정확도와 클래스 별 정확도로 </a:t>
            </a:r>
            <a:r>
              <a:rPr lang="en-US" altLang="ko-KR" dirty="0"/>
              <a:t>mask accuracy</a:t>
            </a:r>
            <a:r>
              <a:rPr lang="ko-KR" altLang="en-US" dirty="0"/>
              <a:t>를 평가함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6EF1FD2-2F0D-20C7-1EAE-CBFB4AF3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2790736"/>
            <a:ext cx="467742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C816E-5665-B1F5-50F4-E69F10D2ECCE}"/>
              </a:ext>
            </a:extLst>
          </p:cNvPr>
          <p:cNvSpPr txBox="1"/>
          <p:nvPr/>
        </p:nvSpPr>
        <p:spPr>
          <a:xfrm>
            <a:off x="417095" y="641684"/>
            <a:ext cx="110530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Experiment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Quantitative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shape structure recovery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정확도를 평가하기 위해 두 가지 측정 방법을 고안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Hausdorff</a:t>
            </a:r>
            <a:r>
              <a:rPr lang="en-US" altLang="ko-KR" dirty="0"/>
              <a:t> Error, </a:t>
            </a:r>
            <a:r>
              <a:rPr lang="en-US" altLang="ko-KR" dirty="0" err="1"/>
              <a:t>Thresholded</a:t>
            </a:r>
            <a:r>
              <a:rPr lang="en-US" altLang="ko-KR" dirty="0"/>
              <a:t> Accuracy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structure masking network is simply a vanilla VGG-16 network.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 masking network</a:t>
            </a:r>
            <a:r>
              <a:rPr lang="ko-KR" altLang="en-US" dirty="0"/>
              <a:t>는 </a:t>
            </a:r>
            <a:r>
              <a:rPr lang="en-US" altLang="ko-KR" dirty="0"/>
              <a:t>structure decoding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촉진함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DC381A04-A775-77C7-9074-94F644D2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64" y="3442451"/>
            <a:ext cx="534427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7485BB-6B8A-7FFF-746B-E1355768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286"/>
            <a:ext cx="10515600" cy="513142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Deep convolutional neural networks</a:t>
            </a:r>
            <a:r>
              <a:rPr lang="ko-KR" altLang="en-US" sz="1800" dirty="0"/>
              <a:t>의 성공으로 이미지 기반 학습의 성능이 향상됨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그러나 기존의 모델은 </a:t>
            </a:r>
            <a:r>
              <a:rPr lang="en-US" altLang="ko-KR" sz="1800" dirty="0"/>
              <a:t>3D </a:t>
            </a:r>
            <a:r>
              <a:rPr lang="ko-KR" altLang="en-US" sz="1800" dirty="0"/>
              <a:t>형상의 체적 표현 출력을 목표로 했음</a:t>
            </a:r>
            <a:r>
              <a:rPr lang="en-US" altLang="ko-KR" sz="1800" dirty="0"/>
              <a:t>. </a:t>
            </a:r>
            <a:r>
              <a:rPr lang="ko-KR" altLang="en-US" sz="1800" dirty="0"/>
              <a:t>이러한 모델은 기본적으로 입력 </a:t>
            </a:r>
            <a:r>
              <a:rPr lang="en-US" altLang="ko-KR" sz="1800" dirty="0"/>
              <a:t>2D </a:t>
            </a:r>
            <a:r>
              <a:rPr lang="ko-KR" altLang="en-US" sz="1800" dirty="0"/>
              <a:t>이미지를 </a:t>
            </a:r>
            <a:r>
              <a:rPr lang="en-US" altLang="ko-KR" sz="1800" dirty="0"/>
              <a:t>3D </a:t>
            </a:r>
            <a:r>
              <a:rPr lang="ko-KR" altLang="en-US" sz="1800" dirty="0"/>
              <a:t>이미지</a:t>
            </a:r>
            <a:r>
              <a:rPr lang="en-US" altLang="ko-KR" sz="1800" dirty="0"/>
              <a:t>(3D </a:t>
            </a:r>
            <a:r>
              <a:rPr lang="ko-KR" altLang="en-US" sz="1800" dirty="0"/>
              <a:t>볼륨에서 </a:t>
            </a:r>
            <a:r>
              <a:rPr lang="en-US" altLang="ko-KR" sz="1800" dirty="0"/>
              <a:t>3D </a:t>
            </a:r>
            <a:r>
              <a:rPr lang="ko-KR" altLang="en-US" sz="1800" dirty="0"/>
              <a:t>형상의 </a:t>
            </a:r>
            <a:r>
              <a:rPr lang="ko-KR" altLang="en-US" sz="1800" dirty="0" err="1"/>
              <a:t>복셀</a:t>
            </a:r>
            <a:r>
              <a:rPr lang="ko-KR" altLang="en-US" sz="1800" dirty="0"/>
              <a:t> 점유</a:t>
            </a:r>
            <a:r>
              <a:rPr lang="en-US" altLang="ko-KR" sz="1800" dirty="0"/>
              <a:t>)</a:t>
            </a:r>
            <a:r>
              <a:rPr lang="ko-KR" altLang="en-US" sz="1800" dirty="0"/>
              <a:t>에 매핑하는 방법을 학습함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이미지 간 매핑을 학습하는 데 있어 딥 모델의 높은 용량을 활용하는 반면</a:t>
            </a:r>
            <a:r>
              <a:rPr lang="en-US" altLang="ko-KR" sz="1800" dirty="0"/>
              <a:t>, </a:t>
            </a:r>
            <a:r>
              <a:rPr lang="ko-KR" altLang="en-US" sz="1800" dirty="0"/>
              <a:t>이러한 방법으로 재구성된 </a:t>
            </a:r>
            <a:r>
              <a:rPr lang="en-US" altLang="ko-KR" sz="1800" dirty="0"/>
              <a:t>3D </a:t>
            </a:r>
            <a:r>
              <a:rPr lang="ko-KR" altLang="en-US" sz="1800" dirty="0"/>
              <a:t>볼륨은 </a:t>
            </a:r>
            <a:r>
              <a:rPr lang="en-US" altLang="ko-KR" sz="1800" dirty="0"/>
              <a:t>3D </a:t>
            </a:r>
            <a:r>
              <a:rPr lang="ko-KR" altLang="en-US" sz="1800" dirty="0"/>
              <a:t>형상의 중요한 정보인 형상 토폴로지 또는 부품 구조를 잃게 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3D </a:t>
            </a:r>
            <a:r>
              <a:rPr lang="ko-KR" altLang="en-US" sz="1800" dirty="0"/>
              <a:t>형상이 체적 표현으로 변환된 후에는 재구성된 볼륨에 위상학적 결함이 있는 경우 형상의 위상 및 구조를 복구하기가 어려움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3D </a:t>
            </a:r>
            <a:r>
              <a:rPr lang="ko-KR" altLang="en-US" sz="1800" dirty="0"/>
              <a:t>형상</a:t>
            </a:r>
            <a:r>
              <a:rPr lang="en-US" altLang="ko-KR" sz="1800" dirty="0"/>
              <a:t>(</a:t>
            </a:r>
            <a:r>
              <a:rPr lang="ko-KR" altLang="en-US" sz="1800" dirty="0"/>
              <a:t>표면 또는 체적 모델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대한 부품 분할을 추론하는 것은 어려우며</a:t>
            </a:r>
            <a:r>
              <a:rPr lang="en-US" altLang="ko-KR" sz="1800" dirty="0"/>
              <a:t>, </a:t>
            </a:r>
            <a:r>
              <a:rPr lang="ko-KR" altLang="en-US" sz="1800" dirty="0"/>
              <a:t>분할이 주어지더라도 연결</a:t>
            </a:r>
            <a:r>
              <a:rPr lang="en-US" altLang="ko-KR" sz="1800" dirty="0"/>
              <a:t>, </a:t>
            </a:r>
            <a:r>
              <a:rPr lang="ko-KR" altLang="en-US" sz="1800" dirty="0"/>
              <a:t>대칭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병렬성</a:t>
            </a:r>
            <a:r>
              <a:rPr lang="ko-KR" altLang="en-US" sz="1800" dirty="0"/>
              <a:t> 등과 같은 부품 관계를 추론하는 것은 여전히 어려운 과제임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구조 </a:t>
            </a:r>
            <a:r>
              <a:rPr lang="ko-KR" altLang="en-US" sz="1800" dirty="0" err="1"/>
              <a:t>마스킹</a:t>
            </a:r>
            <a:r>
              <a:rPr lang="ko-KR" altLang="en-US" sz="1800" dirty="0"/>
              <a:t> 네트워크와 구조 복구 네트워크</a:t>
            </a:r>
            <a:r>
              <a:rPr lang="en-US" altLang="ko-KR" sz="1800" dirty="0"/>
              <a:t>, </a:t>
            </a:r>
            <a:r>
              <a:rPr lang="ko-KR" altLang="en-US" sz="1800" dirty="0"/>
              <a:t>두 개의 네트워크를 학습하고 통합하는 방법을 제안</a:t>
            </a:r>
          </a:p>
        </p:txBody>
      </p:sp>
    </p:spTree>
    <p:extLst>
      <p:ext uri="{BB962C8B-B14F-4D97-AF65-F5344CB8AC3E}">
        <p14:creationId xmlns:p14="http://schemas.microsoft.com/office/powerpoint/2010/main" val="2917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AC24659E-5ABF-5DBF-AB58-3309FC53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1237944"/>
            <a:ext cx="1173643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4046E0-F1FA-3B75-2206-F8C6CA5419A3}"/>
              </a:ext>
            </a:extLst>
          </p:cNvPr>
          <p:cNvSpPr txBox="1"/>
          <p:nvPr/>
        </p:nvSpPr>
        <p:spPr>
          <a:xfrm>
            <a:off x="417095" y="641684"/>
            <a:ext cx="110530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Structure Masking Network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상세한 깊이 추정을 위해</a:t>
            </a:r>
            <a:r>
              <a:rPr lang="en-US" altLang="ko-KR" dirty="0"/>
              <a:t>,</a:t>
            </a:r>
            <a:r>
              <a:rPr lang="ko-KR" altLang="en-US" dirty="0"/>
              <a:t> 최근 제안된 </a:t>
            </a:r>
            <a:r>
              <a:rPr lang="en-US" altLang="ko-KR" dirty="0"/>
              <a:t>multi-scale network</a:t>
            </a:r>
            <a:r>
              <a:rPr lang="ko-KR" altLang="en-US" dirty="0"/>
              <a:t>에서 영감을 받음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224 × 224</a:t>
            </a:r>
            <a:r>
              <a:rPr lang="ko-KR" altLang="en-US" dirty="0"/>
              <a:t>로 </a:t>
            </a:r>
            <a:r>
              <a:rPr lang="ko-KR" altLang="en-US" dirty="0" err="1"/>
              <a:t>리스케일된</a:t>
            </a:r>
            <a:r>
              <a:rPr lang="ko-KR" altLang="en-US" dirty="0"/>
              <a:t> 입력 </a:t>
            </a:r>
            <a:r>
              <a:rPr lang="en-US" altLang="ko-KR" dirty="0"/>
              <a:t>RGB </a:t>
            </a:r>
            <a:r>
              <a:rPr lang="ko-KR" altLang="en-US" dirty="0"/>
              <a:t>이미지가 주어지면</a:t>
            </a:r>
            <a:r>
              <a:rPr lang="en-US" altLang="ko-KR" dirty="0"/>
              <a:t>, </a:t>
            </a:r>
            <a:r>
              <a:rPr lang="ko-KR" altLang="en-US" dirty="0"/>
              <a:t>입력 해상도의 </a:t>
            </a:r>
            <a:r>
              <a:rPr lang="en-US" altLang="ko-KR" dirty="0"/>
              <a:t>4</a:t>
            </a:r>
            <a:r>
              <a:rPr lang="ko-KR" altLang="en-US" dirty="0"/>
              <a:t>분의 </a:t>
            </a:r>
            <a:r>
              <a:rPr lang="en-US" altLang="ko-KR" dirty="0"/>
              <a:t>1(56 × 56)</a:t>
            </a:r>
            <a:r>
              <a:rPr lang="ko-KR" altLang="en-US" dirty="0"/>
              <a:t>로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contour mask</a:t>
            </a:r>
            <a:r>
              <a:rPr lang="ko-KR" altLang="en-US" dirty="0"/>
              <a:t>를 출력하는 </a:t>
            </a:r>
            <a:r>
              <a:rPr lang="en-US" altLang="ko-KR" dirty="0"/>
              <a:t>two-scale structure</a:t>
            </a:r>
            <a:r>
              <a:rPr lang="ko-KR" altLang="en-US" dirty="0"/>
              <a:t> 네트워크를 설계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</a:t>
            </a:r>
            <a:r>
              <a:rPr lang="en-US" altLang="ko-KR" dirty="0"/>
              <a:t> scale network</a:t>
            </a:r>
            <a:r>
              <a:rPr lang="ko-KR" altLang="en-US" dirty="0"/>
              <a:t>는 전체 이미지의 정보를 캡처하고 두 번째 </a:t>
            </a:r>
            <a:r>
              <a:rPr lang="en-US" altLang="ko-KR" dirty="0"/>
              <a:t>scale network</a:t>
            </a:r>
            <a:r>
              <a:rPr lang="ko-KR" altLang="en-US" dirty="0"/>
              <a:t>는 입력 해상도의 </a:t>
            </a:r>
            <a:r>
              <a:rPr lang="en-US" altLang="ko-KR" dirty="0"/>
              <a:t>4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로 상세한 마스크 </a:t>
            </a:r>
            <a:r>
              <a:rPr lang="ko-KR" altLang="en-US" dirty="0" err="1"/>
              <a:t>맵을</a:t>
            </a:r>
            <a:r>
              <a:rPr lang="ko-KR" altLang="en-US" dirty="0"/>
              <a:t> 생성</a:t>
            </a:r>
            <a:r>
              <a:rPr lang="en-US" altLang="ko-KR" dirty="0"/>
              <a:t>. Prediction target</a:t>
            </a:r>
            <a:r>
              <a:rPr lang="ko-KR" altLang="en-US" dirty="0"/>
              <a:t>이 </a:t>
            </a:r>
            <a:r>
              <a:rPr lang="en-US" altLang="ko-KR" dirty="0"/>
              <a:t>binary mask</a:t>
            </a:r>
            <a:r>
              <a:rPr lang="ko-KR" altLang="en-US" dirty="0"/>
              <a:t>이므로 </a:t>
            </a:r>
            <a:r>
              <a:rPr lang="en-US" altLang="ko-KR" dirty="0"/>
              <a:t>SoftMax loss</a:t>
            </a:r>
            <a:r>
              <a:rPr lang="ko-KR" altLang="en-US" dirty="0"/>
              <a:t>을 </a:t>
            </a:r>
            <a:r>
              <a:rPr lang="en-US" altLang="ko-KR" dirty="0"/>
              <a:t>training loss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4CF432C6-360D-62C8-54D7-F24DA6383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3720418"/>
            <a:ext cx="540142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D66E18-4D6C-FF92-2B51-660A7A20F549}"/>
              </a:ext>
            </a:extLst>
          </p:cNvPr>
          <p:cNvSpPr txBox="1"/>
          <p:nvPr/>
        </p:nvSpPr>
        <p:spPr>
          <a:xfrm>
            <a:off x="417095" y="641684"/>
            <a:ext cx="110530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Structure Recovery Network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Masking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와 </a:t>
            </a:r>
            <a:r>
              <a:rPr lang="en-US" altLang="ko-KR" dirty="0"/>
              <a:t>input image</a:t>
            </a:r>
            <a:r>
              <a:rPr lang="ko-KR" altLang="en-US" dirty="0"/>
              <a:t>에 대해 추출된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bottle feature</a:t>
            </a:r>
            <a:r>
              <a:rPr lang="ko-KR" altLang="en-US" dirty="0"/>
              <a:t>에 통합하고 이를 재귀적으로 </a:t>
            </a:r>
            <a:r>
              <a:rPr lang="en-US" altLang="ko-KR" dirty="0"/>
              <a:t>part boxes</a:t>
            </a:r>
            <a:r>
              <a:rPr lang="ko-KR" altLang="en-US" dirty="0"/>
              <a:t>의 계층으로 디코딩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 fusion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</a:t>
            </a:r>
            <a:r>
              <a:rPr lang="ko-KR" altLang="en-US" dirty="0" err="1"/>
              <a:t>컨볼루션</a:t>
            </a:r>
            <a:r>
              <a:rPr lang="ko-KR" altLang="en-US" dirty="0"/>
              <a:t> 채널에서 특징을 융합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채널의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을 </a:t>
            </a:r>
            <a:r>
              <a:rPr lang="en-US" altLang="ko-KR" dirty="0"/>
              <a:t>7×7 </a:t>
            </a:r>
            <a:r>
              <a:rPr lang="ko-KR" altLang="en-US" dirty="0"/>
              <a:t>크기로 </a:t>
            </a:r>
            <a:r>
              <a:rPr lang="en-US" altLang="ko-KR" dirty="0"/>
              <a:t>concatenate</a:t>
            </a:r>
            <a:r>
              <a:rPr lang="ko-KR" altLang="en-US" dirty="0"/>
              <a:t>하고 두 개의 </a:t>
            </a:r>
            <a:r>
              <a:rPr lang="en-US" altLang="ko-KR" dirty="0"/>
              <a:t>fully connected layer</a:t>
            </a:r>
            <a:r>
              <a:rPr lang="ko-KR" altLang="en-US" dirty="0"/>
              <a:t>를 거쳐 </a:t>
            </a:r>
            <a:r>
              <a:rPr lang="en-US" altLang="ko-KR" dirty="0"/>
              <a:t>80D </a:t>
            </a:r>
            <a:r>
              <a:rPr lang="ko-KR" altLang="en-US" dirty="0"/>
              <a:t>코드로 인코딩하여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의 객체 구조 정보를 캡처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 decoding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Box structure decoder</a:t>
            </a:r>
            <a:r>
              <a:rPr lang="ko-KR" altLang="en-US" dirty="0"/>
              <a:t>로 </a:t>
            </a:r>
            <a:r>
              <a:rPr lang="en-US" altLang="ko-KR" dirty="0"/>
              <a:t>recursive neural network(</a:t>
            </a:r>
            <a:r>
              <a:rPr lang="en-US" altLang="ko-KR" dirty="0" err="1"/>
              <a:t>RvNN</a:t>
            </a:r>
            <a:r>
              <a:rPr lang="en-US" altLang="ko-KR" dirty="0"/>
              <a:t>)</a:t>
            </a:r>
            <a:r>
              <a:rPr lang="ko-KR" altLang="en-US" dirty="0"/>
              <a:t>을 채택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Root feature code</a:t>
            </a:r>
            <a:r>
              <a:rPr lang="ko-KR" altLang="en-US" dirty="0"/>
              <a:t>에서 시작하는 </a:t>
            </a:r>
            <a:r>
              <a:rPr lang="en-US" altLang="ko-KR" dirty="0" err="1"/>
              <a:t>RvNN</a:t>
            </a:r>
            <a:r>
              <a:rPr lang="ko-KR" altLang="en-US" dirty="0"/>
              <a:t>은 재귀적으로 </a:t>
            </a:r>
            <a:r>
              <a:rPr lang="en-US" altLang="ko-KR" dirty="0"/>
              <a:t>feature</a:t>
            </a:r>
            <a:r>
              <a:rPr lang="ko-KR" altLang="en-US" dirty="0"/>
              <a:t>의 계층 구조로 디코딩하여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에 도달할 때까지 디코딩</a:t>
            </a:r>
            <a:endParaRPr lang="en-US" altLang="ko-KR" dirty="0"/>
          </a:p>
        </p:txBody>
      </p:sp>
      <p:pic>
        <p:nvPicPr>
          <p:cNvPr id="3" name="그림 2" descr="가구, 의자, 텍스트, 스크린샷이(가) 표시된 사진&#10;&#10;자동 생성된 설명">
            <a:extLst>
              <a:ext uri="{FF2B5EF4-FFF2-40B4-BE49-F238E27FC236}">
                <a16:creationId xmlns:a16="http://schemas.microsoft.com/office/drawing/2014/main" id="{C0D823DF-D523-F1C1-DA07-C1C00A88B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4273447"/>
            <a:ext cx="528711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6C0C3-0EC6-55BB-17A7-EBFCE1EAF9A8}"/>
              </a:ext>
            </a:extLst>
          </p:cNvPr>
          <p:cNvSpPr txBox="1"/>
          <p:nvPr/>
        </p:nvSpPr>
        <p:spPr>
          <a:xfrm>
            <a:off x="417095" y="641684"/>
            <a:ext cx="110530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Training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image</a:t>
            </a:r>
            <a:r>
              <a:rPr lang="ko-KR" altLang="en-US" dirty="0"/>
              <a:t>에 대한 </a:t>
            </a:r>
            <a:r>
              <a:rPr lang="en-US" altLang="ko-KR" dirty="0"/>
              <a:t>binary object mask</a:t>
            </a:r>
            <a:r>
              <a:rPr lang="ko-KR" altLang="en-US" dirty="0"/>
              <a:t>를 추정하기 위해 </a:t>
            </a:r>
            <a:r>
              <a:rPr lang="en-US" altLang="ko-KR" dirty="0"/>
              <a:t>structure masking network</a:t>
            </a:r>
            <a:r>
              <a:rPr lang="ko-KR" altLang="en-US" dirty="0"/>
              <a:t>를 학습</a:t>
            </a:r>
            <a:r>
              <a:rPr lang="en-US" altLang="ko-KR" dirty="0"/>
              <a:t>. Structure masking structure</a:t>
            </a:r>
            <a:r>
              <a:rPr lang="ko-KR" altLang="en-US" dirty="0"/>
              <a:t>의 첫 번째</a:t>
            </a:r>
            <a:r>
              <a:rPr lang="en-US" altLang="ko-KR" dirty="0"/>
              <a:t>, </a:t>
            </a:r>
            <a:r>
              <a:rPr lang="ko-KR" altLang="en-US" dirty="0"/>
              <a:t>두 번째 </a:t>
            </a:r>
            <a:r>
              <a:rPr lang="en-US" altLang="ko-KR" dirty="0"/>
              <a:t>scale network</a:t>
            </a:r>
            <a:r>
              <a:rPr lang="ko-KR" altLang="en-US" dirty="0"/>
              <a:t>는 같이 학습됨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다음에는</a:t>
            </a:r>
            <a:r>
              <a:rPr lang="en-US" altLang="ko-KR" dirty="0"/>
              <a:t>, structure masking network</a:t>
            </a:r>
            <a:r>
              <a:rPr lang="ko-KR" altLang="en-US" dirty="0"/>
              <a:t>를 </a:t>
            </a:r>
            <a:r>
              <a:rPr lang="en-US" altLang="ko-KR" dirty="0"/>
              <a:t>refine</a:t>
            </a:r>
            <a:r>
              <a:rPr lang="ko-KR" altLang="en-US" dirty="0"/>
              <a:t>하고</a:t>
            </a:r>
            <a:r>
              <a:rPr lang="en-US" altLang="ko-KR" dirty="0"/>
              <a:t>, structure recovery network</a:t>
            </a:r>
            <a:r>
              <a:rPr lang="ko-KR" altLang="en-US" dirty="0"/>
              <a:t>를 학습한다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 recovery loss</a:t>
            </a:r>
            <a:r>
              <a:rPr lang="ko-KR" altLang="en-US" dirty="0"/>
              <a:t>는 </a:t>
            </a:r>
            <a:r>
              <a:rPr lang="en-US" altLang="ko-KR" dirty="0"/>
              <a:t>box reconstruction error</a:t>
            </a:r>
            <a:r>
              <a:rPr lang="ko-KR" altLang="en-US" dirty="0"/>
              <a:t>와 노드 분류를 위한 </a:t>
            </a:r>
            <a:r>
              <a:rPr lang="en-US" altLang="ko-KR" dirty="0"/>
              <a:t>cross entropy loss</a:t>
            </a:r>
            <a:r>
              <a:rPr lang="ko-KR" altLang="en-US" dirty="0"/>
              <a:t>의 합으로 계산된다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reconstruction error</a:t>
            </a:r>
            <a:r>
              <a:rPr lang="ko-KR" altLang="en-US" dirty="0"/>
              <a:t>는 각 </a:t>
            </a:r>
            <a:r>
              <a:rPr lang="en-US" altLang="ko-KR" dirty="0"/>
              <a:t>box</a:t>
            </a:r>
            <a:r>
              <a:rPr lang="ko-KR" altLang="en-US" dirty="0"/>
              <a:t>와 </a:t>
            </a:r>
            <a:r>
              <a:rPr lang="en-US" altLang="ko-KR" dirty="0"/>
              <a:t>symmetry node</a:t>
            </a:r>
            <a:r>
              <a:rPr lang="ko-KR" altLang="en-US" dirty="0"/>
              <a:t>에 대한 </a:t>
            </a:r>
            <a:r>
              <a:rPr lang="en-US" altLang="ko-KR" dirty="0"/>
              <a:t>input, output parameter</a:t>
            </a:r>
            <a:r>
              <a:rPr lang="ko-KR" altLang="en-US" dirty="0"/>
              <a:t> 간의 </a:t>
            </a:r>
            <a:r>
              <a:rPr lang="en-US" altLang="ko-KR" dirty="0"/>
              <a:t>squared differences</a:t>
            </a:r>
            <a:r>
              <a:rPr lang="ko-KR" altLang="en-US" dirty="0"/>
              <a:t>의 합으로 계산된다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전에 모든 </a:t>
            </a:r>
            <a:r>
              <a:rPr lang="en-US" altLang="ko-KR" dirty="0"/>
              <a:t>3D shape</a:t>
            </a:r>
            <a:r>
              <a:rPr lang="ko-KR" altLang="en-US" dirty="0"/>
              <a:t>의 크기를 </a:t>
            </a:r>
            <a:r>
              <a:rPr lang="en-US" altLang="ko-KR" dirty="0"/>
              <a:t>unit bounding box</a:t>
            </a:r>
            <a:r>
              <a:rPr lang="ko-KR" altLang="en-US" dirty="0"/>
              <a:t>로 조정하여 서로 다른  </a:t>
            </a:r>
            <a:r>
              <a:rPr lang="en-US" altLang="ko-KR" dirty="0"/>
              <a:t>shape</a:t>
            </a:r>
            <a:r>
              <a:rPr lang="ko-KR" altLang="en-US" dirty="0"/>
              <a:t> 간에 </a:t>
            </a:r>
            <a:r>
              <a:rPr lang="en-US" altLang="ko-KR" dirty="0"/>
              <a:t>reconstruction error</a:t>
            </a:r>
            <a:r>
              <a:rPr lang="ko-KR" altLang="en-US" dirty="0"/>
              <a:t>를 비교할 수 있도록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Stochastic Gradient Descent (SGD) </a:t>
            </a:r>
            <a:r>
              <a:rPr lang="ko-KR" altLang="en-US" dirty="0"/>
              <a:t>수행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70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라인, 도표, 평행이(가) 표시된 사진&#10;&#10;자동 생성된 설명">
            <a:extLst>
              <a:ext uri="{FF2B5EF4-FFF2-40B4-BE49-F238E27FC236}">
                <a16:creationId xmlns:a16="http://schemas.microsoft.com/office/drawing/2014/main" id="{1E8ED8FA-5E39-F363-5BEE-EE5A873E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07" y="1147444"/>
            <a:ext cx="509658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8A6F5-CA74-1E05-B969-B45F662A15E4}"/>
              </a:ext>
            </a:extLst>
          </p:cNvPr>
          <p:cNvSpPr txBox="1"/>
          <p:nvPr/>
        </p:nvSpPr>
        <p:spPr>
          <a:xfrm>
            <a:off x="417095" y="641684"/>
            <a:ext cx="1105301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Experiment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dataset containing 800 3D shapes from three categories in </a:t>
            </a:r>
            <a:r>
              <a:rPr lang="en-US" altLang="ko-KR" dirty="0" err="1"/>
              <a:t>ShapeNet</a:t>
            </a:r>
            <a:r>
              <a:rPr lang="en-US" altLang="ko-KR" dirty="0"/>
              <a:t>: chairs (500), tables (200), </a:t>
            </a:r>
            <a:r>
              <a:rPr lang="en-US" altLang="ko-KR" dirty="0" err="1"/>
              <a:t>aeroplanes</a:t>
            </a:r>
            <a:r>
              <a:rPr lang="en-US" altLang="ko-KR" dirty="0"/>
              <a:t> 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two subsets for training(70%) and testing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data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Image-structure pair generation, Data processing and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Qualitative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 image challenge for structure recovery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Structure</a:t>
            </a:r>
            <a:r>
              <a:rPr lang="ko-KR" altLang="en-US" dirty="0"/>
              <a:t> </a:t>
            </a:r>
            <a:r>
              <a:rPr lang="en-US" altLang="ko-KR" dirty="0"/>
              <a:t>recover</a:t>
            </a:r>
            <a:r>
              <a:rPr lang="ko-KR" altLang="en-US" dirty="0"/>
              <a:t>의 </a:t>
            </a:r>
            <a:r>
              <a:rPr lang="en-US" altLang="ko-KR" dirty="0"/>
              <a:t>capability, versatility</a:t>
            </a:r>
            <a:r>
              <a:rPr lang="ko-KR" altLang="en-US" dirty="0"/>
              <a:t>에 대한 정성적 평가를 진행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chair, table, airplane </a:t>
            </a:r>
            <a:r>
              <a:rPr lang="ko-KR" altLang="en-US" dirty="0"/>
              <a:t>이 키워드를 사용해 </a:t>
            </a:r>
            <a:r>
              <a:rPr lang="en-US" altLang="ko-KR" dirty="0"/>
              <a:t>google</a:t>
            </a:r>
            <a:r>
              <a:rPr lang="ko-KR" altLang="en-US" dirty="0"/>
              <a:t>에서 </a:t>
            </a:r>
            <a:r>
              <a:rPr lang="en-US" altLang="ko-KR" dirty="0"/>
              <a:t>text-based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를 수행한다</a:t>
            </a:r>
            <a:r>
              <a:rPr lang="en-US" altLang="ko-KR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검색된 이미지 중 상단의 </a:t>
            </a:r>
            <a:r>
              <a:rPr lang="en-US" altLang="ko-KR" dirty="0"/>
              <a:t>8</a:t>
            </a:r>
            <a:r>
              <a:rPr lang="ko-KR" altLang="en-US" dirty="0"/>
              <a:t>개 이미지에 대해 </a:t>
            </a:r>
            <a:r>
              <a:rPr lang="en-US" altLang="ko-KR" dirty="0"/>
              <a:t>3D cuboid structure</a:t>
            </a:r>
            <a:r>
              <a:rPr lang="ko-KR" altLang="en-US" dirty="0"/>
              <a:t>로 </a:t>
            </a:r>
            <a:r>
              <a:rPr lang="en-US" altLang="ko-KR" dirty="0"/>
              <a:t>recover</a:t>
            </a:r>
            <a:r>
              <a:rPr lang="ko-KR" altLang="en-US" dirty="0"/>
              <a:t>를 수행한다</a:t>
            </a:r>
            <a:r>
              <a:rPr lang="en-US" altLang="ko-KR" dirty="0"/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Real image</a:t>
            </a:r>
            <a:r>
              <a:rPr lang="ko-KR" altLang="en-US" dirty="0"/>
              <a:t>에서 상세하고 정확한 방식으로 </a:t>
            </a:r>
            <a:r>
              <a:rPr lang="en-US" altLang="ko-KR" dirty="0"/>
              <a:t>3D </a:t>
            </a:r>
            <a:r>
              <a:rPr lang="ko-KR" altLang="en-US" dirty="0"/>
              <a:t>형상 </a:t>
            </a:r>
            <a:r>
              <a:rPr lang="en-US" altLang="ko-KR" dirty="0"/>
              <a:t>structure</a:t>
            </a:r>
            <a:r>
              <a:rPr lang="ko-KR" altLang="en-US" dirty="0"/>
              <a:t>를 </a:t>
            </a:r>
            <a:r>
              <a:rPr lang="en-US" altLang="ko-KR" dirty="0"/>
              <a:t>recover</a:t>
            </a:r>
            <a:r>
              <a:rPr lang="ko-KR" altLang="en-US" dirty="0"/>
              <a:t>할 수 있었음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Shape part</a:t>
            </a:r>
            <a:r>
              <a:rPr lang="ko-KR" altLang="en-US" dirty="0"/>
              <a:t>의 </a:t>
            </a:r>
            <a:r>
              <a:rPr lang="en-US" altLang="ko-KR" dirty="0"/>
              <a:t>connection</a:t>
            </a:r>
            <a:r>
              <a:rPr lang="ko-KR" altLang="en-US" dirty="0"/>
              <a:t>과 </a:t>
            </a:r>
            <a:r>
              <a:rPr lang="en-US" altLang="ko-KR" dirty="0"/>
              <a:t>symmetry relations</a:t>
            </a:r>
            <a:r>
              <a:rPr lang="ko-KR" altLang="en-US" dirty="0"/>
              <a:t>를</a:t>
            </a:r>
            <a:r>
              <a:rPr lang="en-US" altLang="ko-KR" dirty="0"/>
              <a:t> recover</a:t>
            </a:r>
            <a:r>
              <a:rPr lang="ko-KR" altLang="en-US" dirty="0"/>
              <a:t>할 수 있었으며</a:t>
            </a:r>
            <a:r>
              <a:rPr lang="en-US" altLang="ko-KR" dirty="0"/>
              <a:t>, </a:t>
            </a:r>
            <a:r>
              <a:rPr lang="ko-KR" altLang="en-US" dirty="0"/>
              <a:t>일관되고 그럴듯한 구조의 고품질 결과를</a:t>
            </a:r>
            <a:r>
              <a:rPr lang="en-US" altLang="ko-KR" dirty="0"/>
              <a:t> </a:t>
            </a:r>
            <a:r>
              <a:rPr lang="ko-KR" altLang="en-US" dirty="0"/>
              <a:t>얻을 수 있었다</a:t>
            </a:r>
            <a:r>
              <a:rPr lang="en-US" altLang="ko-KR" dirty="0"/>
              <a:t>. </a:t>
            </a:r>
            <a:r>
              <a:rPr lang="ko-KR" altLang="en-US" dirty="0"/>
              <a:t>그러나 몇몇의 실패 사례도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8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가구, 테이블, 디자인, 의자이(가) 표시된 사진&#10;&#10;자동 생성된 설명">
            <a:extLst>
              <a:ext uri="{FF2B5EF4-FFF2-40B4-BE49-F238E27FC236}">
                <a16:creationId xmlns:a16="http://schemas.microsoft.com/office/drawing/2014/main" id="{19BA9875-FC24-13E7-11A3-77E289B6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78" y="746545"/>
            <a:ext cx="7191844" cy="53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756</Words>
  <Application>Microsoft Office PowerPoint</Application>
  <PresentationFormat>와이드스크린</PresentationFormat>
  <Paragraphs>75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Im2Struct: Recovering 3D Shape Structure from a Single RGB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Im2Struct: Recovering 3D Shape Structure from a Single RGB Image</dc:title>
  <dc:creator>이승현</dc:creator>
  <cp:lastModifiedBy>이승현</cp:lastModifiedBy>
  <cp:revision>1</cp:revision>
  <dcterms:created xsi:type="dcterms:W3CDTF">2023-05-19T00:43:39Z</dcterms:created>
  <dcterms:modified xsi:type="dcterms:W3CDTF">2023-05-26T08:43:28Z</dcterms:modified>
</cp:coreProperties>
</file>