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2597D4-A479-45B9-A69C-F0A4E1DA5B0F}" v="13" dt="2023-04-21T08:39:50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468" y="9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현" userId="ba2ba50f-118d-45f1-8572-edf4dd019973" providerId="ADAL" clId="{C02597D4-A479-45B9-A69C-F0A4E1DA5B0F}"/>
    <pc:docChg chg="undo custSel addSld modSld">
      <pc:chgData name="이승현" userId="ba2ba50f-118d-45f1-8572-edf4dd019973" providerId="ADAL" clId="{C02597D4-A479-45B9-A69C-F0A4E1DA5B0F}" dt="2023-04-21T08:41:19.225" v="130" actId="27636"/>
      <pc:docMkLst>
        <pc:docMk/>
      </pc:docMkLst>
      <pc:sldChg chg="modSp">
        <pc:chgData name="이승현" userId="ba2ba50f-118d-45f1-8572-edf4dd019973" providerId="ADAL" clId="{C02597D4-A479-45B9-A69C-F0A4E1DA5B0F}" dt="2023-04-21T08:29:13.705" v="1"/>
        <pc:sldMkLst>
          <pc:docMk/>
          <pc:sldMk cId="0" sldId="256"/>
        </pc:sldMkLst>
        <pc:graphicFrameChg chg="mod">
          <ac:chgData name="이승현" userId="ba2ba50f-118d-45f1-8572-edf4dd019973" providerId="ADAL" clId="{C02597D4-A479-45B9-A69C-F0A4E1DA5B0F}" dt="2023-04-21T08:29:13.705" v="1"/>
          <ac:graphicFrameMkLst>
            <pc:docMk/>
            <pc:sldMk cId="0" sldId="256"/>
            <ac:graphicFrameMk id="5" creationId="{00000000-0000-0000-0000-000000000000}"/>
          </ac:graphicFrameMkLst>
        </pc:graphicFrameChg>
      </pc:sldChg>
      <pc:sldChg chg="modSp mod">
        <pc:chgData name="이승현" userId="ba2ba50f-118d-45f1-8572-edf4dd019973" providerId="ADAL" clId="{C02597D4-A479-45B9-A69C-F0A4E1DA5B0F}" dt="2023-04-21T08:41:19.225" v="130" actId="27636"/>
        <pc:sldMkLst>
          <pc:docMk/>
          <pc:sldMk cId="0" sldId="257"/>
        </pc:sldMkLst>
        <pc:spChg chg="mod">
          <ac:chgData name="이승현" userId="ba2ba50f-118d-45f1-8572-edf4dd019973" providerId="ADAL" clId="{C02597D4-A479-45B9-A69C-F0A4E1DA5B0F}" dt="2023-04-21T08:41:19.225" v="130" actId="27636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이승현" userId="ba2ba50f-118d-45f1-8572-edf4dd019973" providerId="ADAL" clId="{C02597D4-A479-45B9-A69C-F0A4E1DA5B0F}" dt="2023-04-21T08:40:38.552" v="126" actId="478"/>
        <pc:sldMkLst>
          <pc:docMk/>
          <pc:sldMk cId="3576029595" sldId="258"/>
        </pc:sldMkLst>
        <pc:graphicFrameChg chg="mod modGraphic">
          <ac:chgData name="이승현" userId="ba2ba50f-118d-45f1-8572-edf4dd019973" providerId="ADAL" clId="{C02597D4-A479-45B9-A69C-F0A4E1DA5B0F}" dt="2023-04-21T08:38:47.511" v="110" actId="20577"/>
          <ac:graphicFrameMkLst>
            <pc:docMk/>
            <pc:sldMk cId="3576029595" sldId="258"/>
            <ac:graphicFrameMk id="5" creationId="{00000000-0000-0000-0000-000000000000}"/>
          </ac:graphicFrameMkLst>
        </pc:graphicFrameChg>
        <pc:picChg chg="add del mod">
          <ac:chgData name="이승현" userId="ba2ba50f-118d-45f1-8572-edf4dd019973" providerId="ADAL" clId="{C02597D4-A479-45B9-A69C-F0A4E1DA5B0F}" dt="2023-04-21T08:40:38.552" v="126" actId="478"/>
          <ac:picMkLst>
            <pc:docMk/>
            <pc:sldMk cId="3576029595" sldId="258"/>
            <ac:picMk id="4" creationId="{CEAF6C6A-B4D4-2F9F-4565-48D42E06C84A}"/>
          </ac:picMkLst>
        </pc:picChg>
      </pc:sldChg>
      <pc:sldChg chg="modSp add mod">
        <pc:chgData name="이승현" userId="ba2ba50f-118d-45f1-8572-edf4dd019973" providerId="ADAL" clId="{C02597D4-A479-45B9-A69C-F0A4E1DA5B0F}" dt="2023-04-21T08:40:43.895" v="128" actId="1076"/>
        <pc:sldMkLst>
          <pc:docMk/>
          <pc:sldMk cId="2709555874" sldId="259"/>
        </pc:sldMkLst>
        <pc:graphicFrameChg chg="mod modGraphic">
          <ac:chgData name="이승현" userId="ba2ba50f-118d-45f1-8572-edf4dd019973" providerId="ADAL" clId="{C02597D4-A479-45B9-A69C-F0A4E1DA5B0F}" dt="2023-04-21T08:40:30.040" v="125" actId="20577"/>
          <ac:graphicFrameMkLst>
            <pc:docMk/>
            <pc:sldMk cId="2709555874" sldId="259"/>
            <ac:graphicFrameMk id="5" creationId="{00000000-0000-0000-0000-000000000000}"/>
          </ac:graphicFrameMkLst>
        </pc:graphicFrameChg>
        <pc:picChg chg="mod">
          <ac:chgData name="이승현" userId="ba2ba50f-118d-45f1-8572-edf4dd019973" providerId="ADAL" clId="{C02597D4-A479-45B9-A69C-F0A4E1DA5B0F}" dt="2023-04-21T08:40:43.895" v="128" actId="1076"/>
          <ac:picMkLst>
            <pc:docMk/>
            <pc:sldMk cId="2709555874" sldId="259"/>
            <ac:picMk id="4" creationId="{CEAF6C6A-B4D4-2F9F-4565-48D42E06C8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B74783D-3FFA-473D-A014-933151F3EEA6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74783D-3FFA-473D-A014-933151F3EEA6}" type="datetimeFigureOut">
              <a:rPr lang="ko-KR" altLang="en-US" smtClean="0"/>
              <a:pPr/>
              <a:t>2023-04-21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124744"/>
            <a:ext cx="7722096" cy="18002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산학협력 프로젝트 주제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kumimoji="0" lang="ko-KR" altLang="ko-KR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 모델을 이용한 레고 매뉴얼 생성</a:t>
            </a:r>
            <a:b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67072" y="3725032"/>
            <a:ext cx="6858000" cy="2160240"/>
          </a:xfrm>
        </p:spPr>
        <p:txBody>
          <a:bodyPr>
            <a:normAutofit fontScale="85000" lnSpcReduction="20000"/>
          </a:bodyPr>
          <a:lstStyle/>
          <a:p>
            <a:endParaRPr lang="en-US" altLang="ko-KR" dirty="0"/>
          </a:p>
          <a:p>
            <a:r>
              <a:rPr lang="ko-KR" altLang="en-US" dirty="0" err="1"/>
              <a:t>업체명</a:t>
            </a:r>
            <a:r>
              <a:rPr lang="en-US" altLang="ko-KR" dirty="0"/>
              <a:t>: </a:t>
            </a:r>
            <a:r>
              <a:rPr lang="ko-KR" altLang="en-US" dirty="0"/>
              <a:t>동국대학교 산학협력단</a:t>
            </a:r>
            <a:endParaRPr lang="en-US" altLang="ko-KR" dirty="0"/>
          </a:p>
          <a:p>
            <a:r>
              <a:rPr lang="ko-KR" altLang="en-US" dirty="0"/>
              <a:t>산학협력 운영 책임자</a:t>
            </a:r>
            <a:r>
              <a:rPr lang="en-US" altLang="ko-KR" dirty="0"/>
              <a:t>: </a:t>
            </a:r>
            <a:r>
              <a:rPr lang="ko-KR" altLang="en-US" dirty="0"/>
              <a:t>동국대 융합교육원</a:t>
            </a:r>
            <a:endParaRPr lang="en-US" altLang="ko-KR" dirty="0"/>
          </a:p>
          <a:p>
            <a:r>
              <a:rPr lang="ko-KR" altLang="en-US" dirty="0"/>
              <a:t>연락처</a:t>
            </a:r>
            <a:r>
              <a:rPr lang="en-US" altLang="ko-KR" dirty="0"/>
              <a:t>: 02-2290-1402</a:t>
            </a:r>
          </a:p>
          <a:p>
            <a:endParaRPr lang="en-US" altLang="ko-KR" dirty="0"/>
          </a:p>
          <a:p>
            <a:r>
              <a:rPr lang="ko-KR" altLang="en-US" dirty="0"/>
              <a:t>프로젝트 담당자</a:t>
            </a:r>
            <a:r>
              <a:rPr lang="en-US" altLang="ko-KR" dirty="0"/>
              <a:t>(</a:t>
            </a:r>
            <a:r>
              <a:rPr lang="ko-KR" altLang="en-US" dirty="0" err="1"/>
              <a:t>멘토</a:t>
            </a:r>
            <a:r>
              <a:rPr lang="en-US" altLang="ko-KR" dirty="0"/>
              <a:t>): </a:t>
            </a:r>
            <a:r>
              <a:rPr lang="ko-KR" altLang="en-US" dirty="0" err="1"/>
              <a:t>동국대멘토</a:t>
            </a:r>
            <a:endParaRPr lang="en-US" altLang="ko-KR" dirty="0"/>
          </a:p>
          <a:p>
            <a:r>
              <a:rPr lang="ko-KR" altLang="en-US" dirty="0"/>
              <a:t>프로젝트 담당자 연락처</a:t>
            </a:r>
            <a:r>
              <a:rPr lang="en-US" altLang="ko-KR" dirty="0"/>
              <a:t>: 02-2290-1402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234868"/>
              </p:ext>
            </p:extLst>
          </p:nvPr>
        </p:nvGraphicFramePr>
        <p:xfrm>
          <a:off x="539552" y="1412776"/>
          <a:ext cx="8064500" cy="4896544"/>
        </p:xfrm>
        <a:graphic>
          <a:graphicData uri="http://schemas.openxmlformats.org/drawingml/2006/table">
            <a:tbl>
              <a:tblPr/>
              <a:tblGrid>
                <a:gridCol w="1366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56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구   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   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76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주제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 분야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딥러닝 모델을 이용한 레고 매뉴얼 생성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2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 개요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레고는 남녀노소 누구나 즐길 수 있는 놀이이다</a:t>
                      </a:r>
                      <a:r>
                        <a:rPr kumimoji="0"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레고 조각만 가지고 있다면 무엇이든 만들 수 있다는 장점이 있지만</a:t>
                      </a:r>
                      <a:r>
                        <a:rPr kumimoji="0"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아쉽게도 기성품으로 존재하는 것 외의 물체를 조립하기에는 처음 접하는 사람에게 어려움이 </a:t>
                      </a:r>
                      <a:r>
                        <a:rPr kumimoji="0"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따르기도</a:t>
                      </a:r>
                      <a:r>
                        <a:rPr kumimoji="0"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한다</a:t>
                      </a:r>
                      <a:r>
                        <a:rPr kumimoji="0"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따라서 최근에 진행된 도면을 이해하고</a:t>
                      </a:r>
                      <a:r>
                        <a:rPr kumimoji="0"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3D </a:t>
                      </a:r>
                      <a:r>
                        <a:rPr kumimoji="0"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환경에서 물체를 조립</a:t>
                      </a:r>
                      <a:r>
                        <a:rPr kumimoji="0"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분해하는 연구를 참고하여 만들고 싶은 물체의 이미지를 입력 받고 최종 완성된 물체와 레고 설명서를 결과물로 출력하는 프로젝트를 진행하고자 한다</a:t>
                      </a:r>
                      <a:r>
                        <a:rPr kumimoji="0"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주제 및 개요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755573"/>
              </p:ext>
            </p:extLst>
          </p:nvPr>
        </p:nvGraphicFramePr>
        <p:xfrm>
          <a:off x="468313" y="1196748"/>
          <a:ext cx="8064500" cy="5432652"/>
        </p:xfrm>
        <a:graphic>
          <a:graphicData uri="http://schemas.openxmlformats.org/drawingml/2006/table">
            <a:tbl>
              <a:tblPr/>
              <a:tblGrid>
                <a:gridCol w="1366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구   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   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요구사항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필요 인원 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3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프로젝트 배경기술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본 프로젝트는 다각도에서 촬영한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차원이 이미지를 중심으로 조립하는 순서를 설명하는 조립설명서를 제안하는 모델을 구현하는 것이다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프로젝트 배경으로 “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Translating a Visual LEGO Manual to a Machine Executable Plan”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을 참고했다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진행을 위해 요구되는 기술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LEGO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블록 조립은 설명서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시각적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에 따라 진행되지만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기계가 이해할 수 있기에 복잡하고 추상적이다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이러한 문제를 해결하기 위해 기계가 이해할 수 있는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Plan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으로 자동 변환하는 방법을 제안했다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 </a:t>
                      </a:r>
                      <a:endParaRPr lang="en-US" altLang="ko-KR" sz="1000" b="1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  <a:defRPr/>
                      </a:pPr>
                      <a:r>
                        <a:rPr lang="ko-KR" altLang="en-US" sz="1000" b="1" dirty="0">
                          <a:effectLst/>
                          <a:latin typeface="+mn-ea"/>
                          <a:ea typeface="+mn-ea"/>
                        </a:rPr>
                        <a:t>기본 블록과 연결 방법에 대한 기초 설명</a:t>
                      </a:r>
                      <a:r>
                        <a:rPr lang="en-US" altLang="ko-KR" sz="1000" b="1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LEGO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조립 블록의 기본 블록과 연결 방법을 기계가 이해할 수 있도록 정의한다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 </a:t>
                      </a:r>
                      <a:endParaRPr lang="en-US" altLang="ko-KR" sz="1000" b="1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  <a:defRPr/>
                      </a:pPr>
                      <a:r>
                        <a:rPr lang="ko-KR" altLang="en-US" sz="1000" b="1" dirty="0">
                          <a:effectLst/>
                          <a:latin typeface="+mn-ea"/>
                          <a:ea typeface="+mn-ea"/>
                        </a:rPr>
                        <a:t>이미지 처리와 기계 학습 기술을 이용한 설명서 해석</a:t>
                      </a:r>
                      <a:r>
                        <a:rPr lang="en-US" altLang="ko-KR" sz="1000" b="1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설명서를 이미지 처리 및 기계 학습 기술을 사용해 기계가 이해할 수 있는 형태의 계획으로 변환한다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  <a:defRPr/>
                      </a:pPr>
                      <a:r>
                        <a:rPr lang="ko-KR" altLang="en-US" sz="1000" b="1" dirty="0">
                          <a:effectLst/>
                          <a:latin typeface="+mn-ea"/>
                          <a:ea typeface="+mn-ea"/>
                        </a:rPr>
                        <a:t>데이터셋을 사용한 평가</a:t>
                      </a:r>
                      <a:r>
                        <a:rPr lang="en-US" altLang="ko-KR" sz="1000" b="1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제안된 방법을 평가하기 위해 시각적 설명서와 해당 설명서에 대한 정의가 된 데이터셋과 새로운 설명서를 사용하여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Machine Executable Plan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을 생성하는 데이터셋을 사용한다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5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회사가 원하는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예상 결과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다양한 </a:t>
                      </a:r>
                      <a:r>
                        <a:rPr lang="en-US" altLang="ko-KR" sz="1000" dirty="0"/>
                        <a:t>Object</a:t>
                      </a:r>
                      <a:r>
                        <a:rPr lang="ko-KR" altLang="en-US" sz="1000" dirty="0"/>
                        <a:t>에 대해 조립할 수 있는 설명서를 제안하여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제한된 </a:t>
                      </a:r>
                      <a:r>
                        <a:rPr lang="en-US" altLang="ko-KR" sz="1000" dirty="0" err="1"/>
                        <a:t>componens</a:t>
                      </a:r>
                      <a:r>
                        <a:rPr lang="ko-KR" altLang="en-US" sz="1000" dirty="0"/>
                        <a:t>를 가지고 다양한 </a:t>
                      </a:r>
                      <a:r>
                        <a:rPr lang="en-US" altLang="ko-KR" sz="1000" dirty="0" err="1"/>
                        <a:t>ouput</a:t>
                      </a:r>
                      <a:r>
                        <a:rPr lang="ko-KR" altLang="en-US" sz="1000" dirty="0"/>
                        <a:t>의 객체를 제작할 수 있도록 도와준다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endParaRPr lang="en-US" altLang="ko-KR" sz="1000" dirty="0"/>
                    </a:p>
                    <a:p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차 달성 계획으로 </a:t>
                      </a:r>
                      <a:r>
                        <a:rPr lang="en-US" altLang="ko-KR" sz="1000" dirty="0"/>
                        <a:t>LEGO</a:t>
                      </a:r>
                      <a:r>
                        <a:rPr lang="ko-KR" altLang="en-US" sz="1000" dirty="0"/>
                        <a:t>로 조립한 완성 객체를 인식하여 </a:t>
                      </a:r>
                      <a:r>
                        <a:rPr lang="en-US" altLang="ko-KR" sz="1000" dirty="0"/>
                        <a:t>LEGO </a:t>
                      </a:r>
                      <a:r>
                        <a:rPr lang="ko-KR" altLang="en-US" sz="1000" dirty="0"/>
                        <a:t>사에서 제공하는 설명서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레퍼런스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를 기반으로 비교하여 평가한다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endParaRPr lang="en-US" altLang="ko-KR" sz="1000" dirty="0"/>
                    </a:p>
                    <a:p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차 달성 계획으로 </a:t>
                      </a:r>
                      <a:r>
                        <a:rPr lang="en-US" altLang="ko-KR" sz="1000" dirty="0"/>
                        <a:t>Real worlds</a:t>
                      </a:r>
                      <a:r>
                        <a:rPr lang="ko-KR" altLang="en-US" sz="1000" dirty="0"/>
                        <a:t>의 </a:t>
                      </a:r>
                      <a:r>
                        <a:rPr lang="en-US" altLang="ko-KR" sz="1000" dirty="0"/>
                        <a:t>object </a:t>
                      </a:r>
                      <a:r>
                        <a:rPr lang="ko-KR" altLang="en-US" sz="1000" dirty="0"/>
                        <a:t>이미지를 인식하여 다양한 </a:t>
                      </a:r>
                      <a:r>
                        <a:rPr lang="en-US" altLang="ko-KR" sz="1000" dirty="0"/>
                        <a:t>constraints(</a:t>
                      </a:r>
                      <a:r>
                        <a:rPr lang="ko-KR" altLang="en-US" sz="1000" dirty="0"/>
                        <a:t>크기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난이도 등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를 조절하여 설명서를 추출한다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결과물 요약</a:t>
            </a:r>
          </a:p>
        </p:txBody>
      </p:sp>
    </p:spTree>
    <p:extLst>
      <p:ext uri="{BB962C8B-B14F-4D97-AF65-F5344CB8AC3E}">
        <p14:creationId xmlns:p14="http://schemas.microsoft.com/office/powerpoint/2010/main" val="357602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98863"/>
              </p:ext>
            </p:extLst>
          </p:nvPr>
        </p:nvGraphicFramePr>
        <p:xfrm>
          <a:off x="468313" y="1196748"/>
          <a:ext cx="8064500" cy="5432652"/>
        </p:xfrm>
        <a:graphic>
          <a:graphicData uri="http://schemas.openxmlformats.org/drawingml/2006/table">
            <a:tbl>
              <a:tblPr/>
              <a:tblGrid>
                <a:gridCol w="1366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구   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   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4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회사가 원하는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예상 결과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프로젝트의 결과물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기대성과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로 위의 이미지를 참고하여 </a:t>
                      </a:r>
                      <a:r>
                        <a:rPr lang="en-US" altLang="ko-KR" sz="1400" dirty="0"/>
                        <a:t>(c) → (b) → (a)</a:t>
                      </a:r>
                      <a:r>
                        <a:rPr lang="ko-KR" altLang="en-US" sz="1400" dirty="0"/>
                        <a:t>의 과정으로 문제를 해결하는 것으로 이해할 수 있다</a:t>
                      </a:r>
                      <a:r>
                        <a:rPr lang="en-US" altLang="ko-KR" sz="1400" dirty="0"/>
                        <a:t>. </a:t>
                      </a:r>
                      <a:endParaRPr lang="ko-KR" altLang="en-US" sz="14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결과물 요약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EAF6C6A-B4D4-2F9F-4565-48D42E06C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844824"/>
            <a:ext cx="4572079" cy="182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55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165</TotalTime>
  <Words>398</Words>
  <Application>Microsoft Office PowerPoint</Application>
  <PresentationFormat>화면 슬라이드 쇼(4:3)</PresentationFormat>
  <Paragraphs>46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돋움</vt:lpstr>
      <vt:lpstr>Arial</vt:lpstr>
      <vt:lpstr>Bookman Old Style</vt:lpstr>
      <vt:lpstr>Gill Sans MT</vt:lpstr>
      <vt:lpstr>Wingdings</vt:lpstr>
      <vt:lpstr>Wingdings 3</vt:lpstr>
      <vt:lpstr>원본</vt:lpstr>
      <vt:lpstr>산학협력 프로젝트 주제: 딥러닝 모델을 이용한 레고 매뉴얼 생성 </vt:lpstr>
      <vt:lpstr>프로젝트 주제 및 개요</vt:lpstr>
      <vt:lpstr>최종 결과물 요약</vt:lpstr>
      <vt:lpstr>최종 결과물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주제 제안</dc:title>
  <dc:creator>user</dc:creator>
  <cp:lastModifiedBy>이승현</cp:lastModifiedBy>
  <cp:revision>7</cp:revision>
  <dcterms:created xsi:type="dcterms:W3CDTF">2012-03-20T11:29:25Z</dcterms:created>
  <dcterms:modified xsi:type="dcterms:W3CDTF">2023-04-21T08:41:23Z</dcterms:modified>
</cp:coreProperties>
</file>