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6795-1D5C-8654-4DCA-DE1F3DFFA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815C0-D1E2-5671-4AC6-026E187F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A1703-74EB-E778-8BBC-A65BCD9E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4F964-29C3-2AF1-2FC2-0883224C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32FB7-D219-3D87-D30A-21ED8074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0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6EAD0-8D57-4854-9D47-AB0F6E74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B2C75-5269-050F-ACAC-CCF30389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A6672-E3FB-0894-CF57-56CC89CD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E94D9-94AC-79B9-10D0-0E14F9B9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D2070-644E-57AC-C9D3-D1ADA480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5DA98B-3A00-6092-A1E7-6CEEBB95B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B5981-8B6A-F9C9-D593-26A3371C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CE3E2-038C-84E3-C0A2-E486EEC9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79D33-9495-5CE4-0636-3DA42CFA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A2254-397D-5735-3D18-7065B18E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7A62-B883-1D2A-425B-5222560F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E1BF7-DE04-0611-BCE9-0037D6B1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8D73E-462F-14A5-3F6A-229D3DC9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C1CF0-669D-BADD-0A54-B0CA12A1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A223A-4430-4844-B106-A222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E85C-12BD-9127-658A-FF065F94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68982-9D09-FD88-AD6E-EF34365D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AF208-0826-211D-51FD-19C57AB3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CC9F0-08BC-3493-529B-8199F7F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C6EC8-E9A7-5F21-D735-DD0866D8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0262-EC44-283B-DC16-3503E701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27A3-A78A-66FF-DA38-44751D986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9C38C-8E36-57A3-D4A8-69C16ED8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49A0C-CF8D-11E5-187F-E0C03B3A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C55A-A67E-E815-17D2-67F55866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94C79-0990-4EA3-BE6C-B3D60EE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B72A9-2CE6-4926-55CE-AC94B30A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D869B-E064-1C43-01A2-56326A8D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24076-A4F5-3BF7-CD5D-576BAB2E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8A77F7-2CAD-354B-55A0-2674A1D14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61826-DEA8-4527-1CC9-895824172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41917-CD16-BEB4-C894-A3A8F6FE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C35ADF-98A9-9CD5-36F1-217EC38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77641-2F69-DD22-AB28-7353223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5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5572-69FE-63F8-34D4-59A4BE54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9CE74-05A0-BB9D-017D-FB647670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CBC3F-E339-BB4A-EF38-AA6B07C9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A2FAB-7E05-1A9E-63B5-49E9196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3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6DCA2C-95D6-3535-62BB-96906D52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4989A-7917-0412-7759-0A43FE15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B7CC9-F6E3-C6C5-2625-DAFC5BE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5406-12E3-7790-D8E0-CA043CD9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20B3-8672-CDA5-EE62-75CF145F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AF9CF-894B-8D1E-F52D-7A967A684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BB7F7-5592-D12F-C80C-C4B5C483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46B4A-AB71-2614-9FCE-38296D35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877A1-595D-A865-5CEE-1D24E03E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6150-E0CC-463F-303C-BBCE9977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7C3AA-8522-84CA-0E5A-04988CF59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E86EB-CAA0-D756-AF2F-88CEF891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01C3D-1DE9-3B20-6C7A-FA584376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0B6C3-E4EF-DA67-E5F0-1AB547FB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1141F-AE09-4B37-682C-839E905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57DC3-79D6-C071-8979-92E8E995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40C79-2AF0-2CDA-CC72-4FFD5280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36B51-6C6B-E9F8-3F98-DEFEA384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9E27-9F0E-4C97-B894-EB31F20683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B9A7A-118A-C897-8ED4-2ECFA9EA6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05B53-7C82-CEE9-3218-25DC9F73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EF50-20B3-4FD8-B6C0-0D725780E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2F4077D-5EF2-87ED-7C7B-C5BE64314363}"/>
              </a:ext>
            </a:extLst>
          </p:cNvPr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6C509A54-E8A9-E672-40E4-F83459C5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D4A611-23F0-62EB-AFDC-52EB6903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E6C566D-24D8-ED91-AC9B-8394A54B043F}"/>
              </a:ext>
            </a:extLst>
          </p:cNvPr>
          <p:cNvSpPr txBox="1"/>
          <p:nvPr/>
        </p:nvSpPr>
        <p:spPr>
          <a:xfrm>
            <a:off x="347552" y="264676"/>
            <a:ext cx="7120048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해결 방안</a:t>
            </a:r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D5DF3-D468-8C7B-04A0-BB6D9CDD2901}"/>
              </a:ext>
            </a:extLst>
          </p:cNvPr>
          <p:cNvSpPr txBox="1"/>
          <p:nvPr/>
        </p:nvSpPr>
        <p:spPr>
          <a:xfrm>
            <a:off x="634999" y="1755775"/>
            <a:ext cx="1092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D4470F"/>
                </a:solidFill>
              </a:rPr>
              <a:t>해결 방안</a:t>
            </a:r>
            <a:endParaRPr lang="en-US" altLang="ko-KR" sz="2667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400" dirty="0"/>
              <a:t>이미지 입력</a:t>
            </a:r>
            <a:endParaRPr lang="en-US" altLang="ko-KR" sz="2400" dirty="0"/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400" dirty="0"/>
              <a:t>이미지에서 객체 탐지</a:t>
            </a:r>
            <a:endParaRPr lang="en-US" altLang="ko-KR" sz="2400" dirty="0"/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400" dirty="0"/>
              <a:t>탐지한 객체에 대해 </a:t>
            </a:r>
            <a:r>
              <a:rPr lang="ko-KR" altLang="en-US" sz="2400" dirty="0" err="1"/>
              <a:t>마스킹</a:t>
            </a:r>
            <a:endParaRPr lang="en-US" altLang="ko-KR" sz="2400" dirty="0"/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400" dirty="0"/>
              <a:t>2D </a:t>
            </a:r>
            <a:r>
              <a:rPr lang="ko-KR" altLang="en-US" sz="2400" dirty="0"/>
              <a:t>그리드로 변환</a:t>
            </a:r>
            <a:r>
              <a:rPr lang="en-US" altLang="ko-KR" sz="2400" dirty="0"/>
              <a:t>(voxel grid)</a:t>
            </a: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400" dirty="0"/>
              <a:t>2D </a:t>
            </a:r>
            <a:r>
              <a:rPr lang="ko-KR" altLang="en-US" sz="2400" dirty="0"/>
              <a:t>형태로 표현한 공간에서 하나의 셀과 레고 블록 색상 매칭 </a:t>
            </a:r>
            <a:endParaRPr lang="en-US" altLang="ko-KR" sz="2400" dirty="0"/>
          </a:p>
          <a:p>
            <a:pPr marL="304815" lvl="1"/>
            <a:r>
              <a:rPr lang="en-US" altLang="ko-KR" sz="2400" dirty="0"/>
              <a:t>   ( </a:t>
            </a:r>
            <a:r>
              <a:rPr lang="ko-KR" altLang="en-US" sz="2400" dirty="0"/>
              <a:t>→ 알고리즘을 이용해 조립 과정 생성</a:t>
            </a:r>
            <a:r>
              <a:rPr lang="en-US" altLang="ko-KR" sz="2400" dirty="0"/>
              <a:t>)</a:t>
            </a: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400" dirty="0"/>
              <a:t>조립 매뉴얼 출력</a:t>
            </a:r>
            <a:endParaRPr lang="en-US" altLang="ko-KR" sz="2133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C3F6A3-20D0-3981-F5C7-6EA08D2E1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5192550"/>
            <a:ext cx="11277600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2F4077D-5EF2-87ED-7C7B-C5BE64314363}"/>
              </a:ext>
            </a:extLst>
          </p:cNvPr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6C509A54-E8A9-E672-40E4-F83459C5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D4A611-23F0-62EB-AFDC-52EB6903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E6C566D-24D8-ED91-AC9B-8394A54B043F}"/>
              </a:ext>
            </a:extLst>
          </p:cNvPr>
          <p:cNvSpPr txBox="1"/>
          <p:nvPr/>
        </p:nvSpPr>
        <p:spPr>
          <a:xfrm>
            <a:off x="347552" y="264676"/>
            <a:ext cx="7120048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계획 구체화</a:t>
            </a:r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83915-C495-5A02-BC23-AF8DDBBCED9A}"/>
              </a:ext>
            </a:extLst>
          </p:cNvPr>
          <p:cNvSpPr txBox="1"/>
          <p:nvPr/>
        </p:nvSpPr>
        <p:spPr>
          <a:xfrm>
            <a:off x="634999" y="1755775"/>
            <a:ext cx="1092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Image2Lego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 대한 확실한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논문에서 설명하는 모델에 대한 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 파악 필요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기술의 장점과 단점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한계에 대한 생각이 필요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논문에서 설명하는 모델에 사용한 기술 파악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Octree structure, VRN, Auto-Encoder …</a:t>
            </a:r>
          </a:p>
          <a:p>
            <a:pPr lvl="2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개선할 수 있는 기술 후보군 구성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기술에 대한 개선된 기술이 존재하는지 확인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단점에 대해서 해결이 가능한지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해결책이 존재하는지 확인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논문에서 소개한 모델이 유일한 해결책인지 확인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5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2F4077D-5EF2-87ED-7C7B-C5BE64314363}"/>
              </a:ext>
            </a:extLst>
          </p:cNvPr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6C509A54-E8A9-E672-40E4-F83459C5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D4A611-23F0-62EB-AFDC-52EB6903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E6C566D-24D8-ED91-AC9B-8394A54B043F}"/>
              </a:ext>
            </a:extLst>
          </p:cNvPr>
          <p:cNvSpPr txBox="1"/>
          <p:nvPr/>
        </p:nvSpPr>
        <p:spPr>
          <a:xfrm>
            <a:off x="347552" y="264676"/>
            <a:ext cx="7120048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계획 구체화</a:t>
            </a:r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D5DF3-D468-8C7B-04A0-BB6D9CDD2901}"/>
              </a:ext>
            </a:extLst>
          </p:cNvPr>
          <p:cNvSpPr txBox="1"/>
          <p:nvPr/>
        </p:nvSpPr>
        <p:spPr>
          <a:xfrm>
            <a:off x="634999" y="1755775"/>
            <a:ext cx="1092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맞게 모델 수정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Auto-Encoder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외에 물체의 특징을 나타낼 수 있는 모델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대신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ResNet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향상된 모델 사용 가능 여부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Octree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대체할 수 있는 구조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 조립 알고리즘을 개선할 수 있을지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마스킹을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instance segmentation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K-means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외에 원본 이미지의 색상을 레고에 입히는 방법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ModelNet40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없는 강아지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고양이 클래스를 이용하여 학습 진행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이해할 수 있는 설명서 출력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8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2F4077D-5EF2-87ED-7C7B-C5BE64314363}"/>
              </a:ext>
            </a:extLst>
          </p:cNvPr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6C509A54-E8A9-E672-40E4-F83459C5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D4A611-23F0-62EB-AFDC-52EB6903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E6C566D-24D8-ED91-AC9B-8394A54B043F}"/>
              </a:ext>
            </a:extLst>
          </p:cNvPr>
          <p:cNvSpPr txBox="1"/>
          <p:nvPr/>
        </p:nvSpPr>
        <p:spPr>
          <a:xfrm>
            <a:off x="347552" y="264676"/>
            <a:ext cx="7120048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계획 구체화</a:t>
            </a:r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D5DF3-D468-8C7B-04A0-BB6D9CDD2901}"/>
              </a:ext>
            </a:extLst>
          </p:cNvPr>
          <p:cNvSpPr txBox="1"/>
          <p:nvPr/>
        </p:nvSpPr>
        <p:spPr>
          <a:xfrm>
            <a:off x="634999" y="1755775"/>
            <a:ext cx="1092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3D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 매뉴얼 생성 모델 설계 관련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알고리즘을 직접 구현하여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데이터를 처리하는 일은 어렵고 복잡함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 러닝을 이용한 데이터 처리 자동화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공간에서 레고 부품을 어떻게 구성할 것인지 모색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데이터의 구성 설계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 출력 형태 결정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평가 방법 결정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정의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8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233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11</cp:revision>
  <dcterms:created xsi:type="dcterms:W3CDTF">2023-05-29T04:14:26Z</dcterms:created>
  <dcterms:modified xsi:type="dcterms:W3CDTF">2023-05-30T07:22:27Z</dcterms:modified>
</cp:coreProperties>
</file>