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9" r:id="rId5"/>
    <p:sldId id="274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70F"/>
    <a:srgbClr val="0000FF"/>
    <a:srgbClr val="FFFFFF"/>
    <a:srgbClr val="F59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54CD4-A75C-475D-99EB-A221165EB6D0}" v="27" dt="2023-06-13T02:09:2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DAA54CD4-A75C-475D-99EB-A221165EB6D0}"/>
    <pc:docChg chg="undo custSel addSld delSld modSld sldOrd">
      <pc:chgData name="이승현" userId="ba2ba50f-118d-45f1-8572-edf4dd019973" providerId="ADAL" clId="{DAA54CD4-A75C-475D-99EB-A221165EB6D0}" dt="2023-06-13T02:10:24.353" v="3532" actId="20577"/>
      <pc:docMkLst>
        <pc:docMk/>
      </pc:docMkLst>
      <pc:sldChg chg="modSp mod">
        <pc:chgData name="이승현" userId="ba2ba50f-118d-45f1-8572-edf4dd019973" providerId="ADAL" clId="{DAA54CD4-A75C-475D-99EB-A221165EB6D0}" dt="2023-06-12T08:31:13.873" v="1112" actId="20577"/>
        <pc:sldMkLst>
          <pc:docMk/>
          <pc:sldMk cId="3096073439" sldId="256"/>
        </pc:sldMkLst>
        <pc:spChg chg="mod">
          <ac:chgData name="이승현" userId="ba2ba50f-118d-45f1-8572-edf4dd019973" providerId="ADAL" clId="{DAA54CD4-A75C-475D-99EB-A221165EB6D0}" dt="2023-06-12T08:31:13.873" v="1112" actId="20577"/>
          <ac:spMkLst>
            <pc:docMk/>
            <pc:sldMk cId="3096073439" sldId="256"/>
            <ac:spMk id="2" creationId="{9B2681EE-42C3-0677-0446-BA45A11D9108}"/>
          </ac:spMkLst>
        </pc:spChg>
      </pc:sldChg>
      <pc:sldChg chg="add del">
        <pc:chgData name="이승현" userId="ba2ba50f-118d-45f1-8572-edf4dd019973" providerId="ADAL" clId="{DAA54CD4-A75C-475D-99EB-A221165EB6D0}" dt="2023-06-12T10:12:39.846" v="2656" actId="47"/>
        <pc:sldMkLst>
          <pc:docMk/>
          <pc:sldMk cId="3921755446" sldId="263"/>
        </pc:sldMkLst>
      </pc:sldChg>
      <pc:sldChg chg="modSp mod">
        <pc:chgData name="이승현" userId="ba2ba50f-118d-45f1-8572-edf4dd019973" providerId="ADAL" clId="{DAA54CD4-A75C-475D-99EB-A221165EB6D0}" dt="2023-06-12T10:30:44.268" v="2842" actId="20577"/>
        <pc:sldMkLst>
          <pc:docMk/>
          <pc:sldMk cId="136091444" sldId="274"/>
        </pc:sldMkLst>
        <pc:spChg chg="mod">
          <ac:chgData name="이승현" userId="ba2ba50f-118d-45f1-8572-edf4dd019973" providerId="ADAL" clId="{DAA54CD4-A75C-475D-99EB-A221165EB6D0}" dt="2023-06-12T10:30:44.268" v="2842" actId="20577"/>
          <ac:spMkLst>
            <pc:docMk/>
            <pc:sldMk cId="136091444" sldId="274"/>
            <ac:spMk id="13" creationId="{A9B663C5-DF4C-4016-235A-86198837AF44}"/>
          </ac:spMkLst>
        </pc:spChg>
      </pc:sldChg>
      <pc:sldChg chg="addSp delSp modSp mod ord">
        <pc:chgData name="이승현" userId="ba2ba50f-118d-45f1-8572-edf4dd019973" providerId="ADAL" clId="{DAA54CD4-A75C-475D-99EB-A221165EB6D0}" dt="2023-06-12T10:21:36.113" v="2764" actId="1076"/>
        <pc:sldMkLst>
          <pc:docMk/>
          <pc:sldMk cId="3945365008" sldId="275"/>
        </pc:sldMkLst>
        <pc:spChg chg="mod">
          <ac:chgData name="이승현" userId="ba2ba50f-118d-45f1-8572-edf4dd019973" providerId="ADAL" clId="{DAA54CD4-A75C-475D-99EB-A221165EB6D0}" dt="2023-06-12T10:12:27.209" v="2654" actId="20577"/>
          <ac:spMkLst>
            <pc:docMk/>
            <pc:sldMk cId="3945365008" sldId="275"/>
            <ac:spMk id="2" creationId="{00000000-0000-0000-0000-000000000000}"/>
          </ac:spMkLst>
        </pc:spChg>
        <pc:spChg chg="del">
          <ac:chgData name="이승현" userId="ba2ba50f-118d-45f1-8572-edf4dd019973" providerId="ADAL" clId="{DAA54CD4-A75C-475D-99EB-A221165EB6D0}" dt="2023-06-11T15:32:44.530" v="186" actId="478"/>
          <ac:spMkLst>
            <pc:docMk/>
            <pc:sldMk cId="3945365008" sldId="275"/>
            <ac:spMk id="6" creationId="{C1BB2394-F146-703E-1F3D-BCCE77585666}"/>
          </ac:spMkLst>
        </pc:spChg>
        <pc:spChg chg="del">
          <ac:chgData name="이승현" userId="ba2ba50f-118d-45f1-8572-edf4dd019973" providerId="ADAL" clId="{DAA54CD4-A75C-475D-99EB-A221165EB6D0}" dt="2023-06-11T15:32:46.545" v="187" actId="478"/>
          <ac:spMkLst>
            <pc:docMk/>
            <pc:sldMk cId="3945365008" sldId="275"/>
            <ac:spMk id="7" creationId="{5BF9C8FE-E3CA-F5D3-E7E7-8E6159087CC1}"/>
          </ac:spMkLst>
        </pc:spChg>
        <pc:spChg chg="mod">
          <ac:chgData name="이승현" userId="ba2ba50f-118d-45f1-8572-edf4dd019973" providerId="ADAL" clId="{DAA54CD4-A75C-475D-99EB-A221165EB6D0}" dt="2023-06-12T09:57:15.482" v="2442" actId="6549"/>
          <ac:spMkLst>
            <pc:docMk/>
            <pc:sldMk cId="3945365008" sldId="275"/>
            <ac:spMk id="13" creationId="{A9B663C5-DF4C-4016-235A-86198837AF44}"/>
          </ac:spMkLst>
        </pc:spChg>
        <pc:picChg chg="add del mod">
          <ac:chgData name="이승현" userId="ba2ba50f-118d-45f1-8572-edf4dd019973" providerId="ADAL" clId="{DAA54CD4-A75C-475D-99EB-A221165EB6D0}" dt="2023-06-12T06:33:47.578" v="562"/>
          <ac:picMkLst>
            <pc:docMk/>
            <pc:sldMk cId="3945365008" sldId="275"/>
            <ac:picMk id="6" creationId="{CCE85B6B-9C2D-26C5-201D-2800593EB458}"/>
          </ac:picMkLst>
        </pc:picChg>
        <pc:picChg chg="add mod modCrop">
          <ac:chgData name="이승현" userId="ba2ba50f-118d-45f1-8572-edf4dd019973" providerId="ADAL" clId="{DAA54CD4-A75C-475D-99EB-A221165EB6D0}" dt="2023-06-12T10:21:36.113" v="2764" actId="1076"/>
          <ac:picMkLst>
            <pc:docMk/>
            <pc:sldMk cId="3945365008" sldId="275"/>
            <ac:picMk id="8" creationId="{5AA8F010-263D-7E88-DBFB-CBCBE9736777}"/>
          </ac:picMkLst>
        </pc:picChg>
        <pc:picChg chg="del">
          <ac:chgData name="이승현" userId="ba2ba50f-118d-45f1-8572-edf4dd019973" providerId="ADAL" clId="{DAA54CD4-A75C-475D-99EB-A221165EB6D0}" dt="2023-06-11T15:32:42.365" v="184" actId="478"/>
          <ac:picMkLst>
            <pc:docMk/>
            <pc:sldMk cId="3945365008" sldId="275"/>
            <ac:picMk id="3076" creationId="{0B1F7430-1629-250C-0878-5090CEEF0086}"/>
          </ac:picMkLst>
        </pc:picChg>
        <pc:picChg chg="del">
          <ac:chgData name="이승현" userId="ba2ba50f-118d-45f1-8572-edf4dd019973" providerId="ADAL" clId="{DAA54CD4-A75C-475D-99EB-A221165EB6D0}" dt="2023-06-11T15:32:42.902" v="185" actId="478"/>
          <ac:picMkLst>
            <pc:docMk/>
            <pc:sldMk cId="3945365008" sldId="275"/>
            <ac:picMk id="3078" creationId="{453E1DCF-D317-E1C6-79FB-75695F5842E6}"/>
          </ac:picMkLst>
        </pc:picChg>
      </pc:sldChg>
      <pc:sldChg chg="delSp modSp add mod">
        <pc:chgData name="이승현" userId="ba2ba50f-118d-45f1-8572-edf4dd019973" providerId="ADAL" clId="{DAA54CD4-A75C-475D-99EB-A221165EB6D0}" dt="2023-06-12T09:02:48.342" v="1558" actId="20577"/>
        <pc:sldMkLst>
          <pc:docMk/>
          <pc:sldMk cId="2651261468" sldId="276"/>
        </pc:sldMkLst>
        <pc:spChg chg="mod">
          <ac:chgData name="이승현" userId="ba2ba50f-118d-45f1-8572-edf4dd019973" providerId="ADAL" clId="{DAA54CD4-A75C-475D-99EB-A221165EB6D0}" dt="2023-06-11T14:35:14.226" v="31" actId="20577"/>
          <ac:spMkLst>
            <pc:docMk/>
            <pc:sldMk cId="2651261468" sldId="276"/>
            <ac:spMk id="2" creationId="{00000000-0000-0000-0000-000000000000}"/>
          </ac:spMkLst>
        </pc:spChg>
        <pc:spChg chg="del">
          <ac:chgData name="이승현" userId="ba2ba50f-118d-45f1-8572-edf4dd019973" providerId="ADAL" clId="{DAA54CD4-A75C-475D-99EB-A221165EB6D0}" dt="2023-06-11T15:19:28.028" v="120" actId="478"/>
          <ac:spMkLst>
            <pc:docMk/>
            <pc:sldMk cId="2651261468" sldId="276"/>
            <ac:spMk id="6" creationId="{C1BB2394-F146-703E-1F3D-BCCE77585666}"/>
          </ac:spMkLst>
        </pc:spChg>
        <pc:spChg chg="del">
          <ac:chgData name="이승현" userId="ba2ba50f-118d-45f1-8572-edf4dd019973" providerId="ADAL" clId="{DAA54CD4-A75C-475D-99EB-A221165EB6D0}" dt="2023-06-11T15:19:30.134" v="121" actId="478"/>
          <ac:spMkLst>
            <pc:docMk/>
            <pc:sldMk cId="2651261468" sldId="276"/>
            <ac:spMk id="7" creationId="{5BF9C8FE-E3CA-F5D3-E7E7-8E6159087CC1}"/>
          </ac:spMkLst>
        </pc:spChg>
        <pc:spChg chg="mod">
          <ac:chgData name="이승현" userId="ba2ba50f-118d-45f1-8572-edf4dd019973" providerId="ADAL" clId="{DAA54CD4-A75C-475D-99EB-A221165EB6D0}" dt="2023-06-12T09:02:48.342" v="1558" actId="20577"/>
          <ac:spMkLst>
            <pc:docMk/>
            <pc:sldMk cId="2651261468" sldId="276"/>
            <ac:spMk id="13" creationId="{A9B663C5-DF4C-4016-235A-86198837AF44}"/>
          </ac:spMkLst>
        </pc:spChg>
        <pc:picChg chg="del">
          <ac:chgData name="이승현" userId="ba2ba50f-118d-45f1-8572-edf4dd019973" providerId="ADAL" clId="{DAA54CD4-A75C-475D-99EB-A221165EB6D0}" dt="2023-06-11T15:19:18.829" v="118" actId="478"/>
          <ac:picMkLst>
            <pc:docMk/>
            <pc:sldMk cId="2651261468" sldId="276"/>
            <ac:picMk id="3076" creationId="{0B1F7430-1629-250C-0878-5090CEEF0086}"/>
          </ac:picMkLst>
        </pc:picChg>
        <pc:picChg chg="del">
          <ac:chgData name="이승현" userId="ba2ba50f-118d-45f1-8572-edf4dd019973" providerId="ADAL" clId="{DAA54CD4-A75C-475D-99EB-A221165EB6D0}" dt="2023-06-11T15:19:20.875" v="119" actId="478"/>
          <ac:picMkLst>
            <pc:docMk/>
            <pc:sldMk cId="2651261468" sldId="276"/>
            <ac:picMk id="3078" creationId="{453E1DCF-D317-E1C6-79FB-75695F5842E6}"/>
          </ac:picMkLst>
        </pc:picChg>
      </pc:sldChg>
      <pc:sldChg chg="addSp delSp modSp add mod">
        <pc:chgData name="이승현" userId="ba2ba50f-118d-45f1-8572-edf4dd019973" providerId="ADAL" clId="{DAA54CD4-A75C-475D-99EB-A221165EB6D0}" dt="2023-06-12T10:39:51.832" v="2872" actId="114"/>
        <pc:sldMkLst>
          <pc:docMk/>
          <pc:sldMk cId="3346642004" sldId="277"/>
        </pc:sldMkLst>
        <pc:spChg chg="mod">
          <ac:chgData name="이승현" userId="ba2ba50f-118d-45f1-8572-edf4dd019973" providerId="ADAL" clId="{DAA54CD4-A75C-475D-99EB-A221165EB6D0}" dt="2023-06-11T14:40:39.143" v="90" actId="20577"/>
          <ac:spMkLst>
            <pc:docMk/>
            <pc:sldMk cId="3346642004" sldId="277"/>
            <ac:spMk id="2" creationId="{00000000-0000-0000-0000-000000000000}"/>
          </ac:spMkLst>
        </pc:spChg>
        <pc:spChg chg="add mod">
          <ac:chgData name="이승현" userId="ba2ba50f-118d-45f1-8572-edf4dd019973" providerId="ADAL" clId="{DAA54CD4-A75C-475D-99EB-A221165EB6D0}" dt="2023-06-12T09:04:26.665" v="1603" actId="1038"/>
          <ac:spMkLst>
            <pc:docMk/>
            <pc:sldMk cId="3346642004" sldId="277"/>
            <ac:spMk id="5" creationId="{FE906DCA-239E-E0C5-E147-222241D902F9}"/>
          </ac:spMkLst>
        </pc:spChg>
        <pc:spChg chg="del">
          <ac:chgData name="이승현" userId="ba2ba50f-118d-45f1-8572-edf4dd019973" providerId="ADAL" clId="{DAA54CD4-A75C-475D-99EB-A221165EB6D0}" dt="2023-06-11T15:51:01.801" v="501" actId="478"/>
          <ac:spMkLst>
            <pc:docMk/>
            <pc:sldMk cId="3346642004" sldId="277"/>
            <ac:spMk id="6" creationId="{C1BB2394-F146-703E-1F3D-BCCE77585666}"/>
          </ac:spMkLst>
        </pc:spChg>
        <pc:spChg chg="del">
          <ac:chgData name="이승현" userId="ba2ba50f-118d-45f1-8572-edf4dd019973" providerId="ADAL" clId="{DAA54CD4-A75C-475D-99EB-A221165EB6D0}" dt="2023-06-11T15:51:03.511" v="502" actId="478"/>
          <ac:spMkLst>
            <pc:docMk/>
            <pc:sldMk cId="3346642004" sldId="277"/>
            <ac:spMk id="7" creationId="{5BF9C8FE-E3CA-F5D3-E7E7-8E6159087CC1}"/>
          </ac:spMkLst>
        </pc:spChg>
        <pc:spChg chg="add mod">
          <ac:chgData name="이승현" userId="ba2ba50f-118d-45f1-8572-edf4dd019973" providerId="ADAL" clId="{DAA54CD4-A75C-475D-99EB-A221165EB6D0}" dt="2023-06-12T09:04:26.665" v="1603" actId="1038"/>
          <ac:spMkLst>
            <pc:docMk/>
            <pc:sldMk cId="3346642004" sldId="277"/>
            <ac:spMk id="7" creationId="{E68B265A-6C09-558A-C04B-AC4C550EDC06}"/>
          </ac:spMkLst>
        </pc:spChg>
        <pc:spChg chg="add mod">
          <ac:chgData name="이승현" userId="ba2ba50f-118d-45f1-8572-edf4dd019973" providerId="ADAL" clId="{DAA54CD4-A75C-475D-99EB-A221165EB6D0}" dt="2023-06-12T09:04:26.665" v="1603" actId="1038"/>
          <ac:spMkLst>
            <pc:docMk/>
            <pc:sldMk cId="3346642004" sldId="277"/>
            <ac:spMk id="8" creationId="{9A7D45AB-0D21-4A46-4B77-529220EB2DDE}"/>
          </ac:spMkLst>
        </pc:spChg>
        <pc:spChg chg="mod">
          <ac:chgData name="이승현" userId="ba2ba50f-118d-45f1-8572-edf4dd019973" providerId="ADAL" clId="{DAA54CD4-A75C-475D-99EB-A221165EB6D0}" dt="2023-06-12T10:39:51.832" v="2872" actId="114"/>
          <ac:spMkLst>
            <pc:docMk/>
            <pc:sldMk cId="3346642004" sldId="277"/>
            <ac:spMk id="13" creationId="{A9B663C5-DF4C-4016-235A-86198837AF44}"/>
          </ac:spMkLst>
        </pc:spChg>
        <pc:picChg chg="add mod modCrop">
          <ac:chgData name="이승현" userId="ba2ba50f-118d-45f1-8572-edf4dd019973" providerId="ADAL" clId="{DAA54CD4-A75C-475D-99EB-A221165EB6D0}" dt="2023-06-12T10:09:44.933" v="2644" actId="1076"/>
          <ac:picMkLst>
            <pc:docMk/>
            <pc:sldMk cId="3346642004" sldId="277"/>
            <ac:picMk id="6" creationId="{8C7ADC62-1F54-6F52-C46D-9785192334C3}"/>
          </ac:picMkLst>
        </pc:picChg>
        <pc:picChg chg="add del mod">
          <ac:chgData name="이승현" userId="ba2ba50f-118d-45f1-8572-edf4dd019973" providerId="ADAL" clId="{DAA54CD4-A75C-475D-99EB-A221165EB6D0}" dt="2023-06-12T06:07:58.557" v="529" actId="478"/>
          <ac:picMkLst>
            <pc:docMk/>
            <pc:sldMk cId="3346642004" sldId="277"/>
            <ac:picMk id="8" creationId="{11D05D09-85AB-FE5D-42F0-C38149BD74B8}"/>
          </ac:picMkLst>
        </pc:picChg>
        <pc:picChg chg="add mod modCrop">
          <ac:chgData name="이승현" userId="ba2ba50f-118d-45f1-8572-edf4dd019973" providerId="ADAL" clId="{DAA54CD4-A75C-475D-99EB-A221165EB6D0}" dt="2023-06-12T10:09:50.370" v="2646" actId="1076"/>
          <ac:picMkLst>
            <pc:docMk/>
            <pc:sldMk cId="3346642004" sldId="277"/>
            <ac:picMk id="10" creationId="{79222009-BB22-E007-0BBA-D07B337A6522}"/>
          </ac:picMkLst>
        </pc:picChg>
        <pc:picChg chg="add mod modCrop">
          <ac:chgData name="이승현" userId="ba2ba50f-118d-45f1-8572-edf4dd019973" providerId="ADAL" clId="{DAA54CD4-A75C-475D-99EB-A221165EB6D0}" dt="2023-06-12T10:09:39.838" v="2642" actId="1076"/>
          <ac:picMkLst>
            <pc:docMk/>
            <pc:sldMk cId="3346642004" sldId="277"/>
            <ac:picMk id="12" creationId="{6699F567-CE7E-A620-BF93-B4FDE34DE08B}"/>
          </ac:picMkLst>
        </pc:picChg>
        <pc:picChg chg="del">
          <ac:chgData name="이승현" userId="ba2ba50f-118d-45f1-8572-edf4dd019973" providerId="ADAL" clId="{DAA54CD4-A75C-475D-99EB-A221165EB6D0}" dt="2023-06-11T15:50:59.926" v="500" actId="478"/>
          <ac:picMkLst>
            <pc:docMk/>
            <pc:sldMk cId="3346642004" sldId="277"/>
            <ac:picMk id="3076" creationId="{0B1F7430-1629-250C-0878-5090CEEF0086}"/>
          </ac:picMkLst>
        </pc:picChg>
        <pc:picChg chg="del">
          <ac:chgData name="이승현" userId="ba2ba50f-118d-45f1-8572-edf4dd019973" providerId="ADAL" clId="{DAA54CD4-A75C-475D-99EB-A221165EB6D0}" dt="2023-06-11T15:50:59.324" v="499" actId="478"/>
          <ac:picMkLst>
            <pc:docMk/>
            <pc:sldMk cId="3346642004" sldId="277"/>
            <ac:picMk id="3078" creationId="{453E1DCF-D317-E1C6-79FB-75695F5842E6}"/>
          </ac:picMkLst>
        </pc:picChg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2484597708" sldId="278"/>
        </pc:sldMkLst>
      </pc:sldChg>
      <pc:sldChg chg="add del">
        <pc:chgData name="이승현" userId="ba2ba50f-118d-45f1-8572-edf4dd019973" providerId="ADAL" clId="{DAA54CD4-A75C-475D-99EB-A221165EB6D0}" dt="2023-06-12T10:12:37.580" v="2655" actId="47"/>
        <pc:sldMkLst>
          <pc:docMk/>
          <pc:sldMk cId="3827818317" sldId="278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606562278" sldId="279"/>
        </pc:sldMkLst>
      </pc:sldChg>
      <pc:sldChg chg="addSp modSp add mod">
        <pc:chgData name="이승현" userId="ba2ba50f-118d-45f1-8572-edf4dd019973" providerId="ADAL" clId="{DAA54CD4-A75C-475D-99EB-A221165EB6D0}" dt="2023-06-13T02:10:24.353" v="3532" actId="20577"/>
        <pc:sldMkLst>
          <pc:docMk/>
          <pc:sldMk cId="919621551" sldId="279"/>
        </pc:sldMkLst>
        <pc:spChg chg="add mod">
          <ac:chgData name="이승현" userId="ba2ba50f-118d-45f1-8572-edf4dd019973" providerId="ADAL" clId="{DAA54CD4-A75C-475D-99EB-A221165EB6D0}" dt="2023-06-13T02:07:57.495" v="3438" actId="20577"/>
          <ac:spMkLst>
            <pc:docMk/>
            <pc:sldMk cId="919621551" sldId="279"/>
            <ac:spMk id="9" creationId="{9287B0FD-46C6-91D6-8499-8021DD654D84}"/>
          </ac:spMkLst>
        </pc:spChg>
        <pc:spChg chg="add mod">
          <ac:chgData name="이승현" userId="ba2ba50f-118d-45f1-8572-edf4dd019973" providerId="ADAL" clId="{DAA54CD4-A75C-475D-99EB-A221165EB6D0}" dt="2023-06-13T02:10:24.353" v="3532" actId="20577"/>
          <ac:spMkLst>
            <pc:docMk/>
            <pc:sldMk cId="919621551" sldId="279"/>
            <ac:spMk id="10" creationId="{70D30D91-1EA6-BECC-3CB9-70539408FC00}"/>
          </ac:spMkLst>
        </pc:spChg>
        <pc:spChg chg="mod">
          <ac:chgData name="이승현" userId="ba2ba50f-118d-45f1-8572-edf4dd019973" providerId="ADAL" clId="{DAA54CD4-A75C-475D-99EB-A221165EB6D0}" dt="2023-06-13T02:09:12.022" v="3455" actId="20577"/>
          <ac:spMkLst>
            <pc:docMk/>
            <pc:sldMk cId="919621551" sldId="279"/>
            <ac:spMk id="13" creationId="{A9B663C5-DF4C-4016-235A-86198837AF44}"/>
          </ac:spMkLst>
        </pc:spChg>
        <pc:picChg chg="add mod modCrop">
          <ac:chgData name="이승현" userId="ba2ba50f-118d-45f1-8572-edf4dd019973" providerId="ADAL" clId="{DAA54CD4-A75C-475D-99EB-A221165EB6D0}" dt="2023-06-13T02:09:46.699" v="3462" actId="1076"/>
          <ac:picMkLst>
            <pc:docMk/>
            <pc:sldMk cId="919621551" sldId="279"/>
            <ac:picMk id="6" creationId="{64B67E23-EB92-A9B4-BCCF-1513BCB27C0A}"/>
          </ac:picMkLst>
        </pc:picChg>
        <pc:picChg chg="add mod modCrop">
          <ac:chgData name="이승현" userId="ba2ba50f-118d-45f1-8572-edf4dd019973" providerId="ADAL" clId="{DAA54CD4-A75C-475D-99EB-A221165EB6D0}" dt="2023-06-13T02:07:07.295" v="3417" actId="732"/>
          <ac:picMkLst>
            <pc:docMk/>
            <pc:sldMk cId="919621551" sldId="279"/>
            <ac:picMk id="8" creationId="{1040A983-B663-9794-DD15-AE2F2E6507F0}"/>
          </ac:picMkLst>
        </pc:picChg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288411328" sldId="280"/>
        </pc:sldMkLst>
      </pc:sldChg>
      <pc:sldChg chg="add del">
        <pc:chgData name="이승현" userId="ba2ba50f-118d-45f1-8572-edf4dd019973" providerId="ADAL" clId="{DAA54CD4-A75C-475D-99EB-A221165EB6D0}" dt="2023-06-12T09:03:17.931" v="1559" actId="47"/>
        <pc:sldMkLst>
          <pc:docMk/>
          <pc:sldMk cId="2323741473" sldId="280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4212256433" sldId="281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1221786966" sldId="282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1066712558" sldId="283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2854183691" sldId="284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2573829106" sldId="285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102431441" sldId="286"/>
        </pc:sldMkLst>
      </pc:sldChg>
      <pc:sldChg chg="del">
        <pc:chgData name="이승현" userId="ba2ba50f-118d-45f1-8572-edf4dd019973" providerId="ADAL" clId="{DAA54CD4-A75C-475D-99EB-A221165EB6D0}" dt="2023-06-11T14:34:46.290" v="0" actId="47"/>
        <pc:sldMkLst>
          <pc:docMk/>
          <pc:sldMk cId="3226746640" sldId="287"/>
        </pc:sldMkLst>
      </pc:sldChg>
      <pc:sldChg chg="del">
        <pc:chgData name="이승현" userId="ba2ba50f-118d-45f1-8572-edf4dd019973" providerId="ADAL" clId="{DAA54CD4-A75C-475D-99EB-A221165EB6D0}" dt="2023-06-11T14:34:52.368" v="2" actId="47"/>
        <pc:sldMkLst>
          <pc:docMk/>
          <pc:sldMk cId="605974450" sldId="288"/>
        </pc:sldMkLst>
      </pc:sldChg>
      <pc:sldChg chg="del">
        <pc:chgData name="이승현" userId="ba2ba50f-118d-45f1-8572-edf4dd019973" providerId="ADAL" clId="{DAA54CD4-A75C-475D-99EB-A221165EB6D0}" dt="2023-06-11T14:34:49.832" v="1" actId="47"/>
        <pc:sldMkLst>
          <pc:docMk/>
          <pc:sldMk cId="371692624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CE2E5-569F-961D-8ABA-365F34445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909DB-FB21-022C-07C5-F2EBD6B2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6808-F5B3-7DCE-E88F-D39637A1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52D3F-1A32-AF41-5CB4-BF3A387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A67B8-A723-44E4-A8BE-C9069C2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0F56-474A-6950-767A-62FF719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3E95C-1A0F-6E06-E919-3892EC38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BDD4-9DB6-F1F0-B0F3-4BC0B778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3C529-D59A-FDAB-4700-7D7EA2EA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A1D6F-3A6F-C008-8427-D326217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E7489-F0B3-A31F-5BE7-8734AFB71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1AD13-8B26-3199-C2AA-10BB3BCC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BC7E-D9B4-84FA-1B7C-0B1F3009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C394-5057-EE87-0340-254EBDC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10A17-346D-4B8A-E4C4-006F9FAC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92AAA-BF8A-1CCE-87C5-8D5D8B5D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C754-0A6F-7061-DF41-B60C939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3026-9000-B72E-20D5-3CF48A8D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DCCBF-8FF2-06D5-2C56-13B3C6B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0BC-366D-087D-BA4C-CAD6210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2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3C55-4868-97C8-8612-BC3ED4FC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D655-657A-7108-95E6-5BB3C2E9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F0473-8A58-593B-C5E4-FA4EB01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59793-B838-71C5-3759-19998E87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7D800-07E2-57F7-1985-85CDA64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CAEAE-FBF9-6AB8-BBA7-5E0EDC8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3043C-C93D-A45F-314F-287EA5933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F9CF4-C8F8-C06B-F25B-67576D8E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80E6-3E0B-58B3-C2E3-BB58C49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01760-E3C1-F593-B0F1-56D75D4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371A-7B0D-CC76-5D03-6B6A2C5C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066F-F96C-C2CC-706F-737E7FBD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F93E0-5D1A-2344-07F1-0415CF88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B7039-6728-FF7F-4FE1-5039C459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45BA-B580-1C4E-D279-6CC2AA26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E1677-BFD9-6E5B-6CA5-667847C19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759B80-6A38-8C2F-C1D9-8C0FC0A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D47051-54E9-48E1-E389-8658B863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4F52E-C771-0E7A-CA07-332282A9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1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BE98-C9C8-C804-5830-6C644F4B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5B43C-44DB-04DE-CC4B-8AF6B586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25A8B-C126-A65C-B851-D462955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2077D-F9E1-1457-9DA9-16C832DA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227630-9542-703F-7F2D-F7BE78B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1CD8F-EB5E-5F45-AA21-A0641BB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34284-D4D5-76A0-1CE5-2EDD0EFE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B004-8F3C-B590-0984-C1FAD1EB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91DA1-2FFB-54AC-6472-B8FB4DD3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FECCF-E7AC-38DF-5E20-CA05359F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F2225-625C-24B7-DD2A-2CC5A36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1170-43D8-F69B-57EE-4490E5F2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6B14B-DC0D-0317-F9CE-FC9C213A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1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68F05-AEBD-7EF3-32B7-280BDF6F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CD8CF6-5252-7D12-92D4-9C27007F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2646D-A96A-60E2-8109-E7A7BFDC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767C9-4F05-820E-4E8D-DB127B63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77E34-F428-651F-CB5D-D529A72F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DF577-0D76-8CBE-EF51-FA3891D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0B5706-BB71-05EA-0C3A-8BEC0E8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911A1-78D5-3CEE-087F-5916A723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2CE1B-A685-67D3-048D-F0D01A91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9D76-32F4-47E2-9ED5-4B4F48FF9B2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39519-C070-65D3-9C6F-FD67AB64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6F27E-4C7E-F27F-C791-C8EBC29C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F5BC-CD70-4C30-8BFD-5B9E92636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봉제 인형, 장난감, 여러 가지이(가) 표시된 사진&#10;&#10;자동 생성된 설명">
            <a:extLst>
              <a:ext uri="{FF2B5EF4-FFF2-40B4-BE49-F238E27FC236}">
                <a16:creationId xmlns:a16="http://schemas.microsoft.com/office/drawing/2014/main" id="{78742AAC-6DB1-F73F-6E51-13C05C39C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6"/>
          <a:stretch/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5F01744-9CCA-5242-58D9-EC2245BA3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F2C8C9-9CB7-AB08-1256-26B197EA5889}"/>
              </a:ext>
            </a:extLst>
          </p:cNvPr>
          <p:cNvSpPr/>
          <p:nvPr/>
        </p:nvSpPr>
        <p:spPr>
          <a:xfrm>
            <a:off x="793374" y="762895"/>
            <a:ext cx="10605247" cy="5423647"/>
          </a:xfrm>
          <a:prstGeom prst="rect">
            <a:avLst/>
          </a:prstGeom>
          <a:solidFill>
            <a:srgbClr val="F5911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386929A0-4C73-7E0B-6E49-4EB1D82B8CDA}"/>
              </a:ext>
            </a:extLst>
          </p:cNvPr>
          <p:cNvGrpSpPr/>
          <p:nvPr/>
        </p:nvGrpSpPr>
        <p:grpSpPr>
          <a:xfrm flipV="1">
            <a:off x="4800472" y="3472931"/>
            <a:ext cx="2591050" cy="45719"/>
            <a:chOff x="7637679" y="5626337"/>
            <a:chExt cx="3010356" cy="30805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EEEE0D1B-FDDD-C1D3-654D-2AE76BAC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7679" y="5626337"/>
              <a:ext cx="3010356" cy="3080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D92370-99A8-7A02-5A8D-F4625230E6B4}"/>
              </a:ext>
            </a:extLst>
          </p:cNvPr>
          <p:cNvSpPr txBox="1"/>
          <p:nvPr/>
        </p:nvSpPr>
        <p:spPr>
          <a:xfrm>
            <a:off x="2021538" y="2766381"/>
            <a:ext cx="814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8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 모델을 이용한 레고 매뉴얼 생성</a:t>
            </a:r>
            <a:endParaRPr lang="ko-KR" altLang="en-US" sz="2800" b="1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681EE-42C3-0677-0446-BA45A11D9108}"/>
              </a:ext>
            </a:extLst>
          </p:cNvPr>
          <p:cNvSpPr txBox="1"/>
          <p:nvPr/>
        </p:nvSpPr>
        <p:spPr>
          <a:xfrm>
            <a:off x="5071780" y="3604420"/>
            <a:ext cx="204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2023.06.13</a:t>
            </a:r>
          </a:p>
          <a:p>
            <a:pPr algn="ctr"/>
            <a:r>
              <a:rPr lang="ko-KR" altLang="en-US" sz="16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발표자</a:t>
            </a:r>
            <a:r>
              <a:rPr lang="en-US" altLang="ko-KR" sz="16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강동희</a:t>
            </a:r>
            <a:endParaRPr lang="en-US" altLang="ko-KR" sz="1600" b="1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93B32-8653-DC58-E9A5-5A4FEC518CC5}"/>
              </a:ext>
            </a:extLst>
          </p:cNvPr>
          <p:cNvSpPr txBox="1"/>
          <p:nvPr/>
        </p:nvSpPr>
        <p:spPr>
          <a:xfrm>
            <a:off x="8021160" y="4646756"/>
            <a:ext cx="32340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300" dirty="0" err="1">
                <a:solidFill>
                  <a:srgbClr val="FFFFFF"/>
                </a:solidFill>
                <a:latin typeface="Calibri" panose="020F0502020204030204" pitchFamily="34" charset="0"/>
                <a:ea typeface="함초롬돋움" panose="020B0604000101010101" pitchFamily="50" charset="-127"/>
                <a:cs typeface="Calibri" panose="020F0502020204030204" pitchFamily="34" charset="0"/>
              </a:rPr>
              <a:t>AImport</a:t>
            </a:r>
            <a:endParaRPr lang="en-US" altLang="ko-KR" sz="2000" b="1" spc="300" dirty="0">
              <a:solidFill>
                <a:srgbClr val="FFFFFF"/>
              </a:solidFill>
              <a:latin typeface="Calibri" panose="020F0502020204030204" pitchFamily="34" charset="0"/>
              <a:ea typeface="함초롬돋움" panose="020B0604000101010101" pitchFamily="50" charset="-127"/>
              <a:cs typeface="Calibri" panose="020F0502020204030204" pitchFamily="34" charset="0"/>
            </a:endParaRPr>
          </a:p>
          <a:p>
            <a:pPr algn="r"/>
            <a:endParaRPr lang="en-US" altLang="ko-KR" sz="1600" b="1" spc="3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2018112007 </a:t>
            </a:r>
            <a:r>
              <a:rPr lang="ko-KR" altLang="en-US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이승현</a:t>
            </a:r>
            <a:endParaRPr lang="en-US" altLang="ko-KR" sz="1400" spc="3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2018112119 </a:t>
            </a:r>
            <a:r>
              <a:rPr lang="ko-KR" altLang="en-US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강동희</a:t>
            </a:r>
            <a:endParaRPr lang="en-US" altLang="ko-KR" sz="1400" spc="3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en-US" altLang="ko-KR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2018112558 </a:t>
            </a:r>
            <a:r>
              <a:rPr lang="ko-KR" altLang="en-US" sz="1400" spc="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김철희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4534DDA-6F09-B43B-0824-5EA450031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09" y="918582"/>
            <a:ext cx="1783978" cy="5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및 목표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63C5-DF4C-4016-235A-86198837AF44}"/>
              </a:ext>
            </a:extLst>
          </p:cNvPr>
          <p:cNvSpPr txBox="1"/>
          <p:nvPr/>
        </p:nvSpPr>
        <p:spPr>
          <a:xfrm>
            <a:off x="634999" y="1731163"/>
            <a:ext cx="1092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/>
              <a:t>딥러닝 모델을 이용한 레고 매뉴얼 생성</a:t>
            </a:r>
            <a:endParaRPr lang="en-US" altLang="ko-KR" sz="2000" dirty="0"/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/>
              <a:t>학습된 딥러닝 모델에 이미지를 입력하면 조립 과정이 서술된 설명서를 출력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2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선행 연구 소개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ko-KR" sz="2800" kern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강화학습을 이용한 </a:t>
            </a:r>
            <a:r>
              <a:rPr lang="ko-KR" altLang="en-US" sz="2800" kern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레고조립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63C5-DF4C-4016-235A-86198837AF44}"/>
              </a:ext>
            </a:extLst>
          </p:cNvPr>
          <p:cNvSpPr txBox="1"/>
          <p:nvPr/>
        </p:nvSpPr>
        <p:spPr>
          <a:xfrm>
            <a:off x="634999" y="4592776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그리드화 된 이미지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 : 2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상에서의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 </a:t>
            </a:r>
            <a:r>
              <a:rPr lang="ko-KR" altLang="en-US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조립품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 stage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주어진 상태에서 적절한 레고 조각을 선택하는 규칙을 강화학습 모델인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DQN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이용해 학습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Legorization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stage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학습된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DQN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적용해서 입력된 그리드 이미지의 픽셀을 레고 조각으로 채움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텍스트, 스크린샷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5AA8F010-263D-7E88-DBFB-CBCBE97367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8358" r="4009" b="1506"/>
          <a:stretch/>
        </p:blipFill>
        <p:spPr>
          <a:xfrm>
            <a:off x="2951746" y="1218927"/>
            <a:ext cx="6224337" cy="30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6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선행 연구 소개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ko-KR" sz="2800" kern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강화학습을 이용한 </a:t>
            </a:r>
            <a:r>
              <a:rPr lang="ko-KR" altLang="en-US" sz="2800" kern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레고화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63C5-DF4C-4016-235A-86198837AF44}"/>
              </a:ext>
            </a:extLst>
          </p:cNvPr>
          <p:cNvSpPr txBox="1"/>
          <p:nvPr/>
        </p:nvSpPr>
        <p:spPr>
          <a:xfrm>
            <a:off x="634999" y="1731163"/>
            <a:ext cx="1092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조립 과정에서 조각을 선택할 때 가장 적당한 두 개의 조각을 후보로 고려하기에 연산 시간 절약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관심 영역 지정을 통해 탐색 공간 축소하여 효율적으로 레고 조립 가능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종류의 레고 조각 사용 불가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연산 부담 증가하기 때문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1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조립하는 과정에서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balance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고려하지 않음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2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낮은 해상도의 이미지에 대해서만 레고 조립 진행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304815" lvl="1"/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논문에서 최대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250 * 144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해상도의 이미지 사용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609630" lvl="1" indent="-304815"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B67E23-EB92-A9B4-BCCF-1513BCB2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3"/>
          <a:stretch/>
        </p:blipFill>
        <p:spPr>
          <a:xfrm>
            <a:off x="8477792" y="4318352"/>
            <a:ext cx="3194594" cy="2019702"/>
          </a:xfrm>
          <a:prstGeom prst="rect">
            <a:avLst/>
          </a:prstGeom>
        </p:spPr>
      </p:pic>
      <p:pic>
        <p:nvPicPr>
          <p:cNvPr id="8" name="그림 7" descr="도표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1040A983-B663-9794-DD15-AE2F2E6507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1"/>
          <a:stretch/>
        </p:blipFill>
        <p:spPr>
          <a:xfrm>
            <a:off x="945952" y="5548893"/>
            <a:ext cx="4986349" cy="973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7B0FD-46C6-91D6-8499-8021DD654D84}"/>
              </a:ext>
            </a:extLst>
          </p:cNvPr>
          <p:cNvSpPr txBox="1"/>
          <p:nvPr/>
        </p:nvSpPr>
        <p:spPr>
          <a:xfrm>
            <a:off x="5932301" y="6153388"/>
            <a:ext cx="104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◀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2</a:t>
            </a:r>
            <a:endParaRPr lang="ko-KR" altLang="en-US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30D91-1EA6-BECC-3CB9-70539408FC00}"/>
              </a:ext>
            </a:extLst>
          </p:cNvPr>
          <p:cNvSpPr txBox="1"/>
          <p:nvPr/>
        </p:nvSpPr>
        <p:spPr>
          <a:xfrm>
            <a:off x="8737600" y="6273225"/>
            <a:ext cx="2674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1.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조각 종류에 따른 </a:t>
            </a:r>
            <a:endParaRPr lang="en-US" altLang="ko-KR" sz="1600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조립 시간 비교</a:t>
            </a:r>
          </a:p>
        </p:txBody>
      </p:sp>
    </p:spTree>
    <p:extLst>
      <p:ext uri="{BB962C8B-B14F-4D97-AF65-F5344CB8AC3E}">
        <p14:creationId xmlns:p14="http://schemas.microsoft.com/office/powerpoint/2010/main" val="9196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 및 제한 조건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63C5-DF4C-4016-235A-86198837AF44}"/>
              </a:ext>
            </a:extLst>
          </p:cNvPr>
          <p:cNvSpPr txBox="1"/>
          <p:nvPr/>
        </p:nvSpPr>
        <p:spPr>
          <a:xfrm>
            <a:off x="634999" y="1367336"/>
            <a:ext cx="1092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학습에 사용된 물체 범주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한정하여 조립 가능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크기와 모양을 가진 레고 부품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크기와 모양을 한정할 필요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0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1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609630" lvl="1" indent="-304815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제한 조건</a:t>
            </a: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학습과 설명서 출력에서 물체 범주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한정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레고 부품의 모양과 크기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한정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사용할 레고 부품의 색상 한정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입력으로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PNG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확장자 파일 사용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픽셀 색상 추출 용이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609630" lvl="1" indent="-304815">
              <a:buFont typeface="Arial" panose="020B0604020202020204" pitchFamily="34" charset="0"/>
              <a:buChar char="•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30" name="Picture 6" descr="브릭친구 [레고부품] 검정색 브릭 2 x 3 300226 3002">
            <a:extLst>
              <a:ext uri="{FF2B5EF4-FFF2-40B4-BE49-F238E27FC236}">
                <a16:creationId xmlns:a16="http://schemas.microsoft.com/office/drawing/2014/main" id="{031CB76E-1D52-CC0B-3811-84F5D94E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88" y="3078410"/>
            <a:ext cx="1309372" cy="13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브릭친구 [레고부품] 검정색 브릭 2 x 2 x 3 4113241 30145">
            <a:extLst>
              <a:ext uri="{FF2B5EF4-FFF2-40B4-BE49-F238E27FC236}">
                <a16:creationId xmlns:a16="http://schemas.microsoft.com/office/drawing/2014/main" id="{20F8CB1A-743A-F1F5-885A-1E919A14A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86" y="3082891"/>
            <a:ext cx="1309373" cy="13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레고부품 쇼핑몰 브릭투게더">
            <a:extLst>
              <a:ext uri="{FF2B5EF4-FFF2-40B4-BE49-F238E27FC236}">
                <a16:creationId xmlns:a16="http://schemas.microsoft.com/office/drawing/2014/main" id="{DDE9545D-0BB2-CFD7-8A99-78C4ADBF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59" y="4185743"/>
            <a:ext cx="1002827" cy="100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레고부품 쇼핑몰 브릭투게더">
            <a:extLst>
              <a:ext uri="{FF2B5EF4-FFF2-40B4-BE49-F238E27FC236}">
                <a16:creationId xmlns:a16="http://schemas.microsoft.com/office/drawing/2014/main" id="{F100D2C0-5B7D-AC48-62E2-71F9023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516" y="5238117"/>
            <a:ext cx="673585" cy="6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레고부품 쇼핑몰 브릭투게더">
            <a:extLst>
              <a:ext uri="{FF2B5EF4-FFF2-40B4-BE49-F238E27FC236}">
                <a16:creationId xmlns:a16="http://schemas.microsoft.com/office/drawing/2014/main" id="{35C60FE3-C1C6-BE0E-6022-E27944E1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73" y="5031047"/>
            <a:ext cx="1135186" cy="11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4F1F4-3E87-58ED-E103-F11FE003E352}"/>
              </a:ext>
            </a:extLst>
          </p:cNvPr>
          <p:cNvSpPr txBox="1"/>
          <p:nvPr/>
        </p:nvSpPr>
        <p:spPr>
          <a:xfrm>
            <a:off x="8090897" y="5936795"/>
            <a:ext cx="2674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1.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크기와 모양의 레고 부품</a:t>
            </a:r>
          </a:p>
        </p:txBody>
      </p:sp>
      <p:pic>
        <p:nvPicPr>
          <p:cNvPr id="1028" name="Picture 4" descr="레고정품 피규어&amp;부품 할인 쇼핑몰 브릭스타☆ 믿을수있는 LEGO전문 쇼핑몰 : 제품 , 피규어 , 부품 etc. 실재고 보유 빠른배송!!">
            <a:extLst>
              <a:ext uri="{FF2B5EF4-FFF2-40B4-BE49-F238E27FC236}">
                <a16:creationId xmlns:a16="http://schemas.microsoft.com/office/drawing/2014/main" id="{4117B04D-BFA5-A565-0202-941E87B8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356" y="4185743"/>
            <a:ext cx="1071906" cy="10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 방안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663C5-DF4C-4016-235A-86198837AF44}"/>
              </a:ext>
            </a:extLst>
          </p:cNvPr>
          <p:cNvSpPr txBox="1"/>
          <p:nvPr/>
        </p:nvSpPr>
        <p:spPr>
          <a:xfrm>
            <a:off x="634999" y="1731163"/>
            <a:ext cx="1092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 모습을 본 딴 레고 조립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1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04815" indent="-304815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rgbClr val="D44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아동이 갖고 놀 수 있는 장난감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2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lvl="1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04815" indent="-304815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D44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액세서리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Fig3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개, 장난감, 동물 피규어이(가) 표시된 사진&#10;&#10;자동 생성된 설명">
            <a:extLst>
              <a:ext uri="{FF2B5EF4-FFF2-40B4-BE49-F238E27FC236}">
                <a16:creationId xmlns:a16="http://schemas.microsoft.com/office/drawing/2014/main" id="{8C7ADC62-1F54-6F52-C46D-9785192334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5" t="10618" r="12328" b="5601"/>
          <a:stretch/>
        </p:blipFill>
        <p:spPr>
          <a:xfrm>
            <a:off x="6654152" y="3114232"/>
            <a:ext cx="1608281" cy="1774655"/>
          </a:xfrm>
          <a:prstGeom prst="rect">
            <a:avLst/>
          </a:prstGeom>
        </p:spPr>
      </p:pic>
      <p:pic>
        <p:nvPicPr>
          <p:cNvPr id="10" name="그림 9" descr="장식이(가) 표시된 사진&#10;&#10;낮은 신뢰도로 자동 생성된 설명">
            <a:extLst>
              <a:ext uri="{FF2B5EF4-FFF2-40B4-BE49-F238E27FC236}">
                <a16:creationId xmlns:a16="http://schemas.microsoft.com/office/drawing/2014/main" id="{79222009-BB22-E007-0BBA-D07B337A65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7" t="3245" r="23124" b="4460"/>
          <a:stretch/>
        </p:blipFill>
        <p:spPr>
          <a:xfrm>
            <a:off x="6884135" y="4888887"/>
            <a:ext cx="1148313" cy="1987731"/>
          </a:xfrm>
          <a:prstGeom prst="rect">
            <a:avLst/>
          </a:prstGeom>
        </p:spPr>
      </p:pic>
      <p:pic>
        <p:nvPicPr>
          <p:cNvPr id="12" name="그림 11" descr="의류, 슈트, 사람, 만화 영화이(가) 표시된 사진&#10;&#10;자동 생성된 설명">
            <a:extLst>
              <a:ext uri="{FF2B5EF4-FFF2-40B4-BE49-F238E27FC236}">
                <a16:creationId xmlns:a16="http://schemas.microsoft.com/office/drawing/2014/main" id="{6699F567-CE7E-A620-BF93-B4FDE34DE0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3447"/>
          <a:stretch/>
        </p:blipFill>
        <p:spPr>
          <a:xfrm>
            <a:off x="6654152" y="1022263"/>
            <a:ext cx="1932619" cy="1714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06DCA-239E-E0C5-E147-222241D902F9}"/>
              </a:ext>
            </a:extLst>
          </p:cNvPr>
          <p:cNvSpPr txBox="1"/>
          <p:nvPr/>
        </p:nvSpPr>
        <p:spPr>
          <a:xfrm>
            <a:off x="9211812" y="2568268"/>
            <a:ext cx="104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◀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1</a:t>
            </a:r>
            <a:endParaRPr lang="ko-KR" altLang="en-US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B265A-6C09-558A-C04B-AC4C550EDC06}"/>
              </a:ext>
            </a:extLst>
          </p:cNvPr>
          <p:cNvSpPr txBox="1"/>
          <p:nvPr/>
        </p:nvSpPr>
        <p:spPr>
          <a:xfrm>
            <a:off x="9206076" y="4712255"/>
            <a:ext cx="104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◀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2</a:t>
            </a:r>
            <a:endParaRPr lang="ko-KR" altLang="en-US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D45AB-0D21-4A46-4B77-529220EB2DDE}"/>
              </a:ext>
            </a:extLst>
          </p:cNvPr>
          <p:cNvSpPr txBox="1"/>
          <p:nvPr/>
        </p:nvSpPr>
        <p:spPr>
          <a:xfrm>
            <a:off x="9206076" y="6302614"/>
            <a:ext cx="104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◀</a:t>
            </a:r>
            <a:r>
              <a:rPr lang="en-US" altLang="ko-KR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3</a:t>
            </a:r>
            <a:endParaRPr lang="ko-KR" altLang="en-US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283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김철희</dc:creator>
  <cp:lastModifiedBy>이승현</cp:lastModifiedBy>
  <cp:revision>35</cp:revision>
  <dcterms:created xsi:type="dcterms:W3CDTF">2023-05-01T06:25:45Z</dcterms:created>
  <dcterms:modified xsi:type="dcterms:W3CDTF">2023-06-13T02:10:25Z</dcterms:modified>
</cp:coreProperties>
</file>