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447" r:id="rId3"/>
    <p:sldId id="416" r:id="rId4"/>
    <p:sldId id="459" r:id="rId5"/>
    <p:sldId id="375" r:id="rId6"/>
    <p:sldId id="434" r:id="rId7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913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pos="9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C80"/>
    <a:srgbClr val="48722C"/>
    <a:srgbClr val="E2E2D1"/>
    <a:srgbClr val="E1E1E1"/>
    <a:srgbClr val="F36415"/>
    <a:srgbClr val="1791AE"/>
    <a:srgbClr val="517F32"/>
    <a:srgbClr val="598B38"/>
    <a:srgbClr val="619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22AC1-C681-436C-B75A-F4395F66208E}" v="3" dt="2023-05-14T13:45:42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6429" autoAdjust="0"/>
  </p:normalViewPr>
  <p:slideViewPr>
    <p:cSldViewPr snapToGrid="0">
      <p:cViewPr varScale="1">
        <p:scale>
          <a:sx n="110" d="100"/>
          <a:sy n="110" d="100"/>
        </p:scale>
        <p:origin x="1320" y="114"/>
      </p:cViewPr>
      <p:guideLst>
        <p:guide pos="68"/>
        <p:guide orient="horz" pos="4042"/>
        <p:guide orient="horz" pos="1253"/>
        <p:guide orient="horz" pos="618"/>
        <p:guide orient="horz" pos="913"/>
        <p:guide orient="horz" pos="958"/>
        <p:guide pos="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CAA22AC1-C681-436C-B75A-F4395F66208E}"/>
    <pc:docChg chg="undo custSel modSld">
      <pc:chgData name="이승현" userId="ba2ba50f-118d-45f1-8572-edf4dd019973" providerId="ADAL" clId="{CAA22AC1-C681-436C-B75A-F4395F66208E}" dt="2023-05-14T13:47:52.342" v="75" actId="478"/>
      <pc:docMkLst>
        <pc:docMk/>
      </pc:docMkLst>
      <pc:sldChg chg="modSp mod">
        <pc:chgData name="이승현" userId="ba2ba50f-118d-45f1-8572-edf4dd019973" providerId="ADAL" clId="{CAA22AC1-C681-436C-B75A-F4395F66208E}" dt="2023-05-14T08:33:08.693" v="1" actId="20577"/>
        <pc:sldMkLst>
          <pc:docMk/>
          <pc:sldMk cId="3756646906" sldId="256"/>
        </pc:sldMkLst>
        <pc:graphicFrameChg chg="modGraphic">
          <ac:chgData name="이승현" userId="ba2ba50f-118d-45f1-8572-edf4dd019973" providerId="ADAL" clId="{CAA22AC1-C681-436C-B75A-F4395F66208E}" dt="2023-05-14T08:33:08.693" v="1" actId="20577"/>
          <ac:graphicFrameMkLst>
            <pc:docMk/>
            <pc:sldMk cId="3756646906" sldId="256"/>
            <ac:graphicFrameMk id="4" creationId="{00000000-0000-0000-0000-000000000000}"/>
          </ac:graphicFrameMkLst>
        </pc:graphicFrameChg>
      </pc:sldChg>
      <pc:sldChg chg="addSp delSp modSp mod">
        <pc:chgData name="이승현" userId="ba2ba50f-118d-45f1-8572-edf4dd019973" providerId="ADAL" clId="{CAA22AC1-C681-436C-B75A-F4395F66208E}" dt="2023-05-14T13:47:52.342" v="75" actId="478"/>
        <pc:sldMkLst>
          <pc:docMk/>
          <pc:sldMk cId="1907867160" sldId="375"/>
        </pc:sldMkLst>
        <pc:spChg chg="mod">
          <ac:chgData name="이승현" userId="ba2ba50f-118d-45f1-8572-edf4dd019973" providerId="ADAL" clId="{CAA22AC1-C681-436C-B75A-F4395F66208E}" dt="2023-05-14T13:44:06.249" v="15" actId="20577"/>
          <ac:spMkLst>
            <pc:docMk/>
            <pc:sldMk cId="1907867160" sldId="375"/>
            <ac:spMk id="3" creationId="{00000000-0000-0000-0000-000000000000}"/>
          </ac:spMkLst>
        </pc:spChg>
        <pc:spChg chg="add del mod">
          <ac:chgData name="이승현" userId="ba2ba50f-118d-45f1-8572-edf4dd019973" providerId="ADAL" clId="{CAA22AC1-C681-436C-B75A-F4395F66208E}" dt="2023-05-14T13:47:52.342" v="75" actId="478"/>
          <ac:spMkLst>
            <pc:docMk/>
            <pc:sldMk cId="1907867160" sldId="375"/>
            <ac:spMk id="5" creationId="{8905A0CA-C269-9783-BA80-EF75723CB56B}"/>
          </ac:spMkLst>
        </pc:spChg>
        <pc:spChg chg="mod">
          <ac:chgData name="이승현" userId="ba2ba50f-118d-45f1-8572-edf4dd019973" providerId="ADAL" clId="{CAA22AC1-C681-436C-B75A-F4395F66208E}" dt="2023-05-14T08:34:42.857" v="2" actId="164"/>
          <ac:spMkLst>
            <pc:docMk/>
            <pc:sldMk cId="1907867160" sldId="375"/>
            <ac:spMk id="7" creationId="{031A019D-4BF5-2D9E-B26C-993138E5451C}"/>
          </ac:spMkLst>
        </pc:spChg>
        <pc:spChg chg="mod">
          <ac:chgData name="이승현" userId="ba2ba50f-118d-45f1-8572-edf4dd019973" providerId="ADAL" clId="{CAA22AC1-C681-436C-B75A-F4395F66208E}" dt="2023-05-14T08:34:42.857" v="2" actId="164"/>
          <ac:spMkLst>
            <pc:docMk/>
            <pc:sldMk cId="1907867160" sldId="375"/>
            <ac:spMk id="8" creationId="{3ECE3DB7-8E3D-CD20-A1AA-60CB1131BA84}"/>
          </ac:spMkLst>
        </pc:spChg>
        <pc:spChg chg="mod">
          <ac:chgData name="이승현" userId="ba2ba50f-118d-45f1-8572-edf4dd019973" providerId="ADAL" clId="{CAA22AC1-C681-436C-B75A-F4395F66208E}" dt="2023-05-14T08:34:42.857" v="2" actId="164"/>
          <ac:spMkLst>
            <pc:docMk/>
            <pc:sldMk cId="1907867160" sldId="375"/>
            <ac:spMk id="9" creationId="{97FBF083-AF9F-89B8-6360-B5CBB3E1AE81}"/>
          </ac:spMkLst>
        </pc:spChg>
        <pc:spChg chg="mod">
          <ac:chgData name="이승현" userId="ba2ba50f-118d-45f1-8572-edf4dd019973" providerId="ADAL" clId="{CAA22AC1-C681-436C-B75A-F4395F66208E}" dt="2023-05-14T08:34:42.857" v="2" actId="164"/>
          <ac:spMkLst>
            <pc:docMk/>
            <pc:sldMk cId="1907867160" sldId="375"/>
            <ac:spMk id="10" creationId="{9563C4D0-02A5-D3E7-7295-9D266072B7E6}"/>
          </ac:spMkLst>
        </pc:spChg>
        <pc:spChg chg="mod">
          <ac:chgData name="이승현" userId="ba2ba50f-118d-45f1-8572-edf4dd019973" providerId="ADAL" clId="{CAA22AC1-C681-436C-B75A-F4395F66208E}" dt="2023-05-14T08:34:42.857" v="2" actId="164"/>
          <ac:spMkLst>
            <pc:docMk/>
            <pc:sldMk cId="1907867160" sldId="375"/>
            <ac:spMk id="12" creationId="{A16807CD-BD02-137B-EBFE-4FCD3B407E1C}"/>
          </ac:spMkLst>
        </pc:spChg>
        <pc:spChg chg="mod">
          <ac:chgData name="이승현" userId="ba2ba50f-118d-45f1-8572-edf4dd019973" providerId="ADAL" clId="{CAA22AC1-C681-436C-B75A-F4395F66208E}" dt="2023-05-14T08:34:42.857" v="2" actId="164"/>
          <ac:spMkLst>
            <pc:docMk/>
            <pc:sldMk cId="1907867160" sldId="375"/>
            <ac:spMk id="13" creationId="{5C7E98CC-95BD-345D-4346-10B031EFF13B}"/>
          </ac:spMkLst>
        </pc:spChg>
        <pc:spChg chg="mod">
          <ac:chgData name="이승현" userId="ba2ba50f-118d-45f1-8572-edf4dd019973" providerId="ADAL" clId="{CAA22AC1-C681-436C-B75A-F4395F66208E}" dt="2023-05-14T08:34:42.857" v="2" actId="164"/>
          <ac:spMkLst>
            <pc:docMk/>
            <pc:sldMk cId="1907867160" sldId="375"/>
            <ac:spMk id="16" creationId="{70E27741-2D7C-0E30-2C58-3F3FB996B248}"/>
          </ac:spMkLst>
        </pc:spChg>
        <pc:spChg chg="mod">
          <ac:chgData name="이승현" userId="ba2ba50f-118d-45f1-8572-edf4dd019973" providerId="ADAL" clId="{CAA22AC1-C681-436C-B75A-F4395F66208E}" dt="2023-05-14T08:34:42.857" v="2" actId="164"/>
          <ac:spMkLst>
            <pc:docMk/>
            <pc:sldMk cId="1907867160" sldId="375"/>
            <ac:spMk id="17" creationId="{E5F2A2F0-8B5D-26C1-0E7D-2D47A2259C1A}"/>
          </ac:spMkLst>
        </pc:spChg>
        <pc:grpChg chg="add mod">
          <ac:chgData name="이승현" userId="ba2ba50f-118d-45f1-8572-edf4dd019973" providerId="ADAL" clId="{CAA22AC1-C681-436C-B75A-F4395F66208E}" dt="2023-05-14T08:47:06.620" v="4" actId="1076"/>
          <ac:grpSpMkLst>
            <pc:docMk/>
            <pc:sldMk cId="1907867160" sldId="375"/>
            <ac:grpSpMk id="4" creationId="{7BCD5FC5-5D72-DBE6-DBD9-68D0FC771222}"/>
          </ac:grpSpMkLst>
        </pc:grpChg>
        <pc:graphicFrameChg chg="modGraphic">
          <ac:chgData name="이승현" userId="ba2ba50f-118d-45f1-8572-edf4dd019973" providerId="ADAL" clId="{CAA22AC1-C681-436C-B75A-F4395F66208E}" dt="2023-05-14T08:57:24.791" v="12" actId="20577"/>
          <ac:graphicFrameMkLst>
            <pc:docMk/>
            <pc:sldMk cId="1907867160" sldId="375"/>
            <ac:graphicFrameMk id="62" creationId="{00000000-0000-0000-0000-000000000000}"/>
          </ac:graphicFrameMkLst>
        </pc:graphicFrameChg>
        <pc:picChg chg="mod">
          <ac:chgData name="이승현" userId="ba2ba50f-118d-45f1-8572-edf4dd019973" providerId="ADAL" clId="{CAA22AC1-C681-436C-B75A-F4395F66208E}" dt="2023-05-14T08:34:42.857" v="2" actId="164"/>
          <ac:picMkLst>
            <pc:docMk/>
            <pc:sldMk cId="1907867160" sldId="375"/>
            <ac:picMk id="6" creationId="{6E52A229-80EF-7866-11F5-D8A39FB86BF3}"/>
          </ac:picMkLst>
        </pc:picChg>
      </pc:sldChg>
      <pc:sldChg chg="addSp modSp">
        <pc:chgData name="이승현" userId="ba2ba50f-118d-45f1-8572-edf4dd019973" providerId="ADAL" clId="{CAA22AC1-C681-436C-B75A-F4395F66208E}" dt="2023-05-14T09:08:16.756" v="13" actId="164"/>
        <pc:sldMkLst>
          <pc:docMk/>
          <pc:sldMk cId="841585927" sldId="434"/>
        </pc:sldMkLst>
        <pc:spChg chg="mod">
          <ac:chgData name="이승현" userId="ba2ba50f-118d-45f1-8572-edf4dd019973" providerId="ADAL" clId="{CAA22AC1-C681-436C-B75A-F4395F66208E}" dt="2023-05-14T09:08:16.756" v="13" actId="164"/>
          <ac:spMkLst>
            <pc:docMk/>
            <pc:sldMk cId="841585927" sldId="434"/>
            <ac:spMk id="10" creationId="{3F1EB5A9-6E2F-3614-CBFC-082A59968274}"/>
          </ac:spMkLst>
        </pc:spChg>
        <pc:spChg chg="mod">
          <ac:chgData name="이승현" userId="ba2ba50f-118d-45f1-8572-edf4dd019973" providerId="ADAL" clId="{CAA22AC1-C681-436C-B75A-F4395F66208E}" dt="2023-05-14T09:08:16.756" v="13" actId="164"/>
          <ac:spMkLst>
            <pc:docMk/>
            <pc:sldMk cId="841585927" sldId="434"/>
            <ac:spMk id="11" creationId="{9ED802FF-B51C-56D4-01D9-4A95A0A45F93}"/>
          </ac:spMkLst>
        </pc:spChg>
        <pc:spChg chg="mod">
          <ac:chgData name="이승현" userId="ba2ba50f-118d-45f1-8572-edf4dd019973" providerId="ADAL" clId="{CAA22AC1-C681-436C-B75A-F4395F66208E}" dt="2023-05-14T09:08:16.756" v="13" actId="164"/>
          <ac:spMkLst>
            <pc:docMk/>
            <pc:sldMk cId="841585927" sldId="434"/>
            <ac:spMk id="12" creationId="{33E55213-EF49-ADC2-C10B-E41A52DE8707}"/>
          </ac:spMkLst>
        </pc:spChg>
        <pc:spChg chg="mod">
          <ac:chgData name="이승현" userId="ba2ba50f-118d-45f1-8572-edf4dd019973" providerId="ADAL" clId="{CAA22AC1-C681-436C-B75A-F4395F66208E}" dt="2023-05-14T09:08:16.756" v="13" actId="164"/>
          <ac:spMkLst>
            <pc:docMk/>
            <pc:sldMk cId="841585927" sldId="434"/>
            <ac:spMk id="13" creationId="{DDE93D52-D05B-2775-91FF-7BB00B183311}"/>
          </ac:spMkLst>
        </pc:spChg>
        <pc:spChg chg="mod">
          <ac:chgData name="이승현" userId="ba2ba50f-118d-45f1-8572-edf4dd019973" providerId="ADAL" clId="{CAA22AC1-C681-436C-B75A-F4395F66208E}" dt="2023-05-14T09:08:16.756" v="13" actId="164"/>
          <ac:spMkLst>
            <pc:docMk/>
            <pc:sldMk cId="841585927" sldId="434"/>
            <ac:spMk id="14" creationId="{E811EC34-F85A-83C0-89E0-00AF8D4AFEDD}"/>
          </ac:spMkLst>
        </pc:spChg>
        <pc:spChg chg="mod">
          <ac:chgData name="이승현" userId="ba2ba50f-118d-45f1-8572-edf4dd019973" providerId="ADAL" clId="{CAA22AC1-C681-436C-B75A-F4395F66208E}" dt="2023-05-14T09:08:16.756" v="13" actId="164"/>
          <ac:spMkLst>
            <pc:docMk/>
            <pc:sldMk cId="841585927" sldId="434"/>
            <ac:spMk id="15" creationId="{D39CD841-DD88-B8CE-4BD4-1161E5010CA2}"/>
          </ac:spMkLst>
        </pc:spChg>
        <pc:spChg chg="mod">
          <ac:chgData name="이승현" userId="ba2ba50f-118d-45f1-8572-edf4dd019973" providerId="ADAL" clId="{CAA22AC1-C681-436C-B75A-F4395F66208E}" dt="2023-05-14T09:08:16.756" v="13" actId="164"/>
          <ac:spMkLst>
            <pc:docMk/>
            <pc:sldMk cId="841585927" sldId="434"/>
            <ac:spMk id="16" creationId="{4C60361B-E89D-255F-C580-E936109F9322}"/>
          </ac:spMkLst>
        </pc:spChg>
        <pc:spChg chg="mod">
          <ac:chgData name="이승현" userId="ba2ba50f-118d-45f1-8572-edf4dd019973" providerId="ADAL" clId="{CAA22AC1-C681-436C-B75A-F4395F66208E}" dt="2023-05-14T09:08:16.756" v="13" actId="164"/>
          <ac:spMkLst>
            <pc:docMk/>
            <pc:sldMk cId="841585927" sldId="434"/>
            <ac:spMk id="17" creationId="{5FE6A74D-CB16-9AED-8193-CAC992F2A24D}"/>
          </ac:spMkLst>
        </pc:spChg>
        <pc:spChg chg="mod">
          <ac:chgData name="이승현" userId="ba2ba50f-118d-45f1-8572-edf4dd019973" providerId="ADAL" clId="{CAA22AC1-C681-436C-B75A-F4395F66208E}" dt="2023-05-14T09:08:16.756" v="13" actId="164"/>
          <ac:spMkLst>
            <pc:docMk/>
            <pc:sldMk cId="841585927" sldId="434"/>
            <ac:spMk id="18" creationId="{599622A3-D6CC-241A-568B-EB507B471A8A}"/>
          </ac:spMkLst>
        </pc:spChg>
        <pc:spChg chg="mod">
          <ac:chgData name="이승현" userId="ba2ba50f-118d-45f1-8572-edf4dd019973" providerId="ADAL" clId="{CAA22AC1-C681-436C-B75A-F4395F66208E}" dt="2023-05-14T09:08:16.756" v="13" actId="164"/>
          <ac:spMkLst>
            <pc:docMk/>
            <pc:sldMk cId="841585927" sldId="434"/>
            <ac:spMk id="19" creationId="{CAC65E51-15D7-45FE-BCDC-D8185E24BD8F}"/>
          </ac:spMkLst>
        </pc:spChg>
        <pc:grpChg chg="add mod">
          <ac:chgData name="이승현" userId="ba2ba50f-118d-45f1-8572-edf4dd019973" providerId="ADAL" clId="{CAA22AC1-C681-436C-B75A-F4395F66208E}" dt="2023-05-14T09:08:16.756" v="13" actId="164"/>
          <ac:grpSpMkLst>
            <pc:docMk/>
            <pc:sldMk cId="841585927" sldId="434"/>
            <ac:grpSpMk id="2" creationId="{86FCC7E3-F65E-42A2-CEC8-0C9B75E64E68}"/>
          </ac:grpSpMkLst>
        </pc:grpChg>
        <pc:picChg chg="mod">
          <ac:chgData name="이승현" userId="ba2ba50f-118d-45f1-8572-edf4dd019973" providerId="ADAL" clId="{CAA22AC1-C681-436C-B75A-F4395F66208E}" dt="2023-05-14T09:08:16.756" v="13" actId="164"/>
          <ac:picMkLst>
            <pc:docMk/>
            <pc:sldMk cId="841585927" sldId="434"/>
            <ac:picMk id="7" creationId="{6D6695DD-8D3C-2357-EAC6-76D123066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D4629-5D2B-4ED6-8FC3-F52452D0500B}" type="datetimeFigureOut">
              <a:rPr lang="ko-KR" altLang="en-US" smtClean="0"/>
              <a:pPr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8579-82BC-4BB2-AA4E-632A61D3BD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4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83FA6-5A45-4A32-8BA2-5DC730FCC1F2}" type="datetimeFigureOut">
              <a:rPr lang="ko-KR" altLang="en-US" smtClean="0"/>
              <a:pPr/>
              <a:t>2023-05-14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D173F-DA78-486D-B70D-411A76F35C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0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173F-DA78-486D-B70D-411A76F35C6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8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D173F-DA78-486D-B70D-411A76F35C6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5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953491"/>
            <a:ext cx="9144000" cy="64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3491"/>
            <a:ext cx="7772400" cy="640080"/>
          </a:xfrm>
        </p:spPr>
        <p:txBody>
          <a:bodyPr anchor="ctr">
            <a:normAutofit/>
          </a:bodyPr>
          <a:lstStyle>
            <a:lvl1pPr algn="ctr">
              <a:defRPr sz="28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0147"/>
            <a:ext cx="6858000" cy="43794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B10865-8008-4837-A01B-82355917FF3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Line 19"/>
          <p:cNvSpPr>
            <a:spLocks noChangeShapeType="1"/>
          </p:cNvSpPr>
          <p:nvPr userDrawn="1"/>
        </p:nvSpPr>
        <p:spPr bwMode="auto">
          <a:xfrm flipV="1">
            <a:off x="0" y="2593571"/>
            <a:ext cx="9144000" cy="0"/>
          </a:xfrm>
          <a:prstGeom prst="line">
            <a:avLst/>
          </a:prstGeom>
          <a:noFill/>
          <a:ln w="28575">
            <a:solidFill>
              <a:srgbClr val="EF40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fontAlgn="base" latinLnBrk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defRPr/>
            </a:pPr>
            <a:endParaRPr kumimoji="0" lang="ko-KR" altLang="en-US" sz="14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4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b="1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>
            <a:lvl1pPr algn="ctr">
              <a:def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| </a:t>
            </a:r>
            <a:fld id="{E3D70894-9334-4C85-B01C-0E30A8887EDD}" type="slidenum">
              <a:rPr smtClean="0"/>
              <a:pPr>
                <a:defRPr/>
              </a:pPr>
              <a:t>‹#›</a:t>
            </a:fld>
            <a:r>
              <a:rPr dirty="0"/>
              <a:t> |</a:t>
            </a:r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0" y="460501"/>
            <a:ext cx="9144000" cy="45719"/>
          </a:xfrm>
          <a:prstGeom prst="rect">
            <a:avLst/>
          </a:prstGeom>
          <a:pattFill prst="smGrid">
            <a:fgClr>
              <a:schemeClr val="bg1">
                <a:lumMod val="9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1"/>
          </p:nvPr>
        </p:nvSpPr>
        <p:spPr>
          <a:xfrm>
            <a:off x="250825" y="548681"/>
            <a:ext cx="8642350" cy="432048"/>
          </a:xfrm>
        </p:spPr>
        <p:txBody>
          <a:bodyPr>
            <a:no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50825" y="1700213"/>
            <a:ext cx="8642350" cy="3816350"/>
          </a:xfrm>
        </p:spPr>
        <p:txBody>
          <a:bodyPr>
            <a:no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200">
                <a:latin typeface="+mn-ea"/>
                <a:ea typeface="+mn-ea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08.UNUS\CI\UNUS_LOGO_NEW\기본형-워드마크-(양각-블랙)_투명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06" y="6553151"/>
            <a:ext cx="640790" cy="2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185127"/>
              </p:ext>
            </p:extLst>
          </p:nvPr>
        </p:nvGraphicFramePr>
        <p:xfrm>
          <a:off x="107950" y="115888"/>
          <a:ext cx="8928099" cy="487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  <a:r>
                        <a:rPr lang="en-US" altLang="ko-KR" sz="1000" baseline="0" dirty="0"/>
                        <a:t> Name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문서명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OOOUI/UX </a:t>
                      </a:r>
                      <a:r>
                        <a:rPr lang="ko-KR" altLang="en-US" sz="900" dirty="0"/>
                        <a:t>시나리오</a:t>
                      </a:r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Path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Version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85384" y="119592"/>
            <a:ext cx="3587749" cy="244475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>
            <a:lvl1pPr algn="ctr">
              <a:defRPr lang="en-US" altLang="ko-KR" sz="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| </a:t>
            </a:r>
            <a:fld id="{E3D70894-9334-4C85-B01C-0E30A8887EDD}" type="slidenum">
              <a:rPr smtClean="0"/>
              <a:pPr>
                <a:defRPr/>
              </a:pPr>
              <a:t>‹#›</a:t>
            </a:fld>
            <a:r>
              <a:rPr dirty="0"/>
              <a:t>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5112934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B10865-8008-4837-A01B-82355917FF3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08.UNUS\CI\UNUS_LOGO_NEW\기본형-워드마크-(양각-블랙)_투명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06" y="6553151"/>
            <a:ext cx="640790" cy="2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810" y="6634628"/>
            <a:ext cx="423973" cy="16832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fld id="{15388D87-E96B-4D0A-B7C4-C031558FC709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91B10865-8008-4837-A01B-82355917FF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ko-KR" sz="2000" dirty="0">
                <a:latin typeface="+mj-ea"/>
                <a:ea typeface="+mj-ea"/>
              </a:rPr>
              <a:t>딥러닝 모델을 이용한 레고 매뉴얼 생성</a:t>
            </a:r>
            <a:br>
              <a:rPr lang="ko-KR" altLang="en-US" sz="2000" b="1" dirty="0">
                <a:solidFill>
                  <a:srgbClr val="FFFFFF"/>
                </a:solidFill>
                <a:latin typeface="+mj-ea"/>
                <a:ea typeface="+mj-ea"/>
                <a:cs typeface="함초롬돋움" panose="020B0604000101010101" pitchFamily="50" charset="-127"/>
              </a:rPr>
            </a:b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UI/UX </a:t>
            </a:r>
            <a:r>
              <a:rPr lang="ko-KR" altLang="en-US" sz="2000" dirty="0">
                <a:latin typeface="+mj-ea"/>
                <a:ea typeface="+mj-ea"/>
              </a:rPr>
              <a:t>시나리오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Ver 1.0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82899"/>
              </p:ext>
            </p:extLst>
          </p:nvPr>
        </p:nvGraphicFramePr>
        <p:xfrm>
          <a:off x="5642994" y="5477545"/>
          <a:ext cx="29892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AImport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최초 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2023-05-14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수정일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2023-05-14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64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 이력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2</a:t>
            </a:fld>
            <a:r>
              <a:t> |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18959"/>
              </p:ext>
            </p:extLst>
          </p:nvPr>
        </p:nvGraphicFramePr>
        <p:xfrm>
          <a:off x="457200" y="981075"/>
          <a:ext cx="8229600" cy="3142705"/>
        </p:xfrm>
        <a:graphic>
          <a:graphicData uri="http://schemas.openxmlformats.org/drawingml/2006/table">
            <a:tbl>
              <a:tblPr/>
              <a:tblGrid>
                <a:gridCol w="58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버전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 내용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작성자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2023-05-14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- UI/UX </a:t>
                      </a:r>
                      <a:r>
                        <a:rPr lang="ko-KR" altLang="en-US" sz="900" b="0" i="0" u="none" strike="noStrike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기획서 최초 작성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AImport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9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en-US" altLang="ko-KR" sz="9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sym typeface="Wingdings" panose="05000000000000000000" pitchFamily="2" charset="2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457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54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274" marR="8274" marT="8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8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구성도</a:t>
            </a:r>
            <a:r>
              <a:rPr lang="en-US" altLang="ko-KR" dirty="0"/>
              <a:t>(Menu Tree)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3</a:t>
            </a:fld>
            <a:r>
              <a:t> |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DAFCA1-5539-52E8-7CB7-8963F232C198}"/>
              </a:ext>
            </a:extLst>
          </p:cNvPr>
          <p:cNvGrpSpPr/>
          <p:nvPr/>
        </p:nvGrpSpPr>
        <p:grpSpPr>
          <a:xfrm>
            <a:off x="797630" y="1848893"/>
            <a:ext cx="7548740" cy="3160214"/>
            <a:chOff x="1355788" y="2299292"/>
            <a:chExt cx="6632743" cy="2776740"/>
          </a:xfrm>
        </p:grpSpPr>
        <p:sp>
          <p:nvSpPr>
            <p:cNvPr id="5" name="순서도: 처리 4">
              <a:extLst>
                <a:ext uri="{FF2B5EF4-FFF2-40B4-BE49-F238E27FC236}">
                  <a16:creationId xmlns:a16="http://schemas.microsoft.com/office/drawing/2014/main" id="{90A12ECC-8423-43BA-AFF9-F87E4A986885}"/>
                </a:ext>
              </a:extLst>
            </p:cNvPr>
            <p:cNvSpPr/>
            <p:nvPr/>
          </p:nvSpPr>
          <p:spPr>
            <a:xfrm>
              <a:off x="6728531" y="2544554"/>
              <a:ext cx="1260000" cy="458951"/>
            </a:xfrm>
            <a:prstGeom prst="flowChartProcess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FF6F0C1-A6D3-B0CB-C613-3756B4823540}"/>
                </a:ext>
              </a:extLst>
            </p:cNvPr>
            <p:cNvSpPr/>
            <p:nvPr/>
          </p:nvSpPr>
          <p:spPr>
            <a:xfrm>
              <a:off x="1355788" y="4716032"/>
              <a:ext cx="1145455" cy="36000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lt"/>
                </a:rPr>
                <a:t>Side</a:t>
              </a:r>
              <a:endParaRPr lang="ko-KR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" name="꺾인 연결선 19">
              <a:extLst>
                <a:ext uri="{FF2B5EF4-FFF2-40B4-BE49-F238E27FC236}">
                  <a16:creationId xmlns:a16="http://schemas.microsoft.com/office/drawing/2014/main" id="{9E1D3355-DA1B-CDAA-B070-366290B7D243}"/>
                </a:ext>
              </a:extLst>
            </p:cNvPr>
            <p:cNvCxnSpPr>
              <a:cxnSpLocks/>
              <a:stCxn id="5" idx="1"/>
              <a:endCxn id="23" idx="3"/>
            </p:cNvCxnSpPr>
            <p:nvPr/>
          </p:nvCxnSpPr>
          <p:spPr>
            <a:xfrm rot="10800000" flipV="1">
              <a:off x="2501247" y="2774029"/>
              <a:ext cx="4227285" cy="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A0C85187-8262-0986-9027-D9F3329423AE}"/>
                </a:ext>
              </a:extLst>
            </p:cNvPr>
            <p:cNvSpPr/>
            <p:nvPr/>
          </p:nvSpPr>
          <p:spPr>
            <a:xfrm>
              <a:off x="3942000" y="2299292"/>
              <a:ext cx="1260000" cy="36000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나눔고딕" pitchFamily="50" charset="-127"/>
                </a:rPr>
                <a:t>Model Name</a:t>
              </a:r>
              <a:endParaRPr lang="ko-KR" altLang="en-US" sz="900" b="1" dirty="0">
                <a:solidFill>
                  <a:schemeClr val="tx1"/>
                </a:solidFill>
                <a:ea typeface="나눔고딕" pitchFamily="50" charset="-127"/>
              </a:endParaRPr>
            </a:p>
          </p:txBody>
        </p:sp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id="{E4D22D65-033C-D7D0-8F4F-96E144B8083A}"/>
                </a:ext>
              </a:extLst>
            </p:cNvPr>
            <p:cNvSpPr/>
            <p:nvPr/>
          </p:nvSpPr>
          <p:spPr>
            <a:xfrm>
              <a:off x="6728531" y="3178554"/>
              <a:ext cx="1260000" cy="36000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나눔고딕" pitchFamily="50" charset="-127"/>
                </a:rPr>
                <a:t>3D Modeling</a:t>
              </a:r>
              <a:endParaRPr lang="ko-KR" altLang="en-US" sz="900" b="1" dirty="0">
                <a:solidFill>
                  <a:schemeClr val="tx1"/>
                </a:solidFill>
                <a:ea typeface="나눔고딕" pitchFamily="50" charset="-127"/>
              </a:endParaRPr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7055A18D-F890-E376-BE4D-49E0A1CA2E5B}"/>
                </a:ext>
              </a:extLst>
            </p:cNvPr>
            <p:cNvSpPr/>
            <p:nvPr/>
          </p:nvSpPr>
          <p:spPr>
            <a:xfrm>
              <a:off x="1355791" y="2544555"/>
              <a:ext cx="1145455" cy="458951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Input</a:t>
              </a:r>
              <a:endParaRPr lang="ko-KR" altLang="en-US" sz="105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4" name="꺾인 연결선 69">
              <a:extLst>
                <a:ext uri="{FF2B5EF4-FFF2-40B4-BE49-F238E27FC236}">
                  <a16:creationId xmlns:a16="http://schemas.microsoft.com/office/drawing/2014/main" id="{E8158F54-6A4A-9C68-5BD5-0D5A0EA55DE6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rot="10800000">
              <a:off x="2501247" y="2774032"/>
              <a:ext cx="2112531" cy="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8EFD71D7-A0CE-689F-1324-2451375B43A1}"/>
                </a:ext>
              </a:extLst>
            </p:cNvPr>
            <p:cNvSpPr/>
            <p:nvPr/>
          </p:nvSpPr>
          <p:spPr>
            <a:xfrm>
              <a:off x="1355790" y="3178554"/>
              <a:ext cx="1145455" cy="36000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lt"/>
                </a:rPr>
                <a:t>Object Image</a:t>
              </a:r>
              <a:endParaRPr lang="ko-KR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순서도: 처리 31">
              <a:extLst>
                <a:ext uri="{FF2B5EF4-FFF2-40B4-BE49-F238E27FC236}">
                  <a16:creationId xmlns:a16="http://schemas.microsoft.com/office/drawing/2014/main" id="{9AEE0F08-EE41-CBE8-FB73-A8BA5C30AA2D}"/>
                </a:ext>
              </a:extLst>
            </p:cNvPr>
            <p:cNvSpPr/>
            <p:nvPr/>
          </p:nvSpPr>
          <p:spPr>
            <a:xfrm>
              <a:off x="1355789" y="4214817"/>
              <a:ext cx="1145455" cy="36000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>
                <a:lnSpc>
                  <a:spcPct val="20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  <a:cs typeface="맑은 고딕"/>
                </a:rPr>
                <a:t>Front</a:t>
              </a:r>
            </a:p>
          </p:txBody>
        </p:sp>
        <p:sp>
          <p:nvSpPr>
            <p:cNvPr id="33" name="순서도: 처리 32">
              <a:extLst>
                <a:ext uri="{FF2B5EF4-FFF2-40B4-BE49-F238E27FC236}">
                  <a16:creationId xmlns:a16="http://schemas.microsoft.com/office/drawing/2014/main" id="{D93AA98B-2784-85A7-BE5E-32AD61B5CE6C}"/>
                </a:ext>
              </a:extLst>
            </p:cNvPr>
            <p:cNvSpPr/>
            <p:nvPr/>
          </p:nvSpPr>
          <p:spPr>
            <a:xfrm>
              <a:off x="1355790" y="3713602"/>
              <a:ext cx="1145455" cy="36000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Top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처리 36">
              <a:extLst>
                <a:ext uri="{FF2B5EF4-FFF2-40B4-BE49-F238E27FC236}">
                  <a16:creationId xmlns:a16="http://schemas.microsoft.com/office/drawing/2014/main" id="{671FDA6F-E1A4-F5E3-8498-02EEA5EDFEFC}"/>
                </a:ext>
              </a:extLst>
            </p:cNvPr>
            <p:cNvSpPr/>
            <p:nvPr/>
          </p:nvSpPr>
          <p:spPr>
            <a:xfrm>
              <a:off x="6728531" y="3715103"/>
              <a:ext cx="1260000" cy="360000"/>
            </a:xfrm>
            <a:prstGeom prst="flowChart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나눔고딕" pitchFamily="50" charset="-127"/>
                </a:rPr>
                <a:t>LEGO Manual</a:t>
              </a:r>
              <a:endParaRPr lang="ko-KR" altLang="en-US" sz="900" b="1" dirty="0">
                <a:solidFill>
                  <a:schemeClr val="tx1"/>
                </a:solidFill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23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</a:t>
            </a:r>
            <a:r>
              <a:rPr lang="ko-KR" altLang="en-US" dirty="0"/>
              <a:t>관리 정책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| </a:t>
            </a:r>
            <a:fld id="{E3D70894-9334-4C85-B01C-0E30A8887EDD}" type="slidenum">
              <a:rPr smtClean="0"/>
              <a:pPr>
                <a:defRPr/>
              </a:pPr>
              <a:t>4</a:t>
            </a:fld>
            <a:r>
              <a:t> |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Vs </a:t>
            </a:r>
            <a:r>
              <a:rPr lang="ko-KR" altLang="en-US" dirty="0"/>
              <a:t>관리자 권한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9B8A68-AA26-1BFD-189C-99F93C9C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11767"/>
              </p:ext>
            </p:extLst>
          </p:nvPr>
        </p:nvGraphicFramePr>
        <p:xfrm>
          <a:off x="323528" y="1449388"/>
          <a:ext cx="8496945" cy="3428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사용자가 조립하고 싶은 물체 이미지를 입력하여 레고 매뉴얼을 출력하고 저장할 수 있음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이미지 입력 기능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매뉴얼 출력 기능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매뉴얼 저장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필요에 따라서 프로그램 내에서 관리자 권한은 없애고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접근 불가능 등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권한으로만 사용하게 할 수 있음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프로그램을 수정할 수 있으며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사용자의 권한 설정이 가능함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모델의 수정과 학습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하이퍼파라미터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수정 기능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관리자 권한 부여 및 관리 기능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필요에 따라서 프로그램 내에서 관리자 권한은 없애고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접근 불가능 등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권한으로만 사용하게 할 수 있음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5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96247"/>
              </p:ext>
            </p:extLst>
          </p:nvPr>
        </p:nvGraphicFramePr>
        <p:xfrm>
          <a:off x="7343775" y="981075"/>
          <a:ext cx="1692275" cy="20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하나 혹은 복수의 이미지 옵션 선택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이미지의 절대 경로 불러오기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복수의 이미지 입력 시 활성화되는 이미지 불러오기 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불러온 이미지 확인 및 수정이 가능한 작업 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현재 불러온 이미지의 속성 및 수정된 이미지 속성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Wingdings" pitchFamily="2" charset="2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레고 매뉴얼 생성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5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Wingdings" pitchFamily="2" charset="2"/>
                        <a:buNone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92317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| </a:t>
            </a:r>
            <a:fld id="{E3D70894-9334-4C85-B01C-0E30A8887EDD}" type="slidenum">
              <a:rPr smtClean="0"/>
              <a:pPr>
                <a:defRPr/>
              </a:pPr>
              <a:t>5</a:t>
            </a:fld>
            <a:r>
              <a:rPr dirty="0"/>
              <a:t> |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97699" y="374123"/>
            <a:ext cx="4430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Image</a:t>
            </a:r>
            <a:r>
              <a:rPr lang="ko-KR" altLang="en-US" sz="1000" dirty="0"/>
              <a:t> </a:t>
            </a:r>
            <a:r>
              <a:rPr lang="en-US" altLang="ko-KR" sz="1000" dirty="0"/>
              <a:t>Input</a:t>
            </a:r>
            <a:endParaRPr lang="ko-KR" altLang="en-US" sz="1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입력 및 수정 화면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CD5FC5-5D72-DBE6-DBD9-68D0FC771222}"/>
              </a:ext>
            </a:extLst>
          </p:cNvPr>
          <p:cNvGrpSpPr/>
          <p:nvPr/>
        </p:nvGrpSpPr>
        <p:grpSpPr>
          <a:xfrm>
            <a:off x="107950" y="1667162"/>
            <a:ext cx="7156982" cy="4384015"/>
            <a:chOff x="107950" y="1667162"/>
            <a:chExt cx="7156982" cy="4384015"/>
          </a:xfrm>
        </p:grpSpPr>
        <p:pic>
          <p:nvPicPr>
            <p:cNvPr id="6" name="그림 5" descr="텍스트, 스크린샷, 멀티미디어 소프트웨어, 그래픽 소프트웨어이(가) 표시된 사진&#10;&#10;자동 생성된 설명">
              <a:extLst>
                <a:ext uri="{FF2B5EF4-FFF2-40B4-BE49-F238E27FC236}">
                  <a16:creationId xmlns:a16="http://schemas.microsoft.com/office/drawing/2014/main" id="{6E52A229-80EF-7866-11F5-D8A39FB86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50" y="1667162"/>
              <a:ext cx="7156982" cy="4384015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31A019D-4BF5-2D9E-B26C-993138E5451C}"/>
                </a:ext>
              </a:extLst>
            </p:cNvPr>
            <p:cNvSpPr/>
            <p:nvPr/>
          </p:nvSpPr>
          <p:spPr>
            <a:xfrm>
              <a:off x="269642" y="1927061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ECE3DB7-8E3D-CD20-A1AA-60CB1131BA84}"/>
                </a:ext>
              </a:extLst>
            </p:cNvPr>
            <p:cNvSpPr/>
            <p:nvPr/>
          </p:nvSpPr>
          <p:spPr>
            <a:xfrm>
              <a:off x="269642" y="2313861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7FBF083-AF9F-89B8-6360-B5CBB3E1AE81}"/>
                </a:ext>
              </a:extLst>
            </p:cNvPr>
            <p:cNvSpPr/>
            <p:nvPr/>
          </p:nvSpPr>
          <p:spPr>
            <a:xfrm>
              <a:off x="269641" y="2700661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3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563C4D0-02A5-D3E7-7295-9D266072B7E6}"/>
                </a:ext>
              </a:extLst>
            </p:cNvPr>
            <p:cNvSpPr/>
            <p:nvPr/>
          </p:nvSpPr>
          <p:spPr>
            <a:xfrm>
              <a:off x="5442277" y="2313861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16807CD-BD02-137B-EBFE-4FCD3B407E1C}"/>
                </a:ext>
              </a:extLst>
            </p:cNvPr>
            <p:cNvSpPr/>
            <p:nvPr/>
          </p:nvSpPr>
          <p:spPr>
            <a:xfrm>
              <a:off x="5434964" y="2700660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3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C7E98CC-95BD-345D-4346-10B031EFF13B}"/>
                </a:ext>
              </a:extLst>
            </p:cNvPr>
            <p:cNvSpPr/>
            <p:nvPr/>
          </p:nvSpPr>
          <p:spPr>
            <a:xfrm>
              <a:off x="289222" y="3100780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4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0E27741-2D7C-0E30-2C58-3F3FB996B248}"/>
                </a:ext>
              </a:extLst>
            </p:cNvPr>
            <p:cNvSpPr/>
            <p:nvPr/>
          </p:nvSpPr>
          <p:spPr>
            <a:xfrm>
              <a:off x="3650175" y="3100780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5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5F2A2F0-8B5D-26C1-0E7D-2D47A2259C1A}"/>
                </a:ext>
              </a:extLst>
            </p:cNvPr>
            <p:cNvSpPr/>
            <p:nvPr/>
          </p:nvSpPr>
          <p:spPr>
            <a:xfrm>
              <a:off x="3855332" y="5440569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6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6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99784"/>
              </p:ext>
            </p:extLst>
          </p:nvPr>
        </p:nvGraphicFramePr>
        <p:xfrm>
          <a:off x="7344079" y="981075"/>
          <a:ext cx="1691971" cy="323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3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입력된 이미지 확인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복수의 이미지를 입력한 경우 여러 이미지를 확인할 수 있는 버튼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현재 진행중인 작업을 출력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완성된 레고 매뉴얼의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PNG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버전을 화면에 출력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완성된 레고 매뉴얼을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완성된 레고 매뉴얼을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완성된 레고 매뉴얼을 레고 매뉴얼 편집 프로그램 형식인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LIC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형식으로 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입력된 이미지 그대로 레고 매뉴얼 다시 생성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다른 입력 이미지로 새로운 레고 매뉴얼 생성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9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레고 매뉴얼 생성 진행 및 결과 출력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6FCC7E3-F65E-42A2-CEC8-0C9B75E64E68}"/>
              </a:ext>
            </a:extLst>
          </p:cNvPr>
          <p:cNvGrpSpPr/>
          <p:nvPr/>
        </p:nvGrpSpPr>
        <p:grpSpPr>
          <a:xfrm>
            <a:off x="107950" y="1667162"/>
            <a:ext cx="7154014" cy="4384015"/>
            <a:chOff x="107950" y="1667162"/>
            <a:chExt cx="7154014" cy="4384015"/>
          </a:xfrm>
        </p:grpSpPr>
        <p:pic>
          <p:nvPicPr>
            <p:cNvPr id="7" name="그림 6" descr="텍스트, 스크린샷, 멀티미디어 소프트웨어, 소프트웨어이(가) 표시된 사진&#10;&#10;자동 생성된 설명">
              <a:extLst>
                <a:ext uri="{FF2B5EF4-FFF2-40B4-BE49-F238E27FC236}">
                  <a16:creationId xmlns:a16="http://schemas.microsoft.com/office/drawing/2014/main" id="{6D6695DD-8D3C-2357-EAC6-76D123066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50" y="1667162"/>
              <a:ext cx="7154014" cy="4384015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F1EB5A9-6E2F-3614-CBFC-082A59968274}"/>
                </a:ext>
              </a:extLst>
            </p:cNvPr>
            <p:cNvSpPr/>
            <p:nvPr/>
          </p:nvSpPr>
          <p:spPr>
            <a:xfrm>
              <a:off x="199106" y="2162614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ED802FF-B51C-56D4-01D9-4A95A0A45F93}"/>
                </a:ext>
              </a:extLst>
            </p:cNvPr>
            <p:cNvSpPr/>
            <p:nvPr/>
          </p:nvSpPr>
          <p:spPr>
            <a:xfrm>
              <a:off x="2817554" y="3429000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3E55213-EF49-ADC2-C10B-E41A52DE8707}"/>
                </a:ext>
              </a:extLst>
            </p:cNvPr>
            <p:cNvSpPr/>
            <p:nvPr/>
          </p:nvSpPr>
          <p:spPr>
            <a:xfrm>
              <a:off x="3252356" y="3428999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DE93D52-D05B-2775-91FF-7BB00B183311}"/>
                </a:ext>
              </a:extLst>
            </p:cNvPr>
            <p:cNvSpPr/>
            <p:nvPr/>
          </p:nvSpPr>
          <p:spPr>
            <a:xfrm>
              <a:off x="199105" y="4187781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3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11EC34-F85A-83C0-89E0-00AF8D4AFEDD}"/>
                </a:ext>
              </a:extLst>
            </p:cNvPr>
            <p:cNvSpPr/>
            <p:nvPr/>
          </p:nvSpPr>
          <p:spPr>
            <a:xfrm>
              <a:off x="4108934" y="2128875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4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39CD841-DD88-B8CE-4BD4-1161E5010CA2}"/>
                </a:ext>
              </a:extLst>
            </p:cNvPr>
            <p:cNvSpPr/>
            <p:nvPr/>
          </p:nvSpPr>
          <p:spPr>
            <a:xfrm>
              <a:off x="3649097" y="5137048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5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C60361B-E89D-255F-C580-E936109F9322}"/>
                </a:ext>
              </a:extLst>
            </p:cNvPr>
            <p:cNvSpPr/>
            <p:nvPr/>
          </p:nvSpPr>
          <p:spPr>
            <a:xfrm>
              <a:off x="4760328" y="5137047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6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FE6A74D-CB16-9AED-8193-CAC992F2A24D}"/>
                </a:ext>
              </a:extLst>
            </p:cNvPr>
            <p:cNvSpPr/>
            <p:nvPr/>
          </p:nvSpPr>
          <p:spPr>
            <a:xfrm>
              <a:off x="5871559" y="5137046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7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99622A3-D6CC-241A-568B-EB507B471A8A}"/>
                </a:ext>
              </a:extLst>
            </p:cNvPr>
            <p:cNvSpPr/>
            <p:nvPr/>
          </p:nvSpPr>
          <p:spPr>
            <a:xfrm>
              <a:off x="3649097" y="5494105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8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AC65E51-15D7-45FE-BCDC-D8185E24BD8F}"/>
                </a:ext>
              </a:extLst>
            </p:cNvPr>
            <p:cNvSpPr/>
            <p:nvPr/>
          </p:nvSpPr>
          <p:spPr>
            <a:xfrm>
              <a:off x="5328628" y="5494105"/>
              <a:ext cx="253803" cy="253803"/>
            </a:xfrm>
            <a:prstGeom prst="ellipse">
              <a:avLst/>
            </a:prstGeom>
            <a:solidFill>
              <a:srgbClr val="FF4B4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9</a:t>
              </a:r>
              <a:endParaRPr lang="ko-KR" altLang="en-US" sz="10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0" name="제목 3">
            <a:extLst>
              <a:ext uri="{FF2B5EF4-FFF2-40B4-BE49-F238E27FC236}">
                <a16:creationId xmlns:a16="http://schemas.microsoft.com/office/drawing/2014/main" id="{20F39DB6-6419-4ABB-5D35-9B694FE45BE2}"/>
              </a:ext>
            </a:extLst>
          </p:cNvPr>
          <p:cNvSpPr txBox="1">
            <a:spLocks/>
          </p:cNvSpPr>
          <p:nvPr/>
        </p:nvSpPr>
        <p:spPr>
          <a:xfrm>
            <a:off x="1585384" y="364067"/>
            <a:ext cx="3587749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Lego Manual Output</a:t>
            </a:r>
            <a:endParaRPr lang="ko-KR" altLang="en-US" dirty="0"/>
          </a:p>
        </p:txBody>
      </p:sp>
      <p:sp>
        <p:nvSpPr>
          <p:cNvPr id="21" name="슬라이드 번호 개체 틀 1">
            <a:extLst>
              <a:ext uri="{FF2B5EF4-FFF2-40B4-BE49-F238E27FC236}">
                <a16:creationId xmlns:a16="http://schemas.microsoft.com/office/drawing/2014/main" id="{F3A8BF33-22A7-BFCF-29C6-401584776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17839" y="6579246"/>
            <a:ext cx="708322" cy="2540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| </a:t>
            </a:r>
            <a:fld id="{E3D70894-9334-4C85-B01C-0E30A8887EDD}" type="slidenum">
              <a:rPr smtClean="0"/>
              <a:pPr>
                <a:defRPr/>
              </a:pPr>
              <a:t>6</a:t>
            </a:fld>
            <a:r>
              <a:rPr dirty="0"/>
              <a:t> 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58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>
          <a:defRPr sz="800" dirty="0" err="1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22410</TotalTime>
  <Words>327</Words>
  <Application>Microsoft Office PowerPoint</Application>
  <PresentationFormat>화면 슬라이드 쇼(4:3)</PresentationFormat>
  <Paragraphs>107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Wingdings</vt:lpstr>
      <vt:lpstr>맑은 고딕</vt:lpstr>
      <vt:lpstr>나눔고딕</vt:lpstr>
      <vt:lpstr>Arial</vt:lpstr>
      <vt:lpstr>Office 테마</vt:lpstr>
      <vt:lpstr>딥러닝 모델을 이용한 레고 매뉴얼 생성  UI/UX 시나리오</vt:lpstr>
      <vt:lpstr>개정 이력</vt:lpstr>
      <vt:lpstr>메뉴 구성도(Menu Tree)</vt:lpstr>
      <vt:lpstr>User 관리 정책</vt:lpstr>
      <vt:lpstr>이미지 입력 및 수정 화면</vt:lpstr>
      <vt:lpstr>레고 매뉴얼 생성 진행 및 결과 출력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GCS_통합관리도구_UI.UX_시나리오</dc:title>
  <dc:creator>박남해</dc:creator>
  <cp:keywords>통합관리도구;GCS</cp:keywords>
  <cp:lastModifiedBy>이승현</cp:lastModifiedBy>
  <cp:revision>1281</cp:revision>
  <cp:lastPrinted>2014-10-24T04:07:13Z</cp:lastPrinted>
  <dcterms:created xsi:type="dcterms:W3CDTF">2013-11-14T06:40:22Z</dcterms:created>
  <dcterms:modified xsi:type="dcterms:W3CDTF">2023-05-14T13:47:59Z</dcterms:modified>
</cp:coreProperties>
</file>