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29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70F"/>
    <a:srgbClr val="0000FF"/>
    <a:srgbClr val="FFFFFF"/>
    <a:srgbClr val="F59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현" userId="ba2ba50f-118d-45f1-8572-edf4dd019973" providerId="ADAL" clId="{2D83B404-34C5-46C5-AFD8-32E0FA5A59C7}"/>
    <pc:docChg chg="delSld">
      <pc:chgData name="이승현" userId="ba2ba50f-118d-45f1-8572-edf4dd019973" providerId="ADAL" clId="{2D83B404-34C5-46C5-AFD8-32E0FA5A59C7}" dt="2023-09-11T15:51:44.886" v="0" actId="47"/>
      <pc:docMkLst>
        <pc:docMk/>
      </pc:docMkLst>
      <pc:sldChg chg="del">
        <pc:chgData name="이승현" userId="ba2ba50f-118d-45f1-8572-edf4dd019973" providerId="ADAL" clId="{2D83B404-34C5-46C5-AFD8-32E0FA5A59C7}" dt="2023-09-11T15:51:44.886" v="0" actId="47"/>
        <pc:sldMkLst>
          <pc:docMk/>
          <pc:sldMk cId="309607343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CE2E5-569F-961D-8ABA-365F34445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909DB-FB21-022C-07C5-F2EBD6B2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46808-F5B3-7DCE-E88F-D39637A1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52D3F-1A32-AF41-5CB4-BF3A387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A67B8-A723-44E4-A8BE-C9069C2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0F56-474A-6950-767A-62FF719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3E95C-1A0F-6E06-E919-3892EC38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BDD4-9DB6-F1F0-B0F3-4BC0B778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3C529-D59A-FDAB-4700-7D7EA2EA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A1D6F-3A6F-C008-8427-D326217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9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E7489-F0B3-A31F-5BE7-8734AFB71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1AD13-8B26-3199-C2AA-10BB3BCC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ABC7E-D9B4-84FA-1B7C-0B1F3009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C394-5057-EE87-0340-254EBDC0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10A17-346D-4B8A-E4C4-006F9FAC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92AAA-BF8A-1CCE-87C5-8D5D8B5D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C754-0A6F-7061-DF41-B60C9392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53026-9000-B72E-20D5-3CF48A8D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DCCBF-8FF2-06D5-2C56-13B3C6BD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0BC-366D-087D-BA4C-CAD6210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2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13C55-4868-97C8-8612-BC3ED4FC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8D655-657A-7108-95E6-5BB3C2E92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F0473-8A58-593B-C5E4-FA4EB01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59793-B838-71C5-3759-19998E87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7D800-07E2-57F7-1985-85CDA64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3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CAEAE-FBF9-6AB8-BBA7-5E0EDC82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3043C-C93D-A45F-314F-287EA5933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F9CF4-C8F8-C06B-F25B-67576D8E7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80E6-3E0B-58B3-C2E3-BB58C49C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01760-E3C1-F593-B0F1-56D75D42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3371A-7B0D-CC76-5D03-6B6A2C5C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9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066F-F96C-C2CC-706F-737E7FBD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F93E0-5D1A-2344-07F1-0415CF88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B7039-6728-FF7F-4FE1-5039C459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0545BA-B580-1C4E-D279-6CC2AA26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E1677-BFD9-6E5B-6CA5-667847C19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759B80-6A38-8C2F-C1D9-8C0FC0A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D47051-54E9-48E1-E389-8658B863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4F52E-C771-0E7A-CA07-332282A9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41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DBE98-C9C8-C804-5830-6C644F4B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5B43C-44DB-04DE-CC4B-8AF6B586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25A8B-C126-A65C-B851-D462955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2077D-F9E1-1457-9DA9-16C832DA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6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227630-9542-703F-7F2D-F7BE78B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A1CD8F-EB5E-5F45-AA21-A0641BB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34284-D4D5-76A0-1CE5-2EDD0EFE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5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2B004-8F3C-B590-0984-C1FAD1EB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091DA1-2FFB-54AC-6472-B8FB4DD3B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FECCF-E7AC-38DF-5E20-CA05359F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F2225-625C-24B7-DD2A-2CC5A36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D1170-43D8-F69B-57EE-4490E5F2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6B14B-DC0D-0317-F9CE-FC9C213A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21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68F05-AEBD-7EF3-32B7-280BDF6F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CD8CF6-5252-7D12-92D4-9C27007F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2646D-A96A-60E2-8109-E7A7BFDC0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767C9-4F05-820E-4E8D-DB127B63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77E34-F428-651F-CB5D-D529A72F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DF577-0D76-8CBE-EF51-FA3891D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19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0B5706-BB71-05EA-0C3A-8BEC0E8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911A1-78D5-3CEE-087F-5916A723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2CE1B-A685-67D3-048D-F0D01A91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09D76-32F4-47E2-9ED5-4B4F48FF9B2B}" type="datetimeFigureOut">
              <a:rPr lang="ko-KR" altLang="en-US" smtClean="0"/>
              <a:t>2023-09-12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39519-C070-65D3-9C6F-FD67AB64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6F27E-4C7E-F27F-C791-C8EBC29C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F5BC-CD70-4C30-8BFD-5B9E92636E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4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조립 알고리즘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23F25-F80D-215F-BB3D-9B0961487357}"/>
              </a:ext>
            </a:extLst>
          </p:cNvPr>
          <p:cNvSpPr txBox="1"/>
          <p:nvPr/>
        </p:nvSpPr>
        <p:spPr>
          <a:xfrm>
            <a:off x="6095999" y="1218927"/>
            <a:ext cx="558969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색상 정보가 부여된 각 픽셀을 순회하면서 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크기를 계산한다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현재 픽셀 색상이 이전 픽셀 값과 같으면 블록의 크기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블록의 크기가 </a:t>
            </a:r>
            <a:r>
              <a:rPr lang="en-US" altLang="ko-KR" sz="1600" dirty="0"/>
              <a:t>4</a:t>
            </a:r>
            <a:r>
              <a:rPr lang="ko-KR" altLang="en-US" sz="1600" dirty="0"/>
              <a:t> 이상이 된다면 현재까지 계산된 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크기를 매뉴얼에 추가한다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블록 크기의 최댓값을 </a:t>
            </a:r>
            <a:r>
              <a:rPr lang="en-US" altLang="ko-KR" sz="1600" dirty="0"/>
              <a:t>4</a:t>
            </a:r>
            <a:r>
              <a:rPr lang="ko-KR" altLang="en-US" sz="1600" dirty="0"/>
              <a:t>로 제한하기 때문이다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현재 픽셀 색상이 이전 픽셀 값과 다르면 현재까지 계산된 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크기를 매뉴얼에 추가한다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각 행의 마지막 열에 도달했을 때 현재까지 계산된 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크기를 매뉴얼에 추가한다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B5E6C65-0B15-8827-C12E-3D4A976DB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7" y="1218927"/>
            <a:ext cx="5322515" cy="5280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9C76F-A01B-643F-AE64-3B61F75FE26D}"/>
              </a:ext>
            </a:extLst>
          </p:cNvPr>
          <p:cNvSpPr txBox="1"/>
          <p:nvPr/>
        </p:nvSpPr>
        <p:spPr>
          <a:xfrm>
            <a:off x="6095999" y="6161044"/>
            <a:ext cx="288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◀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1.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 생성 코드</a:t>
            </a:r>
          </a:p>
        </p:txBody>
      </p:sp>
    </p:spTree>
    <p:extLst>
      <p:ext uri="{BB962C8B-B14F-4D97-AF65-F5344CB8AC3E}">
        <p14:creationId xmlns:p14="http://schemas.microsoft.com/office/powerpoint/2010/main" val="37169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 출력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JSON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23F25-F80D-215F-BB3D-9B0961487357}"/>
              </a:ext>
            </a:extLst>
          </p:cNvPr>
          <p:cNvSpPr txBox="1"/>
          <p:nvPr/>
        </p:nvSpPr>
        <p:spPr>
          <a:xfrm>
            <a:off x="596129" y="3720600"/>
            <a:ext cx="558969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매뉴얼에서 각</a:t>
            </a:r>
            <a:r>
              <a:rPr lang="en-US" altLang="ko-KR" sz="1600" dirty="0"/>
              <a:t> </a:t>
            </a:r>
            <a:r>
              <a:rPr lang="ko-KR" altLang="en-US" sz="1600" dirty="0"/>
              <a:t>단계마다 저장된 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크기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순서를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구성하고</a:t>
            </a:r>
            <a:r>
              <a:rPr lang="en-US" altLang="ko-KR" sz="1600" dirty="0"/>
              <a:t>, list</a:t>
            </a:r>
            <a:r>
              <a:rPr lang="ko-KR" altLang="en-US" sz="1600" dirty="0"/>
              <a:t>에 추가한다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매뉴얼의 정보가 저장된 </a:t>
            </a:r>
            <a:r>
              <a:rPr lang="en-US" altLang="ko-KR" sz="1600" dirty="0"/>
              <a:t>list</a:t>
            </a:r>
            <a:r>
              <a:rPr lang="ko-KR" altLang="en-US" sz="1600" dirty="0"/>
              <a:t>를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로 구성하여 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형식의 파일로 저장할 수 있도록 한다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761DAD-7DCB-4924-8461-05A7F378EF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21" b="29227"/>
          <a:stretch/>
        </p:blipFill>
        <p:spPr>
          <a:xfrm>
            <a:off x="700631" y="1032777"/>
            <a:ext cx="4495316" cy="1834644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7A675F5-0DCB-5CC3-F085-1630CB872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60" y="1066204"/>
            <a:ext cx="3606803" cy="5413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39643-E5D9-450C-DD94-264814330DC8}"/>
              </a:ext>
            </a:extLst>
          </p:cNvPr>
          <p:cNvSpPr txBox="1"/>
          <p:nvPr/>
        </p:nvSpPr>
        <p:spPr>
          <a:xfrm>
            <a:off x="596129" y="2869870"/>
            <a:ext cx="490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2.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매뉴얼을 </a:t>
            </a:r>
            <a:r>
              <a:rPr lang="en-US" altLang="ko-KR" sz="1600" i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변환하는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98DB9-DE77-2F8B-B002-EEBDEFC80A6A}"/>
              </a:ext>
            </a:extLst>
          </p:cNvPr>
          <p:cNvSpPr txBox="1"/>
          <p:nvPr/>
        </p:nvSpPr>
        <p:spPr>
          <a:xfrm>
            <a:off x="3918857" y="6141559"/>
            <a:ext cx="3211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Fig 3.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변환된 </a:t>
            </a:r>
            <a:r>
              <a:rPr lang="en-US" altLang="ko-KR" sz="1600" i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json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 출력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▶</a:t>
            </a:r>
            <a:endParaRPr lang="ko-KR" altLang="en-US" sz="1600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1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52" y="264676"/>
            <a:ext cx="83900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 출력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XML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6999" y="695707"/>
            <a:ext cx="11938000" cy="240598"/>
            <a:chOff x="473827" y="970399"/>
            <a:chExt cx="17245343" cy="1322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827" y="970399"/>
              <a:ext cx="17245343" cy="132296"/>
            </a:xfrm>
            <a:prstGeom prst="rect">
              <a:avLst/>
            </a:prstGeom>
          </p:spPr>
        </p:pic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14D834E-1C14-B54E-9AE8-BD1B13A6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87921"/>
            <a:ext cx="1778000" cy="548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523F25-F80D-215F-BB3D-9B0961487357}"/>
              </a:ext>
            </a:extLst>
          </p:cNvPr>
          <p:cNvSpPr txBox="1"/>
          <p:nvPr/>
        </p:nvSpPr>
        <p:spPr>
          <a:xfrm>
            <a:off x="950442" y="4535608"/>
            <a:ext cx="55896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ko-KR" altLang="en-US" sz="1600" dirty="0"/>
              <a:t>최상위 엘리먼트</a:t>
            </a:r>
            <a:r>
              <a:rPr lang="en-US" altLang="ko-KR" sz="1600" dirty="0"/>
              <a:t>(root)</a:t>
            </a:r>
            <a:r>
              <a:rPr lang="ko-KR" altLang="en-US" sz="1600" dirty="0"/>
              <a:t>를 설정한다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매뉴얼에서 단계를 거칠 때마다 순서 정보가 저장된 </a:t>
            </a:r>
            <a:r>
              <a:rPr lang="en-US" altLang="ko-KR" sz="1600" dirty="0"/>
              <a:t>instruction </a:t>
            </a:r>
            <a:r>
              <a:rPr lang="ko-KR" altLang="en-US" sz="1600" dirty="0"/>
              <a:t>엘리먼트를 </a:t>
            </a:r>
            <a:r>
              <a:rPr lang="en-US" altLang="ko-KR" sz="1600" dirty="0"/>
              <a:t>root</a:t>
            </a:r>
            <a:r>
              <a:rPr lang="ko-KR" altLang="en-US" sz="1600" dirty="0"/>
              <a:t>에 추가한다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블록의 위치와 색상</a:t>
            </a:r>
            <a:r>
              <a:rPr lang="en-US" altLang="ko-KR" sz="1600" dirty="0"/>
              <a:t>, </a:t>
            </a:r>
            <a:r>
              <a:rPr lang="ko-KR" altLang="en-US" sz="1600" dirty="0"/>
              <a:t>사이즈로 구성한 엘리먼트를 </a:t>
            </a:r>
            <a:r>
              <a:rPr lang="en-US" altLang="ko-KR" sz="1600" dirty="0"/>
              <a:t>instruction</a:t>
            </a:r>
            <a:r>
              <a:rPr lang="ko-KR" altLang="en-US" sz="1600" dirty="0"/>
              <a:t> 엘리먼트의 하위 </a:t>
            </a:r>
            <a:r>
              <a:rPr lang="ko-KR" altLang="en-US" sz="1600" dirty="0" err="1"/>
              <a:t>엘리먼트로</a:t>
            </a:r>
            <a:r>
              <a:rPr lang="ko-KR" altLang="en-US" sz="1600" dirty="0"/>
              <a:t> 설정한다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최종적으로 완성된 </a:t>
            </a:r>
            <a:r>
              <a:rPr lang="en-US" altLang="ko-KR" sz="1600" dirty="0"/>
              <a:t>tree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2F277E7-5030-99D5-BB5F-FFAC1E005F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4" b="19060"/>
          <a:stretch/>
        </p:blipFill>
        <p:spPr>
          <a:xfrm>
            <a:off x="1020150" y="936305"/>
            <a:ext cx="3638936" cy="3069638"/>
          </a:xfrm>
          <a:prstGeom prst="rect">
            <a:avLst/>
          </a:prstGeom>
        </p:spPr>
      </p:pic>
      <p:pic>
        <p:nvPicPr>
          <p:cNvPr id="12" name="그림 11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55FDC5F1-8E96-F07A-2C97-B23F2A9332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3"/>
          <a:stretch/>
        </p:blipFill>
        <p:spPr>
          <a:xfrm>
            <a:off x="6711648" y="936305"/>
            <a:ext cx="4051903" cy="4525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CD69AB-3853-2E2E-FB59-0ABD8D019410}"/>
              </a:ext>
            </a:extLst>
          </p:cNvPr>
          <p:cNvSpPr txBox="1"/>
          <p:nvPr/>
        </p:nvSpPr>
        <p:spPr>
          <a:xfrm>
            <a:off x="950442" y="3932221"/>
            <a:ext cx="490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4.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매뉴얼을 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파일로 변환하는 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FCA15-6BBB-CF6C-2192-044A6C34C407}"/>
              </a:ext>
            </a:extLst>
          </p:cNvPr>
          <p:cNvSpPr txBox="1"/>
          <p:nvPr/>
        </p:nvSpPr>
        <p:spPr>
          <a:xfrm>
            <a:off x="6711648" y="5461311"/>
            <a:ext cx="490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Fig 5.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변환된 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파일을</a:t>
            </a:r>
            <a:r>
              <a:rPr lang="en-US" altLang="ko-KR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i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8126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219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김철희</dc:creator>
  <cp:lastModifiedBy>이승현</cp:lastModifiedBy>
  <cp:revision>38</cp:revision>
  <dcterms:created xsi:type="dcterms:W3CDTF">2023-05-01T06:25:45Z</dcterms:created>
  <dcterms:modified xsi:type="dcterms:W3CDTF">2023-09-11T15:51:50Z</dcterms:modified>
</cp:coreProperties>
</file>