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7132BD45-373F-4451-9461-51E89CB8202A}"/>
    <pc:docChg chg="undo custSel modSld">
      <pc:chgData name="이승현" userId="ba2ba50f-118d-45f1-8572-edf4dd019973" providerId="ADAL" clId="{7132BD45-373F-4451-9461-51E89CB8202A}" dt="2022-05-27T14:14:51.791" v="2" actId="20577"/>
      <pc:docMkLst>
        <pc:docMk/>
      </pc:docMkLst>
      <pc:sldChg chg="modSp mod">
        <pc:chgData name="이승현" userId="ba2ba50f-118d-45f1-8572-edf4dd019973" providerId="ADAL" clId="{7132BD45-373F-4451-9461-51E89CB8202A}" dt="2022-05-27T14:14:51.791" v="2" actId="20577"/>
        <pc:sldMkLst>
          <pc:docMk/>
          <pc:sldMk cId="2217830867" sldId="256"/>
        </pc:sldMkLst>
        <pc:spChg chg="mod">
          <ac:chgData name="이승현" userId="ba2ba50f-118d-45f1-8572-edf4dd019973" providerId="ADAL" clId="{7132BD45-373F-4451-9461-51E89CB8202A}" dt="2022-05-27T14:14:51.791" v="2" actId="20577"/>
          <ac:spMkLst>
            <pc:docMk/>
            <pc:sldMk cId="2217830867" sldId="256"/>
            <ac:spMk id="16" creationId="{BCF0ED0C-27B9-5289-9BFF-42EE3C3C4B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9A94-78EA-617C-6E7F-6471AD5BB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AC173-9D09-2D94-DDE1-CE87C537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65845-5789-57F9-15D8-CD2066D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A6F99-1ED6-A7BE-4A4B-42AE5EB2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B0EB7-1A4B-D213-8950-BE36FCB2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0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84FB-9BA4-1D3D-CB14-A5A7DA85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D76D2-E44B-4C21-0456-BCC18E38D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211C1-E4DE-D6B1-A018-D6E1BC29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86E76-0877-4C4E-C2B8-9B23A067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607D8-B0F2-448C-AD42-9542CBB8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004DC2-2F2E-69FB-0B47-B2B6EB2C0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A7AA6-BA24-4F78-6874-ABA5C679E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7F070-EDD7-7356-CE13-6D1BE5C0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6DD61-F290-9235-8912-F87066B0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4AA97-129C-2B8B-175A-BC9E71C9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4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4A474-6B2E-390E-C181-A0379DFB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4C7FF-D50B-54AD-1EA0-50E49F65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FF982-C88E-480A-B9C8-9EA1FB6E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DBE7D-AE93-2FB1-94C3-95F84C35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D575F-52CE-F300-F555-BBAB796F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0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B366C-E7E1-0CEE-0E77-FD04106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94D8D-E79A-0433-A080-CD915414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3A528-351E-8238-0D4A-93BE9E67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7793C-2037-44F7-9A7C-FBBAF195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6A4FF-10DF-EB5A-87AA-C811D1C3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2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31D2-7DE8-2151-5C35-42115E8B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FF665-2086-D8F6-C61E-5CE4E06D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5D689-95B3-8611-AE3A-6E667803A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27DE5-82E7-0DEE-6EC2-D29AF4E5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6FB71-42A5-7580-E6F8-14853178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141C6-2DD0-B31C-B6A2-1327F549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A3B8-96FF-D64F-32A2-0689AA03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D8311-5E04-24CA-0638-970A7605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9EC3A-8FC8-A696-12F6-6F4B960D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6ECCB4-6B1B-FB43-8417-5C6ED7D0B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436043-637E-BE3E-8CF8-D040B304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B2C89-CACB-CFBB-7F3F-27AE5093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34E8D-2E07-BF04-C373-EF405CCC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63C68F-72A6-06F5-6FA4-B95B07FD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A6A75-4509-78AA-AF5B-6B7597FA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5E542-C20E-D579-45D0-62256F04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4B6EEA-0A46-4950-08F1-30C81EA9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335B00-56D5-6578-E7A2-278FE5C3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9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FEAF13-48FC-E990-D291-743668DE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DEFBF-39E3-E74A-E65A-18AFEDF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E8418-6D81-686F-E4C9-A7C5EDB0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BE14-2E1A-F780-DBE7-FED453D9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CA83-5ED6-E81D-8C9E-F1326ABF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02A42-3422-8B5F-E481-CB5323818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546CD-E38A-CA63-5996-B0BBB364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A9C1B-2C76-B063-4E87-C5E9262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46EBF-FDDF-580E-0505-ADE77784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1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C4E89-B627-EFB6-7D48-940AC09D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8BA646-C21E-177D-F985-954ABFB7F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C1E46-6299-BA2F-4905-623463B1C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3C30F7-90DF-56CF-8AC0-4D46D450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7A7D5-07B2-5746-69E9-9E49024B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0AC23-4D96-0D86-93BD-07CD9CB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EAB79-C21C-4F90-1061-A042E6C6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5B46D-0926-C8EC-1A9E-5229D25D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8B5B-6C1D-0D25-72EF-BBA162F87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8875-25A4-4F97-9EF8-87E34247E1B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A15EC-0C4D-B456-2849-CEB92B1AA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960D-679B-517C-A443-6304271B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6EE4-31C0-4E05-A7C5-7C5B4AEFF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0979B54-FEEE-FB6F-B152-E8BD947C60F9}"/>
              </a:ext>
            </a:extLst>
          </p:cNvPr>
          <p:cNvSpPr/>
          <p:nvPr/>
        </p:nvSpPr>
        <p:spPr>
          <a:xfrm>
            <a:off x="5358215" y="1378226"/>
            <a:ext cx="1020417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A313B13-2AD8-EB69-271A-CE839D96CD9E}"/>
              </a:ext>
            </a:extLst>
          </p:cNvPr>
          <p:cNvSpPr/>
          <p:nvPr/>
        </p:nvSpPr>
        <p:spPr>
          <a:xfrm>
            <a:off x="3083299" y="3314068"/>
            <a:ext cx="1020417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C51859-B887-B391-B6F4-4E0A3EEBFD97}"/>
              </a:ext>
            </a:extLst>
          </p:cNvPr>
          <p:cNvSpPr/>
          <p:nvPr/>
        </p:nvSpPr>
        <p:spPr>
          <a:xfrm>
            <a:off x="7578077" y="3314067"/>
            <a:ext cx="1020417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0ED0C-27B9-5289-9BFF-42EE3C3C4B17}"/>
              </a:ext>
            </a:extLst>
          </p:cNvPr>
          <p:cNvSpPr txBox="1"/>
          <p:nvPr/>
        </p:nvSpPr>
        <p:spPr>
          <a:xfrm>
            <a:off x="3608990" y="2345635"/>
            <a:ext cx="10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4 -&gt; </a:t>
            </a:r>
            <a:r>
              <a:rPr lang="en-US" altLang="ko-KR" dirty="0">
                <a:solidFill>
                  <a:srgbClr val="FF0000"/>
                </a:solidFill>
              </a:rPr>
              <a:t>60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630A45-6A40-588A-7B5A-12CEFC19FACA}"/>
              </a:ext>
            </a:extLst>
          </p:cNvPr>
          <p:cNvSpPr txBox="1"/>
          <p:nvPr/>
        </p:nvSpPr>
        <p:spPr>
          <a:xfrm>
            <a:off x="7311599" y="2303666"/>
            <a:ext cx="5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9F7F1-FCCB-C0C8-7A18-09276512F896}"/>
              </a:ext>
            </a:extLst>
          </p:cNvPr>
          <p:cNvSpPr txBox="1"/>
          <p:nvPr/>
        </p:nvSpPr>
        <p:spPr>
          <a:xfrm>
            <a:off x="5162363" y="3414790"/>
            <a:ext cx="5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5046EA1-FE17-D31B-07FF-8B5B8A8A960F}"/>
              </a:ext>
            </a:extLst>
          </p:cNvPr>
          <p:cNvSpPr/>
          <p:nvPr/>
        </p:nvSpPr>
        <p:spPr>
          <a:xfrm>
            <a:off x="8938153" y="1285879"/>
            <a:ext cx="1020417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635D9C-1ADE-B412-5999-784E192ED47E}"/>
              </a:ext>
            </a:extLst>
          </p:cNvPr>
          <p:cNvSpPr txBox="1"/>
          <p:nvPr/>
        </p:nvSpPr>
        <p:spPr>
          <a:xfrm>
            <a:off x="7249612" y="1044571"/>
            <a:ext cx="5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F92417-6066-C012-65BC-2E8DBC62B585}"/>
              </a:ext>
            </a:extLst>
          </p:cNvPr>
          <p:cNvSpPr txBox="1"/>
          <p:nvPr/>
        </p:nvSpPr>
        <p:spPr>
          <a:xfrm>
            <a:off x="9051292" y="2829851"/>
            <a:ext cx="5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479962B-A0DB-0F6F-3E25-C7D175FA0225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3954279" y="2203961"/>
            <a:ext cx="1553373" cy="125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5F902D-2EFC-7155-1AC2-9716BB484DF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103716" y="3797772"/>
            <a:ext cx="3474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B182BC7-4C8F-8B11-57A0-DB9773A0C873}"/>
              </a:ext>
            </a:extLst>
          </p:cNvPr>
          <p:cNvCxnSpPr>
            <a:stCxn id="4" idx="6"/>
            <a:endCxn id="19" idx="2"/>
          </p:cNvCxnSpPr>
          <p:nvPr/>
        </p:nvCxnSpPr>
        <p:spPr>
          <a:xfrm flipV="1">
            <a:off x="6378632" y="1769584"/>
            <a:ext cx="2559521" cy="9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8708430-FE7B-AE72-CC38-4A06388612E3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8449057" y="2203961"/>
            <a:ext cx="789902" cy="125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9B04E66-FB74-F4DE-353D-48B3AF3E0DDF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6229195" y="2203961"/>
            <a:ext cx="1498319" cy="125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3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2022-05-26T13:29:37Z</dcterms:created>
  <dcterms:modified xsi:type="dcterms:W3CDTF">2022-05-27T14:15:00Z</dcterms:modified>
</cp:coreProperties>
</file>