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7D03-951B-3741-0B3E-15367D78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3A33F-E83E-1ADD-280D-76BD4FA52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C1895-CEB1-B9BF-E1C4-2A1383BB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D9455-8982-DAF0-5C21-3E79E26E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4B08-5629-1299-FE57-5FFBE304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D2872-5CE3-E6E6-EC0D-D9CDED05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27861-4DD0-5E33-3A19-647B45A0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F58FE-D1E5-BE98-F7B0-C8FC9EB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A7E50-11DD-1745-6147-DDF50331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97536-2172-1E6F-8445-1F9FB3DE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3858D-47F1-BADD-13E9-99EF014EE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6B2D8-9A7B-6453-304D-ABB0E1AC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73549-FCFA-FF76-FA16-C491A474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04B1-B9CF-28AF-242C-CFB9F15E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8EA1B-F92B-FA4F-3D22-F296A65D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FC6D-8CC1-279E-D8F9-5785C8C2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5D617-4F05-ADB6-F77C-22FD48F3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376AE-248B-F81E-5991-4F7D6FC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F92A7-29F7-09A3-31E9-937BAE9E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2A002-AAD8-EFB4-E934-31785CE8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3995-3562-9705-597F-21135A7B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AAD59-36F1-8DB8-A3DA-B4F39BA0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D075B-2B69-B198-6B31-C0A430F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0F2C5-7B0C-E305-E2B9-6F8AC856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95FD-49AB-7969-9311-EC346993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C4C5-3E21-184C-C5C1-07D905F4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D7CEB-79BB-641F-5CFE-05F3AAD1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230A1-4885-DC0B-7E4B-0F68CD37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7E141-6DFC-678F-C1BE-7B86E3E2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DCAB4-ED33-745D-E264-97E6C7E0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318E9-8F52-D627-0607-5171D41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B947-263E-C48D-7173-569CBDDA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F4025-4069-E856-91A4-2E22633C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A61DF-ECB3-A5E6-B755-96EC41A1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D4BA8C-1232-505A-1225-721DA5C04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3A617-BBBA-8734-3723-E21152095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1EEEF-FD2D-4634-BCA0-16F1B71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6EC5-D03A-89C6-B40D-7C041DC7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610FA-C5D7-778C-8500-08187625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AC87-76FF-BC2A-B51C-37F61405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E0743-D4F4-DFA9-C27B-82F8A56B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A0386-598C-F0F3-65CD-05E44558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91963-35A5-730A-3CCB-726359F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3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9D6367-EE31-4D97-D287-C505CB5A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13490-F202-59E9-9FF9-BBFDA960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87A99-C09F-99EF-E8E5-E7AE74B4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9AFA-F29F-927B-A183-968A41A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A5063-0FE2-DF76-667A-6D274B99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24D30-A7F5-68DE-4ED5-F753B8C2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36C4-DF0A-8E9F-7E51-1160B5D9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703BF-EB94-771C-CFB7-C38BCCA0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7DDD9-6E1A-B285-B174-7358DC4A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9CEB3-75B1-5FE1-2067-9E4C80D0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1A3C6C-A13F-DEB5-4EA6-13A75790C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AA651-918B-9590-8796-0F2BA33EE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DF294-3E6B-4459-FE14-AB217516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E95A8-F1DE-6C20-65B8-3B43CF1F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C30B-4051-FA0E-E918-C93F960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777B4-859C-41E2-3092-EF6D1135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C8893-495F-8695-EBF1-4ACD62CA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89534-6ACF-1891-DB68-0B758BD3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3E75-16B0-480B-B2EF-884B8F6EB8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CFB2-9D7A-A866-8C8A-15F39CC6B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4F96-9D9C-F5C3-CCD2-5F59CC8F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ED33-EA5B-4D85-AAED-36762F3C6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8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상징, 클립아트, 디자인이(가) 표시된 사진&#10;&#10;자동 생성된 설명">
            <a:extLst>
              <a:ext uri="{FF2B5EF4-FFF2-40B4-BE49-F238E27FC236}">
                <a16:creationId xmlns:a16="http://schemas.microsoft.com/office/drawing/2014/main" id="{003248F2-8783-8AC7-5ACB-79F4C7FB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87923"/>
            <a:ext cx="3990975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E709-E9F0-E66B-BF67-081C761025B6}"/>
              </a:ext>
            </a:extLst>
          </p:cNvPr>
          <p:cNvSpPr txBox="1"/>
          <p:nvPr/>
        </p:nvSpPr>
        <p:spPr>
          <a:xfrm>
            <a:off x="152403" y="4853355"/>
            <a:ext cx="3217984" cy="1077218"/>
          </a:xfrm>
          <a:prstGeom prst="rect">
            <a:avLst/>
          </a:prstGeom>
          <a:noFill/>
          <a:ln w="57150">
            <a:solidFill>
              <a:srgbClr val="3F9DD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Alice</a:t>
            </a:r>
          </a:p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E47B9-2F1A-878B-F694-6F77B9915563}"/>
              </a:ext>
            </a:extLst>
          </p:cNvPr>
          <p:cNvSpPr txBox="1"/>
          <p:nvPr/>
        </p:nvSpPr>
        <p:spPr>
          <a:xfrm>
            <a:off x="8821614" y="4853355"/>
            <a:ext cx="3217984" cy="1077218"/>
          </a:xfrm>
          <a:prstGeom prst="rect">
            <a:avLst/>
          </a:prstGeom>
          <a:noFill/>
          <a:ln w="57150">
            <a:solidFill>
              <a:srgbClr val="3F9DD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Bob</a:t>
            </a:r>
          </a:p>
          <a:p>
            <a:pPr algn="ctr"/>
            <a:endParaRPr lang="ko-KR" altLang="en-US" dirty="0"/>
          </a:p>
        </p:txBody>
      </p:sp>
      <p:pic>
        <p:nvPicPr>
          <p:cNvPr id="12" name="그림 11" descr="블랙, 어둠이(가) 표시된 사진&#10;&#10;자동 생성된 설명">
            <a:extLst>
              <a:ext uri="{FF2B5EF4-FFF2-40B4-BE49-F238E27FC236}">
                <a16:creationId xmlns:a16="http://schemas.microsoft.com/office/drawing/2014/main" id="{3190FFF5-3633-BBAE-D5BF-D1A6973F5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7" y="2735873"/>
            <a:ext cx="1323975" cy="1323975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C20B89F7-18BC-5C22-6CCB-AFEEC1B0F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18" y="2767012"/>
            <a:ext cx="1323975" cy="13239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7CBD27-7BF4-44FA-1DCA-ADA6774CB461}"/>
              </a:ext>
            </a:extLst>
          </p:cNvPr>
          <p:cNvCxnSpPr/>
          <p:nvPr/>
        </p:nvCxnSpPr>
        <p:spPr>
          <a:xfrm flipV="1">
            <a:off x="1761394" y="3914775"/>
            <a:ext cx="0" cy="714375"/>
          </a:xfrm>
          <a:prstGeom prst="straightConnector1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5A8DB8-0C50-DE54-1DEB-7BB2ADAA1A6F}"/>
              </a:ext>
            </a:extLst>
          </p:cNvPr>
          <p:cNvCxnSpPr/>
          <p:nvPr/>
        </p:nvCxnSpPr>
        <p:spPr>
          <a:xfrm flipV="1">
            <a:off x="10430605" y="3914774"/>
            <a:ext cx="0" cy="714375"/>
          </a:xfrm>
          <a:prstGeom prst="straightConnector1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3F08B-10FB-E2C6-EB95-AD331D0031B4}"/>
              </a:ext>
            </a:extLst>
          </p:cNvPr>
          <p:cNvSpPr txBox="1"/>
          <p:nvPr/>
        </p:nvSpPr>
        <p:spPr>
          <a:xfrm>
            <a:off x="1976845" y="4139427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7C6F6-8481-53F2-78A7-8D220E185EC6}"/>
              </a:ext>
            </a:extLst>
          </p:cNvPr>
          <p:cNvSpPr txBox="1"/>
          <p:nvPr/>
        </p:nvSpPr>
        <p:spPr>
          <a:xfrm>
            <a:off x="10646055" y="4135616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공개키 생성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D8ABE3-1BBD-5F1B-BC6C-33CAD893B594}"/>
              </a:ext>
            </a:extLst>
          </p:cNvPr>
          <p:cNvCxnSpPr/>
          <p:nvPr/>
        </p:nvCxnSpPr>
        <p:spPr>
          <a:xfrm flipV="1">
            <a:off x="2578427" y="2323306"/>
            <a:ext cx="1522085" cy="887412"/>
          </a:xfrm>
          <a:prstGeom prst="straightConnector1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ECDDC7-B513-06B5-7800-89D79B1DB43F}"/>
              </a:ext>
            </a:extLst>
          </p:cNvPr>
          <p:cNvCxnSpPr/>
          <p:nvPr/>
        </p:nvCxnSpPr>
        <p:spPr>
          <a:xfrm flipH="1" flipV="1">
            <a:off x="8137726" y="2326033"/>
            <a:ext cx="1475846" cy="887412"/>
          </a:xfrm>
          <a:prstGeom prst="straightConnector1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105182-AA7A-9BDA-ECA9-BA1CF496DC7B}"/>
              </a:ext>
            </a:extLst>
          </p:cNvPr>
          <p:cNvSpPr txBox="1"/>
          <p:nvPr/>
        </p:nvSpPr>
        <p:spPr>
          <a:xfrm>
            <a:off x="1889933" y="2370909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 공유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75AEF-1948-10B0-9834-2A7A1322B346}"/>
              </a:ext>
            </a:extLst>
          </p:cNvPr>
          <p:cNvSpPr txBox="1"/>
          <p:nvPr/>
        </p:nvSpPr>
        <p:spPr>
          <a:xfrm>
            <a:off x="8934517" y="2396322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 공유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FF402-F898-C297-EEC5-E7809A8280CB}"/>
              </a:ext>
            </a:extLst>
          </p:cNvPr>
          <p:cNvSpPr txBox="1"/>
          <p:nvPr/>
        </p:nvSpPr>
        <p:spPr>
          <a:xfrm>
            <a:off x="5092006" y="1659467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클라우드 서비스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01C7719-F038-CF33-9655-7987FD7AF8F1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3216840" y="2919202"/>
            <a:ext cx="2626310" cy="2319215"/>
          </a:xfrm>
          <a:prstGeom prst="bentConnector2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6B22561-5E83-EEF5-2DA8-F4EFAA502C55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6327950" y="2898300"/>
            <a:ext cx="2626310" cy="2361018"/>
          </a:xfrm>
          <a:prstGeom prst="bentConnector2">
            <a:avLst/>
          </a:prstGeom>
          <a:ln w="76200">
            <a:solidFill>
              <a:srgbClr val="3F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AAE84D-F1C0-0D36-B5B4-8471B64430EA}"/>
              </a:ext>
            </a:extLst>
          </p:cNvPr>
          <p:cNvSpPr txBox="1"/>
          <p:nvPr/>
        </p:nvSpPr>
        <p:spPr>
          <a:xfrm>
            <a:off x="3808588" y="4629149"/>
            <a:ext cx="148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Bob</a:t>
            </a:r>
          </a:p>
          <a:p>
            <a:r>
              <a:rPr lang="ko-KR" altLang="en-US" dirty="0"/>
              <a:t>공개키 획득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4A41D-05F6-F03E-C889-CC93BFE027AF}"/>
              </a:ext>
            </a:extLst>
          </p:cNvPr>
          <p:cNvSpPr txBox="1"/>
          <p:nvPr/>
        </p:nvSpPr>
        <p:spPr>
          <a:xfrm>
            <a:off x="6900878" y="4622717"/>
            <a:ext cx="148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Alice</a:t>
            </a:r>
          </a:p>
          <a:p>
            <a:r>
              <a:rPr lang="ko-KR" altLang="en-US" dirty="0"/>
              <a:t>공개키 획득</a:t>
            </a:r>
          </a:p>
        </p:txBody>
      </p:sp>
    </p:spTree>
    <p:extLst>
      <p:ext uri="{BB962C8B-B14F-4D97-AF65-F5344CB8AC3E}">
        <p14:creationId xmlns:p14="http://schemas.microsoft.com/office/powerpoint/2010/main" val="55638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2023-06-07T13:03:17Z</dcterms:created>
  <dcterms:modified xsi:type="dcterms:W3CDTF">2023-06-07T13:16:41Z</dcterms:modified>
</cp:coreProperties>
</file>