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65" r:id="rId5"/>
    <p:sldId id="267" r:id="rId6"/>
    <p:sldId id="258" r:id="rId7"/>
    <p:sldId id="259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90F51-CE90-493E-B78A-81F979B898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B9CA59-0E98-4566-93AE-F4C9C07FB23C}">
      <dgm:prSet/>
      <dgm:spPr/>
      <dgm:t>
        <a:bodyPr/>
        <a:lstStyle/>
        <a:p>
          <a:pPr>
            <a:defRPr cap="all"/>
          </a:pPr>
          <a:r>
            <a:rPr lang="tr-TR"/>
            <a:t>DATA RESEARCH</a:t>
          </a:r>
          <a:endParaRPr lang="en-US"/>
        </a:p>
      </dgm:t>
    </dgm:pt>
    <dgm:pt modelId="{FEAABBDB-9E0E-4978-8045-479F26643091}" type="parTrans" cxnId="{16C88408-1B2B-42E6-8C06-9538F7649574}">
      <dgm:prSet/>
      <dgm:spPr/>
      <dgm:t>
        <a:bodyPr/>
        <a:lstStyle/>
        <a:p>
          <a:endParaRPr lang="en-US"/>
        </a:p>
      </dgm:t>
    </dgm:pt>
    <dgm:pt modelId="{BE1A1408-EBF1-4BB7-B978-C83B6AFF4935}" type="sibTrans" cxnId="{16C88408-1B2B-42E6-8C06-9538F7649574}">
      <dgm:prSet/>
      <dgm:spPr/>
      <dgm:t>
        <a:bodyPr/>
        <a:lstStyle/>
        <a:p>
          <a:endParaRPr lang="en-US"/>
        </a:p>
      </dgm:t>
    </dgm:pt>
    <dgm:pt modelId="{2BA5F33C-4290-47E0-B872-ACF293C50EB3}">
      <dgm:prSet/>
      <dgm:spPr/>
      <dgm:t>
        <a:bodyPr/>
        <a:lstStyle/>
        <a:p>
          <a:pPr>
            <a:defRPr cap="all"/>
          </a:pPr>
          <a:r>
            <a:rPr lang="tr-TR"/>
            <a:t>MODEL SELECTION</a:t>
          </a:r>
          <a:endParaRPr lang="en-US"/>
        </a:p>
      </dgm:t>
    </dgm:pt>
    <dgm:pt modelId="{13ABA27C-57E1-460C-B368-389F68770511}" type="parTrans" cxnId="{CDCCFFB7-1E5E-4013-B837-9BF6A1096DFF}">
      <dgm:prSet/>
      <dgm:spPr/>
      <dgm:t>
        <a:bodyPr/>
        <a:lstStyle/>
        <a:p>
          <a:endParaRPr lang="en-US"/>
        </a:p>
      </dgm:t>
    </dgm:pt>
    <dgm:pt modelId="{19D20977-790A-40D6-ADD0-ED52428B5D01}" type="sibTrans" cxnId="{CDCCFFB7-1E5E-4013-B837-9BF6A1096DFF}">
      <dgm:prSet/>
      <dgm:spPr/>
      <dgm:t>
        <a:bodyPr/>
        <a:lstStyle/>
        <a:p>
          <a:endParaRPr lang="en-US"/>
        </a:p>
      </dgm:t>
    </dgm:pt>
    <dgm:pt modelId="{DFD58891-03B9-4569-B165-9D04AECC591B}">
      <dgm:prSet/>
      <dgm:spPr/>
      <dgm:t>
        <a:bodyPr/>
        <a:lstStyle/>
        <a:p>
          <a:pPr>
            <a:defRPr cap="all"/>
          </a:pPr>
          <a:r>
            <a:rPr lang="tr-TR"/>
            <a:t>PROFIT MAXIMIZATION</a:t>
          </a:r>
          <a:endParaRPr lang="en-US"/>
        </a:p>
      </dgm:t>
    </dgm:pt>
    <dgm:pt modelId="{726BF0ED-7C01-42E5-8F1E-8BE72F174E43}" type="parTrans" cxnId="{6A90C807-F27E-45B8-8175-4556F37D03B9}">
      <dgm:prSet/>
      <dgm:spPr/>
      <dgm:t>
        <a:bodyPr/>
        <a:lstStyle/>
        <a:p>
          <a:endParaRPr lang="en-US"/>
        </a:p>
      </dgm:t>
    </dgm:pt>
    <dgm:pt modelId="{151467CD-CDC9-4FA7-A71B-F656093B1FE6}" type="sibTrans" cxnId="{6A90C807-F27E-45B8-8175-4556F37D03B9}">
      <dgm:prSet/>
      <dgm:spPr/>
      <dgm:t>
        <a:bodyPr/>
        <a:lstStyle/>
        <a:p>
          <a:endParaRPr lang="en-US"/>
        </a:p>
      </dgm:t>
    </dgm:pt>
    <dgm:pt modelId="{95FFAB21-7631-46D7-96A2-5315CF30F342}">
      <dgm:prSet/>
      <dgm:spPr/>
      <dgm:t>
        <a:bodyPr/>
        <a:lstStyle/>
        <a:p>
          <a:pPr>
            <a:defRPr cap="all"/>
          </a:pPr>
          <a:r>
            <a:rPr lang="tr-TR"/>
            <a:t>SYSTEM DESIGN</a:t>
          </a:r>
          <a:endParaRPr lang="en-US"/>
        </a:p>
      </dgm:t>
    </dgm:pt>
    <dgm:pt modelId="{4D9691D2-A07A-4533-9947-0B2C8593C904}" type="parTrans" cxnId="{83F792D2-FFF2-471F-A862-DCE4871D3E7B}">
      <dgm:prSet/>
      <dgm:spPr/>
      <dgm:t>
        <a:bodyPr/>
        <a:lstStyle/>
        <a:p>
          <a:endParaRPr lang="en-US"/>
        </a:p>
      </dgm:t>
    </dgm:pt>
    <dgm:pt modelId="{EC0B33FB-ADA9-44D1-9EFC-9EA1852A8803}" type="sibTrans" cxnId="{83F792D2-FFF2-471F-A862-DCE4871D3E7B}">
      <dgm:prSet/>
      <dgm:spPr/>
      <dgm:t>
        <a:bodyPr/>
        <a:lstStyle/>
        <a:p>
          <a:endParaRPr lang="en-US"/>
        </a:p>
      </dgm:t>
    </dgm:pt>
    <dgm:pt modelId="{8ED2E004-325B-4157-ACB2-78BAA26D235C}">
      <dgm:prSet/>
      <dgm:spPr/>
      <dgm:t>
        <a:bodyPr/>
        <a:lstStyle/>
        <a:p>
          <a:pPr>
            <a:defRPr cap="all"/>
          </a:pPr>
          <a:r>
            <a:rPr lang="tr-TR"/>
            <a:t>ESTIMATION OF PROFIT </a:t>
          </a:r>
          <a:endParaRPr lang="en-US"/>
        </a:p>
      </dgm:t>
    </dgm:pt>
    <dgm:pt modelId="{E1728C24-2E39-4AB1-83F4-9843F30F083F}" type="parTrans" cxnId="{D404AB15-607B-4FB8-8D7E-C52A051F9028}">
      <dgm:prSet/>
      <dgm:spPr/>
      <dgm:t>
        <a:bodyPr/>
        <a:lstStyle/>
        <a:p>
          <a:endParaRPr lang="en-US"/>
        </a:p>
      </dgm:t>
    </dgm:pt>
    <dgm:pt modelId="{3D781E59-007F-4A26-B130-BD477625E900}" type="sibTrans" cxnId="{D404AB15-607B-4FB8-8D7E-C52A051F9028}">
      <dgm:prSet/>
      <dgm:spPr/>
      <dgm:t>
        <a:bodyPr/>
        <a:lstStyle/>
        <a:p>
          <a:endParaRPr lang="en-US"/>
        </a:p>
      </dgm:t>
    </dgm:pt>
    <dgm:pt modelId="{8481F509-74B2-48C0-8A0B-C26F1E844B47}" type="pres">
      <dgm:prSet presAssocID="{71290F51-CE90-493E-B78A-81F979B898FB}" presName="root" presStyleCnt="0">
        <dgm:presLayoutVars>
          <dgm:dir/>
          <dgm:resizeHandles val="exact"/>
        </dgm:presLayoutVars>
      </dgm:prSet>
      <dgm:spPr/>
    </dgm:pt>
    <dgm:pt modelId="{560F3FF9-EB9B-46E8-A0C5-AA68A296D876}" type="pres">
      <dgm:prSet presAssocID="{D2B9CA59-0E98-4566-93AE-F4C9C07FB23C}" presName="compNode" presStyleCnt="0"/>
      <dgm:spPr/>
    </dgm:pt>
    <dgm:pt modelId="{B94387DB-2318-4033-80C0-6AB336BE54CE}" type="pres">
      <dgm:prSet presAssocID="{D2B9CA59-0E98-4566-93AE-F4C9C07FB23C}" presName="iconBgRect" presStyleLbl="bgShp" presStyleIdx="0" presStyleCnt="5"/>
      <dgm:spPr/>
    </dgm:pt>
    <dgm:pt modelId="{431BD1A6-01E4-46F7-B9A6-474C894B0C1D}" type="pres">
      <dgm:prSet presAssocID="{D2B9CA59-0E98-4566-93AE-F4C9C07FB2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69ECE0B-0411-409B-ACFA-D9179A0D0A10}" type="pres">
      <dgm:prSet presAssocID="{D2B9CA59-0E98-4566-93AE-F4C9C07FB23C}" presName="spaceRect" presStyleCnt="0"/>
      <dgm:spPr/>
    </dgm:pt>
    <dgm:pt modelId="{471A1309-1990-47D0-9CA2-E505CF2EB83C}" type="pres">
      <dgm:prSet presAssocID="{D2B9CA59-0E98-4566-93AE-F4C9C07FB23C}" presName="textRect" presStyleLbl="revTx" presStyleIdx="0" presStyleCnt="5">
        <dgm:presLayoutVars>
          <dgm:chMax val="1"/>
          <dgm:chPref val="1"/>
        </dgm:presLayoutVars>
      </dgm:prSet>
      <dgm:spPr/>
    </dgm:pt>
    <dgm:pt modelId="{BE3DA52F-9C60-4EAE-9BA4-421E3C95AA49}" type="pres">
      <dgm:prSet presAssocID="{BE1A1408-EBF1-4BB7-B978-C83B6AFF4935}" presName="sibTrans" presStyleCnt="0"/>
      <dgm:spPr/>
    </dgm:pt>
    <dgm:pt modelId="{E190BC7A-D8E6-4455-89DD-095DCB3FE697}" type="pres">
      <dgm:prSet presAssocID="{2BA5F33C-4290-47E0-B872-ACF293C50EB3}" presName="compNode" presStyleCnt="0"/>
      <dgm:spPr/>
    </dgm:pt>
    <dgm:pt modelId="{7A65A6B7-2579-46F6-B14F-83AA1E9C7C7A}" type="pres">
      <dgm:prSet presAssocID="{2BA5F33C-4290-47E0-B872-ACF293C50EB3}" presName="iconBgRect" presStyleLbl="bgShp" presStyleIdx="1" presStyleCnt="5"/>
      <dgm:spPr/>
    </dgm:pt>
    <dgm:pt modelId="{07D71A93-654F-45CC-94DA-300BDF91DAD3}" type="pres">
      <dgm:prSet presAssocID="{2BA5F33C-4290-47E0-B872-ACF293C50E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AC54F6-E006-4822-AA04-6597D5046F74}" type="pres">
      <dgm:prSet presAssocID="{2BA5F33C-4290-47E0-B872-ACF293C50EB3}" presName="spaceRect" presStyleCnt="0"/>
      <dgm:spPr/>
    </dgm:pt>
    <dgm:pt modelId="{E97489C9-988E-4DFD-BA6D-C75AB02DA78A}" type="pres">
      <dgm:prSet presAssocID="{2BA5F33C-4290-47E0-B872-ACF293C50EB3}" presName="textRect" presStyleLbl="revTx" presStyleIdx="1" presStyleCnt="5">
        <dgm:presLayoutVars>
          <dgm:chMax val="1"/>
          <dgm:chPref val="1"/>
        </dgm:presLayoutVars>
      </dgm:prSet>
      <dgm:spPr/>
    </dgm:pt>
    <dgm:pt modelId="{2C8451FF-FEED-46C9-8CA9-BB7E73F89CBC}" type="pres">
      <dgm:prSet presAssocID="{19D20977-790A-40D6-ADD0-ED52428B5D01}" presName="sibTrans" presStyleCnt="0"/>
      <dgm:spPr/>
    </dgm:pt>
    <dgm:pt modelId="{7EFBC522-9FA6-415D-88B2-4FEDB34C496C}" type="pres">
      <dgm:prSet presAssocID="{DFD58891-03B9-4569-B165-9D04AECC591B}" presName="compNode" presStyleCnt="0"/>
      <dgm:spPr/>
    </dgm:pt>
    <dgm:pt modelId="{E4C502AF-ECEA-4622-AD89-44F4C5F50B66}" type="pres">
      <dgm:prSet presAssocID="{DFD58891-03B9-4569-B165-9D04AECC591B}" presName="iconBgRect" presStyleLbl="bgShp" presStyleIdx="2" presStyleCnt="5"/>
      <dgm:spPr/>
    </dgm:pt>
    <dgm:pt modelId="{D5673133-5CDE-4C67-90E8-DEBD17BF1206}" type="pres">
      <dgm:prSet presAssocID="{DFD58891-03B9-4569-B165-9D04AECC59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32399BF-6B78-477A-BA6D-0B6E7F942ACA}" type="pres">
      <dgm:prSet presAssocID="{DFD58891-03B9-4569-B165-9D04AECC591B}" presName="spaceRect" presStyleCnt="0"/>
      <dgm:spPr/>
    </dgm:pt>
    <dgm:pt modelId="{608AB2D8-9F22-438E-A036-D3CC0A498F1B}" type="pres">
      <dgm:prSet presAssocID="{DFD58891-03B9-4569-B165-9D04AECC591B}" presName="textRect" presStyleLbl="revTx" presStyleIdx="2" presStyleCnt="5">
        <dgm:presLayoutVars>
          <dgm:chMax val="1"/>
          <dgm:chPref val="1"/>
        </dgm:presLayoutVars>
      </dgm:prSet>
      <dgm:spPr/>
    </dgm:pt>
    <dgm:pt modelId="{593A60EF-DF4C-48E0-BBA7-F3056D1269B2}" type="pres">
      <dgm:prSet presAssocID="{151467CD-CDC9-4FA7-A71B-F656093B1FE6}" presName="sibTrans" presStyleCnt="0"/>
      <dgm:spPr/>
    </dgm:pt>
    <dgm:pt modelId="{AB2FD4D3-3833-4AA0-ABC6-A45ED30CB6DE}" type="pres">
      <dgm:prSet presAssocID="{95FFAB21-7631-46D7-96A2-5315CF30F342}" presName="compNode" presStyleCnt="0"/>
      <dgm:spPr/>
    </dgm:pt>
    <dgm:pt modelId="{9D00B1C7-813A-43D0-91B6-91DCA6E33100}" type="pres">
      <dgm:prSet presAssocID="{95FFAB21-7631-46D7-96A2-5315CF30F342}" presName="iconBgRect" presStyleLbl="bgShp" presStyleIdx="3" presStyleCnt="5"/>
      <dgm:spPr/>
    </dgm:pt>
    <dgm:pt modelId="{2200C7CC-EA25-4155-A8AB-FDF30D64B96E}" type="pres">
      <dgm:prSet presAssocID="{95FFAB21-7631-46D7-96A2-5315CF30F3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FC9C6A-1C2C-47EF-B6F5-5AB56C24F6E1}" type="pres">
      <dgm:prSet presAssocID="{95FFAB21-7631-46D7-96A2-5315CF30F342}" presName="spaceRect" presStyleCnt="0"/>
      <dgm:spPr/>
    </dgm:pt>
    <dgm:pt modelId="{AAD5D89E-89D8-4FFE-B4A7-1F84DCB9E64F}" type="pres">
      <dgm:prSet presAssocID="{95FFAB21-7631-46D7-96A2-5315CF30F342}" presName="textRect" presStyleLbl="revTx" presStyleIdx="3" presStyleCnt="5">
        <dgm:presLayoutVars>
          <dgm:chMax val="1"/>
          <dgm:chPref val="1"/>
        </dgm:presLayoutVars>
      </dgm:prSet>
      <dgm:spPr/>
    </dgm:pt>
    <dgm:pt modelId="{95849E4D-B20F-4791-91CE-468FC93822FB}" type="pres">
      <dgm:prSet presAssocID="{EC0B33FB-ADA9-44D1-9EFC-9EA1852A8803}" presName="sibTrans" presStyleCnt="0"/>
      <dgm:spPr/>
    </dgm:pt>
    <dgm:pt modelId="{36B53AC2-BCB5-4443-9C5B-121D8088017B}" type="pres">
      <dgm:prSet presAssocID="{8ED2E004-325B-4157-ACB2-78BAA26D235C}" presName="compNode" presStyleCnt="0"/>
      <dgm:spPr/>
    </dgm:pt>
    <dgm:pt modelId="{32E91617-B5EA-46FE-89C4-AE8BEC48C86C}" type="pres">
      <dgm:prSet presAssocID="{8ED2E004-325B-4157-ACB2-78BAA26D235C}" presName="iconBgRect" presStyleLbl="bgShp" presStyleIdx="4" presStyleCnt="5"/>
      <dgm:spPr/>
    </dgm:pt>
    <dgm:pt modelId="{062E59A7-2240-47EA-89FB-44CB7803108C}" type="pres">
      <dgm:prSet presAssocID="{8ED2E004-325B-4157-ACB2-78BAA26D23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0450DB5-392A-4295-9CCB-6AEECC4441E3}" type="pres">
      <dgm:prSet presAssocID="{8ED2E004-325B-4157-ACB2-78BAA26D235C}" presName="spaceRect" presStyleCnt="0"/>
      <dgm:spPr/>
    </dgm:pt>
    <dgm:pt modelId="{B826ABA6-73FB-4A95-8867-DFEF8A6A7D23}" type="pres">
      <dgm:prSet presAssocID="{8ED2E004-325B-4157-ACB2-78BAA26D23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90C807-F27E-45B8-8175-4556F37D03B9}" srcId="{71290F51-CE90-493E-B78A-81F979B898FB}" destId="{DFD58891-03B9-4569-B165-9D04AECC591B}" srcOrd="2" destOrd="0" parTransId="{726BF0ED-7C01-42E5-8F1E-8BE72F174E43}" sibTransId="{151467CD-CDC9-4FA7-A71B-F656093B1FE6}"/>
    <dgm:cxn modelId="{16C88408-1B2B-42E6-8C06-9538F7649574}" srcId="{71290F51-CE90-493E-B78A-81F979B898FB}" destId="{D2B9CA59-0E98-4566-93AE-F4C9C07FB23C}" srcOrd="0" destOrd="0" parTransId="{FEAABBDB-9E0E-4978-8045-479F26643091}" sibTransId="{BE1A1408-EBF1-4BB7-B978-C83B6AFF4935}"/>
    <dgm:cxn modelId="{D404AB15-607B-4FB8-8D7E-C52A051F9028}" srcId="{71290F51-CE90-493E-B78A-81F979B898FB}" destId="{8ED2E004-325B-4157-ACB2-78BAA26D235C}" srcOrd="4" destOrd="0" parTransId="{E1728C24-2E39-4AB1-83F4-9843F30F083F}" sibTransId="{3D781E59-007F-4A26-B130-BD477625E900}"/>
    <dgm:cxn modelId="{C8F46D33-8764-4FDE-ACEA-0690A8D06910}" type="presOf" srcId="{D2B9CA59-0E98-4566-93AE-F4C9C07FB23C}" destId="{471A1309-1990-47D0-9CA2-E505CF2EB83C}" srcOrd="0" destOrd="0" presId="urn:microsoft.com/office/officeart/2018/5/layout/IconCircleLabelList"/>
    <dgm:cxn modelId="{2BB9DF5B-2AC3-4627-BDC1-4EBF3ED3F54C}" type="presOf" srcId="{95FFAB21-7631-46D7-96A2-5315CF30F342}" destId="{AAD5D89E-89D8-4FFE-B4A7-1F84DCB9E64F}" srcOrd="0" destOrd="0" presId="urn:microsoft.com/office/officeart/2018/5/layout/IconCircleLabelList"/>
    <dgm:cxn modelId="{A028B262-A557-42D4-BD67-F1E5FD8FDE63}" type="presOf" srcId="{2BA5F33C-4290-47E0-B872-ACF293C50EB3}" destId="{E97489C9-988E-4DFD-BA6D-C75AB02DA78A}" srcOrd="0" destOrd="0" presId="urn:microsoft.com/office/officeart/2018/5/layout/IconCircleLabelList"/>
    <dgm:cxn modelId="{FF64A769-AF61-4897-82DA-9ECBD1270E4C}" type="presOf" srcId="{71290F51-CE90-493E-B78A-81F979B898FB}" destId="{8481F509-74B2-48C0-8A0B-C26F1E844B47}" srcOrd="0" destOrd="0" presId="urn:microsoft.com/office/officeart/2018/5/layout/IconCircleLabelList"/>
    <dgm:cxn modelId="{CDCCFFB7-1E5E-4013-B837-9BF6A1096DFF}" srcId="{71290F51-CE90-493E-B78A-81F979B898FB}" destId="{2BA5F33C-4290-47E0-B872-ACF293C50EB3}" srcOrd="1" destOrd="0" parTransId="{13ABA27C-57E1-460C-B368-389F68770511}" sibTransId="{19D20977-790A-40D6-ADD0-ED52428B5D01}"/>
    <dgm:cxn modelId="{A1A1A1CE-ABA6-49D9-B455-DCEB9E70E751}" type="presOf" srcId="{DFD58891-03B9-4569-B165-9D04AECC591B}" destId="{608AB2D8-9F22-438E-A036-D3CC0A498F1B}" srcOrd="0" destOrd="0" presId="urn:microsoft.com/office/officeart/2018/5/layout/IconCircleLabelList"/>
    <dgm:cxn modelId="{83F792D2-FFF2-471F-A862-DCE4871D3E7B}" srcId="{71290F51-CE90-493E-B78A-81F979B898FB}" destId="{95FFAB21-7631-46D7-96A2-5315CF30F342}" srcOrd="3" destOrd="0" parTransId="{4D9691D2-A07A-4533-9947-0B2C8593C904}" sibTransId="{EC0B33FB-ADA9-44D1-9EFC-9EA1852A8803}"/>
    <dgm:cxn modelId="{BEAFB5E0-A384-49CE-984F-B66F22951F34}" type="presOf" srcId="{8ED2E004-325B-4157-ACB2-78BAA26D235C}" destId="{B826ABA6-73FB-4A95-8867-DFEF8A6A7D23}" srcOrd="0" destOrd="0" presId="urn:microsoft.com/office/officeart/2018/5/layout/IconCircleLabelList"/>
    <dgm:cxn modelId="{9E08515C-278E-4B5B-B0AC-103F2B0FA9C8}" type="presParOf" srcId="{8481F509-74B2-48C0-8A0B-C26F1E844B47}" destId="{560F3FF9-EB9B-46E8-A0C5-AA68A296D876}" srcOrd="0" destOrd="0" presId="urn:microsoft.com/office/officeart/2018/5/layout/IconCircleLabelList"/>
    <dgm:cxn modelId="{17F030B2-7F7F-4798-9720-7494134ECCD1}" type="presParOf" srcId="{560F3FF9-EB9B-46E8-A0C5-AA68A296D876}" destId="{B94387DB-2318-4033-80C0-6AB336BE54CE}" srcOrd="0" destOrd="0" presId="urn:microsoft.com/office/officeart/2018/5/layout/IconCircleLabelList"/>
    <dgm:cxn modelId="{38BBD45C-6DDB-4682-9DC5-D1085A5F32C2}" type="presParOf" srcId="{560F3FF9-EB9B-46E8-A0C5-AA68A296D876}" destId="{431BD1A6-01E4-46F7-B9A6-474C894B0C1D}" srcOrd="1" destOrd="0" presId="urn:microsoft.com/office/officeart/2018/5/layout/IconCircleLabelList"/>
    <dgm:cxn modelId="{6D430376-4DF8-406A-9AE4-F706C7811583}" type="presParOf" srcId="{560F3FF9-EB9B-46E8-A0C5-AA68A296D876}" destId="{D69ECE0B-0411-409B-ACFA-D9179A0D0A10}" srcOrd="2" destOrd="0" presId="urn:microsoft.com/office/officeart/2018/5/layout/IconCircleLabelList"/>
    <dgm:cxn modelId="{C58AA0F0-89D3-49E4-80E1-82743C3B4DD5}" type="presParOf" srcId="{560F3FF9-EB9B-46E8-A0C5-AA68A296D876}" destId="{471A1309-1990-47D0-9CA2-E505CF2EB83C}" srcOrd="3" destOrd="0" presId="urn:microsoft.com/office/officeart/2018/5/layout/IconCircleLabelList"/>
    <dgm:cxn modelId="{F7E1956E-3B23-410A-8B2C-F091E19EC6FB}" type="presParOf" srcId="{8481F509-74B2-48C0-8A0B-C26F1E844B47}" destId="{BE3DA52F-9C60-4EAE-9BA4-421E3C95AA49}" srcOrd="1" destOrd="0" presId="urn:microsoft.com/office/officeart/2018/5/layout/IconCircleLabelList"/>
    <dgm:cxn modelId="{DE25ED0B-282E-44B7-BA88-1E91E473F2E1}" type="presParOf" srcId="{8481F509-74B2-48C0-8A0B-C26F1E844B47}" destId="{E190BC7A-D8E6-4455-89DD-095DCB3FE697}" srcOrd="2" destOrd="0" presId="urn:microsoft.com/office/officeart/2018/5/layout/IconCircleLabelList"/>
    <dgm:cxn modelId="{8579FE68-769F-42FD-8D34-D73091FE9E39}" type="presParOf" srcId="{E190BC7A-D8E6-4455-89DD-095DCB3FE697}" destId="{7A65A6B7-2579-46F6-B14F-83AA1E9C7C7A}" srcOrd="0" destOrd="0" presId="urn:microsoft.com/office/officeart/2018/5/layout/IconCircleLabelList"/>
    <dgm:cxn modelId="{2A398BB6-BB41-4F95-BC7B-1F295E108F2C}" type="presParOf" srcId="{E190BC7A-D8E6-4455-89DD-095DCB3FE697}" destId="{07D71A93-654F-45CC-94DA-300BDF91DAD3}" srcOrd="1" destOrd="0" presId="urn:microsoft.com/office/officeart/2018/5/layout/IconCircleLabelList"/>
    <dgm:cxn modelId="{FADDCB12-CF88-465F-A45A-2E552C2F98D4}" type="presParOf" srcId="{E190BC7A-D8E6-4455-89DD-095DCB3FE697}" destId="{F4AC54F6-E006-4822-AA04-6597D5046F74}" srcOrd="2" destOrd="0" presId="urn:microsoft.com/office/officeart/2018/5/layout/IconCircleLabelList"/>
    <dgm:cxn modelId="{E36A6F6E-9F52-4286-B23A-AAA14F5FB540}" type="presParOf" srcId="{E190BC7A-D8E6-4455-89DD-095DCB3FE697}" destId="{E97489C9-988E-4DFD-BA6D-C75AB02DA78A}" srcOrd="3" destOrd="0" presId="urn:microsoft.com/office/officeart/2018/5/layout/IconCircleLabelList"/>
    <dgm:cxn modelId="{299BE078-DC43-4505-8CE1-185EAE0F6FEE}" type="presParOf" srcId="{8481F509-74B2-48C0-8A0B-C26F1E844B47}" destId="{2C8451FF-FEED-46C9-8CA9-BB7E73F89CBC}" srcOrd="3" destOrd="0" presId="urn:microsoft.com/office/officeart/2018/5/layout/IconCircleLabelList"/>
    <dgm:cxn modelId="{E4652B92-5C5D-4309-AF6B-BAFEC3BBA838}" type="presParOf" srcId="{8481F509-74B2-48C0-8A0B-C26F1E844B47}" destId="{7EFBC522-9FA6-415D-88B2-4FEDB34C496C}" srcOrd="4" destOrd="0" presId="urn:microsoft.com/office/officeart/2018/5/layout/IconCircleLabelList"/>
    <dgm:cxn modelId="{9C18A7B0-7287-4BF8-9F76-1E8751E2B2BA}" type="presParOf" srcId="{7EFBC522-9FA6-415D-88B2-4FEDB34C496C}" destId="{E4C502AF-ECEA-4622-AD89-44F4C5F50B66}" srcOrd="0" destOrd="0" presId="urn:microsoft.com/office/officeart/2018/5/layout/IconCircleLabelList"/>
    <dgm:cxn modelId="{F569990F-88E4-4175-AFE1-2BA3718DE907}" type="presParOf" srcId="{7EFBC522-9FA6-415D-88B2-4FEDB34C496C}" destId="{D5673133-5CDE-4C67-90E8-DEBD17BF1206}" srcOrd="1" destOrd="0" presId="urn:microsoft.com/office/officeart/2018/5/layout/IconCircleLabelList"/>
    <dgm:cxn modelId="{CC6896F1-7CD0-4D7C-A8ED-BDEA9E229EAF}" type="presParOf" srcId="{7EFBC522-9FA6-415D-88B2-4FEDB34C496C}" destId="{D32399BF-6B78-477A-BA6D-0B6E7F942ACA}" srcOrd="2" destOrd="0" presId="urn:microsoft.com/office/officeart/2018/5/layout/IconCircleLabelList"/>
    <dgm:cxn modelId="{88D15312-E7BE-434B-A1D1-06E27E2DD647}" type="presParOf" srcId="{7EFBC522-9FA6-415D-88B2-4FEDB34C496C}" destId="{608AB2D8-9F22-438E-A036-D3CC0A498F1B}" srcOrd="3" destOrd="0" presId="urn:microsoft.com/office/officeart/2018/5/layout/IconCircleLabelList"/>
    <dgm:cxn modelId="{1F38B992-2081-4D26-BD80-49247CEFCFC1}" type="presParOf" srcId="{8481F509-74B2-48C0-8A0B-C26F1E844B47}" destId="{593A60EF-DF4C-48E0-BBA7-F3056D1269B2}" srcOrd="5" destOrd="0" presId="urn:microsoft.com/office/officeart/2018/5/layout/IconCircleLabelList"/>
    <dgm:cxn modelId="{16E82729-C74B-46A5-9E0F-D134B98A2CD8}" type="presParOf" srcId="{8481F509-74B2-48C0-8A0B-C26F1E844B47}" destId="{AB2FD4D3-3833-4AA0-ABC6-A45ED30CB6DE}" srcOrd="6" destOrd="0" presId="urn:microsoft.com/office/officeart/2018/5/layout/IconCircleLabelList"/>
    <dgm:cxn modelId="{055EC7C4-217D-4C30-A841-8B7CAF1CE52B}" type="presParOf" srcId="{AB2FD4D3-3833-4AA0-ABC6-A45ED30CB6DE}" destId="{9D00B1C7-813A-43D0-91B6-91DCA6E33100}" srcOrd="0" destOrd="0" presId="urn:microsoft.com/office/officeart/2018/5/layout/IconCircleLabelList"/>
    <dgm:cxn modelId="{B0258ABF-D9C5-4DFD-822F-5D24B1A8A8C9}" type="presParOf" srcId="{AB2FD4D3-3833-4AA0-ABC6-A45ED30CB6DE}" destId="{2200C7CC-EA25-4155-A8AB-FDF30D64B96E}" srcOrd="1" destOrd="0" presId="urn:microsoft.com/office/officeart/2018/5/layout/IconCircleLabelList"/>
    <dgm:cxn modelId="{1AA14E41-31B1-495D-80F0-4ADF992BBDD6}" type="presParOf" srcId="{AB2FD4D3-3833-4AA0-ABC6-A45ED30CB6DE}" destId="{A5FC9C6A-1C2C-47EF-B6F5-5AB56C24F6E1}" srcOrd="2" destOrd="0" presId="urn:microsoft.com/office/officeart/2018/5/layout/IconCircleLabelList"/>
    <dgm:cxn modelId="{5A2829E3-669C-4EA5-A737-96F6720C8499}" type="presParOf" srcId="{AB2FD4D3-3833-4AA0-ABC6-A45ED30CB6DE}" destId="{AAD5D89E-89D8-4FFE-B4A7-1F84DCB9E64F}" srcOrd="3" destOrd="0" presId="urn:microsoft.com/office/officeart/2018/5/layout/IconCircleLabelList"/>
    <dgm:cxn modelId="{BA3C9215-5379-476C-BBB6-D185DA5EDE39}" type="presParOf" srcId="{8481F509-74B2-48C0-8A0B-C26F1E844B47}" destId="{95849E4D-B20F-4791-91CE-468FC93822FB}" srcOrd="7" destOrd="0" presId="urn:microsoft.com/office/officeart/2018/5/layout/IconCircleLabelList"/>
    <dgm:cxn modelId="{CC73A798-5060-4A15-9F86-90AE97E9CB22}" type="presParOf" srcId="{8481F509-74B2-48C0-8A0B-C26F1E844B47}" destId="{36B53AC2-BCB5-4443-9C5B-121D8088017B}" srcOrd="8" destOrd="0" presId="urn:microsoft.com/office/officeart/2018/5/layout/IconCircleLabelList"/>
    <dgm:cxn modelId="{2D114578-7D46-4CDF-8B27-BE5C594681B0}" type="presParOf" srcId="{36B53AC2-BCB5-4443-9C5B-121D8088017B}" destId="{32E91617-B5EA-46FE-89C4-AE8BEC48C86C}" srcOrd="0" destOrd="0" presId="urn:microsoft.com/office/officeart/2018/5/layout/IconCircleLabelList"/>
    <dgm:cxn modelId="{E8C88565-09B6-46E9-83BF-85D362368DC8}" type="presParOf" srcId="{36B53AC2-BCB5-4443-9C5B-121D8088017B}" destId="{062E59A7-2240-47EA-89FB-44CB7803108C}" srcOrd="1" destOrd="0" presId="urn:microsoft.com/office/officeart/2018/5/layout/IconCircleLabelList"/>
    <dgm:cxn modelId="{5A71E6EB-3C10-42FE-B176-2834158C4F23}" type="presParOf" srcId="{36B53AC2-BCB5-4443-9C5B-121D8088017B}" destId="{90450DB5-392A-4295-9CCB-6AEECC4441E3}" srcOrd="2" destOrd="0" presId="urn:microsoft.com/office/officeart/2018/5/layout/IconCircleLabelList"/>
    <dgm:cxn modelId="{5F061CD9-21F9-473B-8DE8-05D90ECBCB39}" type="presParOf" srcId="{36B53AC2-BCB5-4443-9C5B-121D8088017B}" destId="{B826ABA6-73FB-4A95-8867-DFEF8A6A7D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87DB-2318-4033-80C0-6AB336BE54CE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BD1A6-01E4-46F7-B9A6-474C894B0C1D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A1309-1990-47D0-9CA2-E505CF2EB83C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DATA RESEARCH</a:t>
          </a:r>
          <a:endParaRPr lang="en-US" sz="2200" kern="1200"/>
        </a:p>
      </dsp:txBody>
      <dsp:txXfrm>
        <a:off x="127800" y="2535669"/>
        <a:ext cx="1800000" cy="720000"/>
      </dsp:txXfrm>
    </dsp:sp>
    <dsp:sp modelId="{7A65A6B7-2579-46F6-B14F-83AA1E9C7C7A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71A93-654F-45CC-94DA-300BDF91DAD3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489C9-988E-4DFD-BA6D-C75AB02DA78A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MODEL SELECTION</a:t>
          </a:r>
          <a:endParaRPr lang="en-US" sz="2200" kern="1200"/>
        </a:p>
      </dsp:txBody>
      <dsp:txXfrm>
        <a:off x="2242800" y="2535669"/>
        <a:ext cx="1800000" cy="720000"/>
      </dsp:txXfrm>
    </dsp:sp>
    <dsp:sp modelId="{E4C502AF-ECEA-4622-AD89-44F4C5F50B66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73133-5CDE-4C67-90E8-DEBD17BF1206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AB2D8-9F22-438E-A036-D3CC0A498F1B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PROFIT MAXIMIZATION</a:t>
          </a:r>
          <a:endParaRPr lang="en-US" sz="2200" kern="1200"/>
        </a:p>
      </dsp:txBody>
      <dsp:txXfrm>
        <a:off x="4357800" y="2535669"/>
        <a:ext cx="1800000" cy="720000"/>
      </dsp:txXfrm>
    </dsp:sp>
    <dsp:sp modelId="{9D00B1C7-813A-43D0-91B6-91DCA6E33100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0C7CC-EA25-4155-A8AB-FDF30D64B96E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5D89E-89D8-4FFE-B4A7-1F84DCB9E64F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SYSTEM DESIGN</a:t>
          </a:r>
          <a:endParaRPr lang="en-US" sz="2200" kern="1200"/>
        </a:p>
      </dsp:txBody>
      <dsp:txXfrm>
        <a:off x="6472800" y="2535669"/>
        <a:ext cx="1800000" cy="720000"/>
      </dsp:txXfrm>
    </dsp:sp>
    <dsp:sp modelId="{32E91617-B5EA-46FE-89C4-AE8BEC48C86C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E59A7-2240-47EA-89FB-44CB7803108C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ABA6-73FB-4A95-8867-DFEF8A6A7D23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ESTIMATION OF PROFIT </a:t>
          </a:r>
          <a:endParaRPr lang="en-US" sz="2200" kern="1200"/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3849F-65D8-48EA-8813-6C15B7CD6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0461EE-1EAC-4D15-8C00-B227626FD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2A6475-4363-4C6C-9433-81DDFE41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DF398B-55A3-4D03-89A7-DD6C4CCB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CB527D-B6FE-489D-8CA7-2CE1BAB6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15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C6418C-42B0-4F9E-A449-AFABA8C0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2863CA-697F-4274-BCB1-05EC7340C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59C2A1-EDDA-44D3-AB0C-3DCFB4D4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4871D9-68A9-4184-BAE3-72EA11F3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AC0BE2-8013-43E5-9135-1DFE0376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0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A3A1687-FFC9-4BE0-A3CB-96EA17EF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D34368-B7A5-48E1-A621-5F77C834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95FF98-EA8C-4C65-BE7A-F3F8ADA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AAFD36-C377-4418-B9AC-F86B3303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46CEB5-8BC2-4B8C-9B98-9DF785BE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0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D4C9C-C1EE-4B0E-8499-E25A524A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822DEB-921C-4105-A169-23857C30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2516B-5FBE-4C2D-BE6B-858B562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8B55C5-C5F2-4BB4-B140-99097932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65CBB5-4B50-4A8F-ADB5-AE3804DF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68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5221E7-8104-429E-9F28-9C2F1431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8611A3-7D5D-41AE-B3AF-71B41F77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03AD29-8A09-4B35-8471-4BB6E69B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5EDDD2-4026-469B-B132-61A08023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AE9C9-9716-439D-B40D-DE2B222C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45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40318E-AFD8-4F35-8C53-6583EBCF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1C83FD-B2BF-48B7-9AEB-13D4201F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8BDFED-7B04-4B8E-89F4-01C46993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394C88D-4150-430C-B066-DACF5EC0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481AA3-EC2C-48FB-8B04-FB8F1756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3F7C4D-ADDF-4109-9BF0-6625ADE1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3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D10650-199D-4043-8081-A1DC0357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BDA01C-B4BA-44C6-A70D-CF292DDB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20EEE66-D995-4784-9A03-D25282DA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3C8594C-D994-48FF-8232-6D631D8B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CF1B8A3-89C3-49D0-813D-69C2EC9C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86C1A5F-EEA0-43B9-91D5-A2890AC0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3B196C0-34F1-432F-B6BD-49F6BE38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4813270-6CE6-453D-84E2-62AD2039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7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DC0F22-BC5E-473D-8F72-16676B45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68C30FE-4E10-4DFB-A1D1-B4B27C77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E261D2-3D80-490A-80ED-94F073EA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2719E92-308E-4D26-A5D3-5E8F98C8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EE3735D-DD6A-4DBB-AA8C-3F0C3B92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8651998-4017-4F5B-B4EB-EF05F25F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ABCB5C3-7F55-4D81-9875-615A5DD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32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F2F74-0F78-490B-BEFA-4762CD06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3DF212-298B-4AC7-BA4C-F03B47CF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C00573-35AD-40AC-9C26-04B69CBD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529A86-3DB5-4B42-9104-1D4D11C7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36DB23-D6E2-423F-A6F4-A80C17D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05DD99E-F81E-4264-AE41-DC3EE4D2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87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C6F66-905F-4636-8CF5-ED7B7004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4B76A3B-F533-487F-B94C-744618409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DF97FB9-7DA6-48D4-AE90-F66C2766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12365F7-3CED-4FD7-A6A2-601986CF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C5D329-9D8F-4D1C-B636-C3422DDB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0E3A63-3288-45FC-BC5C-C057033E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4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60AFEE4-DB56-45A9-95EB-7AE04903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2A545C-4CCA-497E-BE05-D366DF62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81C733-6D24-4E5D-ADDE-2EDF27D7F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21CA-8C3D-4982-A95F-145BE27E6BAB}" type="datetimeFigureOut">
              <a:rPr lang="tr-TR" smtClean="0"/>
              <a:t>9.11.2019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58E111-55D8-40D0-96D3-959FBCC7A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FD27CA-3EB1-47BD-B2A9-1FED73E35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5FD1-E9EC-4F0E-A4A2-C1A3F9C1ED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9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1C7B3C4-9108-4DE9-8857-BDC0AF3A0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 RUA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SETUR DATATHON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6DDA13-F4B3-4738-94FA-77C7E7257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RAMİZ DÜNDAR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UMUT KOCASARI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ALİ RAMAZAN MERT</a:t>
            </a:r>
          </a:p>
        </p:txBody>
      </p:sp>
    </p:spTree>
    <p:extLst>
      <p:ext uri="{BB962C8B-B14F-4D97-AF65-F5344CB8AC3E}">
        <p14:creationId xmlns:p14="http://schemas.microsoft.com/office/powerpoint/2010/main" val="346312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DE002-66F3-4E4C-B955-3BFE418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B09C1D-796E-4C54-9005-4CEEA61D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profit</a:t>
            </a:r>
            <a:r>
              <a:rPr lang="tr-TR" dirty="0"/>
              <a:t> is </a:t>
            </a:r>
            <a:r>
              <a:rPr lang="tr-TR" dirty="0" err="1"/>
              <a:t>approximately</a:t>
            </a:r>
            <a:r>
              <a:rPr lang="tr-TR" dirty="0"/>
              <a:t> %21.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61037-12A3-4C32-B94C-249A35C9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18" y="2300444"/>
            <a:ext cx="4849682" cy="40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1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37EA31-5CB3-4F01-BB7F-2C40FB69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SUMMARY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6BEE4D3-D559-41AA-A324-EAEC03247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101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04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37614-1CE2-467E-8AF3-9F9111FC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742366DC-FBDB-4053-B723-F7E30F94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80A7D4A4-7D59-4F16-9A13-5F910EC6A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2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FA09D2F-F1CC-4284-9512-9C854657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tr-TR" sz="3200" dirty="0">
                <a:solidFill>
                  <a:schemeClr val="accent1"/>
                </a:solidFill>
              </a:rPr>
              <a:t>WHY RECOMMENDATION SYSTEMS?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A9BEBF-CDA3-43CF-8BC5-55C54619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tr-TR" sz="2400" u="sng" dirty="0"/>
          </a:p>
          <a:p>
            <a:endParaRPr lang="tr-TR" sz="2400" u="sng" dirty="0"/>
          </a:p>
          <a:p>
            <a:endParaRPr lang="tr-TR" sz="2400" u="sng" dirty="0"/>
          </a:p>
          <a:p>
            <a:r>
              <a:rPr lang="tr-TR" sz="3200" u="sng" dirty="0" err="1"/>
              <a:t>According</a:t>
            </a:r>
            <a:r>
              <a:rPr lang="tr-TR" sz="3200" u="sng" dirty="0"/>
              <a:t> </a:t>
            </a:r>
            <a:r>
              <a:rPr lang="tr-TR" sz="3200" u="sng" dirty="0" err="1"/>
              <a:t>to</a:t>
            </a:r>
            <a:r>
              <a:rPr lang="tr-TR" sz="3200" u="sng" dirty="0"/>
              <a:t> a </a:t>
            </a:r>
            <a:r>
              <a:rPr lang="tr-TR" sz="3200" u="sng" dirty="0" err="1"/>
              <a:t>McKinsey</a:t>
            </a:r>
            <a:r>
              <a:rPr lang="tr-TR" sz="3200" u="sng" dirty="0"/>
              <a:t> </a:t>
            </a:r>
            <a:r>
              <a:rPr lang="tr-TR" sz="3200" u="sng" dirty="0" err="1"/>
              <a:t>report</a:t>
            </a:r>
            <a:r>
              <a:rPr lang="tr-TR" sz="3200" dirty="0"/>
              <a:t>, 35% of </a:t>
            </a:r>
            <a:r>
              <a:rPr lang="tr-TR" sz="3200" dirty="0" err="1"/>
              <a:t>all</a:t>
            </a:r>
            <a:r>
              <a:rPr lang="tr-TR" sz="3200" dirty="0"/>
              <a:t> </a:t>
            </a:r>
            <a:r>
              <a:rPr lang="tr-TR" sz="3200" dirty="0" err="1"/>
              <a:t>Amazon’s</a:t>
            </a:r>
            <a:r>
              <a:rPr lang="tr-TR" sz="3200" dirty="0"/>
              <a:t> </a:t>
            </a:r>
            <a:r>
              <a:rPr lang="tr-TR" sz="3200" dirty="0" err="1"/>
              <a:t>transactions</a:t>
            </a:r>
            <a:r>
              <a:rPr lang="tr-TR" sz="3200" dirty="0"/>
              <a:t> </a:t>
            </a:r>
            <a:r>
              <a:rPr lang="tr-TR" sz="3200" dirty="0" err="1"/>
              <a:t>come</a:t>
            </a:r>
            <a:r>
              <a:rPr lang="tr-TR" sz="3200" dirty="0"/>
              <a:t> </a:t>
            </a:r>
            <a:r>
              <a:rPr lang="tr-TR" sz="3200" dirty="0" err="1"/>
              <a:t>from</a:t>
            </a:r>
            <a:r>
              <a:rPr lang="tr-TR" sz="3200" dirty="0"/>
              <a:t> </a:t>
            </a:r>
            <a:r>
              <a:rPr lang="tr-TR" sz="3200" dirty="0" err="1"/>
              <a:t>algorithmical</a:t>
            </a:r>
            <a:r>
              <a:rPr lang="tr-TR" sz="3200" dirty="0"/>
              <a:t> </a:t>
            </a:r>
            <a:r>
              <a:rPr lang="tr-TR" sz="3200" dirty="0" err="1"/>
              <a:t>product</a:t>
            </a:r>
            <a:r>
              <a:rPr lang="tr-TR" sz="3200" dirty="0"/>
              <a:t> </a:t>
            </a:r>
            <a:r>
              <a:rPr lang="tr-TR" sz="3200" dirty="0" err="1"/>
              <a:t>recommendations</a:t>
            </a:r>
            <a:r>
              <a:rPr lang="tr-TR" sz="3200" dirty="0"/>
              <a:t>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6757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3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7B92C4-B6F2-4101-8723-BEEA79B7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83" y="4717467"/>
            <a:ext cx="7410681" cy="637459"/>
          </a:xfrm>
        </p:spPr>
        <p:txBody>
          <a:bodyPr>
            <a:normAutofit/>
          </a:bodyPr>
          <a:lstStyle/>
          <a:p>
            <a:r>
              <a:rPr lang="tr-TR" sz="2400" dirty="0"/>
              <a:t>- Google Finance, </a:t>
            </a:r>
            <a:r>
              <a:rPr lang="tr-TR" sz="2400" dirty="0" err="1"/>
              <a:t>Yahoo</a:t>
            </a:r>
            <a:r>
              <a:rPr lang="tr-TR" sz="2400" dirty="0"/>
              <a:t> Finance, MSN Money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66D9CA-CB47-4342-9595-175BCA27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tr-TR" sz="3200" dirty="0"/>
              <a:t>«</a:t>
            </a:r>
            <a:r>
              <a:rPr lang="tr-TR" sz="3200" dirty="0" err="1"/>
              <a:t>Judging</a:t>
            </a:r>
            <a:r>
              <a:rPr lang="tr-TR" sz="3200" dirty="0"/>
              <a:t> </a:t>
            </a:r>
            <a:r>
              <a:rPr lang="tr-TR" sz="3200" dirty="0" err="1"/>
              <a:t>by</a:t>
            </a:r>
            <a:r>
              <a:rPr lang="tr-TR" sz="3200" dirty="0"/>
              <a:t> </a:t>
            </a:r>
            <a:r>
              <a:rPr lang="tr-TR" sz="3200" dirty="0" err="1"/>
              <a:t>Amazon’s</a:t>
            </a:r>
            <a:r>
              <a:rPr lang="tr-TR" sz="3200" dirty="0"/>
              <a:t> </a:t>
            </a:r>
            <a:r>
              <a:rPr lang="tr-TR" sz="3200" dirty="0" err="1"/>
              <a:t>success</a:t>
            </a:r>
            <a:r>
              <a:rPr lang="tr-TR" sz="3200" dirty="0"/>
              <a:t>,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recommendation</a:t>
            </a:r>
            <a:r>
              <a:rPr lang="tr-TR" sz="3200" dirty="0"/>
              <a:t> </a:t>
            </a:r>
            <a:r>
              <a:rPr lang="tr-TR" sz="3200" dirty="0" err="1"/>
              <a:t>system</a:t>
            </a:r>
            <a:r>
              <a:rPr lang="tr-TR" sz="3200" dirty="0"/>
              <a:t> </a:t>
            </a:r>
            <a:r>
              <a:rPr lang="tr-TR" sz="3200" dirty="0" err="1"/>
              <a:t>works</a:t>
            </a:r>
            <a:r>
              <a:rPr lang="tr-TR" sz="3200" dirty="0"/>
              <a:t>.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company</a:t>
            </a:r>
            <a:r>
              <a:rPr lang="tr-TR" sz="3200" dirty="0"/>
              <a:t> </a:t>
            </a:r>
            <a:r>
              <a:rPr lang="tr-TR" sz="3200" dirty="0" err="1"/>
              <a:t>reported</a:t>
            </a:r>
            <a:r>
              <a:rPr lang="tr-TR" sz="3200" dirty="0"/>
              <a:t> a 29% </a:t>
            </a:r>
            <a:r>
              <a:rPr lang="tr-TR" sz="3200" dirty="0" err="1"/>
              <a:t>sales</a:t>
            </a:r>
            <a:r>
              <a:rPr lang="tr-TR" sz="3200" dirty="0"/>
              <a:t> </a:t>
            </a:r>
            <a:r>
              <a:rPr lang="tr-TR" sz="3200" dirty="0" err="1"/>
              <a:t>increase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$12.83 </a:t>
            </a:r>
            <a:r>
              <a:rPr lang="tr-TR" sz="3200" dirty="0" err="1"/>
              <a:t>billion</a:t>
            </a:r>
            <a:r>
              <a:rPr lang="tr-TR" sz="3200" dirty="0"/>
              <a:t> </a:t>
            </a:r>
            <a:r>
              <a:rPr lang="tr-TR" sz="3200" dirty="0" err="1"/>
              <a:t>during</a:t>
            </a:r>
            <a:r>
              <a:rPr lang="tr-TR" sz="3200" dirty="0"/>
              <a:t> </a:t>
            </a:r>
            <a:r>
              <a:rPr lang="tr-TR" sz="3200" dirty="0" err="1"/>
              <a:t>its</a:t>
            </a:r>
            <a:r>
              <a:rPr lang="tr-TR" sz="3200" dirty="0"/>
              <a:t> </a:t>
            </a:r>
            <a:r>
              <a:rPr lang="tr-TR" sz="3200" dirty="0" err="1"/>
              <a:t>second</a:t>
            </a:r>
            <a:r>
              <a:rPr lang="tr-TR" sz="3200" dirty="0"/>
              <a:t> </a:t>
            </a:r>
            <a:r>
              <a:rPr lang="tr-TR" sz="3200" dirty="0" err="1"/>
              <a:t>fiscal</a:t>
            </a:r>
            <a:r>
              <a:rPr lang="tr-TR" sz="3200" dirty="0"/>
              <a:t> </a:t>
            </a:r>
            <a:r>
              <a:rPr lang="tr-TR" sz="3200" dirty="0" err="1"/>
              <a:t>quarter</a:t>
            </a:r>
            <a:r>
              <a:rPr lang="tr-TR" sz="3200" dirty="0"/>
              <a:t>, </a:t>
            </a:r>
            <a:r>
              <a:rPr lang="tr-TR" sz="3200" dirty="0" err="1"/>
              <a:t>up</a:t>
            </a:r>
            <a:r>
              <a:rPr lang="tr-TR" sz="3200" dirty="0"/>
              <a:t> </a:t>
            </a:r>
            <a:r>
              <a:rPr lang="tr-TR" sz="3200" dirty="0" err="1"/>
              <a:t>from</a:t>
            </a:r>
            <a:r>
              <a:rPr lang="tr-TR" sz="3200" dirty="0"/>
              <a:t> $9.9 </a:t>
            </a:r>
            <a:r>
              <a:rPr lang="tr-TR" sz="3200" dirty="0" err="1"/>
              <a:t>billion</a:t>
            </a:r>
            <a:r>
              <a:rPr lang="tr-TR" sz="3200" dirty="0"/>
              <a:t> </a:t>
            </a:r>
            <a:r>
              <a:rPr lang="tr-TR" sz="3200" dirty="0" err="1"/>
              <a:t>during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same</a:t>
            </a:r>
            <a:r>
              <a:rPr lang="tr-TR" sz="3200" dirty="0"/>
              <a:t> </a:t>
            </a:r>
            <a:r>
              <a:rPr lang="tr-TR" sz="3200" dirty="0" err="1"/>
              <a:t>last</a:t>
            </a:r>
            <a:r>
              <a:rPr lang="tr-TR" sz="3200" dirty="0"/>
              <a:t> </a:t>
            </a:r>
            <a:r>
              <a:rPr lang="tr-TR" sz="3200" dirty="0" err="1"/>
              <a:t>year</a:t>
            </a:r>
            <a:r>
              <a:rPr lang="tr-TR" sz="3200" dirty="0"/>
              <a:t>.»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F0F6B3F-26AF-4157-B9E1-CE667B49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44" y="1236205"/>
            <a:ext cx="6170579" cy="4627935"/>
          </a:xfrm>
        </p:spPr>
      </p:pic>
    </p:spTree>
    <p:extLst>
      <p:ext uri="{BB962C8B-B14F-4D97-AF65-F5344CB8AC3E}">
        <p14:creationId xmlns:p14="http://schemas.microsoft.com/office/powerpoint/2010/main" val="26766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588968-1C8C-4DBF-A595-78D60B4B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E0DCBC85-BDC0-455B-8C28-63CBDB50D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78" y="726400"/>
            <a:ext cx="8592648" cy="5265420"/>
          </a:xfrm>
        </p:spPr>
      </p:pic>
    </p:spTree>
    <p:extLst>
      <p:ext uri="{BB962C8B-B14F-4D97-AF65-F5344CB8AC3E}">
        <p14:creationId xmlns:p14="http://schemas.microsoft.com/office/powerpoint/2010/main" val="81749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96C76-2B98-4FD6-B9C6-0C716C6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COLLABORATIVE FILTERING</a:t>
            </a:r>
          </a:p>
        </p:txBody>
      </p:sp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B2639979-8848-4FDB-8825-CBBAB9DB0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2" y="1539118"/>
            <a:ext cx="8097625" cy="377976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4EED3A7-76C4-4269-87AC-2BB0964FD59A}"/>
              </a:ext>
            </a:extLst>
          </p:cNvPr>
          <p:cNvSpPr txBox="1"/>
          <p:nvPr/>
        </p:nvSpPr>
        <p:spPr>
          <a:xfrm>
            <a:off x="5128098" y="5719864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%88 ACCURACY</a:t>
            </a:r>
          </a:p>
        </p:txBody>
      </p:sp>
    </p:spTree>
    <p:extLst>
      <p:ext uri="{BB962C8B-B14F-4D97-AF65-F5344CB8AC3E}">
        <p14:creationId xmlns:p14="http://schemas.microsoft.com/office/powerpoint/2010/main" val="15296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7012CD21-F357-4718-A140-C58A29810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6" y="1027906"/>
            <a:ext cx="10750684" cy="5535038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B8205A2-F1A8-4458-8BBB-DA196027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HYBRID MODEL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9740D24-3283-4E6F-9734-7625EE04F455}"/>
              </a:ext>
            </a:extLst>
          </p:cNvPr>
          <p:cNvSpPr txBox="1"/>
          <p:nvPr/>
        </p:nvSpPr>
        <p:spPr>
          <a:xfrm>
            <a:off x="4953000" y="56454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%93 ACCURACY</a:t>
            </a:r>
          </a:p>
        </p:txBody>
      </p:sp>
    </p:spTree>
    <p:extLst>
      <p:ext uri="{BB962C8B-B14F-4D97-AF65-F5344CB8AC3E}">
        <p14:creationId xmlns:p14="http://schemas.microsoft.com/office/powerpoint/2010/main" val="163781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743E78-0920-476F-B058-1BED84F8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016BF7B-E82D-44F9-809B-375EAB039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3" y="555827"/>
            <a:ext cx="11235703" cy="5937048"/>
          </a:xfrm>
        </p:spPr>
      </p:pic>
      <p:pic>
        <p:nvPicPr>
          <p:cNvPr id="7" name="Resim 6" descr="ekran görüntüsü, dizüstü, bilgisayar, vitrin içeren bir resim&#10;&#10;Açıklama otomatik olarak oluşturuldu">
            <a:extLst>
              <a:ext uri="{FF2B5EF4-FFF2-40B4-BE49-F238E27FC236}">
                <a16:creationId xmlns:a16="http://schemas.microsoft.com/office/drawing/2014/main" id="{CCE18555-B000-48D4-9E78-AFB4BE46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67" y="636768"/>
            <a:ext cx="1628664" cy="14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3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13307B3-6E62-48F4-8B43-F3F9214D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1" y="966314"/>
            <a:ext cx="10463770" cy="4925371"/>
          </a:xfrm>
        </p:spPr>
      </p:pic>
    </p:spTree>
    <p:extLst>
      <p:ext uri="{BB962C8B-B14F-4D97-AF65-F5344CB8AC3E}">
        <p14:creationId xmlns:p14="http://schemas.microsoft.com/office/powerpoint/2010/main" val="420331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Geniş ekran</PresentationFormat>
  <Paragraphs>25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BOUN RUA  SETUR DATATHON</vt:lpstr>
      <vt:lpstr>WHY RECOMMENDATION SYSTEMS?</vt:lpstr>
      <vt:lpstr>- Google Finance, Yahoo Finance, MSN Money</vt:lpstr>
      <vt:lpstr>PowerPoint Sunusu</vt:lpstr>
      <vt:lpstr>PowerPoint Sunusu</vt:lpstr>
      <vt:lpstr>COLLABORATIVE FILTERING</vt:lpstr>
      <vt:lpstr>HYBRID MODEL</vt:lpstr>
      <vt:lpstr>PowerPoint Sunusu</vt:lpstr>
      <vt:lpstr>PowerPoint Sunusu</vt:lpstr>
      <vt:lpstr>RESULTS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 RUA  SETUR DATATHON</dc:title>
  <dc:creator>umut kocasarı</dc:creator>
  <cp:lastModifiedBy>umut kocasarı</cp:lastModifiedBy>
  <cp:revision>1</cp:revision>
  <dcterms:created xsi:type="dcterms:W3CDTF">2019-11-10T08:54:27Z</dcterms:created>
  <dcterms:modified xsi:type="dcterms:W3CDTF">2019-11-10T08:54:55Z</dcterms:modified>
</cp:coreProperties>
</file>