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61" r:id="rId4"/>
    <p:sldId id="346" r:id="rId5"/>
    <p:sldId id="263" r:id="rId6"/>
    <p:sldId id="310" r:id="rId7"/>
    <p:sldId id="338" r:id="rId8"/>
    <p:sldId id="347" r:id="rId9"/>
    <p:sldId id="348" r:id="rId10"/>
    <p:sldId id="342" r:id="rId11"/>
    <p:sldId id="353" r:id="rId12"/>
    <p:sldId id="341" r:id="rId13"/>
    <p:sldId id="345" r:id="rId14"/>
    <p:sldId id="349" r:id="rId15"/>
    <p:sldId id="352" r:id="rId16"/>
    <p:sldId id="350" r:id="rId17"/>
    <p:sldId id="351" r:id="rId18"/>
    <p:sldId id="313" r:id="rId19"/>
    <p:sldId id="335" r:id="rId20"/>
    <p:sldId id="315" r:id="rId21"/>
  </p:sldIdLst>
  <p:sldSz cx="9144000" cy="5143500" type="screen16x9"/>
  <p:notesSz cx="6858000" cy="9144000"/>
  <p:embeddedFontLst>
    <p:embeddedFont>
      <p:font typeface="Righteous" charset="0"/>
      <p:regular r:id="rId23"/>
    </p:embeddedFont>
    <p:embeddedFont>
      <p:font typeface="Open Sans" charset="0"/>
      <p:regular r:id="rId24"/>
      <p:bold r:id="rId25"/>
      <p:italic r:id="rId26"/>
      <p:boldItalic r:id="rId27"/>
    </p:embeddedFont>
    <p:embeddedFont>
      <p:font typeface="맑은 고딕" pitchFamily="34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9778"/>
    <a:srgbClr val="F0F0F0"/>
    <a:srgbClr val="F1F1F1"/>
    <a:srgbClr val="051934"/>
    <a:srgbClr val="F8C379"/>
    <a:srgbClr val="EB573D"/>
    <a:srgbClr val="5FA4AB"/>
    <a:srgbClr val="88BEFD"/>
    <a:srgbClr val="A3CAF7"/>
    <a:srgbClr val="FDDC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36CA2-2AEE-C44C-B63A-16E2E33592D4}" v="228" dt="2021-11-13T20:05:09.626"/>
    <p1510:client id="{451CC3F9-143F-4BAF-9A35-5A717E3EEA4F}" v="154" dt="2021-11-13T20:42:01.623"/>
    <p1510:client id="{62A20C2C-0242-394B-9CF1-74C99DDF05DD}" v="7566" dt="2021-11-13T20:48:39.474"/>
    <p1510:client id="{78E069CA-BDDC-2300-43B3-F0785F939A66}" v="25" dt="2021-11-13T13:12:39.631"/>
    <p1510:client id="{8517DF69-0DB2-29D7-304A-A714F1219C56}" v="1" dt="2021-11-13T19:42:59.357"/>
    <p1510:client id="{C0F9B132-2126-41C1-8BC2-236EB7749154}" v="3094" dt="2021-11-13T20:41:59.792"/>
    <p1510:client id="{D83EFFD5-2315-6C48-B31D-F8E231394F88}" v="43" dt="2021-11-13T09:24:24.143"/>
  </p1510:revLst>
</p1510:revInfo>
</file>

<file path=ppt/tableStyles.xml><?xml version="1.0" encoding="utf-8"?>
<a:tblStyleLst xmlns:a="http://schemas.openxmlformats.org/drawingml/2006/main" def="{094E7BE7-740B-4896-82A5-05272CA4AF74}">
  <a:tblStyle styleId="{094E7BE7-740B-4896-82A5-05272CA4A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09"/>
    <p:restoredTop sz="84158"/>
  </p:normalViewPr>
  <p:slideViewPr>
    <p:cSldViewPr snapToGrid="0">
      <p:cViewPr>
        <p:scale>
          <a:sx n="130" d="100"/>
          <a:sy n="130" d="100"/>
        </p:scale>
        <p:origin x="-119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al AKÇELİK" userId="e0050e25-3355-443d-aeb7-b4b4afb3fbb9" providerId="ADAL" clId="{3FA36CA2-2AEE-C44C-B63A-16E2E33592D4}"/>
    <pc:docChg chg="undo custSel modSld">
      <pc:chgData name="Celal AKÇELİK" userId="e0050e25-3355-443d-aeb7-b4b4afb3fbb9" providerId="ADAL" clId="{3FA36CA2-2AEE-C44C-B63A-16E2E33592D4}" dt="2021-11-13T20:05:09.626" v="227" actId="1037"/>
      <pc:docMkLst>
        <pc:docMk/>
      </pc:docMkLst>
      <pc:sldChg chg="addSp modSp mod">
        <pc:chgData name="Celal AKÇELİK" userId="e0050e25-3355-443d-aeb7-b4b4afb3fbb9" providerId="ADAL" clId="{3FA36CA2-2AEE-C44C-B63A-16E2E33592D4}" dt="2021-11-13T20:05:09.626" v="227" actId="1037"/>
        <pc:sldMkLst>
          <pc:docMk/>
          <pc:sldMk cId="2834701991" sldId="320"/>
        </pc:sldMkLst>
        <pc:spChg chg="add mod">
          <ac:chgData name="Celal AKÇELİK" userId="e0050e25-3355-443d-aeb7-b4b4afb3fbb9" providerId="ADAL" clId="{3FA36CA2-2AEE-C44C-B63A-16E2E33592D4}" dt="2021-11-13T20:05:09.626" v="227" actId="1037"/>
          <ac:spMkLst>
            <pc:docMk/>
            <pc:sldMk cId="2834701991" sldId="320"/>
            <ac:spMk id="2" creationId="{0D801182-ACE5-8B4C-A4E0-18A94F3F4159}"/>
          </ac:spMkLst>
        </pc:spChg>
        <pc:picChg chg="add mod modCrop">
          <ac:chgData name="Celal AKÇELİK" userId="e0050e25-3355-443d-aeb7-b4b4afb3fbb9" providerId="ADAL" clId="{3FA36CA2-2AEE-C44C-B63A-16E2E33592D4}" dt="2021-11-13T20:01:08.572" v="139" actId="14100"/>
          <ac:picMkLst>
            <pc:docMk/>
            <pc:sldMk cId="2834701991" sldId="320"/>
            <ac:picMk id="4" creationId="{AA4D5AB1-5F06-DC45-9592-DA9C4B54ED62}"/>
          </ac:picMkLst>
        </pc:picChg>
      </pc:sldChg>
      <pc:sldChg chg="addSp delSp modSp mod">
        <pc:chgData name="Celal AKÇELİK" userId="e0050e25-3355-443d-aeb7-b4b4afb3fbb9" providerId="ADAL" clId="{3FA36CA2-2AEE-C44C-B63A-16E2E33592D4}" dt="2021-11-13T19:59:48.391" v="112" actId="1036"/>
        <pc:sldMkLst>
          <pc:docMk/>
          <pc:sldMk cId="3302431059" sldId="327"/>
        </pc:sldMkLst>
        <pc:spChg chg="del mod">
          <ac:chgData name="Celal AKÇELİK" userId="e0050e25-3355-443d-aeb7-b4b4afb3fbb9" providerId="ADAL" clId="{3FA36CA2-2AEE-C44C-B63A-16E2E33592D4}" dt="2021-11-13T19:52:11.945" v="65" actId="478"/>
          <ac:spMkLst>
            <pc:docMk/>
            <pc:sldMk cId="3302431059" sldId="327"/>
            <ac:spMk id="2" creationId="{16A6E5E7-79FA-6B44-B1EB-7F7C901740BE}"/>
          </ac:spMkLst>
        </pc:spChg>
        <pc:picChg chg="add del mod">
          <ac:chgData name="Celal AKÇELİK" userId="e0050e25-3355-443d-aeb7-b4b4afb3fbb9" providerId="ADAL" clId="{3FA36CA2-2AEE-C44C-B63A-16E2E33592D4}" dt="2021-11-13T19:50:46.957" v="48" actId="478"/>
          <ac:picMkLst>
            <pc:docMk/>
            <pc:sldMk cId="3302431059" sldId="327"/>
            <ac:picMk id="5" creationId="{CCD79AEE-8445-6B48-8C1D-39B538A6C3E5}"/>
          </ac:picMkLst>
        </pc:picChg>
        <pc:picChg chg="add del mod">
          <ac:chgData name="Celal AKÇELİK" userId="e0050e25-3355-443d-aeb7-b4b4afb3fbb9" providerId="ADAL" clId="{3FA36CA2-2AEE-C44C-B63A-16E2E33592D4}" dt="2021-11-13T19:58:59.427" v="98" actId="478"/>
          <ac:picMkLst>
            <pc:docMk/>
            <pc:sldMk cId="3302431059" sldId="327"/>
            <ac:picMk id="7" creationId="{FF02B565-DF6A-0F4A-BD49-590CE447C73B}"/>
          </ac:picMkLst>
        </pc:picChg>
        <pc:picChg chg="add del mod">
          <ac:chgData name="Celal AKÇELİK" userId="e0050e25-3355-443d-aeb7-b4b4afb3fbb9" providerId="ADAL" clId="{3FA36CA2-2AEE-C44C-B63A-16E2E33592D4}" dt="2021-11-13T19:59:19.809" v="102" actId="478"/>
          <ac:picMkLst>
            <pc:docMk/>
            <pc:sldMk cId="3302431059" sldId="327"/>
            <ac:picMk id="9" creationId="{98EA8F50-CCC6-AC45-A9DD-F90F011FBB09}"/>
          </ac:picMkLst>
        </pc:picChg>
        <pc:picChg chg="add mod">
          <ac:chgData name="Celal AKÇELİK" userId="e0050e25-3355-443d-aeb7-b4b4afb3fbb9" providerId="ADAL" clId="{3FA36CA2-2AEE-C44C-B63A-16E2E33592D4}" dt="2021-11-13T19:59:48.391" v="112" actId="1036"/>
          <ac:picMkLst>
            <pc:docMk/>
            <pc:sldMk cId="3302431059" sldId="327"/>
            <ac:picMk id="10" creationId="{43E9E77F-0237-7249-BE1F-D47998F29947}"/>
          </ac:picMkLst>
        </pc:picChg>
      </pc:sldChg>
      <pc:sldChg chg="addSp delSp modSp mod">
        <pc:chgData name="Celal AKÇELİK" userId="e0050e25-3355-443d-aeb7-b4b4afb3fbb9" providerId="ADAL" clId="{3FA36CA2-2AEE-C44C-B63A-16E2E33592D4}" dt="2021-11-13T19:59:10.110" v="100" actId="478"/>
        <pc:sldMkLst>
          <pc:docMk/>
          <pc:sldMk cId="2094812774" sldId="330"/>
        </pc:sldMkLst>
        <pc:picChg chg="add del mod">
          <ac:chgData name="Celal AKÇELİK" userId="e0050e25-3355-443d-aeb7-b4b4afb3fbb9" providerId="ADAL" clId="{3FA36CA2-2AEE-C44C-B63A-16E2E33592D4}" dt="2021-11-13T19:59:10.110" v="100" actId="478"/>
          <ac:picMkLst>
            <pc:docMk/>
            <pc:sldMk cId="2094812774" sldId="330"/>
            <ac:picMk id="4" creationId="{A61BA66B-72EF-E24D-9892-791B51C870A9}"/>
          </ac:picMkLst>
        </pc:picChg>
        <pc:picChg chg="add mod">
          <ac:chgData name="Celal AKÇELİK" userId="e0050e25-3355-443d-aeb7-b4b4afb3fbb9" providerId="ADAL" clId="{3FA36CA2-2AEE-C44C-B63A-16E2E33592D4}" dt="2021-11-13T19:59:06.824" v="99" actId="14100"/>
          <ac:picMkLst>
            <pc:docMk/>
            <pc:sldMk cId="2094812774" sldId="330"/>
            <ac:picMk id="5" creationId="{B8CEDC25-98FB-084C-9EBD-B9E8BB41249A}"/>
          </ac:picMkLst>
        </pc:picChg>
      </pc:sldChg>
    </pc:docChg>
  </pc:docChgLst>
  <pc:docChgLst>
    <pc:chgData name="Guest User" userId="S::urn:spo:anon#16d3c0d2aff6794865b04f3f6c78330bc7d7642384d48cb75c16bb9dafb01250::" providerId="AD" clId="Web-{8517DF69-0DB2-29D7-304A-A714F1219C56}"/>
    <pc:docChg chg="modSld">
      <pc:chgData name="Guest User" userId="S::urn:spo:anon#16d3c0d2aff6794865b04f3f6c78330bc7d7642384d48cb75c16bb9dafb01250::" providerId="AD" clId="Web-{8517DF69-0DB2-29D7-304A-A714F1219C56}" dt="2021-11-13T19:42:59.357" v="0" actId="1076"/>
      <pc:docMkLst>
        <pc:docMk/>
      </pc:docMkLst>
      <pc:sldChg chg="modSp">
        <pc:chgData name="Guest User" userId="S::urn:spo:anon#16d3c0d2aff6794865b04f3f6c78330bc7d7642384d48cb75c16bb9dafb01250::" providerId="AD" clId="Web-{8517DF69-0DB2-29D7-304A-A714F1219C56}" dt="2021-11-13T19:42:59.357" v="0" actId="1076"/>
        <pc:sldMkLst>
          <pc:docMk/>
          <pc:sldMk cId="3302431059" sldId="327"/>
        </pc:sldMkLst>
        <pc:spChg chg="mod">
          <ac:chgData name="Guest User" userId="S::urn:spo:anon#16d3c0d2aff6794865b04f3f6c78330bc7d7642384d48cb75c16bb9dafb01250::" providerId="AD" clId="Web-{8517DF69-0DB2-29D7-304A-A714F1219C56}" dt="2021-11-13T19:42:59.357" v="0" actId="1076"/>
          <ac:spMkLst>
            <pc:docMk/>
            <pc:sldMk cId="3302431059" sldId="327"/>
            <ac:spMk id="2" creationId="{16A6E5E7-79FA-6B44-B1EB-7F7C901740BE}"/>
          </ac:spMkLst>
        </pc:spChg>
      </pc:sldChg>
    </pc:docChg>
  </pc:docChgLst>
  <pc:docChgLst>
    <pc:chgData name="Tunç ERGENE" userId="d0454685-309d-42d4-b7e4-179a4bd62061" providerId="ADAL" clId="{D83EFFD5-2315-6C48-B31D-F8E231394F88}"/>
    <pc:docChg chg="undo custSel addSld modSld">
      <pc:chgData name="Tunç ERGENE" userId="d0454685-309d-42d4-b7e4-179a4bd62061" providerId="ADAL" clId="{D83EFFD5-2315-6C48-B31D-F8E231394F88}" dt="2021-11-13T09:24:24.143" v="43" actId="14100"/>
      <pc:docMkLst>
        <pc:docMk/>
      </pc:docMkLst>
      <pc:sldChg chg="modSp">
        <pc:chgData name="Tunç ERGENE" userId="d0454685-309d-42d4-b7e4-179a4bd62061" providerId="ADAL" clId="{D83EFFD5-2315-6C48-B31D-F8E231394F88}" dt="2021-11-13T08:02:12.773" v="0" actId="14826"/>
        <pc:sldMkLst>
          <pc:docMk/>
          <pc:sldMk cId="1076483767" sldId="309"/>
        </pc:sldMkLst>
        <pc:spChg chg="mod">
          <ac:chgData name="Tunç ERGENE" userId="d0454685-309d-42d4-b7e4-179a4bd62061" providerId="ADAL" clId="{D83EFFD5-2315-6C48-B31D-F8E231394F88}" dt="2021-11-13T08:02:12.773" v="0" actId="14826"/>
          <ac:spMkLst>
            <pc:docMk/>
            <pc:sldMk cId="1076483767" sldId="309"/>
            <ac:spMk id="22" creationId="{CC6FFD7D-8061-417F-9D78-374F7831DE44}"/>
          </ac:spMkLst>
        </pc:spChg>
        <pc:picChg chg="mod">
          <ac:chgData name="Tunç ERGENE" userId="d0454685-309d-42d4-b7e4-179a4bd62061" providerId="ADAL" clId="{D83EFFD5-2315-6C48-B31D-F8E231394F88}" dt="2021-11-13T08:02:12.773" v="0" actId="14826"/>
          <ac:picMkLst>
            <pc:docMk/>
            <pc:sldMk cId="1076483767" sldId="309"/>
            <ac:picMk id="1868" creationId="{00000000-0000-0000-0000-000000000000}"/>
          </ac:picMkLst>
        </pc:picChg>
      </pc:sldChg>
      <pc:sldChg chg="addSp delSp modSp new mod">
        <pc:chgData name="Tunç ERGENE" userId="d0454685-309d-42d4-b7e4-179a4bd62061" providerId="ADAL" clId="{D83EFFD5-2315-6C48-B31D-F8E231394F88}" dt="2021-11-13T09:24:24.143" v="43" actId="14100"/>
        <pc:sldMkLst>
          <pc:docMk/>
          <pc:sldMk cId="2384808659" sldId="328"/>
        </pc:sldMkLst>
        <pc:spChg chg="del mod">
          <ac:chgData name="Tunç ERGENE" userId="d0454685-309d-42d4-b7e4-179a4bd62061" providerId="ADAL" clId="{D83EFFD5-2315-6C48-B31D-F8E231394F88}" dt="2021-11-13T09:22:36.503" v="21" actId="478"/>
          <ac:spMkLst>
            <pc:docMk/>
            <pc:sldMk cId="2384808659" sldId="328"/>
            <ac:spMk id="9" creationId="{4193355F-F548-524F-9D4B-B796CF238CB3}"/>
          </ac:spMkLst>
        </pc:spChg>
        <pc:spChg chg="del mod">
          <ac:chgData name="Tunç ERGENE" userId="d0454685-309d-42d4-b7e4-179a4bd62061" providerId="ADAL" clId="{D83EFFD5-2315-6C48-B31D-F8E231394F88}" dt="2021-11-13T09:22:38.266" v="22" actId="478"/>
          <ac:spMkLst>
            <pc:docMk/>
            <pc:sldMk cId="2384808659" sldId="328"/>
            <ac:spMk id="10" creationId="{A76F25EC-A149-D14B-96E6-10BC7145DA71}"/>
          </ac:spMkLst>
        </pc:spChg>
        <pc:spChg chg="del mod">
          <ac:chgData name="Tunç ERGENE" userId="d0454685-309d-42d4-b7e4-179a4bd62061" providerId="ADAL" clId="{D83EFFD5-2315-6C48-B31D-F8E231394F88}" dt="2021-11-13T09:22:40.173" v="23" actId="478"/>
          <ac:spMkLst>
            <pc:docMk/>
            <pc:sldMk cId="2384808659" sldId="328"/>
            <ac:spMk id="11" creationId="{1E3D4859-1B09-704A-BD4F-DC85C26805C9}"/>
          </ac:spMkLst>
        </pc:spChg>
        <pc:spChg chg="del mod">
          <ac:chgData name="Tunç ERGENE" userId="d0454685-309d-42d4-b7e4-179a4bd62061" providerId="ADAL" clId="{D83EFFD5-2315-6C48-B31D-F8E231394F88}" dt="2021-11-13T09:22:41.936" v="24" actId="478"/>
          <ac:spMkLst>
            <pc:docMk/>
            <pc:sldMk cId="2384808659" sldId="328"/>
            <ac:spMk id="12" creationId="{DC92F570-CE0B-BF4C-9470-7251058315DB}"/>
          </ac:spMkLst>
        </pc:spChg>
        <pc:spChg chg="del mod">
          <ac:chgData name="Tunç ERGENE" userId="d0454685-309d-42d4-b7e4-179a4bd62061" providerId="ADAL" clId="{D83EFFD5-2315-6C48-B31D-F8E231394F88}" dt="2021-11-13T09:22:43.641" v="25" actId="478"/>
          <ac:spMkLst>
            <pc:docMk/>
            <pc:sldMk cId="2384808659" sldId="328"/>
            <ac:spMk id="13" creationId="{14A96BB8-A435-A349-9DBA-AF2B82410CB7}"/>
          </ac:spMkLst>
        </pc:spChg>
        <pc:spChg chg="del mod">
          <ac:chgData name="Tunç ERGENE" userId="d0454685-309d-42d4-b7e4-179a4bd62061" providerId="ADAL" clId="{D83EFFD5-2315-6C48-B31D-F8E231394F88}" dt="2021-11-13T09:22:45.339" v="26" actId="478"/>
          <ac:spMkLst>
            <pc:docMk/>
            <pc:sldMk cId="2384808659" sldId="328"/>
            <ac:spMk id="14" creationId="{06602E27-6C3E-8D41-9B70-EEEA2EBE6EEE}"/>
          </ac:spMkLst>
        </pc:spChg>
        <pc:spChg chg="mod">
          <ac:chgData name="Tunç ERGENE" userId="d0454685-309d-42d4-b7e4-179a4bd62061" providerId="ADAL" clId="{D83EFFD5-2315-6C48-B31D-F8E231394F88}" dt="2021-11-13T09:23:45.135" v="35" actId="14100"/>
          <ac:spMkLst>
            <pc:docMk/>
            <pc:sldMk cId="2384808659" sldId="328"/>
            <ac:spMk id="15" creationId="{DE5DBC8C-CDD9-394B-9BD8-4D09D11FB6E9}"/>
          </ac:spMkLst>
        </pc:spChg>
        <pc:spChg chg="mod">
          <ac:chgData name="Tunç ERGENE" userId="d0454685-309d-42d4-b7e4-179a4bd62061" providerId="ADAL" clId="{D83EFFD5-2315-6C48-B31D-F8E231394F88}" dt="2021-11-13T09:23:51.055" v="37" actId="14100"/>
          <ac:spMkLst>
            <pc:docMk/>
            <pc:sldMk cId="2384808659" sldId="328"/>
            <ac:spMk id="16" creationId="{F6DD012D-9A88-0B4F-A974-879B397BBFF3}"/>
          </ac:spMkLst>
        </pc:spChg>
        <pc:spChg chg="mod">
          <ac:chgData name="Tunç ERGENE" userId="d0454685-309d-42d4-b7e4-179a4bd62061" providerId="ADAL" clId="{D83EFFD5-2315-6C48-B31D-F8E231394F88}" dt="2021-11-13T09:24:03.379" v="40" actId="14100"/>
          <ac:spMkLst>
            <pc:docMk/>
            <pc:sldMk cId="2384808659" sldId="328"/>
            <ac:spMk id="17" creationId="{BBA272BA-8496-2B4B-A820-014F98B7DB4C}"/>
          </ac:spMkLst>
        </pc:spChg>
        <pc:spChg chg="mod">
          <ac:chgData name="Tunç ERGENE" userId="d0454685-309d-42d4-b7e4-179a4bd62061" providerId="ADAL" clId="{D83EFFD5-2315-6C48-B31D-F8E231394F88}" dt="2021-11-13T09:24:11.784" v="41" actId="14100"/>
          <ac:spMkLst>
            <pc:docMk/>
            <pc:sldMk cId="2384808659" sldId="328"/>
            <ac:spMk id="18" creationId="{630C695C-1566-104A-892A-0B56D4C4D2DD}"/>
          </ac:spMkLst>
        </pc:spChg>
        <pc:spChg chg="mod">
          <ac:chgData name="Tunç ERGENE" userId="d0454685-309d-42d4-b7e4-179a4bd62061" providerId="ADAL" clId="{D83EFFD5-2315-6C48-B31D-F8E231394F88}" dt="2021-11-13T09:24:16.995" v="42" actId="14100"/>
          <ac:spMkLst>
            <pc:docMk/>
            <pc:sldMk cId="2384808659" sldId="328"/>
            <ac:spMk id="19" creationId="{8F54CD0C-1D31-B74C-B939-68349C8AD01F}"/>
          </ac:spMkLst>
        </pc:spChg>
        <pc:spChg chg="mod">
          <ac:chgData name="Tunç ERGENE" userId="d0454685-309d-42d4-b7e4-179a4bd62061" providerId="ADAL" clId="{D83EFFD5-2315-6C48-B31D-F8E231394F88}" dt="2021-11-13T09:24:24.143" v="43" actId="14100"/>
          <ac:spMkLst>
            <pc:docMk/>
            <pc:sldMk cId="2384808659" sldId="328"/>
            <ac:spMk id="20" creationId="{8A3B5717-70E0-0E46-9D63-1B39F740FEE9}"/>
          </ac:spMkLst>
        </pc:spChg>
        <pc:spChg chg="del mod">
          <ac:chgData name="Tunç ERGENE" userId="d0454685-309d-42d4-b7e4-179a4bd62061" providerId="ADAL" clId="{D83EFFD5-2315-6C48-B31D-F8E231394F88}" dt="2021-11-13T09:21:04.773" v="6" actId="478"/>
          <ac:spMkLst>
            <pc:docMk/>
            <pc:sldMk cId="2384808659" sldId="328"/>
            <ac:spMk id="21" creationId="{FCC6BAA5-B0E2-0C47-AEFB-D44E6D38E36D}"/>
          </ac:spMkLst>
        </pc:spChg>
        <pc:spChg chg="del mod">
          <ac:chgData name="Tunç ERGENE" userId="d0454685-309d-42d4-b7e4-179a4bd62061" providerId="ADAL" clId="{D83EFFD5-2315-6C48-B31D-F8E231394F88}" dt="2021-11-13T09:21:08.398" v="9" actId="478"/>
          <ac:spMkLst>
            <pc:docMk/>
            <pc:sldMk cId="2384808659" sldId="328"/>
            <ac:spMk id="22" creationId="{C506A5ED-6C5B-2344-B0D0-B96D86C4D621}"/>
          </ac:spMkLst>
        </pc:spChg>
        <pc:spChg chg="del mod">
          <ac:chgData name="Tunç ERGENE" userId="d0454685-309d-42d4-b7e4-179a4bd62061" providerId="ADAL" clId="{D83EFFD5-2315-6C48-B31D-F8E231394F88}" dt="2021-11-13T09:21:12.640" v="11" actId="478"/>
          <ac:spMkLst>
            <pc:docMk/>
            <pc:sldMk cId="2384808659" sldId="328"/>
            <ac:spMk id="23" creationId="{EAA08F92-95A0-0840-A172-FA28784FAAB2}"/>
          </ac:spMkLst>
        </pc:spChg>
        <pc:spChg chg="del mod">
          <ac:chgData name="Tunç ERGENE" userId="d0454685-309d-42d4-b7e4-179a4bd62061" providerId="ADAL" clId="{D83EFFD5-2315-6C48-B31D-F8E231394F88}" dt="2021-11-13T09:21:14.426" v="12" actId="478"/>
          <ac:spMkLst>
            <pc:docMk/>
            <pc:sldMk cId="2384808659" sldId="328"/>
            <ac:spMk id="24" creationId="{E8ACCA65-B369-D440-8488-10E74DE5B1B7}"/>
          </ac:spMkLst>
        </pc:spChg>
        <pc:spChg chg="del mod">
          <ac:chgData name="Tunç ERGENE" userId="d0454685-309d-42d4-b7e4-179a4bd62061" providerId="ADAL" clId="{D83EFFD5-2315-6C48-B31D-F8E231394F88}" dt="2021-11-13T09:21:15.958" v="13" actId="478"/>
          <ac:spMkLst>
            <pc:docMk/>
            <pc:sldMk cId="2384808659" sldId="328"/>
            <ac:spMk id="25" creationId="{2581A48E-0680-FF49-A232-59A473790F39}"/>
          </ac:spMkLst>
        </pc:spChg>
        <pc:spChg chg="del mod">
          <ac:chgData name="Tunç ERGENE" userId="d0454685-309d-42d4-b7e4-179a4bd62061" providerId="ADAL" clId="{D83EFFD5-2315-6C48-B31D-F8E231394F88}" dt="2021-11-13T09:21:17.528" v="14" actId="478"/>
          <ac:spMkLst>
            <pc:docMk/>
            <pc:sldMk cId="2384808659" sldId="328"/>
            <ac:spMk id="26" creationId="{73ADB4DD-FC4F-E943-85FB-B0F6C488137B}"/>
          </ac:spMkLst>
        </pc:spChg>
        <pc:spChg chg="del mod">
          <ac:chgData name="Tunç ERGENE" userId="d0454685-309d-42d4-b7e4-179a4bd62061" providerId="ADAL" clId="{D83EFFD5-2315-6C48-B31D-F8E231394F88}" dt="2021-11-13T09:22:21.479" v="15" actId="478"/>
          <ac:spMkLst>
            <pc:docMk/>
            <pc:sldMk cId="2384808659" sldId="328"/>
            <ac:spMk id="27" creationId="{E5DAB257-56AF-2F43-B928-C8250C24FB90}"/>
          </ac:spMkLst>
        </pc:spChg>
        <pc:spChg chg="del mod">
          <ac:chgData name="Tunç ERGENE" userId="d0454685-309d-42d4-b7e4-179a4bd62061" providerId="ADAL" clId="{D83EFFD5-2315-6C48-B31D-F8E231394F88}" dt="2021-11-13T09:22:23.586" v="16" actId="478"/>
          <ac:spMkLst>
            <pc:docMk/>
            <pc:sldMk cId="2384808659" sldId="328"/>
            <ac:spMk id="28" creationId="{9D813E62-D902-FB4D-943A-D7A821897DEB}"/>
          </ac:spMkLst>
        </pc:spChg>
        <pc:spChg chg="del mod">
          <ac:chgData name="Tunç ERGENE" userId="d0454685-309d-42d4-b7e4-179a4bd62061" providerId="ADAL" clId="{D83EFFD5-2315-6C48-B31D-F8E231394F88}" dt="2021-11-13T09:22:28.505" v="17" actId="478"/>
          <ac:spMkLst>
            <pc:docMk/>
            <pc:sldMk cId="2384808659" sldId="328"/>
            <ac:spMk id="29" creationId="{CC7CFBCA-93BF-AB48-8B9E-EDF63566B50D}"/>
          </ac:spMkLst>
        </pc:spChg>
        <pc:spChg chg="del mod">
          <ac:chgData name="Tunç ERGENE" userId="d0454685-309d-42d4-b7e4-179a4bd62061" providerId="ADAL" clId="{D83EFFD5-2315-6C48-B31D-F8E231394F88}" dt="2021-11-13T09:22:30.535" v="18" actId="478"/>
          <ac:spMkLst>
            <pc:docMk/>
            <pc:sldMk cId="2384808659" sldId="328"/>
            <ac:spMk id="30" creationId="{FA348B99-1147-A04A-BBB7-4142618B3601}"/>
          </ac:spMkLst>
        </pc:spChg>
        <pc:spChg chg="del mod">
          <ac:chgData name="Tunç ERGENE" userId="d0454685-309d-42d4-b7e4-179a4bd62061" providerId="ADAL" clId="{D83EFFD5-2315-6C48-B31D-F8E231394F88}" dt="2021-11-13T09:22:32.457" v="19" actId="478"/>
          <ac:spMkLst>
            <pc:docMk/>
            <pc:sldMk cId="2384808659" sldId="328"/>
            <ac:spMk id="31" creationId="{5921360D-32F8-4846-9A14-572ED3A2FBB0}"/>
          </ac:spMkLst>
        </pc:spChg>
        <pc:spChg chg="del mod">
          <ac:chgData name="Tunç ERGENE" userId="d0454685-309d-42d4-b7e4-179a4bd62061" providerId="ADAL" clId="{D83EFFD5-2315-6C48-B31D-F8E231394F88}" dt="2021-11-13T09:22:34.397" v="20" actId="478"/>
          <ac:spMkLst>
            <pc:docMk/>
            <pc:sldMk cId="2384808659" sldId="328"/>
            <ac:spMk id="32" creationId="{74EA0F17-EB9B-0445-8E1B-4B1FC123AF4D}"/>
          </ac:spMkLst>
        </pc:spChg>
        <pc:spChg chg="mod">
          <ac:chgData name="Tunç ERGENE" userId="d0454685-309d-42d4-b7e4-179a4bd62061" providerId="ADAL" clId="{D83EFFD5-2315-6C48-B31D-F8E231394F88}" dt="2021-11-13T09:22:56.804" v="27" actId="14100"/>
          <ac:spMkLst>
            <pc:docMk/>
            <pc:sldMk cId="2384808659" sldId="328"/>
            <ac:spMk id="33" creationId="{0F318F62-5B91-E141-AA79-490C87EDBC9C}"/>
          </ac:spMkLst>
        </pc:spChg>
        <pc:spChg chg="mod">
          <ac:chgData name="Tunç ERGENE" userId="d0454685-309d-42d4-b7e4-179a4bd62061" providerId="ADAL" clId="{D83EFFD5-2315-6C48-B31D-F8E231394F88}" dt="2021-11-13T09:23:08.138" v="28" actId="14100"/>
          <ac:spMkLst>
            <pc:docMk/>
            <pc:sldMk cId="2384808659" sldId="328"/>
            <ac:spMk id="34" creationId="{1E41A1BB-06CA-1A43-ADAA-15A0C3E89BC0}"/>
          </ac:spMkLst>
        </pc:spChg>
        <pc:spChg chg="mod">
          <ac:chgData name="Tunç ERGENE" userId="d0454685-309d-42d4-b7e4-179a4bd62061" providerId="ADAL" clId="{D83EFFD5-2315-6C48-B31D-F8E231394F88}" dt="2021-11-13T09:23:18.669" v="30" actId="14100"/>
          <ac:spMkLst>
            <pc:docMk/>
            <pc:sldMk cId="2384808659" sldId="328"/>
            <ac:spMk id="35" creationId="{B609B1E2-3F66-1945-8E0D-65C6D0A4C622}"/>
          </ac:spMkLst>
        </pc:spChg>
        <pc:spChg chg="mod">
          <ac:chgData name="Tunç ERGENE" userId="d0454685-309d-42d4-b7e4-179a4bd62061" providerId="ADAL" clId="{D83EFFD5-2315-6C48-B31D-F8E231394F88}" dt="2021-11-13T09:23:23.983" v="31" actId="14100"/>
          <ac:spMkLst>
            <pc:docMk/>
            <pc:sldMk cId="2384808659" sldId="328"/>
            <ac:spMk id="36" creationId="{E2D1A099-84AB-1645-B023-BDE710ABD811}"/>
          </ac:spMkLst>
        </pc:spChg>
        <pc:spChg chg="mod">
          <ac:chgData name="Tunç ERGENE" userId="d0454685-309d-42d4-b7e4-179a4bd62061" providerId="ADAL" clId="{D83EFFD5-2315-6C48-B31D-F8E231394F88}" dt="2021-11-13T09:23:30.880" v="32" actId="14100"/>
          <ac:spMkLst>
            <pc:docMk/>
            <pc:sldMk cId="2384808659" sldId="328"/>
            <ac:spMk id="37" creationId="{15A87A01-C49C-D04B-A35C-03ACC3D95349}"/>
          </ac:spMkLst>
        </pc:spChg>
        <pc:spChg chg="mod">
          <ac:chgData name="Tunç ERGENE" userId="d0454685-309d-42d4-b7e4-179a4bd62061" providerId="ADAL" clId="{D83EFFD5-2315-6C48-B31D-F8E231394F88}" dt="2021-11-13T09:23:36.587" v="33" actId="14100"/>
          <ac:spMkLst>
            <pc:docMk/>
            <pc:sldMk cId="2384808659" sldId="328"/>
            <ac:spMk id="38" creationId="{90D76665-D55E-354B-9D60-FD1B521FE3E2}"/>
          </ac:spMkLst>
        </pc:spChg>
        <pc:grpChg chg="add del mod">
          <ac:chgData name="Tunç ERGENE" userId="d0454685-309d-42d4-b7e4-179a4bd62061" providerId="ADAL" clId="{D83EFFD5-2315-6C48-B31D-F8E231394F88}" dt="2021-11-13T09:23:56.796" v="39" actId="14100"/>
          <ac:grpSpMkLst>
            <pc:docMk/>
            <pc:sldMk cId="2384808659" sldId="328"/>
            <ac:grpSpMk id="3" creationId="{BA9B1C4E-633B-1F48-B0E0-7CF94A6103F4}"/>
          </ac:grpSpMkLst>
        </pc:grpChg>
        <pc:grpChg chg="mod">
          <ac:chgData name="Tunç ERGENE" userId="d0454685-309d-42d4-b7e4-179a4bd62061" providerId="ADAL" clId="{D83EFFD5-2315-6C48-B31D-F8E231394F88}" dt="2021-11-13T09:20:50.967" v="2"/>
          <ac:grpSpMkLst>
            <pc:docMk/>
            <pc:sldMk cId="2384808659" sldId="328"/>
            <ac:grpSpMk id="4" creationId="{1172E9C2-21A2-CC46-92F3-A5E718DB4DF8}"/>
          </ac:grpSpMkLst>
        </pc:grpChg>
        <pc:grpChg chg="del mod">
          <ac:chgData name="Tunç ERGENE" userId="d0454685-309d-42d4-b7e4-179a4bd62061" providerId="ADAL" clId="{D83EFFD5-2315-6C48-B31D-F8E231394F88}" dt="2021-11-13T09:22:32.457" v="19" actId="478"/>
          <ac:grpSpMkLst>
            <pc:docMk/>
            <pc:sldMk cId="2384808659" sldId="328"/>
            <ac:grpSpMk id="5" creationId="{D3E19F63-28D9-5647-B77B-1CE979E248A8}"/>
          </ac:grpSpMkLst>
        </pc:grpChg>
        <pc:grpChg chg="del mod">
          <ac:chgData name="Tunç ERGENE" userId="d0454685-309d-42d4-b7e4-179a4bd62061" providerId="ADAL" clId="{D83EFFD5-2315-6C48-B31D-F8E231394F88}" dt="2021-11-13T09:21:15.958" v="13" actId="478"/>
          <ac:grpSpMkLst>
            <pc:docMk/>
            <pc:sldMk cId="2384808659" sldId="328"/>
            <ac:grpSpMk id="6" creationId="{17A588C4-9C97-5F40-842E-AF1F90A5EE92}"/>
          </ac:grpSpMkLst>
        </pc:grpChg>
        <pc:grpChg chg="mod">
          <ac:chgData name="Tunç ERGENE" userId="d0454685-309d-42d4-b7e4-179a4bd62061" providerId="ADAL" clId="{D83EFFD5-2315-6C48-B31D-F8E231394F88}" dt="2021-11-13T09:20:50.967" v="2"/>
          <ac:grpSpMkLst>
            <pc:docMk/>
            <pc:sldMk cId="2384808659" sldId="328"/>
            <ac:grpSpMk id="7" creationId="{CCDFCE05-AF30-4844-8FA6-58D5BF606041}"/>
          </ac:grpSpMkLst>
        </pc:grpChg>
        <pc:grpChg chg="del mod">
          <ac:chgData name="Tunç ERGENE" userId="d0454685-309d-42d4-b7e4-179a4bd62061" providerId="ADAL" clId="{D83EFFD5-2315-6C48-B31D-F8E231394F88}" dt="2021-11-13T09:22:43.641" v="25" actId="478"/>
          <ac:grpSpMkLst>
            <pc:docMk/>
            <pc:sldMk cId="2384808659" sldId="328"/>
            <ac:grpSpMk id="8" creationId="{65B7D906-5C70-4740-B6DC-B245254D4ED4}"/>
          </ac:grpSpMkLst>
        </pc:grpChg>
      </pc:sldChg>
    </pc:docChg>
  </pc:docChgLst>
  <pc:docChgLst>
    <pc:chgData name="Murat ÖZTÜRKMEN" userId="929903cb-4c12-4a0a-ade9-a4da7b8e3d37" providerId="ADAL" clId="{C0F9B132-2126-41C1-8BC2-236EB7749154}"/>
    <pc:docChg chg="undo custSel addSld delSld modSld sldOrd">
      <pc:chgData name="Murat ÖZTÜRKMEN" userId="929903cb-4c12-4a0a-ade9-a4da7b8e3d37" providerId="ADAL" clId="{C0F9B132-2126-41C1-8BC2-236EB7749154}" dt="2021-11-13T20:41:59.792" v="3102" actId="20577"/>
      <pc:docMkLst>
        <pc:docMk/>
      </pc:docMkLst>
      <pc:sldChg chg="addSp delSp modSp">
        <pc:chgData name="Murat ÖZTÜRKMEN" userId="929903cb-4c12-4a0a-ade9-a4da7b8e3d37" providerId="ADAL" clId="{C0F9B132-2126-41C1-8BC2-236EB7749154}" dt="2021-11-13T14:39:09.876" v="1298" actId="478"/>
        <pc:sldMkLst>
          <pc:docMk/>
          <pc:sldMk cId="0" sldId="256"/>
        </pc:sldMkLst>
        <pc:picChg chg="add del mod">
          <ac:chgData name="Murat ÖZTÜRKMEN" userId="929903cb-4c12-4a0a-ade9-a4da7b8e3d37" providerId="ADAL" clId="{C0F9B132-2126-41C1-8BC2-236EB7749154}" dt="2021-11-13T14:39:09.876" v="1298" actId="478"/>
          <ac:picMkLst>
            <pc:docMk/>
            <pc:sldMk cId="0" sldId="256"/>
            <ac:picMk id="160" creationId="{B23A9D1F-4E22-4B6B-8F6C-DC2ABBEF94E2}"/>
          </ac:picMkLst>
        </pc:picChg>
      </pc:sldChg>
      <pc:sldChg chg="modSp mod">
        <pc:chgData name="Murat ÖZTÜRKMEN" userId="929903cb-4c12-4a0a-ade9-a4da7b8e3d37" providerId="ADAL" clId="{C0F9B132-2126-41C1-8BC2-236EB7749154}" dt="2021-11-13T19:18:13.182" v="1994" actId="114"/>
        <pc:sldMkLst>
          <pc:docMk/>
          <pc:sldMk cId="0" sldId="259"/>
        </pc:sldMkLst>
        <pc:spChg chg="mod">
          <ac:chgData name="Murat ÖZTÜRKMEN" userId="929903cb-4c12-4a0a-ade9-a4da7b8e3d37" providerId="ADAL" clId="{C0F9B132-2126-41C1-8BC2-236EB7749154}" dt="2021-11-13T19:18:13.182" v="1994" actId="114"/>
          <ac:spMkLst>
            <pc:docMk/>
            <pc:sldMk cId="0" sldId="259"/>
            <ac:spMk id="391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6:44:48.688" v="1508" actId="1076"/>
          <ac:spMkLst>
            <pc:docMk/>
            <pc:sldMk cId="0" sldId="259"/>
            <ac:spMk id="531" creationId="{00000000-0000-0000-0000-000000000000}"/>
          </ac:spMkLst>
        </pc:spChg>
      </pc:sldChg>
      <pc:sldChg chg="modSp mod">
        <pc:chgData name="Murat ÖZTÜRKMEN" userId="929903cb-4c12-4a0a-ade9-a4da7b8e3d37" providerId="ADAL" clId="{C0F9B132-2126-41C1-8BC2-236EB7749154}" dt="2021-11-13T19:18:24.641" v="1995" actId="113"/>
        <pc:sldMkLst>
          <pc:docMk/>
          <pc:sldMk cId="0" sldId="260"/>
        </pc:sldMkLst>
        <pc:spChg chg="mod">
          <ac:chgData name="Murat ÖZTÜRKMEN" userId="929903cb-4c12-4a0a-ade9-a4da7b8e3d37" providerId="ADAL" clId="{C0F9B132-2126-41C1-8BC2-236EB7749154}" dt="2021-11-13T19:18:24.641" v="1995" actId="113"/>
          <ac:spMkLst>
            <pc:docMk/>
            <pc:sldMk cId="0" sldId="260"/>
            <ac:spMk id="546" creationId="{00000000-0000-0000-0000-000000000000}"/>
          </ac:spMkLst>
        </pc:spChg>
      </pc:sldChg>
      <pc:sldChg chg="modSp">
        <pc:chgData name="Murat ÖZTÜRKMEN" userId="929903cb-4c12-4a0a-ade9-a4da7b8e3d37" providerId="ADAL" clId="{C0F9B132-2126-41C1-8BC2-236EB7749154}" dt="2021-11-13T08:03:24.966" v="22" actId="14826"/>
        <pc:sldMkLst>
          <pc:docMk/>
          <pc:sldMk cId="1076483767" sldId="309"/>
        </pc:sldMkLst>
        <pc:picChg chg="mod">
          <ac:chgData name="Murat ÖZTÜRKMEN" userId="929903cb-4c12-4a0a-ade9-a4da7b8e3d37" providerId="ADAL" clId="{C0F9B132-2126-41C1-8BC2-236EB7749154}" dt="2021-11-13T08:03:24.966" v="22" actId="14826"/>
          <ac:picMkLst>
            <pc:docMk/>
            <pc:sldMk cId="1076483767" sldId="309"/>
            <ac:picMk id="17" creationId="{7C7494E9-9AF2-4E7B-823A-F748EB025093}"/>
          </ac:picMkLst>
        </pc:picChg>
      </pc:sldChg>
      <pc:sldChg chg="del">
        <pc:chgData name="Murat ÖZTÜRKMEN" userId="929903cb-4c12-4a0a-ade9-a4da7b8e3d37" providerId="ADAL" clId="{C0F9B132-2126-41C1-8BC2-236EB7749154}" dt="2021-11-13T19:03:12.152" v="1954" actId="47"/>
        <pc:sldMkLst>
          <pc:docMk/>
          <pc:sldMk cId="1111114911" sldId="316"/>
        </pc:sldMkLst>
      </pc:sldChg>
      <pc:sldChg chg="del">
        <pc:chgData name="Murat ÖZTÜRKMEN" userId="929903cb-4c12-4a0a-ade9-a4da7b8e3d37" providerId="ADAL" clId="{C0F9B132-2126-41C1-8BC2-236EB7749154}" dt="2021-11-13T19:03:15.545" v="1955" actId="47"/>
        <pc:sldMkLst>
          <pc:docMk/>
          <pc:sldMk cId="76326762" sldId="317"/>
        </pc:sldMkLst>
      </pc:sldChg>
      <pc:sldChg chg="del mod modShow">
        <pc:chgData name="Murat ÖZTÜRKMEN" userId="929903cb-4c12-4a0a-ade9-a4da7b8e3d37" providerId="ADAL" clId="{C0F9B132-2126-41C1-8BC2-236EB7749154}" dt="2021-11-13T19:04:39.248" v="1972" actId="47"/>
        <pc:sldMkLst>
          <pc:docMk/>
          <pc:sldMk cId="254560426" sldId="318"/>
        </pc:sldMkLst>
      </pc:sldChg>
      <pc:sldChg chg="addSp delSp modSp mod">
        <pc:chgData name="Murat ÖZTÜRKMEN" userId="929903cb-4c12-4a0a-ade9-a4da7b8e3d37" providerId="ADAL" clId="{C0F9B132-2126-41C1-8BC2-236EB7749154}" dt="2021-11-13T12:43:30.882" v="308" actId="1036"/>
        <pc:sldMkLst>
          <pc:docMk/>
          <pc:sldMk cId="4219413622" sldId="319"/>
        </pc:sldMkLst>
        <pc:spChg chg="mod">
          <ac:chgData name="Murat ÖZTÜRKMEN" userId="929903cb-4c12-4a0a-ade9-a4da7b8e3d37" providerId="ADAL" clId="{C0F9B132-2126-41C1-8BC2-236EB7749154}" dt="2021-11-13T07:58:15.361" v="4"/>
          <ac:spMkLst>
            <pc:docMk/>
            <pc:sldMk cId="4219413622" sldId="319"/>
            <ac:spMk id="111" creationId="{D74F1145-E08C-4574-BD38-63258E239F6B}"/>
          </ac:spMkLst>
        </pc:spChg>
        <pc:spChg chg="mod">
          <ac:chgData name="Murat ÖZTÜRKMEN" userId="929903cb-4c12-4a0a-ade9-a4da7b8e3d37" providerId="ADAL" clId="{C0F9B132-2126-41C1-8BC2-236EB7749154}" dt="2021-11-13T07:58:15.361" v="4"/>
          <ac:spMkLst>
            <pc:docMk/>
            <pc:sldMk cId="4219413622" sldId="319"/>
            <ac:spMk id="112" creationId="{188A9AA3-EFA6-4BCC-8170-CBD72385C430}"/>
          </ac:spMkLst>
        </pc:spChg>
        <pc:spChg chg="mod">
          <ac:chgData name="Murat ÖZTÜRKMEN" userId="929903cb-4c12-4a0a-ade9-a4da7b8e3d37" providerId="ADAL" clId="{C0F9B132-2126-41C1-8BC2-236EB7749154}" dt="2021-11-13T12:43:30.882" v="308" actId="1036"/>
          <ac:spMkLst>
            <pc:docMk/>
            <pc:sldMk cId="4219413622" sldId="319"/>
            <ac:spMk id="199" creationId="{4A14370C-E09D-4BE1-BB94-76CC30424B8C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01" creationId="{4996D28A-2170-4541-B07E-62512BA16148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02" creationId="{CC7C3F48-A300-4C59-A584-5F0EB7087CF0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1" creationId="{F735E8EB-1D61-4BC4-A21C-D98FE2F676BA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2" creationId="{D078116A-7233-4CFC-B7CB-26B1C316A091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3" creationId="{7382744E-41D1-4168-80BC-1DF9BBC31125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4" creationId="{D9441D5D-7989-487D-9164-9C1A991727FD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5" creationId="{9A5CAE75-3259-4C81-A847-5E6E572CE4C0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6" creationId="{5577812E-1519-47D2-BB7D-36849CF11E6F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7" creationId="{BE035990-53AF-4BEC-9C82-E10282C292E8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8" creationId="{E9C74B9F-009E-4A9E-A57C-9CD1542A9E9E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29" creationId="{7FC69FE6-E9BF-476B-B8D7-08C7FEBC8CA0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0" creationId="{47CEDEDF-2156-499A-8693-9E660DCF806B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1" creationId="{F0E81C7A-4433-406C-8F1B-81E6BE9B3ACD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2" creationId="{C33E6C72-F339-4280-9475-FAB6E1F0FC6F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3" creationId="{61C598EF-C342-40CC-ADFD-4B85FDA49347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4" creationId="{1360084E-59D0-459B-A918-EE1DC0009E86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5" creationId="{9A02430D-0E20-436F-BE80-43635C319E73}"/>
          </ac:spMkLst>
        </pc:spChg>
        <pc:spChg chg="mod">
          <ac:chgData name="Murat ÖZTÜRKMEN" userId="929903cb-4c12-4a0a-ade9-a4da7b8e3d37" providerId="ADAL" clId="{C0F9B132-2126-41C1-8BC2-236EB7749154}" dt="2021-11-13T07:58:11.152" v="3" actId="164"/>
          <ac:spMkLst>
            <pc:docMk/>
            <pc:sldMk cId="4219413622" sldId="319"/>
            <ac:spMk id="236" creationId="{EE5A5E21-20C1-45B4-BF35-11AC06FEC53B}"/>
          </ac:spMkLst>
        </pc:spChg>
        <pc:spChg chg="mod">
          <ac:chgData name="Murat ÖZTÜRKMEN" userId="929903cb-4c12-4a0a-ade9-a4da7b8e3d37" providerId="ADAL" clId="{C0F9B132-2126-41C1-8BC2-236EB7749154}" dt="2021-11-13T12:43:30.882" v="308" actId="1036"/>
          <ac:spMkLst>
            <pc:docMk/>
            <pc:sldMk cId="4219413622" sldId="319"/>
            <ac:spMk id="238" creationId="{1384BDFB-670C-4DCF-AD03-F23AD86D7A07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32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33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35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36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32:20.928" v="211" actId="1076"/>
          <ac:spMkLst>
            <pc:docMk/>
            <pc:sldMk cId="4219413622" sldId="319"/>
            <ac:spMk id="1270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32:26.297" v="212" actId="1076"/>
          <ac:spMkLst>
            <pc:docMk/>
            <pc:sldMk cId="4219413622" sldId="319"/>
            <ac:spMk id="1271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75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76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77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78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79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80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6:25.313" v="124" actId="165"/>
          <ac:spMkLst>
            <pc:docMk/>
            <pc:sldMk cId="4219413622" sldId="319"/>
            <ac:spMk id="1281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3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4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5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6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7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8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89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2:25:52.385" v="119" actId="165"/>
          <ac:spMkLst>
            <pc:docMk/>
            <pc:sldMk cId="4219413622" sldId="319"/>
            <ac:spMk id="1290" creationId="{00000000-0000-0000-0000-000000000000}"/>
          </ac:spMkLst>
        </pc:spChg>
        <pc:grpChg chg="add mod">
          <ac:chgData name="Murat ÖZTÜRKMEN" userId="929903cb-4c12-4a0a-ade9-a4da7b8e3d37" providerId="ADAL" clId="{C0F9B132-2126-41C1-8BC2-236EB7749154}" dt="2021-11-13T07:58:11.152" v="3" actId="164"/>
          <ac:grpSpMkLst>
            <pc:docMk/>
            <pc:sldMk cId="4219413622" sldId="319"/>
            <ac:grpSpMk id="2" creationId="{E79114E6-2F05-4427-BC0F-C1D08D242647}"/>
          </ac:grpSpMkLst>
        </pc:grpChg>
        <pc:grpChg chg="add mod">
          <ac:chgData name="Murat ÖZTÜRKMEN" userId="929903cb-4c12-4a0a-ade9-a4da7b8e3d37" providerId="ADAL" clId="{C0F9B132-2126-41C1-8BC2-236EB7749154}" dt="2021-11-13T12:43:30.882" v="308" actId="1036"/>
          <ac:grpSpMkLst>
            <pc:docMk/>
            <pc:sldMk cId="4219413622" sldId="319"/>
            <ac:grpSpMk id="3" creationId="{A7030C84-00DB-4E31-9A67-ECD666C66F91}"/>
          </ac:grpSpMkLst>
        </pc:grpChg>
        <pc:grpChg chg="add mod">
          <ac:chgData name="Murat ÖZTÜRKMEN" userId="929903cb-4c12-4a0a-ade9-a4da7b8e3d37" providerId="ADAL" clId="{C0F9B132-2126-41C1-8BC2-236EB7749154}" dt="2021-11-13T12:43:30.882" v="308" actId="1036"/>
          <ac:grpSpMkLst>
            <pc:docMk/>
            <pc:sldMk cId="4219413622" sldId="319"/>
            <ac:grpSpMk id="4" creationId="{52E3EC71-1829-421B-905A-BD1AFB4E5631}"/>
          </ac:grpSpMkLst>
        </pc:grpChg>
        <pc:grpChg chg="add del mod">
          <ac:chgData name="Murat ÖZTÜRKMEN" userId="929903cb-4c12-4a0a-ade9-a4da7b8e3d37" providerId="ADAL" clId="{C0F9B132-2126-41C1-8BC2-236EB7749154}" dt="2021-11-13T12:25:52.385" v="119" actId="165"/>
          <ac:grpSpMkLst>
            <pc:docMk/>
            <pc:sldMk cId="4219413622" sldId="319"/>
            <ac:grpSpMk id="9" creationId="{4D71F269-782A-46BB-AE64-09D94BCE04C3}"/>
          </ac:grpSpMkLst>
        </pc:grpChg>
        <pc:grpChg chg="add del mod">
          <ac:chgData name="Murat ÖZTÜRKMEN" userId="929903cb-4c12-4a0a-ade9-a4da7b8e3d37" providerId="ADAL" clId="{C0F9B132-2126-41C1-8BC2-236EB7749154}" dt="2021-11-13T12:26:25.313" v="124" actId="165"/>
          <ac:grpSpMkLst>
            <pc:docMk/>
            <pc:sldMk cId="4219413622" sldId="319"/>
            <ac:grpSpMk id="10" creationId="{42944093-AC86-4277-BBC3-865A76B76D82}"/>
          </ac:grpSpMkLst>
        </pc:grpChg>
        <pc:grpChg chg="add mod">
          <ac:chgData name="Murat ÖZTÜRKMEN" userId="929903cb-4c12-4a0a-ade9-a4da7b8e3d37" providerId="ADAL" clId="{C0F9B132-2126-41C1-8BC2-236EB7749154}" dt="2021-11-13T12:43:30.882" v="308" actId="1036"/>
          <ac:grpSpMkLst>
            <pc:docMk/>
            <pc:sldMk cId="4219413622" sldId="319"/>
            <ac:grpSpMk id="13" creationId="{A31C6C52-933D-4862-AB30-762BB8330795}"/>
          </ac:grpSpMkLst>
        </pc:grpChg>
        <pc:grpChg chg="add mod">
          <ac:chgData name="Murat ÖZTÜRKMEN" userId="929903cb-4c12-4a0a-ade9-a4da7b8e3d37" providerId="ADAL" clId="{C0F9B132-2126-41C1-8BC2-236EB7749154}" dt="2021-11-13T12:31:38.940" v="204" actId="14100"/>
          <ac:grpSpMkLst>
            <pc:docMk/>
            <pc:sldMk cId="4219413622" sldId="319"/>
            <ac:grpSpMk id="14" creationId="{8116AFF7-D870-467B-BEA8-6A17E05CD514}"/>
          </ac:grpSpMkLst>
        </pc:grpChg>
        <pc:grpChg chg="add mod">
          <ac:chgData name="Murat ÖZTÜRKMEN" userId="929903cb-4c12-4a0a-ade9-a4da7b8e3d37" providerId="ADAL" clId="{C0F9B132-2126-41C1-8BC2-236EB7749154}" dt="2021-11-13T12:32:05.918" v="208" actId="1076"/>
          <ac:grpSpMkLst>
            <pc:docMk/>
            <pc:sldMk cId="4219413622" sldId="319"/>
            <ac:grpSpMk id="15" creationId="{C36319B5-0D22-49E2-B51D-B95027E6CA34}"/>
          </ac:grpSpMkLst>
        </pc:grpChg>
        <pc:grpChg chg="add mod">
          <ac:chgData name="Murat ÖZTÜRKMEN" userId="929903cb-4c12-4a0a-ade9-a4da7b8e3d37" providerId="ADAL" clId="{C0F9B132-2126-41C1-8BC2-236EB7749154}" dt="2021-11-13T07:58:30.047" v="9" actId="164"/>
          <ac:grpSpMkLst>
            <pc:docMk/>
            <pc:sldMk cId="4219413622" sldId="319"/>
            <ac:grpSpMk id="110" creationId="{27E569BB-BD9B-424A-AD3D-9953B3ED22DD}"/>
          </ac:grpSpMkLst>
        </pc:grpChg>
        <pc:grpChg chg="mod">
          <ac:chgData name="Murat ÖZTÜRKMEN" userId="929903cb-4c12-4a0a-ade9-a4da7b8e3d37" providerId="ADAL" clId="{C0F9B132-2126-41C1-8BC2-236EB7749154}" dt="2021-11-13T12:27:12.847" v="134" actId="164"/>
          <ac:grpSpMkLst>
            <pc:docMk/>
            <pc:sldMk cId="4219413622" sldId="319"/>
            <ac:grpSpMk id="160" creationId="{73F411BF-F7C4-4697-9BF3-3433D6343376}"/>
          </ac:grpSpMkLst>
        </pc:grpChg>
        <pc:grpChg chg="mod">
          <ac:chgData name="Murat ÖZTÜRKMEN" userId="929903cb-4c12-4a0a-ade9-a4da7b8e3d37" providerId="ADAL" clId="{C0F9B132-2126-41C1-8BC2-236EB7749154}" dt="2021-11-13T12:27:12.847" v="134" actId="164"/>
          <ac:grpSpMkLst>
            <pc:docMk/>
            <pc:sldMk cId="4219413622" sldId="319"/>
            <ac:grpSpMk id="164" creationId="{635A670C-0B13-4AC7-8E25-9B3715A1B066}"/>
          </ac:grpSpMkLst>
        </pc:grpChg>
        <pc:grpChg chg="mod">
          <ac:chgData name="Murat ÖZTÜRKMEN" userId="929903cb-4c12-4a0a-ade9-a4da7b8e3d37" providerId="ADAL" clId="{C0F9B132-2126-41C1-8BC2-236EB7749154}" dt="2021-11-13T12:27:12.847" v="134" actId="164"/>
          <ac:grpSpMkLst>
            <pc:docMk/>
            <pc:sldMk cId="4219413622" sldId="319"/>
            <ac:grpSpMk id="181" creationId="{C2ADEC96-471A-4938-8D91-A7881600F852}"/>
          </ac:grpSpMkLst>
        </pc:grpChg>
        <pc:grpChg chg="mod">
          <ac:chgData name="Murat ÖZTÜRKMEN" userId="929903cb-4c12-4a0a-ade9-a4da7b8e3d37" providerId="ADAL" clId="{C0F9B132-2126-41C1-8BC2-236EB7749154}" dt="2021-11-13T07:58:45.393" v="11" actId="164"/>
          <ac:grpSpMkLst>
            <pc:docMk/>
            <pc:sldMk cId="4219413622" sldId="319"/>
            <ac:grpSpMk id="200" creationId="{F22998C3-45CA-4BB0-BD0E-D3C9218C93A0}"/>
          </ac:grpSpMkLst>
        </pc:grpChg>
        <pc:grpChg chg="mod">
          <ac:chgData name="Murat ÖZTÜRKMEN" userId="929903cb-4c12-4a0a-ade9-a4da7b8e3d37" providerId="ADAL" clId="{C0F9B132-2126-41C1-8BC2-236EB7749154}" dt="2021-11-13T07:58:30.047" v="9" actId="164"/>
          <ac:grpSpMkLst>
            <pc:docMk/>
            <pc:sldMk cId="4219413622" sldId="319"/>
            <ac:grpSpMk id="203" creationId="{A7530990-AC00-450F-9D36-3AE878C5BC2B}"/>
          </ac:grpSpMkLst>
        </pc:grpChg>
        <pc:grpChg chg="mod">
          <ac:chgData name="Murat ÖZTÜRKMEN" userId="929903cb-4c12-4a0a-ade9-a4da7b8e3d37" providerId="ADAL" clId="{C0F9B132-2126-41C1-8BC2-236EB7749154}" dt="2021-11-13T07:58:45.393" v="11" actId="164"/>
          <ac:grpSpMkLst>
            <pc:docMk/>
            <pc:sldMk cId="4219413622" sldId="319"/>
            <ac:grpSpMk id="220" creationId="{AC45A8FD-7B67-4043-A687-74F01CFBCC07}"/>
          </ac:grpSpMkLst>
        </pc:grpChg>
        <pc:grpChg chg="mod topLvl">
          <ac:chgData name="Murat ÖZTÜRKMEN" userId="929903cb-4c12-4a0a-ade9-a4da7b8e3d37" providerId="ADAL" clId="{C0F9B132-2126-41C1-8BC2-236EB7749154}" dt="2021-11-13T12:29:21.493" v="175" actId="164"/>
          <ac:grpSpMkLst>
            <pc:docMk/>
            <pc:sldMk cId="4219413622" sldId="319"/>
            <ac:grpSpMk id="1231" creationId="{00000000-0000-0000-0000-000000000000}"/>
          </ac:grpSpMkLst>
        </pc:grpChg>
        <pc:grpChg chg="mod topLvl">
          <ac:chgData name="Murat ÖZTÜRKMEN" userId="929903cb-4c12-4a0a-ade9-a4da7b8e3d37" providerId="ADAL" clId="{C0F9B132-2126-41C1-8BC2-236EB7749154}" dt="2021-11-13T12:29:41.829" v="180" actId="164"/>
          <ac:grpSpMkLst>
            <pc:docMk/>
            <pc:sldMk cId="4219413622" sldId="319"/>
            <ac:grpSpMk id="1234" creationId="{00000000-0000-0000-0000-000000000000}"/>
          </ac:grpSpMkLst>
        </pc:grpChg>
        <pc:grpChg chg="mod topLvl">
          <ac:chgData name="Murat ÖZTÜRKMEN" userId="929903cb-4c12-4a0a-ade9-a4da7b8e3d37" providerId="ADAL" clId="{C0F9B132-2126-41C1-8BC2-236EB7749154}" dt="2021-11-13T12:29:41.829" v="180" actId="164"/>
          <ac:grpSpMkLst>
            <pc:docMk/>
            <pc:sldMk cId="4219413622" sldId="319"/>
            <ac:grpSpMk id="1274" creationId="{00000000-0000-0000-0000-000000000000}"/>
          </ac:grpSpMkLst>
        </pc:grpChg>
        <pc:grpChg chg="mod topLvl">
          <ac:chgData name="Murat ÖZTÜRKMEN" userId="929903cb-4c12-4a0a-ade9-a4da7b8e3d37" providerId="ADAL" clId="{C0F9B132-2126-41C1-8BC2-236EB7749154}" dt="2021-11-13T12:29:21.493" v="175" actId="164"/>
          <ac:grpSpMkLst>
            <pc:docMk/>
            <pc:sldMk cId="4219413622" sldId="319"/>
            <ac:grpSpMk id="1282" creationId="{00000000-0000-0000-0000-000000000000}"/>
          </ac:grpSpMkLst>
        </pc:grpChg>
        <pc:picChg chg="mod">
          <ac:chgData name="Murat ÖZTÜRKMEN" userId="929903cb-4c12-4a0a-ade9-a4da7b8e3d37" providerId="ADAL" clId="{C0F9B132-2126-41C1-8BC2-236EB7749154}" dt="2021-11-13T12:38:07.843" v="281" actId="14100"/>
          <ac:picMkLst>
            <pc:docMk/>
            <pc:sldMk cId="4219413622" sldId="319"/>
            <ac:picMk id="12" creationId="{DCADCE96-851F-481C-97DE-DF4D53513694}"/>
          </ac:picMkLst>
        </pc:picChg>
        <pc:picChg chg="add mod">
          <ac:chgData name="Murat ÖZTÜRKMEN" userId="929903cb-4c12-4a0a-ade9-a4da7b8e3d37" providerId="ADAL" clId="{C0F9B132-2126-41C1-8BC2-236EB7749154}" dt="2021-11-13T12:38:04.454" v="280" actId="14100"/>
          <ac:picMkLst>
            <pc:docMk/>
            <pc:sldMk cId="4219413622" sldId="319"/>
            <ac:picMk id="17" creationId="{3DFE517B-A56E-4454-879B-83389725782C}"/>
          </ac:picMkLst>
        </pc:picChg>
        <pc:cxnChg chg="add mod">
          <ac:chgData name="Murat ÖZTÜRKMEN" userId="929903cb-4c12-4a0a-ade9-a4da7b8e3d37" providerId="ADAL" clId="{C0F9B132-2126-41C1-8BC2-236EB7749154}" dt="2021-11-13T12:43:30.882" v="308" actId="1036"/>
          <ac:cxnSpMkLst>
            <pc:docMk/>
            <pc:sldMk cId="4219413622" sldId="319"/>
            <ac:cxnSpMk id="117" creationId="{9EFF48B6-643F-4013-814E-5472E7702B55}"/>
          </ac:cxnSpMkLst>
        </pc:cxnChg>
        <pc:cxnChg chg="mod">
          <ac:chgData name="Murat ÖZTÜRKMEN" userId="929903cb-4c12-4a0a-ade9-a4da7b8e3d37" providerId="ADAL" clId="{C0F9B132-2126-41C1-8BC2-236EB7749154}" dt="2021-11-13T12:43:30.882" v="308" actId="1036"/>
          <ac:cxnSpMkLst>
            <pc:docMk/>
            <pc:sldMk cId="4219413622" sldId="319"/>
            <ac:cxnSpMk id="198" creationId="{6C35AB1D-8904-4B0E-AE42-77980094AD20}"/>
          </ac:cxnSpMkLst>
        </pc:cxnChg>
        <pc:cxnChg chg="mod">
          <ac:chgData name="Murat ÖZTÜRKMEN" userId="929903cb-4c12-4a0a-ade9-a4da7b8e3d37" providerId="ADAL" clId="{C0F9B132-2126-41C1-8BC2-236EB7749154}" dt="2021-11-13T12:43:30.882" v="308" actId="1036"/>
          <ac:cxnSpMkLst>
            <pc:docMk/>
            <pc:sldMk cId="4219413622" sldId="319"/>
            <ac:cxnSpMk id="237" creationId="{D26274FF-B65D-4935-8349-DEFA4E973A40}"/>
          </ac:cxnSpMkLst>
        </pc:cxnChg>
        <pc:cxnChg chg="mod topLvl">
          <ac:chgData name="Murat ÖZTÜRKMEN" userId="929903cb-4c12-4a0a-ade9-a4da7b8e3d37" providerId="ADAL" clId="{C0F9B132-2126-41C1-8BC2-236EB7749154}" dt="2021-11-13T12:32:10.912" v="209" actId="1076"/>
          <ac:cxnSpMkLst>
            <pc:docMk/>
            <pc:sldMk cId="4219413622" sldId="319"/>
            <ac:cxnSpMk id="1272" creationId="{00000000-0000-0000-0000-000000000000}"/>
          </ac:cxnSpMkLst>
        </pc:cxnChg>
        <pc:cxnChg chg="mod topLvl">
          <ac:chgData name="Murat ÖZTÜRKMEN" userId="929903cb-4c12-4a0a-ade9-a4da7b8e3d37" providerId="ADAL" clId="{C0F9B132-2126-41C1-8BC2-236EB7749154}" dt="2021-11-13T12:32:15.637" v="210" actId="1076"/>
          <ac:cxnSpMkLst>
            <pc:docMk/>
            <pc:sldMk cId="4219413622" sldId="319"/>
            <ac:cxnSpMk id="1273" creationId="{00000000-0000-0000-0000-000000000000}"/>
          </ac:cxnSpMkLst>
        </pc:cxnChg>
      </pc:sldChg>
      <pc:sldChg chg="ord">
        <pc:chgData name="Murat ÖZTÜRKMEN" userId="929903cb-4c12-4a0a-ade9-a4da7b8e3d37" providerId="ADAL" clId="{C0F9B132-2126-41C1-8BC2-236EB7749154}" dt="2021-11-13T11:49:44.062" v="80"/>
        <pc:sldMkLst>
          <pc:docMk/>
          <pc:sldMk cId="3522636292" sldId="321"/>
        </pc:sldMkLst>
      </pc:sldChg>
      <pc:sldChg chg="addSp delSp modSp mod">
        <pc:chgData name="Murat ÖZTÜRKMEN" userId="929903cb-4c12-4a0a-ade9-a4da7b8e3d37" providerId="ADAL" clId="{C0F9B132-2126-41C1-8BC2-236EB7749154}" dt="2021-11-13T18:07:13.460" v="1575" actId="20577"/>
        <pc:sldMkLst>
          <pc:docMk/>
          <pc:sldMk cId="3936948447" sldId="323"/>
        </pc:sldMkLst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51" creationId="{C2D63F62-205E-411D-9DD8-25F9D1B6A218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54" creationId="{00346138-B5E4-489D-849B-F7409DB032AC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56" creationId="{5C6E6B51-D524-43BF-B582-B49788FA8E2C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57" creationId="{FCD6BAE0-C10C-466E-8FF4-A1F44902AD59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59" creationId="{CEF1A54A-973B-4C86-83D9-FDF0DD1090BE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1" creationId="{BD2C5DBF-1BA9-420F-B38F-667F9A9FDE4A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2" creationId="{BAD7349E-6EB4-428B-9DAB-6045940A870A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3" creationId="{08DF6867-5486-4967-8171-16B62CF85E68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5" creationId="{2825926C-0E92-479D-95A9-880C8DD37494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6" creationId="{84E943A0-F770-454F-A914-63A693609F9C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7" creationId="{00BB0724-1EDC-4D30-8038-740D1187FD11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69" creationId="{663B9993-B277-411B-8984-F66A64DEFA13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70" creationId="{2EDE12C2-52CD-42E7-8C2D-238226745D9C}"/>
          </ac:spMkLst>
        </pc:spChg>
        <pc:spChg chg="mod">
          <ac:chgData name="Murat ÖZTÜRKMEN" userId="929903cb-4c12-4a0a-ade9-a4da7b8e3d37" providerId="ADAL" clId="{C0F9B132-2126-41C1-8BC2-236EB7749154}" dt="2021-11-13T12:57:23.605" v="310"/>
          <ac:spMkLst>
            <pc:docMk/>
            <pc:sldMk cId="3936948447" sldId="323"/>
            <ac:spMk id="171" creationId="{2D15409D-725C-4B1D-8E56-1E5874BFCB21}"/>
          </ac:spMkLst>
        </pc:spChg>
        <pc:spChg chg="del mod topLvl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73" creationId="{36D0CCDC-D93E-4269-8763-C61DBB5A87CD}"/>
          </ac:spMkLst>
        </pc:spChg>
        <pc:spChg chg="del mod topLvl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74" creationId="{CB96D164-7B78-4B7D-81A3-FEE976FE77E2}"/>
          </ac:spMkLst>
        </pc:spChg>
        <pc:spChg chg="del mod topLvl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75" creationId="{5131C9B1-AC8E-459A-A53F-457574882B16}"/>
          </ac:spMkLst>
        </pc:spChg>
        <pc:spChg chg="del mod topLvl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80" creationId="{3419E280-E098-4299-B4B6-D4A793C8CDC0}"/>
          </ac:spMkLst>
        </pc:spChg>
        <pc:spChg chg="del mod topLvl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81" creationId="{F1D5E6FB-7E53-4B51-A4E3-B130FBA585EA}"/>
          </ac:spMkLst>
        </pc:spChg>
        <pc:spChg chg="del mod topLvl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82" creationId="{7C046FF6-B3AC-4DA1-B587-8490996EB3C9}"/>
          </ac:spMkLst>
        </pc:spChg>
        <pc:spChg chg="add del mod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84" creationId="{DBDC137E-DD9E-48E5-BCBF-DF1E01A24ED9}"/>
          </ac:spMkLst>
        </pc:spChg>
        <pc:spChg chg="add del mod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88" creationId="{218E16F2-37DD-4885-BE5D-E6B5789B3F4C}"/>
          </ac:spMkLst>
        </pc:spChg>
        <pc:spChg chg="add del mod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89" creationId="{CB49EDAC-A5B1-4D4F-B913-AB2CA762C4F1}"/>
          </ac:spMkLst>
        </pc:spChg>
        <pc:spChg chg="add del mod">
          <ac:chgData name="Murat ÖZTÜRKMEN" userId="929903cb-4c12-4a0a-ade9-a4da7b8e3d37" providerId="ADAL" clId="{C0F9B132-2126-41C1-8BC2-236EB7749154}" dt="2021-11-13T13:07:33.235" v="326" actId="478"/>
          <ac:spMkLst>
            <pc:docMk/>
            <pc:sldMk cId="3936948447" sldId="323"/>
            <ac:spMk id="190" creationId="{3EBEAD76-D408-41E4-A070-3026401EFB3D}"/>
          </ac:spMkLst>
        </pc:spChg>
        <pc:spChg chg="del mod topLvl">
          <ac:chgData name="Murat ÖZTÜRKMEN" userId="929903cb-4c12-4a0a-ade9-a4da7b8e3d37" providerId="ADAL" clId="{C0F9B132-2126-41C1-8BC2-236EB7749154}" dt="2021-11-13T13:22:44.402" v="873" actId="478"/>
          <ac:spMkLst>
            <pc:docMk/>
            <pc:sldMk cId="3936948447" sldId="323"/>
            <ac:spMk id="193" creationId="{7C6466E3-96A9-4F63-A64D-D4048D8FD1B0}"/>
          </ac:spMkLst>
        </pc:spChg>
        <pc:spChg chg="del mod topLvl">
          <ac:chgData name="Murat ÖZTÜRKMEN" userId="929903cb-4c12-4a0a-ade9-a4da7b8e3d37" providerId="ADAL" clId="{C0F9B132-2126-41C1-8BC2-236EB7749154}" dt="2021-11-13T14:04:28.433" v="1228" actId="478"/>
          <ac:spMkLst>
            <pc:docMk/>
            <pc:sldMk cId="3936948447" sldId="323"/>
            <ac:spMk id="194" creationId="{506595ED-AB72-41DA-BB50-0FFEE616867A}"/>
          </ac:spMkLst>
        </pc:spChg>
        <pc:spChg chg="mod topLvl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195" creationId="{B6858657-1EAF-4272-AAC0-C9190D6F8A79}"/>
          </ac:spMkLst>
        </pc:spChg>
        <pc:spChg chg="mod topLvl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196" creationId="{DDBB995D-C160-47BB-8FDD-B8CD274841A5}"/>
          </ac:spMkLst>
        </pc:spChg>
        <pc:spChg chg="mod topLvl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197" creationId="{2CB5482F-28B4-482F-BE57-06A42D54CA55}"/>
          </ac:spMkLst>
        </pc:spChg>
        <pc:spChg chg="mod topLvl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198" creationId="{DE906E60-6D7E-4C8E-B65E-53B1A5271838}"/>
          </ac:spMkLst>
        </pc:spChg>
        <pc:spChg chg="mod">
          <ac:chgData name="Murat ÖZTÜRKMEN" userId="929903cb-4c12-4a0a-ade9-a4da7b8e3d37" providerId="ADAL" clId="{C0F9B132-2126-41C1-8BC2-236EB7749154}" dt="2021-11-13T13:08:08.088" v="328"/>
          <ac:spMkLst>
            <pc:docMk/>
            <pc:sldMk cId="3936948447" sldId="323"/>
            <ac:spMk id="200" creationId="{287B2EFA-BAFB-4FF6-90BD-EE8AED0307AC}"/>
          </ac:spMkLst>
        </pc:spChg>
        <pc:spChg chg="mod">
          <ac:chgData name="Murat ÖZTÜRKMEN" userId="929903cb-4c12-4a0a-ade9-a4da7b8e3d37" providerId="ADAL" clId="{C0F9B132-2126-41C1-8BC2-236EB7749154}" dt="2021-11-13T13:08:08.088" v="328"/>
          <ac:spMkLst>
            <pc:docMk/>
            <pc:sldMk cId="3936948447" sldId="323"/>
            <ac:spMk id="201" creationId="{630CD01E-F7B2-4A1C-A8B0-49B41B405E7D}"/>
          </ac:spMkLst>
        </pc:spChg>
        <pc:spChg chg="mod">
          <ac:chgData name="Murat ÖZTÜRKMEN" userId="929903cb-4c12-4a0a-ade9-a4da7b8e3d37" providerId="ADAL" clId="{C0F9B132-2126-41C1-8BC2-236EB7749154}" dt="2021-11-13T13:08:08.088" v="328"/>
          <ac:spMkLst>
            <pc:docMk/>
            <pc:sldMk cId="3936948447" sldId="323"/>
            <ac:spMk id="202" creationId="{2B92C6E2-DA52-4CE8-A741-9CB979242A2A}"/>
          </ac:spMkLst>
        </pc:spChg>
        <pc:spChg chg="mod">
          <ac:chgData name="Murat ÖZTÜRKMEN" userId="929903cb-4c12-4a0a-ade9-a4da7b8e3d37" providerId="ADAL" clId="{C0F9B132-2126-41C1-8BC2-236EB7749154}" dt="2021-11-13T13:08:08.088" v="328"/>
          <ac:spMkLst>
            <pc:docMk/>
            <pc:sldMk cId="3936948447" sldId="323"/>
            <ac:spMk id="203" creationId="{9A410783-5A21-4151-AA31-C852AC805542}"/>
          </ac:spMkLst>
        </pc:spChg>
        <pc:spChg chg="mod">
          <ac:chgData name="Murat ÖZTÜRKMEN" userId="929903cb-4c12-4a0a-ade9-a4da7b8e3d37" providerId="ADAL" clId="{C0F9B132-2126-41C1-8BC2-236EB7749154}" dt="2021-11-13T13:08:08.088" v="328"/>
          <ac:spMkLst>
            <pc:docMk/>
            <pc:sldMk cId="3936948447" sldId="323"/>
            <ac:spMk id="204" creationId="{1525D1EA-35EC-4513-B658-71DB8605A3CE}"/>
          </ac:spMkLst>
        </pc:spChg>
        <pc:spChg chg="mod">
          <ac:chgData name="Murat ÖZTÜRKMEN" userId="929903cb-4c12-4a0a-ade9-a4da7b8e3d37" providerId="ADAL" clId="{C0F9B132-2126-41C1-8BC2-236EB7749154}" dt="2021-11-13T13:08:08.088" v="328"/>
          <ac:spMkLst>
            <pc:docMk/>
            <pc:sldMk cId="3936948447" sldId="323"/>
            <ac:spMk id="205" creationId="{790AB690-F888-45C1-A39B-0EFF48B2737D}"/>
          </ac:spMkLst>
        </pc:spChg>
        <pc:spChg chg="add mod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206" creationId="{473F013A-6513-405D-AA96-2B452498A6FF}"/>
          </ac:spMkLst>
        </pc:spChg>
        <pc:spChg chg="add mod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207" creationId="{8040A6E5-E197-48B7-95D6-277935911162}"/>
          </ac:spMkLst>
        </pc:spChg>
        <pc:spChg chg="add mod">
          <ac:chgData name="Murat ÖZTÜRKMEN" userId="929903cb-4c12-4a0a-ade9-a4da7b8e3d37" providerId="ADAL" clId="{C0F9B132-2126-41C1-8BC2-236EB7749154}" dt="2021-11-13T13:22:54.416" v="874" actId="14100"/>
          <ac:spMkLst>
            <pc:docMk/>
            <pc:sldMk cId="3936948447" sldId="323"/>
            <ac:spMk id="208" creationId="{2263FDDE-B6FD-4673-AA29-38DE09FE0F2D}"/>
          </ac:spMkLst>
        </pc:spChg>
        <pc:spChg chg="add del mod">
          <ac:chgData name="Murat ÖZTÜRKMEN" userId="929903cb-4c12-4a0a-ade9-a4da7b8e3d37" providerId="ADAL" clId="{C0F9B132-2126-41C1-8BC2-236EB7749154}" dt="2021-11-13T13:11:53.021" v="355" actId="478"/>
          <ac:spMkLst>
            <pc:docMk/>
            <pc:sldMk cId="3936948447" sldId="323"/>
            <ac:spMk id="209" creationId="{AFE03CC4-9E23-4A8C-A314-D2C8115263C0}"/>
          </ac:spMkLst>
        </pc:spChg>
        <pc:spChg chg="add del mod">
          <ac:chgData name="Murat ÖZTÜRKMEN" userId="929903cb-4c12-4a0a-ade9-a4da7b8e3d37" providerId="ADAL" clId="{C0F9B132-2126-41C1-8BC2-236EB7749154}" dt="2021-11-13T13:11:52.063" v="353" actId="478"/>
          <ac:spMkLst>
            <pc:docMk/>
            <pc:sldMk cId="3936948447" sldId="323"/>
            <ac:spMk id="210" creationId="{4FE1AF65-A056-48B7-A200-5A0C5AF42A29}"/>
          </ac:spMkLst>
        </pc:spChg>
        <pc:spChg chg="add del mod">
          <ac:chgData name="Murat ÖZTÜRKMEN" userId="929903cb-4c12-4a0a-ade9-a4da7b8e3d37" providerId="ADAL" clId="{C0F9B132-2126-41C1-8BC2-236EB7749154}" dt="2021-11-13T14:04:31.289" v="1229" actId="478"/>
          <ac:spMkLst>
            <pc:docMk/>
            <pc:sldMk cId="3936948447" sldId="323"/>
            <ac:spMk id="211" creationId="{9125BECE-57BC-4630-B758-05AA024FA550}"/>
          </ac:spMkLst>
        </pc:spChg>
        <pc:spChg chg="add mod">
          <ac:chgData name="Murat ÖZTÜRKMEN" userId="929903cb-4c12-4a0a-ade9-a4da7b8e3d37" providerId="ADAL" clId="{C0F9B132-2126-41C1-8BC2-236EB7749154}" dt="2021-11-13T13:47:47.584" v="965" actId="20577"/>
          <ac:spMkLst>
            <pc:docMk/>
            <pc:sldMk cId="3936948447" sldId="323"/>
            <ac:spMk id="212" creationId="{D72CDCDB-71CE-49C7-B98E-518AC1E59A11}"/>
          </ac:spMkLst>
        </pc:spChg>
        <pc:spChg chg="add mod">
          <ac:chgData name="Murat ÖZTÜRKMEN" userId="929903cb-4c12-4a0a-ade9-a4da7b8e3d37" providerId="ADAL" clId="{C0F9B132-2126-41C1-8BC2-236EB7749154}" dt="2021-11-13T13:23:04.061" v="875" actId="1076"/>
          <ac:spMkLst>
            <pc:docMk/>
            <pc:sldMk cId="3936948447" sldId="323"/>
            <ac:spMk id="213" creationId="{C40A8A32-0B8C-48FB-9249-CF0140638EE5}"/>
          </ac:spMkLst>
        </pc:spChg>
        <pc:spChg chg="add mod">
          <ac:chgData name="Murat ÖZTÜRKMEN" userId="929903cb-4c12-4a0a-ade9-a4da7b8e3d37" providerId="ADAL" clId="{C0F9B132-2126-41C1-8BC2-236EB7749154}" dt="2021-11-13T18:05:30.802" v="1526" actId="20577"/>
          <ac:spMkLst>
            <pc:docMk/>
            <pc:sldMk cId="3936948447" sldId="323"/>
            <ac:spMk id="214" creationId="{55667A1B-D057-4C13-93DA-58F0A16F192B}"/>
          </ac:spMkLst>
        </pc:spChg>
        <pc:spChg chg="add mod">
          <ac:chgData name="Murat ÖZTÜRKMEN" userId="929903cb-4c12-4a0a-ade9-a4da7b8e3d37" providerId="ADAL" clId="{C0F9B132-2126-41C1-8BC2-236EB7749154}" dt="2021-11-13T13:23:04.061" v="875" actId="1076"/>
          <ac:spMkLst>
            <pc:docMk/>
            <pc:sldMk cId="3936948447" sldId="323"/>
            <ac:spMk id="215" creationId="{1CE8C8AB-503A-4CA7-82F6-95106B95A3F3}"/>
          </ac:spMkLst>
        </pc:spChg>
        <pc:spChg chg="add mod">
          <ac:chgData name="Murat ÖZTÜRKMEN" userId="929903cb-4c12-4a0a-ade9-a4da7b8e3d37" providerId="ADAL" clId="{C0F9B132-2126-41C1-8BC2-236EB7749154}" dt="2021-11-13T18:06:09.448" v="1541" actId="20577"/>
          <ac:spMkLst>
            <pc:docMk/>
            <pc:sldMk cId="3936948447" sldId="323"/>
            <ac:spMk id="216" creationId="{F94CC9D7-61C3-44D8-B3C8-549C515B27D3}"/>
          </ac:spMkLst>
        </pc:spChg>
        <pc:spChg chg="add mod">
          <ac:chgData name="Murat ÖZTÜRKMEN" userId="929903cb-4c12-4a0a-ade9-a4da7b8e3d37" providerId="ADAL" clId="{C0F9B132-2126-41C1-8BC2-236EB7749154}" dt="2021-11-13T13:42:57.531" v="949" actId="20577"/>
          <ac:spMkLst>
            <pc:docMk/>
            <pc:sldMk cId="3936948447" sldId="323"/>
            <ac:spMk id="217" creationId="{D89B7E48-BAE9-4773-9379-B9203079F935}"/>
          </ac:spMkLst>
        </pc:spChg>
        <pc:spChg chg="add mod">
          <ac:chgData name="Murat ÖZTÜRKMEN" userId="929903cb-4c12-4a0a-ade9-a4da7b8e3d37" providerId="ADAL" clId="{C0F9B132-2126-41C1-8BC2-236EB7749154}" dt="2021-11-13T13:23:04.061" v="875" actId="1076"/>
          <ac:spMkLst>
            <pc:docMk/>
            <pc:sldMk cId="3936948447" sldId="323"/>
            <ac:spMk id="218" creationId="{A8535050-ACE9-44F0-8561-216B4AEF4EDB}"/>
          </ac:spMkLst>
        </pc:spChg>
        <pc:spChg chg="add mod">
          <ac:chgData name="Murat ÖZTÜRKMEN" userId="929903cb-4c12-4a0a-ade9-a4da7b8e3d37" providerId="ADAL" clId="{C0F9B132-2126-41C1-8BC2-236EB7749154}" dt="2021-11-13T13:40:32.113" v="901" actId="20577"/>
          <ac:spMkLst>
            <pc:docMk/>
            <pc:sldMk cId="3936948447" sldId="323"/>
            <ac:spMk id="219" creationId="{171C5043-AC7E-48B4-8BA1-3FF3EC0A424E}"/>
          </ac:spMkLst>
        </pc:spChg>
        <pc:spChg chg="add mod">
          <ac:chgData name="Murat ÖZTÜRKMEN" userId="929903cb-4c12-4a0a-ade9-a4da7b8e3d37" providerId="ADAL" clId="{C0F9B132-2126-41C1-8BC2-236EB7749154}" dt="2021-11-13T13:40:36.107" v="902" actId="20577"/>
          <ac:spMkLst>
            <pc:docMk/>
            <pc:sldMk cId="3936948447" sldId="323"/>
            <ac:spMk id="220" creationId="{B85CC205-3D8F-4E99-8DA8-1F9EC85FD7AE}"/>
          </ac:spMkLst>
        </pc:spChg>
        <pc:spChg chg="add mod">
          <ac:chgData name="Murat ÖZTÜRKMEN" userId="929903cb-4c12-4a0a-ade9-a4da7b8e3d37" providerId="ADAL" clId="{C0F9B132-2126-41C1-8BC2-236EB7749154}" dt="2021-11-13T13:40:50.832" v="908" actId="20577"/>
          <ac:spMkLst>
            <pc:docMk/>
            <pc:sldMk cId="3936948447" sldId="323"/>
            <ac:spMk id="221" creationId="{2E4F2968-2F18-483B-B1D8-E503CC116B31}"/>
          </ac:spMkLst>
        </pc:spChg>
        <pc:spChg chg="add mod">
          <ac:chgData name="Murat ÖZTÜRKMEN" userId="929903cb-4c12-4a0a-ade9-a4da7b8e3d37" providerId="ADAL" clId="{C0F9B132-2126-41C1-8BC2-236EB7749154}" dt="2021-11-13T13:41:01.020" v="909" actId="20577"/>
          <ac:spMkLst>
            <pc:docMk/>
            <pc:sldMk cId="3936948447" sldId="323"/>
            <ac:spMk id="222" creationId="{39499472-9C12-4B47-814B-AE1985CCEE63}"/>
          </ac:spMkLst>
        </pc:spChg>
        <pc:spChg chg="add mod">
          <ac:chgData name="Murat ÖZTÜRKMEN" userId="929903cb-4c12-4a0a-ade9-a4da7b8e3d37" providerId="ADAL" clId="{C0F9B132-2126-41C1-8BC2-236EB7749154}" dt="2021-11-13T13:41:08.838" v="911" actId="20577"/>
          <ac:spMkLst>
            <pc:docMk/>
            <pc:sldMk cId="3936948447" sldId="323"/>
            <ac:spMk id="223" creationId="{D24CF6F3-3479-46FC-827F-4196B5E433A6}"/>
          </ac:spMkLst>
        </pc:spChg>
        <pc:spChg chg="add mod">
          <ac:chgData name="Murat ÖZTÜRKMEN" userId="929903cb-4c12-4a0a-ade9-a4da7b8e3d37" providerId="ADAL" clId="{C0F9B132-2126-41C1-8BC2-236EB7749154}" dt="2021-11-13T13:41:21.679" v="915" actId="20577"/>
          <ac:spMkLst>
            <pc:docMk/>
            <pc:sldMk cId="3936948447" sldId="323"/>
            <ac:spMk id="224" creationId="{7639E2FD-E807-4B4B-AC3B-651ED2730686}"/>
          </ac:spMkLst>
        </pc:spChg>
        <pc:spChg chg="add mod">
          <ac:chgData name="Murat ÖZTÜRKMEN" userId="929903cb-4c12-4a0a-ade9-a4da7b8e3d37" providerId="ADAL" clId="{C0F9B132-2126-41C1-8BC2-236EB7749154}" dt="2021-11-13T13:41:31.749" v="917" actId="20577"/>
          <ac:spMkLst>
            <pc:docMk/>
            <pc:sldMk cId="3936948447" sldId="323"/>
            <ac:spMk id="225" creationId="{57BD5FAC-80DA-450B-97C0-C7CCD5F6A799}"/>
          </ac:spMkLst>
        </pc:spChg>
        <pc:spChg chg="add mod">
          <ac:chgData name="Murat ÖZTÜRKMEN" userId="929903cb-4c12-4a0a-ade9-a4da7b8e3d37" providerId="ADAL" clId="{C0F9B132-2126-41C1-8BC2-236EB7749154}" dt="2021-11-13T13:41:45.167" v="923" actId="20577"/>
          <ac:spMkLst>
            <pc:docMk/>
            <pc:sldMk cId="3936948447" sldId="323"/>
            <ac:spMk id="226" creationId="{742083E0-66D9-42B2-8065-8EA642EF1513}"/>
          </ac:spMkLst>
        </pc:spChg>
        <pc:spChg chg="add mod">
          <ac:chgData name="Murat ÖZTÜRKMEN" userId="929903cb-4c12-4a0a-ade9-a4da7b8e3d37" providerId="ADAL" clId="{C0F9B132-2126-41C1-8BC2-236EB7749154}" dt="2021-11-13T13:41:51.783" v="928" actId="20577"/>
          <ac:spMkLst>
            <pc:docMk/>
            <pc:sldMk cId="3936948447" sldId="323"/>
            <ac:spMk id="227" creationId="{EDB88A2B-4DCE-42DE-9323-7D1C9BF6772C}"/>
          </ac:spMkLst>
        </pc:spChg>
        <pc:spChg chg="add mod">
          <ac:chgData name="Murat ÖZTÜRKMEN" userId="929903cb-4c12-4a0a-ade9-a4da7b8e3d37" providerId="ADAL" clId="{C0F9B132-2126-41C1-8BC2-236EB7749154}" dt="2021-11-13T13:47:53.905" v="969" actId="20577"/>
          <ac:spMkLst>
            <pc:docMk/>
            <pc:sldMk cId="3936948447" sldId="323"/>
            <ac:spMk id="228" creationId="{A83E22C1-D75F-4541-98FA-DC9487F189CB}"/>
          </ac:spMkLst>
        </pc:spChg>
        <pc:spChg chg="add mod">
          <ac:chgData name="Murat ÖZTÜRKMEN" userId="929903cb-4c12-4a0a-ade9-a4da7b8e3d37" providerId="ADAL" clId="{C0F9B132-2126-41C1-8BC2-236EB7749154}" dt="2021-11-13T13:42:11.464" v="930" actId="20577"/>
          <ac:spMkLst>
            <pc:docMk/>
            <pc:sldMk cId="3936948447" sldId="323"/>
            <ac:spMk id="229" creationId="{09D081D5-5394-4DAB-808E-2B27203C80AA}"/>
          </ac:spMkLst>
        </pc:spChg>
        <pc:spChg chg="add mod">
          <ac:chgData name="Murat ÖZTÜRKMEN" userId="929903cb-4c12-4a0a-ade9-a4da7b8e3d37" providerId="ADAL" clId="{C0F9B132-2126-41C1-8BC2-236EB7749154}" dt="2021-11-13T18:06:41.359" v="1554" actId="20577"/>
          <ac:spMkLst>
            <pc:docMk/>
            <pc:sldMk cId="3936948447" sldId="323"/>
            <ac:spMk id="230" creationId="{0413E787-4321-4C50-B504-9EBAE6D1E36D}"/>
          </ac:spMkLst>
        </pc:spChg>
        <pc:spChg chg="add mod">
          <ac:chgData name="Murat ÖZTÜRKMEN" userId="929903cb-4c12-4a0a-ade9-a4da7b8e3d37" providerId="ADAL" clId="{C0F9B132-2126-41C1-8BC2-236EB7749154}" dt="2021-11-13T13:42:29.300" v="937" actId="20577"/>
          <ac:spMkLst>
            <pc:docMk/>
            <pc:sldMk cId="3936948447" sldId="323"/>
            <ac:spMk id="231" creationId="{68FB76EC-49FE-4630-AE7B-A000BD1A2001}"/>
          </ac:spMkLst>
        </pc:spChg>
        <pc:spChg chg="add mod">
          <ac:chgData name="Murat ÖZTÜRKMEN" userId="929903cb-4c12-4a0a-ade9-a4da7b8e3d37" providerId="ADAL" clId="{C0F9B132-2126-41C1-8BC2-236EB7749154}" dt="2021-11-13T18:07:13.460" v="1575" actId="20577"/>
          <ac:spMkLst>
            <pc:docMk/>
            <pc:sldMk cId="3936948447" sldId="323"/>
            <ac:spMk id="232" creationId="{53A3A2C0-0074-4CBC-A11D-B71BBD9C3E95}"/>
          </ac:spMkLst>
        </pc:spChg>
        <pc:spChg chg="add mod">
          <ac:chgData name="Murat ÖZTÜRKMEN" userId="929903cb-4c12-4a0a-ade9-a4da7b8e3d37" providerId="ADAL" clId="{C0F9B132-2126-41C1-8BC2-236EB7749154}" dt="2021-11-13T13:42:51.764" v="946" actId="20577"/>
          <ac:spMkLst>
            <pc:docMk/>
            <pc:sldMk cId="3936948447" sldId="323"/>
            <ac:spMk id="233" creationId="{BFAF3323-3ACF-48DF-8DC3-AEAB3D8189B3}"/>
          </ac:spMkLst>
        </pc:spChg>
        <pc:spChg chg="add mod">
          <ac:chgData name="Murat ÖZTÜRKMEN" userId="929903cb-4c12-4a0a-ade9-a4da7b8e3d37" providerId="ADAL" clId="{C0F9B132-2126-41C1-8BC2-236EB7749154}" dt="2021-11-13T13:24:20.905" v="891" actId="1076"/>
          <ac:spMkLst>
            <pc:docMk/>
            <pc:sldMk cId="3936948447" sldId="323"/>
            <ac:spMk id="234" creationId="{C512161C-05D4-40BB-A965-52658CA9FC8D}"/>
          </ac:spMkLst>
        </pc:spChg>
        <pc:spChg chg="mod">
          <ac:chgData name="Murat ÖZTÜRKMEN" userId="929903cb-4c12-4a0a-ade9-a4da7b8e3d37" providerId="ADAL" clId="{C0F9B132-2126-41C1-8BC2-236EB7749154}" dt="2021-11-13T13:43:07.790" v="950" actId="207"/>
          <ac:spMkLst>
            <pc:docMk/>
            <pc:sldMk cId="3936948447" sldId="323"/>
            <ac:spMk id="236" creationId="{5EB47203-543A-4AC9-8BDB-9AF2CA6BEDC0}"/>
          </ac:spMkLst>
        </pc:spChg>
        <pc:spChg chg="mod">
          <ac:chgData name="Murat ÖZTÜRKMEN" userId="929903cb-4c12-4a0a-ade9-a4da7b8e3d37" providerId="ADAL" clId="{C0F9B132-2126-41C1-8BC2-236EB7749154}" dt="2021-11-13T13:43:07.790" v="950" actId="207"/>
          <ac:spMkLst>
            <pc:docMk/>
            <pc:sldMk cId="3936948447" sldId="323"/>
            <ac:spMk id="237" creationId="{C98801A3-99F0-4973-BFA2-933608ADAA8F}"/>
          </ac:spMkLst>
        </pc:spChg>
        <pc:spChg chg="add mod">
          <ac:chgData name="Murat ÖZTÜRKMEN" userId="929903cb-4c12-4a0a-ade9-a4da7b8e3d37" providerId="ADAL" clId="{C0F9B132-2126-41C1-8BC2-236EB7749154}" dt="2021-11-13T13:44:08.926" v="951" actId="207"/>
          <ac:spMkLst>
            <pc:docMk/>
            <pc:sldMk cId="3936948447" sldId="323"/>
            <ac:spMk id="238" creationId="{8AA682D4-E4F7-493C-84E9-9E7FBEC9FBAB}"/>
          </ac:spMkLst>
        </pc:spChg>
        <pc:spChg chg="mod">
          <ac:chgData name="Murat ÖZTÜRKMEN" userId="929903cb-4c12-4a0a-ade9-a4da7b8e3d37" providerId="ADAL" clId="{C0F9B132-2126-41C1-8BC2-236EB7749154}" dt="2021-11-13T13:47:24.189" v="963" actId="1076"/>
          <ac:spMkLst>
            <pc:docMk/>
            <pc:sldMk cId="3936948447" sldId="323"/>
            <ac:spMk id="1230" creationId="{00000000-0000-0000-0000-000000000000}"/>
          </ac:spMkLst>
        </pc:spChg>
        <pc:grpChg chg="mod">
          <ac:chgData name="Murat ÖZTÜRKMEN" userId="929903cb-4c12-4a0a-ade9-a4da7b8e3d37" providerId="ADAL" clId="{C0F9B132-2126-41C1-8BC2-236EB7749154}" dt="2021-11-13T13:45:58.461" v="952" actId="1076"/>
          <ac:grpSpMkLst>
            <pc:docMk/>
            <pc:sldMk cId="3936948447" sldId="323"/>
            <ac:grpSpMk id="2" creationId="{409B2A0E-9D16-4D9A-B0C7-EA75129EA71E}"/>
          </ac:grpSpMkLst>
        </pc:grpChg>
        <pc:grpChg chg="add mod">
          <ac:chgData name="Murat ÖZTÜRKMEN" userId="929903cb-4c12-4a0a-ade9-a4da7b8e3d37" providerId="ADAL" clId="{C0F9B132-2126-41C1-8BC2-236EB7749154}" dt="2021-11-13T13:46:01.868" v="953" actId="14100"/>
          <ac:grpSpMkLst>
            <pc:docMk/>
            <pc:sldMk cId="3936948447" sldId="323"/>
            <ac:grpSpMk id="3" creationId="{DAC94E89-6917-4777-8C7E-38A87FC94FC0}"/>
          </ac:grpSpMkLst>
        </pc:grpChg>
        <pc:grpChg chg="mod">
          <ac:chgData name="Murat ÖZTÜRKMEN" userId="929903cb-4c12-4a0a-ade9-a4da7b8e3d37" providerId="ADAL" clId="{C0F9B132-2126-41C1-8BC2-236EB7749154}" dt="2021-11-13T13:23:19.402" v="878" actId="164"/>
          <ac:grpSpMkLst>
            <pc:docMk/>
            <pc:sldMk cId="3936948447" sldId="323"/>
            <ac:grpSpMk id="6" creationId="{5A626591-2243-47B9-8FF8-04FDBC3A787F}"/>
          </ac:grpSpMkLst>
        </pc:grpChg>
        <pc:grpChg chg="mod">
          <ac:chgData name="Murat ÖZTÜRKMEN" userId="929903cb-4c12-4a0a-ade9-a4da7b8e3d37" providerId="ADAL" clId="{C0F9B132-2126-41C1-8BC2-236EB7749154}" dt="2021-11-13T13:23:19.402" v="878" actId="164"/>
          <ac:grpSpMkLst>
            <pc:docMk/>
            <pc:sldMk cId="3936948447" sldId="323"/>
            <ac:grpSpMk id="114" creationId="{014B4441-C9FF-4FFA-9131-87BCA6C3C8CF}"/>
          </ac:grpSpMkLst>
        </pc:grpChg>
        <pc:grpChg chg="del mod">
          <ac:chgData name="Murat ÖZTÜRKMEN" userId="929903cb-4c12-4a0a-ade9-a4da7b8e3d37" providerId="ADAL" clId="{C0F9B132-2126-41C1-8BC2-236EB7749154}" dt="2021-11-13T13:46:54.236" v="959" actId="478"/>
          <ac:grpSpMkLst>
            <pc:docMk/>
            <pc:sldMk cId="3936948447" sldId="323"/>
            <ac:grpSpMk id="122" creationId="{5B53963D-EF90-4903-A205-797E7A5A8643}"/>
          </ac:grpSpMkLst>
        </pc:grpChg>
        <pc:grpChg chg="del mod">
          <ac:chgData name="Murat ÖZTÜRKMEN" userId="929903cb-4c12-4a0a-ade9-a4da7b8e3d37" providerId="ADAL" clId="{C0F9B132-2126-41C1-8BC2-236EB7749154}" dt="2021-11-13T13:08:20.892" v="330" actId="478"/>
          <ac:grpSpMkLst>
            <pc:docMk/>
            <pc:sldMk cId="3936948447" sldId="323"/>
            <ac:grpSpMk id="135" creationId="{E5C4BBEF-127C-4CDD-9C42-4C5E5A37CCFA}"/>
          </ac:grpSpMkLst>
        </pc:grpChg>
        <pc:grpChg chg="add del mod">
          <ac:chgData name="Murat ÖZTÜRKMEN" userId="929903cb-4c12-4a0a-ade9-a4da7b8e3d37" providerId="ADAL" clId="{C0F9B132-2126-41C1-8BC2-236EB7749154}" dt="2021-11-13T13:04:19.771" v="316" actId="478"/>
          <ac:grpSpMkLst>
            <pc:docMk/>
            <pc:sldMk cId="3936948447" sldId="323"/>
            <ac:grpSpMk id="148" creationId="{C9C1308F-C76C-4936-9C13-050803784142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49" creationId="{487D9699-12C3-4C50-B109-A3CB46E47820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50" creationId="{D6D66561-8953-4BED-ACBC-7972BD0216CD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52" creationId="{FD042888-51AE-4F7B-A054-938381CAFAED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53" creationId="{96CAE788-C7E4-412C-AFCD-4A95500F11AF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55" creationId="{4275DD29-16A1-42A7-892E-4E1B28FCC844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58" creationId="{586CFAFE-4ABB-4FA6-8CCD-6E6D92761486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60" creationId="{2EDDC310-4FFD-4B5D-BF61-000412CDE7E0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64" creationId="{3EFD6BE9-7E88-4794-81B2-EEDD4151320F}"/>
          </ac:grpSpMkLst>
        </pc:grpChg>
        <pc:grpChg chg="mod">
          <ac:chgData name="Murat ÖZTÜRKMEN" userId="929903cb-4c12-4a0a-ade9-a4da7b8e3d37" providerId="ADAL" clId="{C0F9B132-2126-41C1-8BC2-236EB7749154}" dt="2021-11-13T12:57:23.605" v="310"/>
          <ac:grpSpMkLst>
            <pc:docMk/>
            <pc:sldMk cId="3936948447" sldId="323"/>
            <ac:grpSpMk id="168" creationId="{E234C63C-AE49-44E9-A88A-9D48A5AA1B55}"/>
          </ac:grpSpMkLst>
        </pc:grpChg>
        <pc:grpChg chg="add del mod">
          <ac:chgData name="Murat ÖZTÜRKMEN" userId="929903cb-4c12-4a0a-ade9-a4da7b8e3d37" providerId="ADAL" clId="{C0F9B132-2126-41C1-8BC2-236EB7749154}" dt="2021-11-13T13:06:43.555" v="321" actId="165"/>
          <ac:grpSpMkLst>
            <pc:docMk/>
            <pc:sldMk cId="3936948447" sldId="323"/>
            <ac:grpSpMk id="172" creationId="{929EC060-EF47-496A-AD88-FAE74CD0571D}"/>
          </ac:grpSpMkLst>
        </pc:grpChg>
        <pc:grpChg chg="add del mod">
          <ac:chgData name="Murat ÖZTÜRKMEN" userId="929903cb-4c12-4a0a-ade9-a4da7b8e3d37" providerId="ADAL" clId="{C0F9B132-2126-41C1-8BC2-236EB7749154}" dt="2021-11-13T13:08:43.187" v="336" actId="165"/>
          <ac:grpSpMkLst>
            <pc:docMk/>
            <pc:sldMk cId="3936948447" sldId="323"/>
            <ac:grpSpMk id="192" creationId="{4B3380F1-81D6-49BB-964D-4B2E892B1117}"/>
          </ac:grpSpMkLst>
        </pc:grpChg>
        <pc:grpChg chg="add del mod">
          <ac:chgData name="Murat ÖZTÜRKMEN" userId="929903cb-4c12-4a0a-ade9-a4da7b8e3d37" providerId="ADAL" clId="{C0F9B132-2126-41C1-8BC2-236EB7749154}" dt="2021-11-13T13:13:05.871" v="362" actId="478"/>
          <ac:grpSpMkLst>
            <pc:docMk/>
            <pc:sldMk cId="3936948447" sldId="323"/>
            <ac:grpSpMk id="199" creationId="{E62869CA-78E0-4432-AA93-50A6BA0EB778}"/>
          </ac:grpSpMkLst>
        </pc:grpChg>
        <pc:grpChg chg="add mod">
          <ac:chgData name="Murat ÖZTÜRKMEN" userId="929903cb-4c12-4a0a-ade9-a4da7b8e3d37" providerId="ADAL" clId="{C0F9B132-2126-41C1-8BC2-236EB7749154}" dt="2021-11-13T13:43:07.790" v="950" actId="207"/>
          <ac:grpSpMkLst>
            <pc:docMk/>
            <pc:sldMk cId="3936948447" sldId="323"/>
            <ac:grpSpMk id="235" creationId="{29E76E07-FB65-4218-9D48-D322B7EF3328}"/>
          </ac:grpSpMkLst>
        </pc:grpChg>
        <pc:cxnChg chg="del mod topLvl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76" creationId="{CCB66E2F-3EFC-43AB-A12A-AE567A9548C5}"/>
          </ac:cxnSpMkLst>
        </pc:cxnChg>
        <pc:cxnChg chg="del mod topLvl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77" creationId="{9D824839-4DF4-49AB-AC8B-870A68CC713F}"/>
          </ac:cxnSpMkLst>
        </pc:cxnChg>
        <pc:cxnChg chg="del mod topLvl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78" creationId="{27C6F17A-670D-4E84-ADB4-08498A6E761F}"/>
          </ac:cxnSpMkLst>
        </pc:cxnChg>
        <pc:cxnChg chg="del mod topLvl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79" creationId="{E34D8E62-76A3-4366-B47A-02CF757BEF3F}"/>
          </ac:cxnSpMkLst>
        </pc:cxnChg>
        <pc:cxnChg chg="del mod topLvl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83" creationId="{6AC13D42-62FA-4276-BB28-085881795495}"/>
          </ac:cxnSpMkLst>
        </pc:cxnChg>
        <pc:cxnChg chg="add del mod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85" creationId="{4CF689E3-55CE-4F61-B961-953264D096FD}"/>
          </ac:cxnSpMkLst>
        </pc:cxnChg>
        <pc:cxnChg chg="add del mod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86" creationId="{C44239E9-FDDD-4D8E-BFBB-9885782EB66A}"/>
          </ac:cxnSpMkLst>
        </pc:cxnChg>
        <pc:cxnChg chg="add del mod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87" creationId="{D4C35ED1-41E6-47F8-87EB-9D674372D151}"/>
          </ac:cxnSpMkLst>
        </pc:cxnChg>
        <pc:cxnChg chg="add del mod">
          <ac:chgData name="Murat ÖZTÜRKMEN" userId="929903cb-4c12-4a0a-ade9-a4da7b8e3d37" providerId="ADAL" clId="{C0F9B132-2126-41C1-8BC2-236EB7749154}" dt="2021-11-13T13:07:33.235" v="326" actId="478"/>
          <ac:cxnSpMkLst>
            <pc:docMk/>
            <pc:sldMk cId="3936948447" sldId="323"/>
            <ac:cxnSpMk id="191" creationId="{221E416A-F16E-4DFA-83A2-9DBB7A1AA70A}"/>
          </ac:cxnSpMkLst>
        </pc:cxnChg>
      </pc:sldChg>
      <pc:sldChg chg="modSp del mod">
        <pc:chgData name="Murat ÖZTÜRKMEN" userId="929903cb-4c12-4a0a-ade9-a4da7b8e3d37" providerId="ADAL" clId="{C0F9B132-2126-41C1-8BC2-236EB7749154}" dt="2021-11-13T20:22:57.159" v="2817" actId="47"/>
        <pc:sldMkLst>
          <pc:docMk/>
          <pc:sldMk cId="3755865242" sldId="324"/>
        </pc:sldMkLst>
        <pc:spChg chg="mod">
          <ac:chgData name="Murat ÖZTÜRKMEN" userId="929903cb-4c12-4a0a-ade9-a4da7b8e3d37" providerId="ADAL" clId="{C0F9B132-2126-41C1-8BC2-236EB7749154}" dt="2021-11-13T18:23:05.897" v="1601" actId="20577"/>
          <ac:spMkLst>
            <pc:docMk/>
            <pc:sldMk cId="3755865242" sldId="324"/>
            <ac:spMk id="1230" creationId="{00000000-0000-0000-0000-000000000000}"/>
          </ac:spMkLst>
        </pc:spChg>
        <pc:graphicFrameChg chg="mod modGraphic">
          <ac:chgData name="Murat ÖZTÜRKMEN" userId="929903cb-4c12-4a0a-ade9-a4da7b8e3d37" providerId="ADAL" clId="{C0F9B132-2126-41C1-8BC2-236EB7749154}" dt="2021-11-13T18:12:23.246" v="1598" actId="20577"/>
          <ac:graphicFrameMkLst>
            <pc:docMk/>
            <pc:sldMk cId="3755865242" sldId="324"/>
            <ac:graphicFrameMk id="148" creationId="{863FA070-1FE9-447B-9BD2-3D5EA0F7CEC0}"/>
          </ac:graphicFrameMkLst>
        </pc:graphicFrameChg>
      </pc:sldChg>
      <pc:sldChg chg="addSp delSp modSp mod">
        <pc:chgData name="Murat ÖZTÜRKMEN" userId="929903cb-4c12-4a0a-ade9-a4da7b8e3d37" providerId="ADAL" clId="{C0F9B132-2126-41C1-8BC2-236EB7749154}" dt="2021-11-13T20:24:11.688" v="2892" actId="14100"/>
        <pc:sldMkLst>
          <pc:docMk/>
          <pc:sldMk cId="3492845695" sldId="326"/>
        </pc:sldMkLst>
        <pc:spChg chg="add del mod">
          <ac:chgData name="Murat ÖZTÜRKMEN" userId="929903cb-4c12-4a0a-ade9-a4da7b8e3d37" providerId="ADAL" clId="{C0F9B132-2126-41C1-8BC2-236EB7749154}" dt="2021-11-13T18:40:53.416" v="1787" actId="478"/>
          <ac:spMkLst>
            <pc:docMk/>
            <pc:sldMk cId="3492845695" sldId="326"/>
            <ac:spMk id="4" creationId="{5900DEC0-DD3F-4537-92B5-510ECD347D80}"/>
          </ac:spMkLst>
        </pc:spChg>
        <pc:spChg chg="add del mod">
          <ac:chgData name="Murat ÖZTÜRKMEN" userId="929903cb-4c12-4a0a-ade9-a4da7b8e3d37" providerId="ADAL" clId="{C0F9B132-2126-41C1-8BC2-236EB7749154}" dt="2021-11-13T18:41:40.081" v="1794" actId="478"/>
          <ac:spMkLst>
            <pc:docMk/>
            <pc:sldMk cId="3492845695" sldId="326"/>
            <ac:spMk id="6" creationId="{B3405C1B-B50C-49E2-8250-858F32A3C246}"/>
          </ac:spMkLst>
        </pc:spChg>
        <pc:spChg chg="add del mod">
          <ac:chgData name="Murat ÖZTÜRKMEN" userId="929903cb-4c12-4a0a-ade9-a4da7b8e3d37" providerId="ADAL" clId="{C0F9B132-2126-41C1-8BC2-236EB7749154}" dt="2021-11-13T18:41:44.130" v="1796" actId="478"/>
          <ac:spMkLst>
            <pc:docMk/>
            <pc:sldMk cId="3492845695" sldId="326"/>
            <ac:spMk id="8" creationId="{BAA64765-0FBB-46FD-AA0B-EC28CDE7F31E}"/>
          </ac:spMkLst>
        </pc:spChg>
        <pc:spChg chg="add del mod">
          <ac:chgData name="Murat ÖZTÜRKMEN" userId="929903cb-4c12-4a0a-ade9-a4da7b8e3d37" providerId="ADAL" clId="{C0F9B132-2126-41C1-8BC2-236EB7749154}" dt="2021-11-13T18:42:54.343" v="1855" actId="478"/>
          <ac:spMkLst>
            <pc:docMk/>
            <pc:sldMk cId="3492845695" sldId="326"/>
            <ac:spMk id="10" creationId="{14BC08B0-F043-4CCA-AD3B-364E7974E0C0}"/>
          </ac:spMkLst>
        </pc:spChg>
        <pc:spChg chg="add del mod">
          <ac:chgData name="Murat ÖZTÜRKMEN" userId="929903cb-4c12-4a0a-ade9-a4da7b8e3d37" providerId="ADAL" clId="{C0F9B132-2126-41C1-8BC2-236EB7749154}" dt="2021-11-13T18:43:11.531" v="1862" actId="478"/>
          <ac:spMkLst>
            <pc:docMk/>
            <pc:sldMk cId="3492845695" sldId="326"/>
            <ac:spMk id="12" creationId="{01D1FEC1-E10D-4F14-B901-12B5A7D56687}"/>
          </ac:spMkLst>
        </pc:spChg>
        <pc:spChg chg="del">
          <ac:chgData name="Murat ÖZTÜRKMEN" userId="929903cb-4c12-4a0a-ade9-a4da7b8e3d37" providerId="ADAL" clId="{C0F9B132-2126-41C1-8BC2-236EB7749154}" dt="2021-11-13T18:43:00.567" v="1858" actId="478"/>
          <ac:spMkLst>
            <pc:docMk/>
            <pc:sldMk cId="3492845695" sldId="326"/>
            <ac:spMk id="83" creationId="{21AAF6F7-C6D5-4A1A-A9E1-B6C85FFE9340}"/>
          </ac:spMkLst>
        </pc:spChg>
        <pc:spChg chg="del mod">
          <ac:chgData name="Murat ÖZTÜRKMEN" userId="929903cb-4c12-4a0a-ade9-a4da7b8e3d37" providerId="ADAL" clId="{C0F9B132-2126-41C1-8BC2-236EB7749154}" dt="2021-11-13T18:42:58.763" v="1857" actId="478"/>
          <ac:spMkLst>
            <pc:docMk/>
            <pc:sldMk cId="3492845695" sldId="326"/>
            <ac:spMk id="103" creationId="{B70CCB25-B81D-4F63-8BFE-7DA2AEBD3806}"/>
          </ac:spMkLst>
        </pc:spChg>
        <pc:spChg chg="del">
          <ac:chgData name="Murat ÖZTÜRKMEN" userId="929903cb-4c12-4a0a-ade9-a4da7b8e3d37" providerId="ADAL" clId="{C0F9B132-2126-41C1-8BC2-236EB7749154}" dt="2021-11-13T18:43:03.120" v="1860" actId="478"/>
          <ac:spMkLst>
            <pc:docMk/>
            <pc:sldMk cId="3492845695" sldId="326"/>
            <ac:spMk id="104" creationId="{72CD0DB7-BEB3-46E1-957E-165F2A96C4B3}"/>
          </ac:spMkLst>
        </pc:spChg>
        <pc:spChg chg="mod">
          <ac:chgData name="Murat ÖZTÜRKMEN" userId="929903cb-4c12-4a0a-ade9-a4da7b8e3d37" providerId="ADAL" clId="{C0F9B132-2126-41C1-8BC2-236EB7749154}" dt="2021-11-13T18:38:22.038" v="1634" actId="404"/>
          <ac:spMkLst>
            <pc:docMk/>
            <pc:sldMk cId="3492845695" sldId="326"/>
            <ac:spMk id="1718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40:51.439" v="1786" actId="478"/>
          <ac:spMkLst>
            <pc:docMk/>
            <pc:sldMk cId="3492845695" sldId="326"/>
            <ac:spMk id="1719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20:24:11.688" v="2892" actId="14100"/>
          <ac:spMkLst>
            <pc:docMk/>
            <pc:sldMk cId="3492845695" sldId="326"/>
            <ac:spMk id="1720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41:36.757" v="1793" actId="478"/>
          <ac:spMkLst>
            <pc:docMk/>
            <pc:sldMk cId="3492845695" sldId="326"/>
            <ac:spMk id="1721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41:42.286" v="1795" actId="478"/>
          <ac:spMkLst>
            <pc:docMk/>
            <pc:sldMk cId="3492845695" sldId="326"/>
            <ac:spMk id="1722" creationId="{00000000-0000-0000-0000-000000000000}"/>
          </ac:spMkLst>
        </pc:spChg>
        <pc:spChg chg="del mod">
          <ac:chgData name="Murat ÖZTÜRKMEN" userId="929903cb-4c12-4a0a-ade9-a4da7b8e3d37" providerId="ADAL" clId="{C0F9B132-2126-41C1-8BC2-236EB7749154}" dt="2021-11-13T18:43:08.561" v="1861" actId="478"/>
          <ac:spMkLst>
            <pc:docMk/>
            <pc:sldMk cId="3492845695" sldId="326"/>
            <ac:spMk id="1723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42:52.613" v="1854" actId="478"/>
          <ac:spMkLst>
            <pc:docMk/>
            <pc:sldMk cId="3492845695" sldId="326"/>
            <ac:spMk id="1724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41:33.837" v="1791" actId="478"/>
          <ac:spMkLst>
            <pc:docMk/>
            <pc:sldMk cId="3492845695" sldId="326"/>
            <ac:spMk id="1750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40:49.659" v="1785" actId="478"/>
          <ac:spMkLst>
            <pc:docMk/>
            <pc:sldMk cId="3492845695" sldId="326"/>
            <ac:spMk id="1751" creationId="{00000000-0000-0000-0000-000000000000}"/>
          </ac:spMkLst>
        </pc:spChg>
        <pc:grpChg chg="del">
          <ac:chgData name="Murat ÖZTÜRKMEN" userId="929903cb-4c12-4a0a-ade9-a4da7b8e3d37" providerId="ADAL" clId="{C0F9B132-2126-41C1-8BC2-236EB7749154}" dt="2021-11-13T18:42:50.316" v="1853" actId="478"/>
          <ac:grpSpMkLst>
            <pc:docMk/>
            <pc:sldMk cId="3492845695" sldId="326"/>
            <ac:grpSpMk id="2" creationId="{E792DEF7-948E-4A34-B48A-459F0BD41F9A}"/>
          </ac:grpSpMkLst>
        </pc:grpChg>
        <pc:grpChg chg="del">
          <ac:chgData name="Murat ÖZTÜRKMEN" userId="929903cb-4c12-4a0a-ade9-a4da7b8e3d37" providerId="ADAL" clId="{C0F9B132-2126-41C1-8BC2-236EB7749154}" dt="2021-11-13T18:41:34.949" v="1792" actId="478"/>
          <ac:grpSpMkLst>
            <pc:docMk/>
            <pc:sldMk cId="3492845695" sldId="326"/>
            <ac:grpSpMk id="64" creationId="{2C343C0B-3EC3-499D-B92E-74F0798C1BFB}"/>
          </ac:grpSpMkLst>
        </pc:grpChg>
        <pc:grpChg chg="del">
          <ac:chgData name="Murat ÖZTÜRKMEN" userId="929903cb-4c12-4a0a-ade9-a4da7b8e3d37" providerId="ADAL" clId="{C0F9B132-2126-41C1-8BC2-236EB7749154}" dt="2021-11-13T18:43:01.553" v="1859" actId="478"/>
          <ac:grpSpMkLst>
            <pc:docMk/>
            <pc:sldMk cId="3492845695" sldId="326"/>
            <ac:grpSpMk id="84" creationId="{CDE83C29-D1E1-4DF9-B209-91B41FB53F57}"/>
          </ac:grpSpMkLst>
        </pc:grpChg>
        <pc:grpChg chg="del">
          <ac:chgData name="Murat ÖZTÜRKMEN" userId="929903cb-4c12-4a0a-ade9-a4da7b8e3d37" providerId="ADAL" clId="{C0F9B132-2126-41C1-8BC2-236EB7749154}" dt="2021-11-13T18:40:48.907" v="1784" actId="478"/>
          <ac:grpSpMkLst>
            <pc:docMk/>
            <pc:sldMk cId="3492845695" sldId="326"/>
            <ac:grpSpMk id="1764" creationId="{00000000-0000-0000-0000-000000000000}"/>
          </ac:grpSpMkLst>
        </pc:grpChg>
      </pc:sldChg>
      <pc:sldChg chg="addSp delSp modSp add mod">
        <pc:chgData name="Murat ÖZTÜRKMEN" userId="929903cb-4c12-4a0a-ade9-a4da7b8e3d37" providerId="ADAL" clId="{C0F9B132-2126-41C1-8BC2-236EB7749154}" dt="2021-11-13T11:40:59.741" v="78" actId="1076"/>
        <pc:sldMkLst>
          <pc:docMk/>
          <pc:sldMk cId="3302431059" sldId="327"/>
        </pc:sldMkLst>
        <pc:picChg chg="add del mod">
          <ac:chgData name="Murat ÖZTÜRKMEN" userId="929903cb-4c12-4a0a-ade9-a4da7b8e3d37" providerId="ADAL" clId="{C0F9B132-2126-41C1-8BC2-236EB7749154}" dt="2021-11-13T08:18:42.768" v="33" actId="478"/>
          <ac:picMkLst>
            <pc:docMk/>
            <pc:sldMk cId="3302431059" sldId="327"/>
            <ac:picMk id="3" creationId="{744D4060-A37B-4FF1-AEEF-79D0A4B3605C}"/>
          </ac:picMkLst>
        </pc:picChg>
        <pc:picChg chg="mod">
          <ac:chgData name="Murat ÖZTÜRKMEN" userId="929903cb-4c12-4a0a-ade9-a4da7b8e3d37" providerId="ADAL" clId="{C0F9B132-2126-41C1-8BC2-236EB7749154}" dt="2021-11-13T11:40:45.658" v="76" actId="14100"/>
          <ac:picMkLst>
            <pc:docMk/>
            <pc:sldMk cId="3302431059" sldId="327"/>
            <ac:picMk id="3" creationId="{BDEE1B94-3F98-BB41-8F5E-0C4D064C3F6F}"/>
          </ac:picMkLst>
        </pc:picChg>
        <pc:picChg chg="add mod">
          <ac:chgData name="Murat ÖZTÜRKMEN" userId="929903cb-4c12-4a0a-ade9-a4da7b8e3d37" providerId="ADAL" clId="{C0F9B132-2126-41C1-8BC2-236EB7749154}" dt="2021-11-13T08:18:57.201" v="39" actId="14100"/>
          <ac:picMkLst>
            <pc:docMk/>
            <pc:sldMk cId="3302431059" sldId="327"/>
            <ac:picMk id="5" creationId="{3CD57CA7-17B4-4546-9E59-165E38BDB110}"/>
          </ac:picMkLst>
        </pc:picChg>
        <pc:picChg chg="mod">
          <ac:chgData name="Murat ÖZTÜRKMEN" userId="929903cb-4c12-4a0a-ade9-a4da7b8e3d37" providerId="ADAL" clId="{C0F9B132-2126-41C1-8BC2-236EB7749154}" dt="2021-11-13T11:40:59.741" v="78" actId="1076"/>
          <ac:picMkLst>
            <pc:docMk/>
            <pc:sldMk cId="3302431059" sldId="327"/>
            <ac:picMk id="6" creationId="{D0D195F1-7CE4-4246-BCA0-9DB6E22A21FD}"/>
          </ac:picMkLst>
        </pc:picChg>
        <pc:picChg chg="mod">
          <ac:chgData name="Murat ÖZTÜRKMEN" userId="929903cb-4c12-4a0a-ade9-a4da7b8e3d37" providerId="ADAL" clId="{C0F9B132-2126-41C1-8BC2-236EB7749154}" dt="2021-11-13T11:40:29.706" v="73" actId="1076"/>
          <ac:picMkLst>
            <pc:docMk/>
            <pc:sldMk cId="3302431059" sldId="327"/>
            <ac:picMk id="8" creationId="{D6747D05-AF7B-0A4A-91C8-7C7A52FF59E8}"/>
          </ac:picMkLst>
        </pc:picChg>
        <pc:picChg chg="del">
          <ac:chgData name="Murat ÖZTÜRKMEN" userId="929903cb-4c12-4a0a-ade9-a4da7b8e3d37" providerId="ADAL" clId="{C0F9B132-2126-41C1-8BC2-236EB7749154}" dt="2021-11-13T08:17:51.190" v="24" actId="478"/>
          <ac:picMkLst>
            <pc:docMk/>
            <pc:sldMk cId="3302431059" sldId="327"/>
            <ac:picMk id="9" creationId="{03B765CE-582F-4DF0-AAC4-C420E7F69745}"/>
          </ac:picMkLst>
        </pc:picChg>
        <pc:picChg chg="del mod">
          <ac:chgData name="Murat ÖZTÜRKMEN" userId="929903cb-4c12-4a0a-ade9-a4da7b8e3d37" providerId="ADAL" clId="{C0F9B132-2126-41C1-8BC2-236EB7749154}" dt="2021-11-13T08:23:35.362" v="42" actId="478"/>
          <ac:picMkLst>
            <pc:docMk/>
            <pc:sldMk cId="3302431059" sldId="327"/>
            <ac:picMk id="16" creationId="{92DF403F-C6CF-4A78-911B-04B5733CBBFC}"/>
          </ac:picMkLst>
        </pc:picChg>
        <pc:picChg chg="del mod">
          <ac:chgData name="Murat ÖZTÜRKMEN" userId="929903cb-4c12-4a0a-ade9-a4da7b8e3d37" providerId="ADAL" clId="{C0F9B132-2126-41C1-8BC2-236EB7749154}" dt="2021-11-13T08:23:36.324" v="43" actId="478"/>
          <ac:picMkLst>
            <pc:docMk/>
            <pc:sldMk cId="3302431059" sldId="327"/>
            <ac:picMk id="18" creationId="{CD6BAD0D-3661-49BF-93C5-AA2EE76020CE}"/>
          </ac:picMkLst>
        </pc:picChg>
      </pc:sldChg>
      <pc:sldChg chg="delSp modSp del">
        <pc:chgData name="Murat ÖZTÜRKMEN" userId="929903cb-4c12-4a0a-ade9-a4da7b8e3d37" providerId="ADAL" clId="{C0F9B132-2126-41C1-8BC2-236EB7749154}" dt="2021-11-13T13:46:06.410" v="954" actId="47"/>
        <pc:sldMkLst>
          <pc:docMk/>
          <pc:sldMk cId="2384808659" sldId="328"/>
        </pc:sldMkLst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15" creationId="{DE5DBC8C-CDD9-394B-9BD8-4D09D11FB6E9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16" creationId="{F6DD012D-9A88-0B4F-A974-879B397BBFF3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17" creationId="{BBA272BA-8496-2B4B-A820-014F98B7DB4C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18" creationId="{630C695C-1566-104A-892A-0B56D4C4D2DD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19" creationId="{8F54CD0C-1D31-B74C-B939-68349C8AD01F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20" creationId="{8A3B5717-70E0-0E46-9D63-1B39F740FEE9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33" creationId="{0F318F62-5B91-E141-AA79-490C87EDBC9C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34" creationId="{1E41A1BB-06CA-1A43-ADAA-15A0C3E89BC0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35" creationId="{B609B1E2-3F66-1945-8E0D-65C6D0A4C622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36" creationId="{E2D1A099-84AB-1645-B023-BDE710ABD811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37" creationId="{15A87A01-C49C-D04B-A35C-03ACC3D95349}"/>
          </ac:spMkLst>
        </pc:spChg>
        <pc:spChg chg="mod">
          <ac:chgData name="Murat ÖZTÜRKMEN" userId="929903cb-4c12-4a0a-ade9-a4da7b8e3d37" providerId="ADAL" clId="{C0F9B132-2126-41C1-8BC2-236EB7749154}" dt="2021-11-13T13:07:43.755" v="327" actId="165"/>
          <ac:spMkLst>
            <pc:docMk/>
            <pc:sldMk cId="2384808659" sldId="328"/>
            <ac:spMk id="38" creationId="{90D76665-D55E-354B-9D60-FD1B521FE3E2}"/>
          </ac:spMkLst>
        </pc:spChg>
        <pc:grpChg chg="del">
          <ac:chgData name="Murat ÖZTÜRKMEN" userId="929903cb-4c12-4a0a-ade9-a4da7b8e3d37" providerId="ADAL" clId="{C0F9B132-2126-41C1-8BC2-236EB7749154}" dt="2021-11-13T13:07:43.755" v="327" actId="165"/>
          <ac:grpSpMkLst>
            <pc:docMk/>
            <pc:sldMk cId="2384808659" sldId="328"/>
            <ac:grpSpMk id="3" creationId="{BA9B1C4E-633B-1F48-B0E0-7CF94A6103F4}"/>
          </ac:grpSpMkLst>
        </pc:grpChg>
        <pc:grpChg chg="mod topLvl">
          <ac:chgData name="Murat ÖZTÜRKMEN" userId="929903cb-4c12-4a0a-ade9-a4da7b8e3d37" providerId="ADAL" clId="{C0F9B132-2126-41C1-8BC2-236EB7749154}" dt="2021-11-13T13:07:43.755" v="327" actId="165"/>
          <ac:grpSpMkLst>
            <pc:docMk/>
            <pc:sldMk cId="2384808659" sldId="328"/>
            <ac:grpSpMk id="4" creationId="{1172E9C2-21A2-CC46-92F3-A5E718DB4DF8}"/>
          </ac:grpSpMkLst>
        </pc:grpChg>
        <pc:grpChg chg="mod topLvl">
          <ac:chgData name="Murat ÖZTÜRKMEN" userId="929903cb-4c12-4a0a-ade9-a4da7b8e3d37" providerId="ADAL" clId="{C0F9B132-2126-41C1-8BC2-236EB7749154}" dt="2021-11-13T13:07:43.755" v="327" actId="165"/>
          <ac:grpSpMkLst>
            <pc:docMk/>
            <pc:sldMk cId="2384808659" sldId="328"/>
            <ac:grpSpMk id="7" creationId="{CCDFCE05-AF30-4844-8FA6-58D5BF606041}"/>
          </ac:grpSpMkLst>
        </pc:grpChg>
      </pc:sldChg>
      <pc:sldChg chg="addSp delSp modSp add mod ord">
        <pc:chgData name="Murat ÖZTÜRKMEN" userId="929903cb-4c12-4a0a-ade9-a4da7b8e3d37" providerId="ADAL" clId="{C0F9B132-2126-41C1-8BC2-236EB7749154}" dt="2021-11-13T15:06:32.823" v="1364" actId="1076"/>
        <pc:sldMkLst>
          <pc:docMk/>
          <pc:sldMk cId="2275552865" sldId="329"/>
        </pc:sldMkLst>
        <pc:spChg chg="mod">
          <ac:chgData name="Murat ÖZTÜRKMEN" userId="929903cb-4c12-4a0a-ade9-a4da7b8e3d37" providerId="ADAL" clId="{C0F9B132-2126-41C1-8BC2-236EB7749154}" dt="2021-11-13T11:50:50.741" v="100" actId="20577"/>
          <ac:spMkLst>
            <pc:docMk/>
            <pc:sldMk cId="2275552865" sldId="329"/>
            <ac:spMk id="1230" creationId="{00000000-0000-0000-0000-000000000000}"/>
          </ac:spMkLst>
        </pc:spChg>
        <pc:picChg chg="del">
          <ac:chgData name="Murat ÖZTÜRKMEN" userId="929903cb-4c12-4a0a-ade9-a4da7b8e3d37" providerId="ADAL" clId="{C0F9B132-2126-41C1-8BC2-236EB7749154}" dt="2021-11-13T10:24:08.572" v="45" actId="478"/>
          <ac:picMkLst>
            <pc:docMk/>
            <pc:sldMk cId="2275552865" sldId="329"/>
            <ac:picMk id="5" creationId="{3CD57CA7-17B4-4546-9E59-165E38BDB110}"/>
          </ac:picMkLst>
        </pc:picChg>
        <pc:picChg chg="add mod">
          <ac:chgData name="Murat ÖZTÜRKMEN" userId="929903cb-4c12-4a0a-ade9-a4da7b8e3d37" providerId="ADAL" clId="{C0F9B132-2126-41C1-8BC2-236EB7749154}" dt="2021-11-13T10:28:13.839" v="63" actId="1076"/>
          <ac:picMkLst>
            <pc:docMk/>
            <pc:sldMk cId="2275552865" sldId="329"/>
            <ac:picMk id="1026" creationId="{F08D633F-DF8F-4F2A-81F5-C1CD918D76DE}"/>
          </ac:picMkLst>
        </pc:picChg>
        <pc:picChg chg="add mod">
          <ac:chgData name="Murat ÖZTÜRKMEN" userId="929903cb-4c12-4a0a-ade9-a4da7b8e3d37" providerId="ADAL" clId="{C0F9B132-2126-41C1-8BC2-236EB7749154}" dt="2021-11-13T13:29:28.867" v="899" actId="14100"/>
          <ac:picMkLst>
            <pc:docMk/>
            <pc:sldMk cId="2275552865" sldId="329"/>
            <ac:picMk id="1028" creationId="{BEFBC1BA-A7EE-4B12-B7C8-2566E7FE2474}"/>
          </ac:picMkLst>
        </pc:picChg>
        <pc:picChg chg="add mod">
          <ac:chgData name="Murat ÖZTÜRKMEN" userId="929903cb-4c12-4a0a-ade9-a4da7b8e3d37" providerId="ADAL" clId="{C0F9B132-2126-41C1-8BC2-236EB7749154}" dt="2021-11-13T15:06:32.823" v="1364" actId="1076"/>
          <ac:picMkLst>
            <pc:docMk/>
            <pc:sldMk cId="2275552865" sldId="329"/>
            <ac:picMk id="1030" creationId="{FCDD7C57-00A1-4BBB-BF67-5AD107E90461}"/>
          </ac:picMkLst>
        </pc:picChg>
      </pc:sldChg>
      <pc:sldChg chg="del mod modShow">
        <pc:chgData name="Murat ÖZTÜRKMEN" userId="929903cb-4c12-4a0a-ade9-a4da7b8e3d37" providerId="ADAL" clId="{C0F9B132-2126-41C1-8BC2-236EB7749154}" dt="2021-11-13T19:27:00.986" v="2077" actId="47"/>
        <pc:sldMkLst>
          <pc:docMk/>
          <pc:sldMk cId="3597294603" sldId="332"/>
        </pc:sldMkLst>
      </pc:sldChg>
      <pc:sldChg chg="modSp">
        <pc:chgData name="Murat ÖZTÜRKMEN" userId="929903cb-4c12-4a0a-ade9-a4da7b8e3d37" providerId="ADAL" clId="{C0F9B132-2126-41C1-8BC2-236EB7749154}" dt="2021-11-13T12:44:10.523" v="309" actId="14826"/>
        <pc:sldMkLst>
          <pc:docMk/>
          <pc:sldMk cId="3900900299" sldId="333"/>
        </pc:sldMkLst>
        <pc:picChg chg="mod">
          <ac:chgData name="Murat ÖZTÜRKMEN" userId="929903cb-4c12-4a0a-ade9-a4da7b8e3d37" providerId="ADAL" clId="{C0F9B132-2126-41C1-8BC2-236EB7749154}" dt="2021-11-13T12:44:10.523" v="309" actId="14826"/>
          <ac:picMkLst>
            <pc:docMk/>
            <pc:sldMk cId="3900900299" sldId="333"/>
            <ac:picMk id="3" creationId="{509427DF-BAC7-3942-B76D-0440E0E5AF04}"/>
          </ac:picMkLst>
        </pc:picChg>
      </pc:sldChg>
      <pc:sldChg chg="modSp del mod modShow">
        <pc:chgData name="Murat ÖZTÜRKMEN" userId="929903cb-4c12-4a0a-ade9-a4da7b8e3d37" providerId="ADAL" clId="{C0F9B132-2126-41C1-8BC2-236EB7749154}" dt="2021-11-13T19:04:44.442" v="1973" actId="47"/>
        <pc:sldMkLst>
          <pc:docMk/>
          <pc:sldMk cId="1895751341" sldId="334"/>
        </pc:sldMkLst>
        <pc:spChg chg="mod">
          <ac:chgData name="Murat ÖZTÜRKMEN" userId="929903cb-4c12-4a0a-ade9-a4da7b8e3d37" providerId="ADAL" clId="{C0F9B132-2126-41C1-8BC2-236EB7749154}" dt="2021-11-13T18:46:23.604" v="1868" actId="20577"/>
          <ac:spMkLst>
            <pc:docMk/>
            <pc:sldMk cId="1895751341" sldId="334"/>
            <ac:spMk id="1350" creationId="{00000000-0000-0000-0000-000000000000}"/>
          </ac:spMkLst>
        </pc:spChg>
      </pc:sldChg>
      <pc:sldChg chg="addSp delSp modSp add mod ord">
        <pc:chgData name="Murat ÖZTÜRKMEN" userId="929903cb-4c12-4a0a-ade9-a4da7b8e3d37" providerId="ADAL" clId="{C0F9B132-2126-41C1-8BC2-236EB7749154}" dt="2021-11-13T14:49:57.597" v="1357" actId="1076"/>
        <pc:sldMkLst>
          <pc:docMk/>
          <pc:sldMk cId="886954120" sldId="335"/>
        </pc:sldMkLst>
        <pc:spChg chg="del">
          <ac:chgData name="Murat ÖZTÜRKMEN" userId="929903cb-4c12-4a0a-ade9-a4da7b8e3d37" providerId="ADAL" clId="{C0F9B132-2126-41C1-8BC2-236EB7749154}" dt="2021-11-13T14:44:13.627" v="1329" actId="478"/>
          <ac:spMkLst>
            <pc:docMk/>
            <pc:sldMk cId="886954120" sldId="335"/>
            <ac:spMk id="3" creationId="{E37853A1-689E-CA4C-99DC-2538C0AAD25E}"/>
          </ac:spMkLst>
        </pc:spChg>
        <pc:spChg chg="add del mod">
          <ac:chgData name="Murat ÖZTÜRKMEN" userId="929903cb-4c12-4a0a-ade9-a4da7b8e3d37" providerId="ADAL" clId="{C0F9B132-2126-41C1-8BC2-236EB7749154}" dt="2021-11-13T14:28:37.271" v="1247" actId="478"/>
          <ac:spMkLst>
            <pc:docMk/>
            <pc:sldMk cId="886954120" sldId="335"/>
            <ac:spMk id="4" creationId="{73F4F40F-EE89-4CD4-B9D4-FB5A4D1F92A9}"/>
          </ac:spMkLst>
        </pc:spChg>
        <pc:spChg chg="add del mod">
          <ac:chgData name="Murat ÖZTÜRKMEN" userId="929903cb-4c12-4a0a-ade9-a4da7b8e3d37" providerId="ADAL" clId="{C0F9B132-2126-41C1-8BC2-236EB7749154}" dt="2021-11-13T14:28:37.271" v="1247" actId="478"/>
          <ac:spMkLst>
            <pc:docMk/>
            <pc:sldMk cId="886954120" sldId="335"/>
            <ac:spMk id="6" creationId="{E6657371-4CFA-42A6-B028-3E7A44AB6B43}"/>
          </ac:spMkLst>
        </pc:spChg>
        <pc:spChg chg="add del mod">
          <ac:chgData name="Murat ÖZTÜRKMEN" userId="929903cb-4c12-4a0a-ade9-a4da7b8e3d37" providerId="ADAL" clId="{C0F9B132-2126-41C1-8BC2-236EB7749154}" dt="2021-11-13T14:28:37.271" v="1247" actId="478"/>
          <ac:spMkLst>
            <pc:docMk/>
            <pc:sldMk cId="886954120" sldId="335"/>
            <ac:spMk id="8" creationId="{6ED6E71F-2A57-48BC-AA10-0930788AD39A}"/>
          </ac:spMkLst>
        </pc:spChg>
        <pc:spChg chg="add del mod">
          <ac:chgData name="Murat ÖZTÜRKMEN" userId="929903cb-4c12-4a0a-ade9-a4da7b8e3d37" providerId="ADAL" clId="{C0F9B132-2126-41C1-8BC2-236EB7749154}" dt="2021-11-13T14:28:37.271" v="1247" actId="478"/>
          <ac:spMkLst>
            <pc:docMk/>
            <pc:sldMk cId="886954120" sldId="335"/>
            <ac:spMk id="10" creationId="{2D579E9C-0F64-4F39-A9AA-2021F8186CF9}"/>
          </ac:spMkLst>
        </pc:spChg>
        <pc:spChg chg="add del mod">
          <ac:chgData name="Murat ÖZTÜRKMEN" userId="929903cb-4c12-4a0a-ade9-a4da7b8e3d37" providerId="ADAL" clId="{C0F9B132-2126-41C1-8BC2-236EB7749154}" dt="2021-11-13T14:28:33.622" v="1245" actId="478"/>
          <ac:spMkLst>
            <pc:docMk/>
            <pc:sldMk cId="886954120" sldId="335"/>
            <ac:spMk id="12" creationId="{B530708E-E2EC-404A-93DF-EB11FE5706D3}"/>
          </ac:spMkLst>
        </pc:spChg>
        <pc:spChg chg="add del mod">
          <ac:chgData name="Murat ÖZTÜRKMEN" userId="929903cb-4c12-4a0a-ade9-a4da7b8e3d37" providerId="ADAL" clId="{C0F9B132-2126-41C1-8BC2-236EB7749154}" dt="2021-11-13T14:28:35.123" v="1246" actId="478"/>
          <ac:spMkLst>
            <pc:docMk/>
            <pc:sldMk cId="886954120" sldId="335"/>
            <ac:spMk id="14" creationId="{87FAADCB-EDF0-4051-A9BE-16EE15805D77}"/>
          </ac:spMkLst>
        </pc:spChg>
        <pc:spChg chg="add mod">
          <ac:chgData name="Murat ÖZTÜRKMEN" userId="929903cb-4c12-4a0a-ade9-a4da7b8e3d37" providerId="ADAL" clId="{C0F9B132-2126-41C1-8BC2-236EB7749154}" dt="2021-11-13T14:49:38.696" v="1354" actId="1076"/>
          <ac:spMkLst>
            <pc:docMk/>
            <pc:sldMk cId="886954120" sldId="335"/>
            <ac:spMk id="74" creationId="{D933FE28-DB8D-43AC-ACD2-091EAD01878B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83" creationId="{21AAF6F7-C6D5-4A1A-A9E1-B6C85FFE9340}"/>
          </ac:spMkLst>
        </pc:spChg>
        <pc:spChg chg="del">
          <ac:chgData name="Murat ÖZTÜRKMEN" userId="929903cb-4c12-4a0a-ade9-a4da7b8e3d37" providerId="ADAL" clId="{C0F9B132-2126-41C1-8BC2-236EB7749154}" dt="2021-11-13T14:28:40.109" v="1248" actId="478"/>
          <ac:spMkLst>
            <pc:docMk/>
            <pc:sldMk cId="886954120" sldId="335"/>
            <ac:spMk id="103" creationId="{B70CCB25-B81D-4F63-8BFE-7DA2AEBD3806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04" creationId="{72CD0DB7-BEB3-46E1-957E-165F2A96C4B3}"/>
          </ac:spMkLst>
        </pc:spChg>
        <pc:spChg chg="mod">
          <ac:chgData name="Murat ÖZTÜRKMEN" userId="929903cb-4c12-4a0a-ade9-a4da7b8e3d37" providerId="ADAL" clId="{C0F9B132-2126-41C1-8BC2-236EB7749154}" dt="2021-11-13T14:33:05.855" v="1268" actId="207"/>
          <ac:spMkLst>
            <pc:docMk/>
            <pc:sldMk cId="886954120" sldId="335"/>
            <ac:spMk id="106" creationId="{A5B49CD0-C8D2-4A79-9338-F2BE2911A207}"/>
          </ac:spMkLst>
        </pc:spChg>
        <pc:spChg chg="mod">
          <ac:chgData name="Murat ÖZTÜRKMEN" userId="929903cb-4c12-4a0a-ade9-a4da7b8e3d37" providerId="ADAL" clId="{C0F9B132-2126-41C1-8BC2-236EB7749154}" dt="2021-11-13T14:33:00.054" v="1267" actId="207"/>
          <ac:spMkLst>
            <pc:docMk/>
            <pc:sldMk cId="886954120" sldId="335"/>
            <ac:spMk id="107" creationId="{D6955EEA-D873-4D99-AB8D-E61A52EBA0D5}"/>
          </ac:spMkLst>
        </pc:spChg>
        <pc:spChg chg="mod">
          <ac:chgData name="Murat ÖZTÜRKMEN" userId="929903cb-4c12-4a0a-ade9-a4da7b8e3d37" providerId="ADAL" clId="{C0F9B132-2126-41C1-8BC2-236EB7749154}" dt="2021-11-13T14:35:00.601" v="1280" actId="207"/>
          <ac:spMkLst>
            <pc:docMk/>
            <pc:sldMk cId="886954120" sldId="335"/>
            <ac:spMk id="108" creationId="{2472A794-6B4C-4325-8325-D05BB3BB400B}"/>
          </ac:spMkLst>
        </pc:spChg>
        <pc:spChg chg="mod">
          <ac:chgData name="Murat ÖZTÜRKMEN" userId="929903cb-4c12-4a0a-ade9-a4da7b8e3d37" providerId="ADAL" clId="{C0F9B132-2126-41C1-8BC2-236EB7749154}" dt="2021-11-13T14:34:53.391" v="1279" actId="207"/>
          <ac:spMkLst>
            <pc:docMk/>
            <pc:sldMk cId="886954120" sldId="335"/>
            <ac:spMk id="109" creationId="{860AF96E-7EC8-476E-98BA-B9E4353F58E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10" creationId="{71D7E701-642B-4808-B73C-933C26304AD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11" creationId="{7F7078AC-8373-459A-80C7-D735F30B51CB}"/>
          </ac:spMkLst>
        </pc:spChg>
        <pc:spChg chg="mod">
          <ac:chgData name="Murat ÖZTÜRKMEN" userId="929903cb-4c12-4a0a-ade9-a4da7b8e3d37" providerId="ADAL" clId="{C0F9B132-2126-41C1-8BC2-236EB7749154}" dt="2021-11-13T14:34:33.729" v="1277" actId="207"/>
          <ac:spMkLst>
            <pc:docMk/>
            <pc:sldMk cId="886954120" sldId="335"/>
            <ac:spMk id="112" creationId="{80F05520-C967-4040-A74D-F5DCF51D1D1A}"/>
          </ac:spMkLst>
        </pc:spChg>
        <pc:spChg chg="mod">
          <ac:chgData name="Murat ÖZTÜRKMEN" userId="929903cb-4c12-4a0a-ade9-a4da7b8e3d37" providerId="ADAL" clId="{C0F9B132-2126-41C1-8BC2-236EB7749154}" dt="2021-11-13T14:34:42.013" v="1278" actId="207"/>
          <ac:spMkLst>
            <pc:docMk/>
            <pc:sldMk cId="886954120" sldId="335"/>
            <ac:spMk id="113" creationId="{27EC5CF3-C6D4-45D1-BDD6-118CE00A38E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14" creationId="{C3B095AA-5D25-4255-87F8-AE6FA3F5CD8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15" creationId="{0664F94C-6CCF-4F19-AB35-563DB27BE06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16" creationId="{485D421D-2846-490C-8F41-09E0E8E53E2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17" creationId="{BDA1477C-123C-47AC-B853-C35229B1437C}"/>
          </ac:spMkLst>
        </pc:spChg>
        <pc:spChg chg="mod">
          <ac:chgData name="Murat ÖZTÜRKMEN" userId="929903cb-4c12-4a0a-ade9-a4da7b8e3d37" providerId="ADAL" clId="{C0F9B132-2126-41C1-8BC2-236EB7749154}" dt="2021-11-13T14:33:23.394" v="1270" actId="207"/>
          <ac:spMkLst>
            <pc:docMk/>
            <pc:sldMk cId="886954120" sldId="335"/>
            <ac:spMk id="118" creationId="{2F8C4FDF-2292-43A2-9C02-67BFF8C9AFDC}"/>
          </ac:spMkLst>
        </pc:spChg>
        <pc:spChg chg="mod">
          <ac:chgData name="Murat ÖZTÜRKMEN" userId="929903cb-4c12-4a0a-ade9-a4da7b8e3d37" providerId="ADAL" clId="{C0F9B132-2126-41C1-8BC2-236EB7749154}" dt="2021-11-13T14:33:16.698" v="1269" actId="207"/>
          <ac:spMkLst>
            <pc:docMk/>
            <pc:sldMk cId="886954120" sldId="335"/>
            <ac:spMk id="119" creationId="{223568BE-5147-4492-A5BC-725EEC6E13B2}"/>
          </ac:spMkLst>
        </pc:spChg>
        <pc:spChg chg="mod">
          <ac:chgData name="Murat ÖZTÜRKMEN" userId="929903cb-4c12-4a0a-ade9-a4da7b8e3d37" providerId="ADAL" clId="{C0F9B132-2126-41C1-8BC2-236EB7749154}" dt="2021-11-13T14:34:26.620" v="1276" actId="207"/>
          <ac:spMkLst>
            <pc:docMk/>
            <pc:sldMk cId="886954120" sldId="335"/>
            <ac:spMk id="120" creationId="{3D8920D6-7C87-4A86-95B3-E77175F63DEE}"/>
          </ac:spMkLst>
        </pc:spChg>
        <pc:spChg chg="mod">
          <ac:chgData name="Murat ÖZTÜRKMEN" userId="929903cb-4c12-4a0a-ade9-a4da7b8e3d37" providerId="ADAL" clId="{C0F9B132-2126-41C1-8BC2-236EB7749154}" dt="2021-11-13T14:34:17.020" v="1275" actId="207"/>
          <ac:spMkLst>
            <pc:docMk/>
            <pc:sldMk cId="886954120" sldId="335"/>
            <ac:spMk id="121" creationId="{DBBB1EDD-6CE6-4EC9-A887-177F2CF8A26E}"/>
          </ac:spMkLst>
        </pc:spChg>
        <pc:spChg chg="mod">
          <ac:chgData name="Murat ÖZTÜRKMEN" userId="929903cb-4c12-4a0a-ade9-a4da7b8e3d37" providerId="ADAL" clId="{C0F9B132-2126-41C1-8BC2-236EB7749154}" dt="2021-11-13T14:40:09.754" v="1302" actId="207"/>
          <ac:spMkLst>
            <pc:docMk/>
            <pc:sldMk cId="886954120" sldId="335"/>
            <ac:spMk id="122" creationId="{B4DE7CEE-1873-4DDD-B2AC-621B269AF41B}"/>
          </ac:spMkLst>
        </pc:spChg>
        <pc:spChg chg="mod">
          <ac:chgData name="Murat ÖZTÜRKMEN" userId="929903cb-4c12-4a0a-ade9-a4da7b8e3d37" providerId="ADAL" clId="{C0F9B132-2126-41C1-8BC2-236EB7749154}" dt="2021-11-13T14:33:39.965" v="1272" actId="207"/>
          <ac:spMkLst>
            <pc:docMk/>
            <pc:sldMk cId="886954120" sldId="335"/>
            <ac:spMk id="123" creationId="{EECED0F9-0118-421E-AC51-96C2E2C2E944}"/>
          </ac:spMkLst>
        </pc:spChg>
        <pc:spChg chg="mod">
          <ac:chgData name="Murat ÖZTÜRKMEN" userId="929903cb-4c12-4a0a-ade9-a4da7b8e3d37" providerId="ADAL" clId="{C0F9B132-2126-41C1-8BC2-236EB7749154}" dt="2021-11-13T14:33:31.869" v="1271" actId="207"/>
          <ac:spMkLst>
            <pc:docMk/>
            <pc:sldMk cId="886954120" sldId="335"/>
            <ac:spMk id="124" creationId="{C616E68E-B3E8-4026-A7B1-AF668E9AF112}"/>
          </ac:spMkLst>
        </pc:spChg>
        <pc:spChg chg="mod">
          <ac:chgData name="Murat ÖZTÜRKMEN" userId="929903cb-4c12-4a0a-ade9-a4da7b8e3d37" providerId="ADAL" clId="{C0F9B132-2126-41C1-8BC2-236EB7749154}" dt="2021-11-13T14:40:16.561" v="1303" actId="207"/>
          <ac:spMkLst>
            <pc:docMk/>
            <pc:sldMk cId="886954120" sldId="335"/>
            <ac:spMk id="125" creationId="{4CCE188B-B230-418C-AE36-BF0C04C2427D}"/>
          </ac:spMkLst>
        </pc:spChg>
        <pc:spChg chg="mod">
          <ac:chgData name="Murat ÖZTÜRKMEN" userId="929903cb-4c12-4a0a-ade9-a4da7b8e3d37" providerId="ADAL" clId="{C0F9B132-2126-41C1-8BC2-236EB7749154}" dt="2021-11-13T14:35:20.531" v="1281" actId="207"/>
          <ac:spMkLst>
            <pc:docMk/>
            <pc:sldMk cId="886954120" sldId="335"/>
            <ac:spMk id="126" creationId="{48D2D1F6-4434-4890-B8AF-1FD983675FCF}"/>
          </ac:spMkLst>
        </pc:spChg>
        <pc:spChg chg="mod">
          <ac:chgData name="Murat ÖZTÜRKMEN" userId="929903cb-4c12-4a0a-ade9-a4da7b8e3d37" providerId="ADAL" clId="{C0F9B132-2126-41C1-8BC2-236EB7749154}" dt="2021-11-13T14:36:40.194" v="1287" actId="207"/>
          <ac:spMkLst>
            <pc:docMk/>
            <pc:sldMk cId="886954120" sldId="335"/>
            <ac:spMk id="127" creationId="{B3638BAC-5625-4D9D-A667-FDA8846B843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28" creationId="{121906AB-7117-4BF6-B266-1C93CF259F52}"/>
          </ac:spMkLst>
        </pc:spChg>
        <pc:spChg chg="mod">
          <ac:chgData name="Murat ÖZTÜRKMEN" userId="929903cb-4c12-4a0a-ade9-a4da7b8e3d37" providerId="ADAL" clId="{C0F9B132-2126-41C1-8BC2-236EB7749154}" dt="2021-11-13T14:36:10.049" v="1285" actId="207"/>
          <ac:spMkLst>
            <pc:docMk/>
            <pc:sldMk cId="886954120" sldId="335"/>
            <ac:spMk id="129" creationId="{7399D12F-379E-47F6-A11B-3330B8311F21}"/>
          </ac:spMkLst>
        </pc:spChg>
        <pc:spChg chg="mod">
          <ac:chgData name="Murat ÖZTÜRKMEN" userId="929903cb-4c12-4a0a-ade9-a4da7b8e3d37" providerId="ADAL" clId="{C0F9B132-2126-41C1-8BC2-236EB7749154}" dt="2021-11-13T14:32:50.746" v="1266" actId="207"/>
          <ac:spMkLst>
            <pc:docMk/>
            <pc:sldMk cId="886954120" sldId="335"/>
            <ac:spMk id="130" creationId="{ED1760F2-32A2-4830-A9C6-BD26B47DE9BE}"/>
          </ac:spMkLst>
        </pc:spChg>
        <pc:spChg chg="mod">
          <ac:chgData name="Murat ÖZTÜRKMEN" userId="929903cb-4c12-4a0a-ade9-a4da7b8e3d37" providerId="ADAL" clId="{C0F9B132-2126-41C1-8BC2-236EB7749154}" dt="2021-11-13T14:32:45.155" v="1265" actId="207"/>
          <ac:spMkLst>
            <pc:docMk/>
            <pc:sldMk cId="886954120" sldId="335"/>
            <ac:spMk id="131" creationId="{A9161965-3E68-4CE5-BCCB-44292DE204EC}"/>
          </ac:spMkLst>
        </pc:spChg>
        <pc:spChg chg="mod">
          <ac:chgData name="Murat ÖZTÜRKMEN" userId="929903cb-4c12-4a0a-ade9-a4da7b8e3d37" providerId="ADAL" clId="{C0F9B132-2126-41C1-8BC2-236EB7749154}" dt="2021-11-13T14:33:47.981" v="1273" actId="207"/>
          <ac:spMkLst>
            <pc:docMk/>
            <pc:sldMk cId="886954120" sldId="335"/>
            <ac:spMk id="132" creationId="{A3DCCAA5-B4DE-459F-8904-342F65B0EC62}"/>
          </ac:spMkLst>
        </pc:spChg>
        <pc:spChg chg="mod">
          <ac:chgData name="Murat ÖZTÜRKMEN" userId="929903cb-4c12-4a0a-ade9-a4da7b8e3d37" providerId="ADAL" clId="{C0F9B132-2126-41C1-8BC2-236EB7749154}" dt="2021-11-13T14:34:10.748" v="1274" actId="207"/>
          <ac:spMkLst>
            <pc:docMk/>
            <pc:sldMk cId="886954120" sldId="335"/>
            <ac:spMk id="133" creationId="{A2FB7041-E2E2-4C1C-B657-D1A7D7CDFCB9}"/>
          </ac:spMkLst>
        </pc:spChg>
        <pc:spChg chg="mod">
          <ac:chgData name="Murat ÖZTÜRKMEN" userId="929903cb-4c12-4a0a-ade9-a4da7b8e3d37" providerId="ADAL" clId="{C0F9B132-2126-41C1-8BC2-236EB7749154}" dt="2021-11-13T14:35:47.582" v="1283" actId="207"/>
          <ac:spMkLst>
            <pc:docMk/>
            <pc:sldMk cId="886954120" sldId="335"/>
            <ac:spMk id="134" creationId="{9A4073E8-ABA1-400C-A399-8D9A9ED917DC}"/>
          </ac:spMkLst>
        </pc:spChg>
        <pc:spChg chg="mod">
          <ac:chgData name="Murat ÖZTÜRKMEN" userId="929903cb-4c12-4a0a-ade9-a4da7b8e3d37" providerId="ADAL" clId="{C0F9B132-2126-41C1-8BC2-236EB7749154}" dt="2021-11-13T14:35:54.003" v="1284" actId="207"/>
          <ac:spMkLst>
            <pc:docMk/>
            <pc:sldMk cId="886954120" sldId="335"/>
            <ac:spMk id="135" creationId="{01C33257-1110-489D-BAAB-0E060F21A530}"/>
          </ac:spMkLst>
        </pc:spChg>
        <pc:spChg chg="mod">
          <ac:chgData name="Murat ÖZTÜRKMEN" userId="929903cb-4c12-4a0a-ade9-a4da7b8e3d37" providerId="ADAL" clId="{C0F9B132-2126-41C1-8BC2-236EB7749154}" dt="2021-11-13T14:32:29.567" v="1263" actId="207"/>
          <ac:spMkLst>
            <pc:docMk/>
            <pc:sldMk cId="886954120" sldId="335"/>
            <ac:spMk id="136" creationId="{D5BF23F0-77EA-47CE-9BDC-B7AACA07AF95}"/>
          </ac:spMkLst>
        </pc:spChg>
        <pc:spChg chg="mod">
          <ac:chgData name="Murat ÖZTÜRKMEN" userId="929903cb-4c12-4a0a-ade9-a4da7b8e3d37" providerId="ADAL" clId="{C0F9B132-2126-41C1-8BC2-236EB7749154}" dt="2021-11-13T14:32:36.617" v="1264" actId="207"/>
          <ac:spMkLst>
            <pc:docMk/>
            <pc:sldMk cId="886954120" sldId="335"/>
            <ac:spMk id="137" creationId="{3F9AACFB-347A-4E66-AD90-DA387881CB03}"/>
          </ac:spMkLst>
        </pc:spChg>
        <pc:spChg chg="mod">
          <ac:chgData name="Murat ÖZTÜRKMEN" userId="929903cb-4c12-4a0a-ade9-a4da7b8e3d37" providerId="ADAL" clId="{C0F9B132-2126-41C1-8BC2-236EB7749154}" dt="2021-11-13T14:36:15.087" v="1286" actId="207"/>
          <ac:spMkLst>
            <pc:docMk/>
            <pc:sldMk cId="886954120" sldId="335"/>
            <ac:spMk id="138" creationId="{C6231890-9867-447E-B2B4-25DC6E09802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0" creationId="{17364969-9BF7-4EC7-A008-0ABCDF138B4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1" creationId="{259088D2-EAB2-46A5-875A-66102CAAD71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2" creationId="{14E5E4D1-6A62-4496-A508-0A5CFDED1A8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3" creationId="{FAFDA9D3-CDCD-4F44-9E2E-7067497C683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4" creationId="{1EAC27B6-B490-4102-B634-861E985018F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5" creationId="{EDCD7CBE-4BC1-45C1-ABC0-56250ADF9CA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6" creationId="{2F97E991-242B-4235-B05F-DC1933FC7AD2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7" creationId="{DF250D99-EE07-4414-B041-AAECCEAFFE1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8" creationId="{73D4CBD5-C1C3-4DAB-AB9A-C10D7F77B73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49" creationId="{37934928-3652-43E2-B630-B90B8C71ECC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0" creationId="{F32727BF-7833-446A-B023-3D5E589EBD8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1" creationId="{7386BB99-0157-4AB9-8F2F-4B34B2230DB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2" creationId="{77003EB2-2F62-41EA-B79B-28BAEFAF7E3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3" creationId="{99B78B72-C6E0-4B34-BFC5-740B4C32B23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4" creationId="{2C7859DF-08E1-4A30-BDF3-A68019A98D7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5" creationId="{55F3A697-C21A-4FAD-B0FE-8602BACCBE8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6" creationId="{937C2342-51FC-4537-8ECB-E9106A7A7332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7" creationId="{BBC05ABC-BD98-4B9D-8BBC-28F7C757C2D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8" creationId="{D9655E72-D7D4-4D9B-AF01-08A693B25C4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59" creationId="{23D0DF2D-44ED-4A51-B4D9-75729D4F3F52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0" creationId="{474E070A-5656-4781-89D3-4BAF9EF6D20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1" creationId="{540A6427-64EC-4986-AC44-6E9B652B53A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2" creationId="{F9B23B95-CAB9-4321-A404-964BDF77883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3" creationId="{775115FC-B9CB-40ED-9BC8-FC7B6E42C07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4" creationId="{BD031DAA-A7A9-4409-A097-EE3677DA7C5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5" creationId="{B7A12438-0E22-4E86-8CC1-8BF7448DB88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6" creationId="{41AB5A8B-3289-4B69-8D7B-1E902DD925B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7" creationId="{4BF7F1C5-E028-4BF6-8FE5-9902F9D7FF8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8" creationId="{D13464F2-1793-4A3F-994F-E878C7E7431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69" creationId="{BCD61E49-FA64-41C6-8DDA-A643FC239CB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1" creationId="{E107B25F-F207-4E39-BBBD-69906D939C0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2" creationId="{5DCB5639-0F84-4F1B-8B57-AA2E7D8BC91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3" creationId="{FF50EFD1-5CD1-4218-BB79-FF715468995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4" creationId="{868CC9AD-65F2-4AF9-B54B-E5AB9994045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5" creationId="{679160C3-590F-4137-988B-0E3E4DE0A8D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6" creationId="{38E55F04-9A6D-4AEB-8B71-29F9F1B6320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7" creationId="{B82D87FC-F7F8-4C74-BF0A-8A02D027031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8" creationId="{8AABDF0E-BEFD-435A-B660-39084404A21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79" creationId="{BC159A1E-B658-4005-8AA6-E8BE8B8320A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0" creationId="{25E8A57A-2F80-4E7F-89BB-1E0C06E255C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1" creationId="{45755BF3-F8C0-4C6F-9EA9-3A2D5060E58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2" creationId="{6F4C366D-07D1-4E59-A0F7-C56F744B10D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3" creationId="{F6048507-085C-47FF-B000-07717797AEA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4" creationId="{61E9CC83-6302-4FD7-8E84-7A2D328E645D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5" creationId="{BBE84F09-6F3B-4FDB-B007-0BBEA3E8999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6" creationId="{B2B55A10-52E0-4474-92E4-934CFF2F833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7" creationId="{26C5D20A-999E-4E39-BD78-C1EE1B75EA2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8" creationId="{F0F9F481-8923-4802-B28C-06F71C9BD57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89" creationId="{CC6760C5-648D-4CC2-9448-A573668A794D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0" creationId="{C5507013-ED31-4792-93AE-110DFB56B6D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1" creationId="{41DB192A-C48D-48A1-B68D-136E34F7398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2" creationId="{CF783BBD-26B2-440A-AB91-917F5828CC9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3" creationId="{91EE894F-7E48-487C-9D45-FDB27A081312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4" creationId="{84153C53-5012-4E88-A9D2-D53F45EA12F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5" creationId="{09C7A7F7-FFBD-4BEF-8775-1044CBC194C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6" creationId="{C6DC7A07-F39E-47B1-B918-9E978BCF226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7" creationId="{A5009CB9-C592-4F00-AC8E-2F3527D3B09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8" creationId="{8B745525-1FC6-4CC0-BB5C-A1E18FF79CC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199" creationId="{BEBE2080-F873-4022-BEBD-CE7B8701489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0" creationId="{E000F835-96D8-4ACB-AE67-9AA4357FEA3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1" creationId="{79BEE858-CAF1-4ABD-B5D1-56CFFC72254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2" creationId="{567275A7-F5FD-484D-B37D-9588E916535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3" creationId="{F0CE4647-81A5-4BC2-A315-0FA4572F72F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4" creationId="{9AF661A6-6ED5-4861-8ABB-095D10E9274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5" creationId="{F0B54390-9B67-4F84-A4C1-1C5115564EB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6" creationId="{CD451F59-9F9E-419B-996E-B14F4423BA8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7" creationId="{E7B6945F-6599-4C7A-987B-48A6732F04D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8" creationId="{B73D7551-D4E2-4A18-B5EF-0345071B5B0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09" creationId="{F3CF9483-A3ED-4565-9052-2383A8E4CEF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0" creationId="{1DA537E1-DF4C-49F7-A822-7D4112659D3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1" creationId="{64F959B1-B384-4D12-94F1-C03307C9CA3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2" creationId="{390A783C-9233-48EB-809A-0CF255DDE61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3" creationId="{E2AC5B7C-16E7-4758-A06F-BFEFADC5E2F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4" creationId="{4A157362-5DAE-447B-AFCD-08F34C874D2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5" creationId="{3F05A3DC-DC4F-4167-8165-4E8FBCA54A0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6" creationId="{D5BDBBCB-E1F5-4CBD-BEC0-98013B28117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7" creationId="{683B7E79-FF38-45EE-85D2-76B011F6BA1D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8" creationId="{77E433DF-4FB1-41C0-9D25-7EB75288EAF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19" creationId="{A5B49200-2BFD-4B4D-A1F1-F0197094657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0" creationId="{157E71B8-466D-408C-915B-954F72ADEEB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1" creationId="{C38BCBE6-884C-452E-A2E5-DCB88F5296C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2" creationId="{005A1F96-AD8A-48F1-8667-79AA4D6D422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3" creationId="{555C905D-D7F1-49AD-A82D-846FF11EC07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4" creationId="{F8A46DAE-BC50-490C-AD5D-60FF3189AE7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5" creationId="{B2CEF688-B401-4E3A-9F06-E5C59A4D56E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6" creationId="{CA27C229-B751-4F9E-9BA1-4C32F4B0735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7" creationId="{272566FA-DF01-4205-8715-8C6E2FCA5FF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8" creationId="{8FEA4901-D7D4-4027-A767-DD6122B8F41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29" creationId="{04906EDB-DEB8-459A-8DD9-C3A3892BADC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0" creationId="{DA2E8F91-077F-4A9D-B2A8-8CDF4C3D24E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1" creationId="{DA7D3D25-0C6A-4770-9E46-FCA290673D0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2" creationId="{968169B1-47B2-4529-B7A2-8E66174E71D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3" creationId="{8D99AAF2-CBBD-409A-BA12-F5C7DB8A32F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4" creationId="{6BBDBE0D-F1F1-43A7-BB12-21BCF94554F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5" creationId="{9A9F63EC-9E74-4F18-A577-9B57EB7C5ED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6" creationId="{42998C4A-E866-4212-82FA-F71CA10E30D8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7" creationId="{30315020-C030-4784-AD9A-838065CBFE0C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8" creationId="{4177DFCF-5B9F-4B32-9015-14008400A62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39" creationId="{E27AC27B-3BBB-4B3B-A761-D8B9E402AD7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0" creationId="{9123D509-B4A2-4F95-8C34-667BC99DFCA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1" creationId="{A83BDF10-6FB2-4AF2-888D-868251AFD2C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2" creationId="{FACE3658-6309-4FBE-905A-DA68D2081A4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3" creationId="{E33D8F6A-ADCC-4BF8-A2B3-DB15EBF7B40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4" creationId="{AC7A3228-633A-4ACB-9CEB-A144C95DA7F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5" creationId="{CEA2262C-1BBA-48A3-9125-FC42954ACDD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6" creationId="{1511A93C-E20C-46DE-978D-1D6CB140111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7" creationId="{5DE80D81-E1E1-4055-A100-4B773C8CAB4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8" creationId="{5A1E2848-DB2A-44F5-A464-41748C15323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49" creationId="{579B86A6-DF1C-44B9-B0BF-36151753C40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0" creationId="{96A18FC6-9029-4710-AAE4-0EAAF9B536CD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1" creationId="{F081E37C-14A5-41E7-819B-1F4EE39A760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2" creationId="{C090DA66-4E52-44E9-AB32-DB23D6186D5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3" creationId="{5222EF26-0FB7-4BE3-A2EB-4E2FAD031DE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5" creationId="{E2116816-0B49-4D1F-8BA5-C77A11F7161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6" creationId="{4F1A18F3-ED2C-416A-9DCB-9B940A5F340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7" creationId="{19F0E1A7-6F6B-4C18-990F-152BC1A301F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8" creationId="{B1B512CC-D0A8-41AD-B16F-ABAC9F9E72E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59" creationId="{73B227E6-55BC-42DD-957E-7395668EE39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0" creationId="{92F67787-4E48-4321-BB30-17126CEF68C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1" creationId="{661D5889-0C8C-4CBD-94A3-165536CE139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2" creationId="{F9D8C833-F5E9-4F20-9C5D-1D8E4BC9420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3" creationId="{1D63CC0F-32EB-4464-96EF-398FA3839D7A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4" creationId="{768CC3BE-C37E-4AD0-B980-8BF298C712D1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5" creationId="{E7D463F2-30E7-42D6-8DE9-E08F9B290AB9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6" creationId="{B1126136-A955-4DB6-89EE-95C281A82C30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7" creationId="{01308E8F-BB3E-4D0B-87B9-C0B9D123869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8" creationId="{C73E3815-0E2A-43FD-89AB-2C1FDD491FA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69" creationId="{F1E2D03B-3D5A-4395-B048-CFF5D7D1516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0" creationId="{A80913D4-BE92-48E0-891B-5B6F8F0B0C63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1" creationId="{16C478D4-24FF-4E5D-92E6-B01C827E187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2" creationId="{0B718434-9A84-4820-BEC2-B6071DF31C2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3" creationId="{AF7CBA6B-541E-4FBA-99B9-4D47AC322F6E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4" creationId="{549A7B65-44A6-4E17-91D9-C7FD80880926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5" creationId="{FAF1B8F3-D7C8-4631-A3FD-51EB5755A64F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6" creationId="{0616C35E-BE47-4501-B7B9-07DD9A7A7C15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7" creationId="{69F9A295-1B5F-4476-89F9-87B0D257147B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8" creationId="{C928F147-5F86-47F2-9A9F-64D045489E84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79" creationId="{74BDBF2A-8F3C-442D-B455-CF7EA69642ED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80" creationId="{5499AE5F-6F2D-4093-8044-1C6EEF045027}"/>
          </ac:spMkLst>
        </pc:spChg>
        <pc:spChg chg="mod">
          <ac:chgData name="Murat ÖZTÜRKMEN" userId="929903cb-4c12-4a0a-ade9-a4da7b8e3d37" providerId="ADAL" clId="{C0F9B132-2126-41C1-8BC2-236EB7749154}" dt="2021-11-13T14:31:48.637" v="1251"/>
          <ac:spMkLst>
            <pc:docMk/>
            <pc:sldMk cId="886954120" sldId="335"/>
            <ac:spMk id="281" creationId="{5EA37840-39FA-4869-AE7D-A6D570131C65}"/>
          </ac:spMkLst>
        </pc:spChg>
        <pc:spChg chg="add mod">
          <ac:chgData name="Murat ÖZTÜRKMEN" userId="929903cb-4c12-4a0a-ade9-a4da7b8e3d37" providerId="ADAL" clId="{C0F9B132-2126-41C1-8BC2-236EB7749154}" dt="2021-11-13T14:44:45.743" v="1334" actId="1076"/>
          <ac:spMkLst>
            <pc:docMk/>
            <pc:sldMk cId="886954120" sldId="335"/>
            <ac:spMk id="351" creationId="{93DB4FE6-AB26-42A0-B858-9451230E4109}"/>
          </ac:spMkLst>
        </pc:spChg>
        <pc:spChg chg="add mod">
          <ac:chgData name="Murat ÖZTÜRKMEN" userId="929903cb-4c12-4a0a-ade9-a4da7b8e3d37" providerId="ADAL" clId="{C0F9B132-2126-41C1-8BC2-236EB7749154}" dt="2021-11-13T14:44:39.972" v="1333" actId="1076"/>
          <ac:spMkLst>
            <pc:docMk/>
            <pc:sldMk cId="886954120" sldId="335"/>
            <ac:spMk id="352" creationId="{4516D343-B706-4BE9-BDE9-C34364CFF12D}"/>
          </ac:spMkLst>
        </pc:spChg>
        <pc:spChg chg="add mod">
          <ac:chgData name="Murat ÖZTÜRKMEN" userId="929903cb-4c12-4a0a-ade9-a4da7b8e3d37" providerId="ADAL" clId="{C0F9B132-2126-41C1-8BC2-236EB7749154}" dt="2021-11-13T14:49:57.597" v="1357" actId="1076"/>
          <ac:spMkLst>
            <pc:docMk/>
            <pc:sldMk cId="886954120" sldId="335"/>
            <ac:spMk id="354" creationId="{DC6353A2-28EE-4F32-949B-CB9B5B73AA21}"/>
          </ac:spMkLst>
        </pc:spChg>
        <pc:spChg chg="mod">
          <ac:chgData name="Murat ÖZTÜRKMEN" userId="929903cb-4c12-4a0a-ade9-a4da7b8e3d37" providerId="ADAL" clId="{C0F9B132-2126-41C1-8BC2-236EB7749154}" dt="2021-11-13T14:28:19.638" v="1243" actId="20577"/>
          <ac:spMkLst>
            <pc:docMk/>
            <pc:sldMk cId="886954120" sldId="335"/>
            <ac:spMk id="1718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19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20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21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22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23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24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50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4:28:25.962" v="1244" actId="478"/>
          <ac:spMkLst>
            <pc:docMk/>
            <pc:sldMk cId="886954120" sldId="335"/>
            <ac:spMk id="1751" creationId="{00000000-0000-0000-0000-000000000000}"/>
          </ac:spMkLst>
        </pc:spChg>
        <pc:grpChg chg="del">
          <ac:chgData name="Murat ÖZTÜRKMEN" userId="929903cb-4c12-4a0a-ade9-a4da7b8e3d37" providerId="ADAL" clId="{C0F9B132-2126-41C1-8BC2-236EB7749154}" dt="2021-11-13T14:28:25.962" v="1244" actId="478"/>
          <ac:grpSpMkLst>
            <pc:docMk/>
            <pc:sldMk cId="886954120" sldId="335"/>
            <ac:grpSpMk id="2" creationId="{E792DEF7-948E-4A34-B48A-459F0BD41F9A}"/>
          </ac:grpSpMkLst>
        </pc:grpChg>
        <pc:grpChg chg="del">
          <ac:chgData name="Murat ÖZTÜRKMEN" userId="929903cb-4c12-4a0a-ade9-a4da7b8e3d37" providerId="ADAL" clId="{C0F9B132-2126-41C1-8BC2-236EB7749154}" dt="2021-11-13T14:28:25.962" v="1244" actId="478"/>
          <ac:grpSpMkLst>
            <pc:docMk/>
            <pc:sldMk cId="886954120" sldId="335"/>
            <ac:grpSpMk id="64" creationId="{2C343C0B-3EC3-499D-B92E-74F0798C1BFB}"/>
          </ac:grpSpMkLst>
        </pc:grpChg>
        <pc:grpChg chg="del">
          <ac:chgData name="Murat ÖZTÜRKMEN" userId="929903cb-4c12-4a0a-ade9-a4da7b8e3d37" providerId="ADAL" clId="{C0F9B132-2126-41C1-8BC2-236EB7749154}" dt="2021-11-13T14:28:25.962" v="1244" actId="478"/>
          <ac:grpSpMkLst>
            <pc:docMk/>
            <pc:sldMk cId="886954120" sldId="335"/>
            <ac:grpSpMk id="84" creationId="{CDE83C29-D1E1-4DF9-B209-91B41FB53F57}"/>
          </ac:grpSpMkLst>
        </pc:grpChg>
        <pc:grpChg chg="add mod">
          <ac:chgData name="Murat ÖZTÜRKMEN" userId="929903cb-4c12-4a0a-ade9-a4da7b8e3d37" providerId="ADAL" clId="{C0F9B132-2126-41C1-8BC2-236EB7749154}" dt="2021-11-13T14:32:15.164" v="1262" actId="1076"/>
          <ac:grpSpMkLst>
            <pc:docMk/>
            <pc:sldMk cId="886954120" sldId="335"/>
            <ac:grpSpMk id="105" creationId="{9DDB32CA-995B-42F4-9328-17314CC9AD9A}"/>
          </ac:grpSpMkLst>
        </pc:grpChg>
        <pc:grpChg chg="add del mod">
          <ac:chgData name="Murat ÖZTÜRKMEN" userId="929903cb-4c12-4a0a-ade9-a4da7b8e3d37" providerId="ADAL" clId="{C0F9B132-2126-41C1-8BC2-236EB7749154}" dt="2021-11-13T14:42:43.739" v="1304" actId="478"/>
          <ac:grpSpMkLst>
            <pc:docMk/>
            <pc:sldMk cId="886954120" sldId="335"/>
            <ac:grpSpMk id="139" creationId="{F8C819A6-45E4-4355-84B8-EB3EDF56BEFC}"/>
          </ac:grpSpMkLst>
        </pc:grpChg>
        <pc:grpChg chg="add del mod">
          <ac:chgData name="Murat ÖZTÜRKMEN" userId="929903cb-4c12-4a0a-ade9-a4da7b8e3d37" providerId="ADAL" clId="{C0F9B132-2126-41C1-8BC2-236EB7749154}" dt="2021-11-13T14:32:05.749" v="1258" actId="478"/>
          <ac:grpSpMkLst>
            <pc:docMk/>
            <pc:sldMk cId="886954120" sldId="335"/>
            <ac:grpSpMk id="170" creationId="{7F2D1F9F-4166-4E0B-8A8E-CB596A42D007}"/>
          </ac:grpSpMkLst>
        </pc:grpChg>
        <pc:grpChg chg="add del mod">
          <ac:chgData name="Murat ÖZTÜRKMEN" userId="929903cb-4c12-4a0a-ade9-a4da7b8e3d37" providerId="ADAL" clId="{C0F9B132-2126-41C1-8BC2-236EB7749154}" dt="2021-11-13T14:32:07.085" v="1259" actId="478"/>
          <ac:grpSpMkLst>
            <pc:docMk/>
            <pc:sldMk cId="886954120" sldId="335"/>
            <ac:grpSpMk id="254" creationId="{41426A64-F1B4-42A1-B85D-939E7C746ADD}"/>
          </ac:grpSpMkLst>
        </pc:grpChg>
        <pc:grpChg chg="mod">
          <ac:chgData name="Murat ÖZTÜRKMEN" userId="929903cb-4c12-4a0a-ade9-a4da7b8e3d37" providerId="ADAL" clId="{C0F9B132-2126-41C1-8BC2-236EB7749154}" dt="2021-11-13T14:44:35.612" v="1332" actId="1076"/>
          <ac:grpSpMkLst>
            <pc:docMk/>
            <pc:sldMk cId="886954120" sldId="335"/>
            <ac:grpSpMk id="282" creationId="{8BC30576-2CE3-2241-967F-ECDF865CAD34}"/>
          </ac:grpSpMkLst>
        </pc:grpChg>
        <pc:grpChg chg="mod">
          <ac:chgData name="Murat ÖZTÜRKMEN" userId="929903cb-4c12-4a0a-ade9-a4da7b8e3d37" providerId="ADAL" clId="{C0F9B132-2126-41C1-8BC2-236EB7749154}" dt="2021-11-13T14:44:30.448" v="1331" actId="1076"/>
          <ac:grpSpMkLst>
            <pc:docMk/>
            <pc:sldMk cId="886954120" sldId="335"/>
            <ac:grpSpMk id="316" creationId="{28B44CED-5BC2-F242-B5F5-188BAF619231}"/>
          </ac:grpSpMkLst>
        </pc:grpChg>
        <pc:grpChg chg="del">
          <ac:chgData name="Murat ÖZTÜRKMEN" userId="929903cb-4c12-4a0a-ade9-a4da7b8e3d37" providerId="ADAL" clId="{C0F9B132-2126-41C1-8BC2-236EB7749154}" dt="2021-11-13T14:28:25.962" v="1244" actId="478"/>
          <ac:grpSpMkLst>
            <pc:docMk/>
            <pc:sldMk cId="886954120" sldId="335"/>
            <ac:grpSpMk id="1764" creationId="{00000000-0000-0000-0000-000000000000}"/>
          </ac:grpSpMkLst>
        </pc:grpChg>
        <pc:picChg chg="add del mod">
          <ac:chgData name="Murat ÖZTÜRKMEN" userId="929903cb-4c12-4a0a-ade9-a4da7b8e3d37" providerId="ADAL" clId="{C0F9B132-2126-41C1-8BC2-236EB7749154}" dt="2021-11-13T14:39:20.530" v="1299" actId="478"/>
          <ac:picMkLst>
            <pc:docMk/>
            <pc:sldMk cId="886954120" sldId="335"/>
            <ac:picMk id="2050" creationId="{61321195-7DF4-473F-B69D-683F4A18B6D3}"/>
          </ac:picMkLst>
        </pc:picChg>
      </pc:sldChg>
      <pc:sldChg chg="addSp delSp modSp add mod">
        <pc:chgData name="Murat ÖZTÜRKMEN" userId="929903cb-4c12-4a0a-ade9-a4da7b8e3d37" providerId="ADAL" clId="{C0F9B132-2126-41C1-8BC2-236EB7749154}" dt="2021-11-13T17:48:20.167" v="1514" actId="1076"/>
        <pc:sldMkLst>
          <pc:docMk/>
          <pc:sldMk cId="2903995790" sldId="336"/>
        </pc:sldMkLst>
        <pc:spChg chg="mod">
          <ac:chgData name="Murat ÖZTÜRKMEN" userId="929903cb-4c12-4a0a-ade9-a4da7b8e3d37" providerId="ADAL" clId="{C0F9B132-2126-41C1-8BC2-236EB7749154}" dt="2021-11-13T15:25:32.149" v="1421" actId="207"/>
          <ac:spMkLst>
            <pc:docMk/>
            <pc:sldMk cId="2903995790" sldId="336"/>
            <ac:spMk id="7" creationId="{F3591B36-9D9B-431B-8255-E6FA7F435300}"/>
          </ac:spMkLst>
        </pc:spChg>
        <pc:spChg chg="mod">
          <ac:chgData name="Murat ÖZTÜRKMEN" userId="929903cb-4c12-4a0a-ade9-a4da7b8e3d37" providerId="ADAL" clId="{C0F9B132-2126-41C1-8BC2-236EB7749154}" dt="2021-11-13T15:25:43.776" v="1422" actId="207"/>
          <ac:spMkLst>
            <pc:docMk/>
            <pc:sldMk cId="2903995790" sldId="336"/>
            <ac:spMk id="8" creationId="{FB0E655D-3465-4DF6-A9EF-5B87D4B64E09}"/>
          </ac:spMkLst>
        </pc:spChg>
        <pc:spChg chg="mod">
          <ac:chgData name="Murat ÖZTÜRKMEN" userId="929903cb-4c12-4a0a-ade9-a4da7b8e3d37" providerId="ADAL" clId="{C0F9B132-2126-41C1-8BC2-236EB7749154}" dt="2021-11-13T15:25:26.749" v="1420" actId="207"/>
          <ac:spMkLst>
            <pc:docMk/>
            <pc:sldMk cId="2903995790" sldId="336"/>
            <ac:spMk id="9" creationId="{5B7B8571-7686-4872-9EF3-93D893C2D8E3}"/>
          </ac:spMkLst>
        </pc:spChg>
        <pc:spChg chg="mod">
          <ac:chgData name="Murat ÖZTÜRKMEN" userId="929903cb-4c12-4a0a-ade9-a4da7b8e3d37" providerId="ADAL" clId="{C0F9B132-2126-41C1-8BC2-236EB7749154}" dt="2021-11-13T15:25:19.840" v="1419" actId="207"/>
          <ac:spMkLst>
            <pc:docMk/>
            <pc:sldMk cId="2903995790" sldId="336"/>
            <ac:spMk id="10" creationId="{B173CD06-3AB1-48C6-B404-6C78B310B44D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2" creationId="{A614BCED-6D70-4F0F-AA18-317D902A00B6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4" creationId="{1686CF1B-F1B5-48CB-8158-8D4E69E294C0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5" creationId="{9BD1184B-D07F-494C-9936-7C4DC781CA9F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6" creationId="{A8C1049B-B73C-4289-9F66-0DBED68242E9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7" creationId="{5D1F510C-371D-46A4-9922-2A849E36A889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8" creationId="{644F63A2-4C77-465F-A37F-1EB378D65C4B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19" creationId="{C3006F17-A6B7-4B9D-A7D4-61DE34410527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0" creationId="{C5990B5B-786C-4C1F-8638-E7BB09767AB0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1" creationId="{FD49B775-7EBD-48A0-91C3-EB16C0AA7B67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2" creationId="{C37BBC79-7396-4BAA-813F-AC285E2AFB4B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3" creationId="{ACA2C9BB-637E-491C-B1A1-39973A5AD261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4" creationId="{8E417ABC-4488-4F14-B1A7-36DBB5F94BDC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5" creationId="{5145E5D9-AD50-4F9C-8BE4-24F0CC6F3690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6" creationId="{8B8C3A5D-C156-4410-B533-1A6D42FF1CE8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7" creationId="{C3FF6EE4-1530-4B4E-86E5-011A55CCDBDC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8" creationId="{A5FC81C6-59C3-478B-86F3-1F8C2895160C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29" creationId="{1A9270FC-81D6-42D6-80C2-D8A307A914E5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0" creationId="{67AF35CE-5633-4FFD-B635-9FD3926FECB3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1" creationId="{84E0BCCE-197F-41E5-93C6-85D1366E63D5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2" creationId="{25994289-6BFA-4AF0-AB22-FE7E0D9D5D59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3" creationId="{AA4946DD-5A4E-493B-9DA8-9B488F329983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4" creationId="{2533DA01-3ADD-4CA6-AABF-50B930237D5F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5" creationId="{8E913091-F4D8-4676-AA60-D4A5A27F4E19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6" creationId="{2C4378A9-C54B-4B7F-85F9-7E9E4742F68C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7" creationId="{11963F98-2CBF-4749-B09B-9C6BDB5E4F66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8" creationId="{05AD6096-4A26-4D09-9DC9-2A6215FBAE8A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39" creationId="{C1AFAA13-390C-4B23-9C6D-38F65F4AA50C}"/>
          </ac:spMkLst>
        </pc:spChg>
        <pc:spChg chg="mod">
          <ac:chgData name="Murat ÖZTÜRKMEN" userId="929903cb-4c12-4a0a-ade9-a4da7b8e3d37" providerId="ADAL" clId="{C0F9B132-2126-41C1-8BC2-236EB7749154}" dt="2021-11-13T15:18:49.867" v="1382"/>
          <ac:spMkLst>
            <pc:docMk/>
            <pc:sldMk cId="2903995790" sldId="336"/>
            <ac:spMk id="40" creationId="{9319051B-4043-43B0-B734-CE5A3D4EFFE8}"/>
          </ac:spMkLst>
        </pc:spChg>
        <pc:spChg chg="mod">
          <ac:chgData name="Murat ÖZTÜRKMEN" userId="929903cb-4c12-4a0a-ade9-a4da7b8e3d37" providerId="ADAL" clId="{C0F9B132-2126-41C1-8BC2-236EB7749154}" dt="2021-11-13T15:26:42.009" v="1424" actId="208"/>
          <ac:spMkLst>
            <pc:docMk/>
            <pc:sldMk cId="2903995790" sldId="336"/>
            <ac:spMk id="42" creationId="{BD10B46F-F24B-48FA-9773-90668218CE5D}"/>
          </ac:spMkLst>
        </pc:spChg>
        <pc:spChg chg="mod">
          <ac:chgData name="Murat ÖZTÜRKMEN" userId="929903cb-4c12-4a0a-ade9-a4da7b8e3d37" providerId="ADAL" clId="{C0F9B132-2126-41C1-8BC2-236EB7749154}" dt="2021-11-13T15:24:36.235" v="1415" actId="207"/>
          <ac:spMkLst>
            <pc:docMk/>
            <pc:sldMk cId="2903995790" sldId="336"/>
            <ac:spMk id="47" creationId="{60517687-192D-4E64-9C56-27CCDEF71F70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48" creationId="{A32EA14A-10B3-45A8-8712-C0CA4EC4CE98}"/>
          </ac:spMkLst>
        </pc:spChg>
        <pc:spChg chg="mod">
          <ac:chgData name="Murat ÖZTÜRKMEN" userId="929903cb-4c12-4a0a-ade9-a4da7b8e3d37" providerId="ADAL" clId="{C0F9B132-2126-41C1-8BC2-236EB7749154}" dt="2021-11-13T15:24:28.096" v="1414" actId="207"/>
          <ac:spMkLst>
            <pc:docMk/>
            <pc:sldMk cId="2903995790" sldId="336"/>
            <ac:spMk id="49" creationId="{176909A6-2B39-41C5-8861-5562DBE2E765}"/>
          </ac:spMkLst>
        </pc:spChg>
        <pc:spChg chg="mod">
          <ac:chgData name="Murat ÖZTÜRKMEN" userId="929903cb-4c12-4a0a-ade9-a4da7b8e3d37" providerId="ADAL" clId="{C0F9B132-2126-41C1-8BC2-236EB7749154}" dt="2021-11-13T15:24:50.658" v="1417" actId="207"/>
          <ac:spMkLst>
            <pc:docMk/>
            <pc:sldMk cId="2903995790" sldId="336"/>
            <ac:spMk id="50" creationId="{0FF01046-A73C-4E73-9339-066B51B7B7A2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51" creationId="{999608A0-0A9C-4A82-90F0-72FCACC7EC01}"/>
          </ac:spMkLst>
        </pc:spChg>
        <pc:spChg chg="mod">
          <ac:chgData name="Murat ÖZTÜRKMEN" userId="929903cb-4c12-4a0a-ade9-a4da7b8e3d37" providerId="ADAL" clId="{C0F9B132-2126-41C1-8BC2-236EB7749154}" dt="2021-11-13T15:24:44.918" v="1416" actId="207"/>
          <ac:spMkLst>
            <pc:docMk/>
            <pc:sldMk cId="2903995790" sldId="336"/>
            <ac:spMk id="52" creationId="{3F71703B-F506-45E4-831C-66C2BD63C2AD}"/>
          </ac:spMkLst>
        </pc:spChg>
        <pc:spChg chg="mod">
          <ac:chgData name="Murat ÖZTÜRKMEN" userId="929903cb-4c12-4a0a-ade9-a4da7b8e3d37" providerId="ADAL" clId="{C0F9B132-2126-41C1-8BC2-236EB7749154}" dt="2021-11-13T15:24:19.047" v="1413" actId="207"/>
          <ac:spMkLst>
            <pc:docMk/>
            <pc:sldMk cId="2903995790" sldId="336"/>
            <ac:spMk id="53" creationId="{781060BA-0199-402C-A3C7-7B6723DF5859}"/>
          </ac:spMkLst>
        </pc:spChg>
        <pc:spChg chg="mod">
          <ac:chgData name="Murat ÖZTÜRKMEN" userId="929903cb-4c12-4a0a-ade9-a4da7b8e3d37" providerId="ADAL" clId="{C0F9B132-2126-41C1-8BC2-236EB7749154}" dt="2021-11-13T17:48:20.167" v="1514" actId="1076"/>
          <ac:spMkLst>
            <pc:docMk/>
            <pc:sldMk cId="2903995790" sldId="336"/>
            <ac:spMk id="54" creationId="{9AE6CC8E-1242-49DA-A5C8-9C47E3D407CB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55" creationId="{757E135C-FF21-4C1E-84D4-DBEEC1AFD81E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56" creationId="{0A26F207-EEEA-4A28-8698-B7CBE05336FD}"/>
          </ac:spMkLst>
        </pc:spChg>
        <pc:spChg chg="mod">
          <ac:chgData name="Murat ÖZTÜRKMEN" userId="929903cb-4c12-4a0a-ade9-a4da7b8e3d37" providerId="ADAL" clId="{C0F9B132-2126-41C1-8BC2-236EB7749154}" dt="2021-11-13T15:32:46.763" v="1475" actId="207"/>
          <ac:spMkLst>
            <pc:docMk/>
            <pc:sldMk cId="2903995790" sldId="336"/>
            <ac:spMk id="58" creationId="{5F28DA93-9006-43CE-8268-D9DBFFBDDDE1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59" creationId="{2AAEBAFD-C1A5-4225-A06C-AE09AB488DA4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0" creationId="{3AEBF116-BE66-4FC5-AF4E-87BB3E16E341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1" creationId="{7995D39D-5158-4859-A0E1-D7C0715FB3F5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2" creationId="{A82ADEEF-3413-43E9-B9E6-0404F16D683F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3" creationId="{B42910DF-8EC8-44DD-8337-FE375267A571}"/>
          </ac:spMkLst>
        </pc:spChg>
        <pc:spChg chg="mod">
          <ac:chgData name="Murat ÖZTÜRKMEN" userId="929903cb-4c12-4a0a-ade9-a4da7b8e3d37" providerId="ADAL" clId="{C0F9B132-2126-41C1-8BC2-236EB7749154}" dt="2021-11-13T15:32:52.376" v="1476" actId="207"/>
          <ac:spMkLst>
            <pc:docMk/>
            <pc:sldMk cId="2903995790" sldId="336"/>
            <ac:spMk id="64" creationId="{65B394F5-9581-4538-AAE7-E278EA64AB93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5" creationId="{DABA8552-DEB1-4E76-9E5D-EF725679BCCD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6" creationId="{EC068614-49A3-4BCA-9428-A087A1BAD36D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7" creationId="{E590B8EB-9C07-446E-98F3-F69FCC4CE170}"/>
          </ac:spMkLst>
        </pc:spChg>
        <pc:spChg chg="mod">
          <ac:chgData name="Murat ÖZTÜRKMEN" userId="929903cb-4c12-4a0a-ade9-a4da7b8e3d37" providerId="ADAL" clId="{C0F9B132-2126-41C1-8BC2-236EB7749154}" dt="2021-11-13T15:33:00.298" v="1477" actId="207"/>
          <ac:spMkLst>
            <pc:docMk/>
            <pc:sldMk cId="2903995790" sldId="336"/>
            <ac:spMk id="68" creationId="{CA8E6E17-42B4-4010-B6A0-039535861210}"/>
          </ac:spMkLst>
        </pc:spChg>
        <pc:spChg chg="mod">
          <ac:chgData name="Murat ÖZTÜRKMEN" userId="929903cb-4c12-4a0a-ade9-a4da7b8e3d37" providerId="ADAL" clId="{C0F9B132-2126-41C1-8BC2-236EB7749154}" dt="2021-11-13T15:21:44.570" v="1391"/>
          <ac:spMkLst>
            <pc:docMk/>
            <pc:sldMk cId="2903995790" sldId="336"/>
            <ac:spMk id="69" creationId="{4287F2ED-CDC1-42D2-86D7-85757891D601}"/>
          </ac:spMkLst>
        </pc:spChg>
        <pc:spChg chg="mod">
          <ac:chgData name="Murat ÖZTÜRKMEN" userId="929903cb-4c12-4a0a-ade9-a4da7b8e3d37" providerId="ADAL" clId="{C0F9B132-2126-41C1-8BC2-236EB7749154}" dt="2021-11-13T15:33:21.419" v="1479" actId="207"/>
          <ac:spMkLst>
            <pc:docMk/>
            <pc:sldMk cId="2903995790" sldId="336"/>
            <ac:spMk id="70" creationId="{2A6A6CE4-807F-4659-A233-8862924B8E7C}"/>
          </ac:spMkLst>
        </pc:spChg>
        <pc:spChg chg="mod">
          <ac:chgData name="Murat ÖZTÜRKMEN" userId="929903cb-4c12-4a0a-ade9-a4da7b8e3d37" providerId="ADAL" clId="{C0F9B132-2126-41C1-8BC2-236EB7749154}" dt="2021-11-13T15:33:13.198" v="1478" actId="207"/>
          <ac:spMkLst>
            <pc:docMk/>
            <pc:sldMk cId="2903995790" sldId="336"/>
            <ac:spMk id="71" creationId="{50E58647-0AA7-443A-B6D3-19D6541BEAC6}"/>
          </ac:spMkLst>
        </pc:spChg>
        <pc:spChg chg="add mod">
          <ac:chgData name="Murat ÖZTÜRKMEN" userId="929903cb-4c12-4a0a-ade9-a4da7b8e3d37" providerId="ADAL" clId="{C0F9B132-2126-41C1-8BC2-236EB7749154}" dt="2021-11-13T15:25:07.218" v="1418" actId="207"/>
          <ac:spMkLst>
            <pc:docMk/>
            <pc:sldMk cId="2903995790" sldId="336"/>
            <ac:spMk id="72" creationId="{BBAA1C64-F4BA-4D28-AABE-A99A261642BD}"/>
          </ac:spMkLst>
        </pc:spChg>
        <pc:spChg chg="add mod">
          <ac:chgData name="Murat ÖZTÜRKMEN" userId="929903cb-4c12-4a0a-ade9-a4da7b8e3d37" providerId="ADAL" clId="{C0F9B132-2126-41C1-8BC2-236EB7749154}" dt="2021-11-13T15:26:08.336" v="1423" actId="207"/>
          <ac:spMkLst>
            <pc:docMk/>
            <pc:sldMk cId="2903995790" sldId="336"/>
            <ac:spMk id="73" creationId="{E90BDF74-664C-4FAF-95FD-D8544CCC1A8C}"/>
          </ac:spMkLst>
        </pc:spChg>
        <pc:spChg chg="add del mod">
          <ac:chgData name="Murat ÖZTÜRKMEN" userId="929903cb-4c12-4a0a-ade9-a4da7b8e3d37" providerId="ADAL" clId="{C0F9B132-2126-41C1-8BC2-236EB7749154}" dt="2021-11-13T15:31:40.546" v="1454" actId="478"/>
          <ac:spMkLst>
            <pc:docMk/>
            <pc:sldMk cId="2903995790" sldId="336"/>
            <ac:spMk id="76" creationId="{F72F7E31-6132-49CE-87C7-30E9AF732CC3}"/>
          </ac:spMkLst>
        </pc:spChg>
        <pc:spChg chg="add del mod">
          <ac:chgData name="Murat ÖZTÜRKMEN" userId="929903cb-4c12-4a0a-ade9-a4da7b8e3d37" providerId="ADAL" clId="{C0F9B132-2126-41C1-8BC2-236EB7749154}" dt="2021-11-13T15:31:40.546" v="1454" actId="478"/>
          <ac:spMkLst>
            <pc:docMk/>
            <pc:sldMk cId="2903995790" sldId="336"/>
            <ac:spMk id="77" creationId="{7B86E777-CCFB-42D8-8B64-AE74A7CDAC0E}"/>
          </ac:spMkLst>
        </pc:spChg>
        <pc:spChg chg="add mod">
          <ac:chgData name="Murat ÖZTÜRKMEN" userId="929903cb-4c12-4a0a-ade9-a4da7b8e3d37" providerId="ADAL" clId="{C0F9B132-2126-41C1-8BC2-236EB7749154}" dt="2021-11-13T15:37:00.388" v="1502" actId="1076"/>
          <ac:spMkLst>
            <pc:docMk/>
            <pc:sldMk cId="2903995790" sldId="336"/>
            <ac:spMk id="78" creationId="{104F3D35-DB12-41AC-8424-6B87144CE18A}"/>
          </ac:spMkLst>
        </pc:spChg>
        <pc:spChg chg="add mod">
          <ac:chgData name="Murat ÖZTÜRKMEN" userId="929903cb-4c12-4a0a-ade9-a4da7b8e3d37" providerId="ADAL" clId="{C0F9B132-2126-41C1-8BC2-236EB7749154}" dt="2021-11-13T15:37:00.388" v="1502" actId="1076"/>
          <ac:spMkLst>
            <pc:docMk/>
            <pc:sldMk cId="2903995790" sldId="336"/>
            <ac:spMk id="79" creationId="{C45B96F6-CE3E-4546-8C93-5C6BF5BE10A0}"/>
          </ac:spMkLst>
        </pc:spChg>
        <pc:spChg chg="mod">
          <ac:chgData name="Murat ÖZTÜRKMEN" userId="929903cb-4c12-4a0a-ade9-a4da7b8e3d37" providerId="ADAL" clId="{C0F9B132-2126-41C1-8BC2-236EB7749154}" dt="2021-11-13T15:36:23.682" v="1499" actId="20577"/>
          <ac:spMkLst>
            <pc:docMk/>
            <pc:sldMk cId="2903995790" sldId="336"/>
            <ac:spMk id="1230" creationId="{00000000-0000-0000-0000-000000000000}"/>
          </ac:spMkLst>
        </pc:spChg>
        <pc:grpChg chg="add mod">
          <ac:chgData name="Murat ÖZTÜRKMEN" userId="929903cb-4c12-4a0a-ade9-a4da7b8e3d37" providerId="ADAL" clId="{C0F9B132-2126-41C1-8BC2-236EB7749154}" dt="2021-11-13T15:19:11.377" v="1386" actId="1076"/>
          <ac:grpSpMkLst>
            <pc:docMk/>
            <pc:sldMk cId="2903995790" sldId="336"/>
            <ac:grpSpMk id="6" creationId="{69C24EA4-293A-44CF-9449-4DFF0F1BF2CB}"/>
          </ac:grpSpMkLst>
        </pc:grpChg>
        <pc:grpChg chg="add mod">
          <ac:chgData name="Murat ÖZTÜRKMEN" userId="929903cb-4c12-4a0a-ade9-a4da7b8e3d37" providerId="ADAL" clId="{C0F9B132-2126-41C1-8BC2-236EB7749154}" dt="2021-11-13T15:23:42.785" v="1406" actId="1076"/>
          <ac:grpSpMkLst>
            <pc:docMk/>
            <pc:sldMk cId="2903995790" sldId="336"/>
            <ac:grpSpMk id="41" creationId="{FC9910D1-66F2-47CB-9EDD-306AE7892F04}"/>
          </ac:grpSpMkLst>
        </pc:grpChg>
        <pc:grpChg chg="mod">
          <ac:chgData name="Murat ÖZTÜRKMEN" userId="929903cb-4c12-4a0a-ade9-a4da7b8e3d37" providerId="ADAL" clId="{C0F9B132-2126-41C1-8BC2-236EB7749154}" dt="2021-11-13T15:20:18.759" v="1387"/>
          <ac:grpSpMkLst>
            <pc:docMk/>
            <pc:sldMk cId="2903995790" sldId="336"/>
            <ac:grpSpMk id="43" creationId="{EAD6316D-EE1B-4C3A-B104-280D94894C35}"/>
          </ac:grpSpMkLst>
        </pc:grpChg>
        <pc:grpChg chg="add mod">
          <ac:chgData name="Murat ÖZTÜRKMEN" userId="929903cb-4c12-4a0a-ade9-a4da7b8e3d37" providerId="ADAL" clId="{C0F9B132-2126-41C1-8BC2-236EB7749154}" dt="2021-11-13T15:23:46.091" v="1407" actId="1076"/>
          <ac:grpSpMkLst>
            <pc:docMk/>
            <pc:sldMk cId="2903995790" sldId="336"/>
            <ac:grpSpMk id="46" creationId="{00B0E9C6-8684-4096-B582-29AB908148A4}"/>
          </ac:grpSpMkLst>
        </pc:grpChg>
        <pc:grpChg chg="add mod">
          <ac:chgData name="Murat ÖZTÜRKMEN" userId="929903cb-4c12-4a0a-ade9-a4da7b8e3d37" providerId="ADAL" clId="{C0F9B132-2126-41C1-8BC2-236EB7749154}" dt="2021-11-13T15:37:00.388" v="1502" actId="1076"/>
          <ac:grpSpMkLst>
            <pc:docMk/>
            <pc:sldMk cId="2903995790" sldId="336"/>
            <ac:grpSpMk id="57" creationId="{90247EAC-D0E4-41C3-8B06-C96436837F94}"/>
          </ac:grpSpMkLst>
        </pc:grpChg>
        <pc:picChg chg="del">
          <ac:chgData name="Murat ÖZTÜRKMEN" userId="929903cb-4c12-4a0a-ade9-a4da7b8e3d37" providerId="ADAL" clId="{C0F9B132-2126-41C1-8BC2-236EB7749154}" dt="2021-11-13T15:17:08.703" v="1379" actId="478"/>
          <ac:picMkLst>
            <pc:docMk/>
            <pc:sldMk cId="2903995790" sldId="336"/>
            <ac:picMk id="3" creationId="{AAF6415E-1C96-4DED-A98D-70C268FC410E}"/>
          </ac:picMkLst>
        </pc:picChg>
        <pc:picChg chg="del">
          <ac:chgData name="Murat ÖZTÜRKMEN" userId="929903cb-4c12-4a0a-ade9-a4da7b8e3d37" providerId="ADAL" clId="{C0F9B132-2126-41C1-8BC2-236EB7749154}" dt="2021-11-13T15:17:09.608" v="1380" actId="478"/>
          <ac:picMkLst>
            <pc:docMk/>
            <pc:sldMk cId="2903995790" sldId="336"/>
            <ac:picMk id="11" creationId="{A8F9ACFC-00A6-4B00-9501-D4C2E168AAA5}"/>
          </ac:picMkLst>
        </pc:picChg>
        <pc:picChg chg="del">
          <ac:chgData name="Murat ÖZTÜRKMEN" userId="929903cb-4c12-4a0a-ade9-a4da7b8e3d37" providerId="ADAL" clId="{C0F9B132-2126-41C1-8BC2-236EB7749154}" dt="2021-11-13T15:17:10.220" v="1381" actId="478"/>
          <ac:picMkLst>
            <pc:docMk/>
            <pc:sldMk cId="2903995790" sldId="336"/>
            <ac:picMk id="13" creationId="{C5924006-6746-49FF-9164-C3A502CDF43B}"/>
          </ac:picMkLst>
        </pc:picChg>
        <pc:picChg chg="add mod">
          <ac:chgData name="Murat ÖZTÜRKMEN" userId="929903cb-4c12-4a0a-ade9-a4da7b8e3d37" providerId="ADAL" clId="{C0F9B132-2126-41C1-8BC2-236EB7749154}" dt="2021-11-13T15:27:54.345" v="1433" actId="1076"/>
          <ac:picMkLst>
            <pc:docMk/>
            <pc:sldMk cId="2903995790" sldId="336"/>
            <ac:picMk id="4098" creationId="{0C4864FC-2397-4E52-9E00-20B578F77632}"/>
          </ac:picMkLst>
        </pc:picChg>
        <pc:picChg chg="add mod">
          <ac:chgData name="Murat ÖZTÜRKMEN" userId="929903cb-4c12-4a0a-ade9-a4da7b8e3d37" providerId="ADAL" clId="{C0F9B132-2126-41C1-8BC2-236EB7749154}" dt="2021-11-13T15:28:32.553" v="1439" actId="1076"/>
          <ac:picMkLst>
            <pc:docMk/>
            <pc:sldMk cId="2903995790" sldId="336"/>
            <ac:picMk id="4100" creationId="{66EF6A4F-FAEE-48A9-9C1E-CA760E498154}"/>
          </ac:picMkLst>
        </pc:picChg>
        <pc:picChg chg="add mod">
          <ac:chgData name="Murat ÖZTÜRKMEN" userId="929903cb-4c12-4a0a-ade9-a4da7b8e3d37" providerId="ADAL" clId="{C0F9B132-2126-41C1-8BC2-236EB7749154}" dt="2021-11-13T15:29:09.611" v="1444" actId="1076"/>
          <ac:picMkLst>
            <pc:docMk/>
            <pc:sldMk cId="2903995790" sldId="336"/>
            <ac:picMk id="4102" creationId="{8E331861-FD00-4F17-9F12-4237EF8C3462}"/>
          </ac:picMkLst>
        </pc:picChg>
        <pc:picChg chg="add mod">
          <ac:chgData name="Murat ÖZTÜRKMEN" userId="929903cb-4c12-4a0a-ade9-a4da7b8e3d37" providerId="ADAL" clId="{C0F9B132-2126-41C1-8BC2-236EB7749154}" dt="2021-11-13T15:29:42.272" v="1448" actId="1076"/>
          <ac:picMkLst>
            <pc:docMk/>
            <pc:sldMk cId="2903995790" sldId="336"/>
            <ac:picMk id="4104" creationId="{FC8D6F16-AE46-4106-89E3-FA7D3DC2B54C}"/>
          </ac:picMkLst>
        </pc:picChg>
        <pc:cxnChg chg="mod">
          <ac:chgData name="Murat ÖZTÜRKMEN" userId="929903cb-4c12-4a0a-ade9-a4da7b8e3d37" providerId="ADAL" clId="{C0F9B132-2126-41C1-8BC2-236EB7749154}" dt="2021-11-13T15:27:04.841" v="1426" actId="208"/>
          <ac:cxnSpMkLst>
            <pc:docMk/>
            <pc:sldMk cId="2903995790" sldId="336"/>
            <ac:cxnSpMk id="44" creationId="{F3F08693-70F8-46BD-8E74-02E55B1399C8}"/>
          </ac:cxnSpMkLst>
        </pc:cxnChg>
        <pc:cxnChg chg="mod">
          <ac:chgData name="Murat ÖZTÜRKMEN" userId="929903cb-4c12-4a0a-ade9-a4da7b8e3d37" providerId="ADAL" clId="{C0F9B132-2126-41C1-8BC2-236EB7749154}" dt="2021-11-13T15:26:56.542" v="1425" actId="208"/>
          <ac:cxnSpMkLst>
            <pc:docMk/>
            <pc:sldMk cId="2903995790" sldId="336"/>
            <ac:cxnSpMk id="45" creationId="{888749CD-C32D-41C4-8343-EFD6A97A708D}"/>
          </ac:cxnSpMkLst>
        </pc:cxnChg>
      </pc:sldChg>
      <pc:sldChg chg="addSp delSp modSp add mod">
        <pc:chgData name="Murat ÖZTÜRKMEN" userId="929903cb-4c12-4a0a-ade9-a4da7b8e3d37" providerId="ADAL" clId="{C0F9B132-2126-41C1-8BC2-236EB7749154}" dt="2021-11-13T19:04:18.900" v="1971"/>
        <pc:sldMkLst>
          <pc:docMk/>
          <pc:sldMk cId="3639438152" sldId="337"/>
        </pc:sldMkLst>
        <pc:spChg chg="add del mod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3" creationId="{D630AE36-C1A9-4019-8C54-220CD3CF3256}"/>
          </ac:spMkLst>
        </pc:spChg>
        <pc:spChg chg="add del mod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5" creationId="{F2F84175-AE7B-44A2-A9B0-E445C7560925}"/>
          </ac:spMkLst>
        </pc:spChg>
        <pc:spChg chg="add del mod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7" creationId="{D176D4A8-F3FC-4465-8CFF-4C6B062F3C38}"/>
          </ac:spMkLst>
        </pc:spChg>
        <pc:spChg chg="add del mod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9" creationId="{3801CAE6-CC64-44D7-B679-D656BF1FDC38}"/>
          </ac:spMkLst>
        </pc:spChg>
        <pc:spChg chg="add del mod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11" creationId="{3F6EB5DE-97AF-403D-BF81-63083CBB6601}"/>
          </ac:spMkLst>
        </pc:spChg>
        <pc:spChg chg="add del mod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13" creationId="{6B11DB94-8713-4767-9682-C977BFF0E51B}"/>
          </ac:spMkLst>
        </pc:spChg>
        <pc:spChg chg="add del mod">
          <ac:chgData name="Murat ÖZTÜRKMEN" userId="929903cb-4c12-4a0a-ade9-a4da7b8e3d37" providerId="ADAL" clId="{C0F9B132-2126-41C1-8BC2-236EB7749154}" dt="2021-11-13T18:55:44.415" v="1872" actId="478"/>
          <ac:spMkLst>
            <pc:docMk/>
            <pc:sldMk cId="3639438152" sldId="337"/>
            <ac:spMk id="15" creationId="{22E0910B-A88D-442D-9CC3-528B07105F71}"/>
          </ac:spMkLst>
        </pc:spChg>
        <pc:spChg chg="add del mod">
          <ac:chgData name="Murat ÖZTÜRKMEN" userId="929903cb-4c12-4a0a-ade9-a4da7b8e3d37" providerId="ADAL" clId="{C0F9B132-2126-41C1-8BC2-236EB7749154}" dt="2021-11-13T18:55:46.366" v="1873" actId="478"/>
          <ac:spMkLst>
            <pc:docMk/>
            <pc:sldMk cId="3639438152" sldId="337"/>
            <ac:spMk id="17" creationId="{DC54A29E-4C9F-41BB-ACB0-6E17CBD20CFC}"/>
          </ac:spMkLst>
        </pc:spChg>
        <pc:spChg chg="add del mod">
          <ac:chgData name="Murat ÖZTÜRKMEN" userId="929903cb-4c12-4a0a-ade9-a4da7b8e3d37" providerId="ADAL" clId="{C0F9B132-2126-41C1-8BC2-236EB7749154}" dt="2021-11-13T18:55:47.941" v="1874" actId="478"/>
          <ac:spMkLst>
            <pc:docMk/>
            <pc:sldMk cId="3639438152" sldId="337"/>
            <ac:spMk id="19" creationId="{45DFF1F8-878D-4544-9016-548F45D7B343}"/>
          </ac:spMkLst>
        </pc:spChg>
        <pc:spChg chg="mod">
          <ac:chgData name="Murat ÖZTÜRKMEN" userId="929903cb-4c12-4a0a-ade9-a4da7b8e3d37" providerId="ADAL" clId="{C0F9B132-2126-41C1-8BC2-236EB7749154}" dt="2021-11-13T19:04:18.900" v="1971"/>
          <ac:spMkLst>
            <pc:docMk/>
            <pc:sldMk cId="3639438152" sldId="337"/>
            <ac:spMk id="1350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8:56:29.706" v="1882" actId="1076"/>
          <ac:spMkLst>
            <pc:docMk/>
            <pc:sldMk cId="3639438152" sldId="337"/>
            <ac:spMk id="1351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8:56:29.706" v="1882" actId="1076"/>
          <ac:spMkLst>
            <pc:docMk/>
            <pc:sldMk cId="3639438152" sldId="337"/>
            <ac:spMk id="1352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8:56:29.706" v="1882" actId="1076"/>
          <ac:spMkLst>
            <pc:docMk/>
            <pc:sldMk cId="3639438152" sldId="337"/>
            <ac:spMk id="1353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1354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1355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41.467" v="1871" actId="478"/>
          <ac:spMkLst>
            <pc:docMk/>
            <pc:sldMk cId="3639438152" sldId="337"/>
            <ac:spMk id="1356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36.630" v="1870" actId="478"/>
          <ac:spMkLst>
            <pc:docMk/>
            <pc:sldMk cId="3639438152" sldId="337"/>
            <ac:spMk id="1357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36.630" v="1870" actId="478"/>
          <ac:spMkLst>
            <pc:docMk/>
            <pc:sldMk cId="3639438152" sldId="337"/>
            <ac:spMk id="1358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36.630" v="1870" actId="478"/>
          <ac:spMkLst>
            <pc:docMk/>
            <pc:sldMk cId="3639438152" sldId="337"/>
            <ac:spMk id="1359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36.630" v="1870" actId="478"/>
          <ac:spMkLst>
            <pc:docMk/>
            <pc:sldMk cId="3639438152" sldId="337"/>
            <ac:spMk id="1360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36.630" v="1870" actId="478"/>
          <ac:spMkLst>
            <pc:docMk/>
            <pc:sldMk cId="3639438152" sldId="337"/>
            <ac:spMk id="1361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8:55:36.630" v="1870" actId="478"/>
          <ac:spMkLst>
            <pc:docMk/>
            <pc:sldMk cId="3639438152" sldId="337"/>
            <ac:spMk id="1362" creationId="{00000000-0000-0000-0000-000000000000}"/>
          </ac:spMkLst>
        </pc:spChg>
        <pc:picChg chg="add mod">
          <ac:chgData name="Murat ÖZTÜRKMEN" userId="929903cb-4c12-4a0a-ade9-a4da7b8e3d37" providerId="ADAL" clId="{C0F9B132-2126-41C1-8BC2-236EB7749154}" dt="2021-11-13T18:56:01.365" v="1878" actId="1076"/>
          <ac:picMkLst>
            <pc:docMk/>
            <pc:sldMk cId="3639438152" sldId="337"/>
            <ac:picMk id="33" creationId="{C66908B8-993C-4029-819C-186DC0D4A718}"/>
          </ac:picMkLst>
        </pc:picChg>
      </pc:sldChg>
      <pc:sldChg chg="addSp delSp modSp add mod modShow">
        <pc:chgData name="Murat ÖZTÜRKMEN" userId="929903cb-4c12-4a0a-ade9-a4da7b8e3d37" providerId="ADAL" clId="{C0F9B132-2126-41C1-8BC2-236EB7749154}" dt="2021-11-13T19:03:51.959" v="1967" actId="20577"/>
        <pc:sldMkLst>
          <pc:docMk/>
          <pc:sldMk cId="419504297" sldId="338"/>
        </pc:sldMkLst>
        <pc:spChg chg="add del mod">
          <ac:chgData name="Murat ÖZTÜRKMEN" userId="929903cb-4c12-4a0a-ade9-a4da7b8e3d37" providerId="ADAL" clId="{C0F9B132-2126-41C1-8BC2-236EB7749154}" dt="2021-11-13T19:00:49.041" v="1896" actId="478"/>
          <ac:spMkLst>
            <pc:docMk/>
            <pc:sldMk cId="419504297" sldId="338"/>
            <ac:spMk id="3" creationId="{8F7B4DF6-8033-41C2-9E7D-81B9B9D25D2C}"/>
          </ac:spMkLst>
        </pc:spChg>
        <pc:spChg chg="add del mod">
          <ac:chgData name="Murat ÖZTÜRKMEN" userId="929903cb-4c12-4a0a-ade9-a4da7b8e3d37" providerId="ADAL" clId="{C0F9B132-2126-41C1-8BC2-236EB7749154}" dt="2021-11-13T19:00:50.148" v="1897" actId="478"/>
          <ac:spMkLst>
            <pc:docMk/>
            <pc:sldMk cId="419504297" sldId="338"/>
            <ac:spMk id="5" creationId="{DA0F6CCC-86AF-4D84-AEC2-9BC1F8837766}"/>
          </ac:spMkLst>
        </pc:spChg>
        <pc:spChg chg="add del mod">
          <ac:chgData name="Murat ÖZTÜRKMEN" userId="929903cb-4c12-4a0a-ade9-a4da7b8e3d37" providerId="ADAL" clId="{C0F9B132-2126-41C1-8BC2-236EB7749154}" dt="2021-11-13T19:00:52.099" v="1898" actId="478"/>
          <ac:spMkLst>
            <pc:docMk/>
            <pc:sldMk cId="419504297" sldId="338"/>
            <ac:spMk id="7" creationId="{28371C3A-69A8-4820-BFBF-8225F3D4CA83}"/>
          </ac:spMkLst>
        </pc:spChg>
        <pc:spChg chg="add del mod">
          <ac:chgData name="Murat ÖZTÜRKMEN" userId="929903cb-4c12-4a0a-ade9-a4da7b8e3d37" providerId="ADAL" clId="{C0F9B132-2126-41C1-8BC2-236EB7749154}" dt="2021-11-13T19:00:43.700" v="1893" actId="478"/>
          <ac:spMkLst>
            <pc:docMk/>
            <pc:sldMk cId="419504297" sldId="338"/>
            <ac:spMk id="9" creationId="{35D635A4-D019-4257-93D6-4871FB62D83D}"/>
          </ac:spMkLst>
        </pc:spChg>
        <pc:spChg chg="add del mod">
          <ac:chgData name="Murat ÖZTÜRKMEN" userId="929903cb-4c12-4a0a-ade9-a4da7b8e3d37" providerId="ADAL" clId="{C0F9B132-2126-41C1-8BC2-236EB7749154}" dt="2021-11-13T19:00:46.660" v="1894" actId="478"/>
          <ac:spMkLst>
            <pc:docMk/>
            <pc:sldMk cId="419504297" sldId="338"/>
            <ac:spMk id="11" creationId="{B9D70F13-FD61-4FCD-AEA8-0ACE4F30E170}"/>
          </ac:spMkLst>
        </pc:spChg>
        <pc:spChg chg="add del mod">
          <ac:chgData name="Murat ÖZTÜRKMEN" userId="929903cb-4c12-4a0a-ade9-a4da7b8e3d37" providerId="ADAL" clId="{C0F9B132-2126-41C1-8BC2-236EB7749154}" dt="2021-11-13T19:00:47.839" v="1895" actId="478"/>
          <ac:spMkLst>
            <pc:docMk/>
            <pc:sldMk cId="419504297" sldId="338"/>
            <ac:spMk id="13" creationId="{87D542DA-D26E-4643-BA8C-2A2323D8BA02}"/>
          </ac:spMkLst>
        </pc:spChg>
        <pc:spChg chg="add del mod">
          <ac:chgData name="Murat ÖZTÜRKMEN" userId="929903cb-4c12-4a0a-ade9-a4da7b8e3d37" providerId="ADAL" clId="{C0F9B132-2126-41C1-8BC2-236EB7749154}" dt="2021-11-13T19:01:40.426" v="1926" actId="478"/>
          <ac:spMkLst>
            <pc:docMk/>
            <pc:sldMk cId="419504297" sldId="338"/>
            <ac:spMk id="15" creationId="{93D4E22F-0273-4C13-A8D2-75FFF1075524}"/>
          </ac:spMkLst>
        </pc:spChg>
        <pc:spChg chg="add del mod">
          <ac:chgData name="Murat ÖZTÜRKMEN" userId="929903cb-4c12-4a0a-ade9-a4da7b8e3d37" providerId="ADAL" clId="{C0F9B132-2126-41C1-8BC2-236EB7749154}" dt="2021-11-13T19:02:00.155" v="1929" actId="478"/>
          <ac:spMkLst>
            <pc:docMk/>
            <pc:sldMk cId="419504297" sldId="338"/>
            <ac:spMk id="17" creationId="{B96F92F7-4DBE-42CB-BCD1-AD471176A48B}"/>
          </ac:spMkLst>
        </pc:spChg>
        <pc:spChg chg="add del mod">
          <ac:chgData name="Murat ÖZTÜRKMEN" userId="929903cb-4c12-4a0a-ade9-a4da7b8e3d37" providerId="ADAL" clId="{C0F9B132-2126-41C1-8BC2-236EB7749154}" dt="2021-11-13T19:02:01.932" v="1930" actId="478"/>
          <ac:spMkLst>
            <pc:docMk/>
            <pc:sldMk cId="419504297" sldId="338"/>
            <ac:spMk id="19" creationId="{7AA6F98A-50C6-4C8C-8C49-DA3F67DEC6D6}"/>
          </ac:spMkLst>
        </pc:spChg>
        <pc:spChg chg="add del mod">
          <ac:chgData name="Murat ÖZTÜRKMEN" userId="929903cb-4c12-4a0a-ade9-a4da7b8e3d37" providerId="ADAL" clId="{C0F9B132-2126-41C1-8BC2-236EB7749154}" dt="2021-11-13T19:02:03.825" v="1931" actId="478"/>
          <ac:spMkLst>
            <pc:docMk/>
            <pc:sldMk cId="419504297" sldId="338"/>
            <ac:spMk id="21" creationId="{8EF966D3-3C66-414F-AFCA-DAFAF1060096}"/>
          </ac:spMkLst>
        </pc:spChg>
        <pc:spChg chg="add mod">
          <ac:chgData name="Murat ÖZTÜRKMEN" userId="929903cb-4c12-4a0a-ade9-a4da7b8e3d37" providerId="ADAL" clId="{C0F9B132-2126-41C1-8BC2-236EB7749154}" dt="2021-11-13T19:02:38.036" v="1938" actId="20577"/>
          <ac:spMkLst>
            <pc:docMk/>
            <pc:sldMk cId="419504297" sldId="338"/>
            <ac:spMk id="35" creationId="{4463D5BA-CA0C-4570-A886-2150752E8FC3}"/>
          </ac:spMkLst>
        </pc:spChg>
        <pc:spChg chg="add mod">
          <ac:chgData name="Murat ÖZTÜRKMEN" userId="929903cb-4c12-4a0a-ade9-a4da7b8e3d37" providerId="ADAL" clId="{C0F9B132-2126-41C1-8BC2-236EB7749154}" dt="2021-11-13T19:02:17.555" v="1934"/>
          <ac:spMkLst>
            <pc:docMk/>
            <pc:sldMk cId="419504297" sldId="338"/>
            <ac:spMk id="36" creationId="{3D801305-1C55-418C-9347-FF17F4168AC1}"/>
          </ac:spMkLst>
        </pc:spChg>
        <pc:spChg chg="mod">
          <ac:chgData name="Murat ÖZTÜRKMEN" userId="929903cb-4c12-4a0a-ade9-a4da7b8e3d37" providerId="ADAL" clId="{C0F9B132-2126-41C1-8BC2-236EB7749154}" dt="2021-11-13T19:03:51.959" v="1967" actId="20577"/>
          <ac:spMkLst>
            <pc:docMk/>
            <pc:sldMk cId="419504297" sldId="338"/>
            <ac:spMk id="1350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9:01:08.153" v="1902" actId="14100"/>
          <ac:spMkLst>
            <pc:docMk/>
            <pc:sldMk cId="419504297" sldId="338"/>
            <ac:spMk id="1351" creationId="{00000000-0000-0000-0000-000000000000}"/>
          </ac:spMkLst>
        </pc:spChg>
        <pc:spChg chg="mod">
          <ac:chgData name="Murat ÖZTÜRKMEN" userId="929903cb-4c12-4a0a-ade9-a4da7b8e3d37" providerId="ADAL" clId="{C0F9B132-2126-41C1-8BC2-236EB7749154}" dt="2021-11-13T19:02:48.460" v="1952" actId="20577"/>
          <ac:spMkLst>
            <pc:docMk/>
            <pc:sldMk cId="419504297" sldId="338"/>
            <ac:spMk id="1352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1:38.575" v="1925" actId="478"/>
          <ac:spMkLst>
            <pc:docMk/>
            <pc:sldMk cId="419504297" sldId="338"/>
            <ac:spMk id="1353" creationId="{00000000-0000-0000-0000-000000000000}"/>
          </ac:spMkLst>
        </pc:spChg>
        <pc:spChg chg="del mod">
          <ac:chgData name="Murat ÖZTÜRKMEN" userId="929903cb-4c12-4a0a-ade9-a4da7b8e3d37" providerId="ADAL" clId="{C0F9B132-2126-41C1-8BC2-236EB7749154}" dt="2021-11-13T19:01:56.301" v="1928" actId="478"/>
          <ac:spMkLst>
            <pc:docMk/>
            <pc:sldMk cId="419504297" sldId="338"/>
            <ac:spMk id="1354" creationId="{00000000-0000-0000-0000-000000000000}"/>
          </ac:spMkLst>
        </pc:spChg>
        <pc:spChg chg="del mod">
          <ac:chgData name="Murat ÖZTÜRKMEN" userId="929903cb-4c12-4a0a-ade9-a4da7b8e3d37" providerId="ADAL" clId="{C0F9B132-2126-41C1-8BC2-236EB7749154}" dt="2021-11-13T19:01:56.301" v="1928" actId="478"/>
          <ac:spMkLst>
            <pc:docMk/>
            <pc:sldMk cId="419504297" sldId="338"/>
            <ac:spMk id="1355" creationId="{00000000-0000-0000-0000-000000000000}"/>
          </ac:spMkLst>
        </pc:spChg>
        <pc:spChg chg="del mod">
          <ac:chgData name="Murat ÖZTÜRKMEN" userId="929903cb-4c12-4a0a-ade9-a4da7b8e3d37" providerId="ADAL" clId="{C0F9B132-2126-41C1-8BC2-236EB7749154}" dt="2021-11-13T19:01:56.301" v="1928" actId="478"/>
          <ac:spMkLst>
            <pc:docMk/>
            <pc:sldMk cId="419504297" sldId="338"/>
            <ac:spMk id="1356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0:40.815" v="1892" actId="478"/>
          <ac:spMkLst>
            <pc:docMk/>
            <pc:sldMk cId="419504297" sldId="338"/>
            <ac:spMk id="1357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0:40.815" v="1892" actId="478"/>
          <ac:spMkLst>
            <pc:docMk/>
            <pc:sldMk cId="419504297" sldId="338"/>
            <ac:spMk id="1358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0:40.815" v="1892" actId="478"/>
          <ac:spMkLst>
            <pc:docMk/>
            <pc:sldMk cId="419504297" sldId="338"/>
            <ac:spMk id="1359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0:40.815" v="1892" actId="478"/>
          <ac:spMkLst>
            <pc:docMk/>
            <pc:sldMk cId="419504297" sldId="338"/>
            <ac:spMk id="1360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0:40.815" v="1892" actId="478"/>
          <ac:spMkLst>
            <pc:docMk/>
            <pc:sldMk cId="419504297" sldId="338"/>
            <ac:spMk id="1361" creationId="{00000000-0000-0000-0000-000000000000}"/>
          </ac:spMkLst>
        </pc:spChg>
        <pc:spChg chg="del">
          <ac:chgData name="Murat ÖZTÜRKMEN" userId="929903cb-4c12-4a0a-ade9-a4da7b8e3d37" providerId="ADAL" clId="{C0F9B132-2126-41C1-8BC2-236EB7749154}" dt="2021-11-13T19:00:40.815" v="1892" actId="478"/>
          <ac:spMkLst>
            <pc:docMk/>
            <pc:sldMk cId="419504297" sldId="338"/>
            <ac:spMk id="1362" creationId="{00000000-0000-0000-0000-000000000000}"/>
          </ac:spMkLst>
        </pc:spChg>
      </pc:sldChg>
      <pc:sldChg chg="delSp modSp add mod modShow">
        <pc:chgData name="Murat ÖZTÜRKMEN" userId="929903cb-4c12-4a0a-ade9-a4da7b8e3d37" providerId="ADAL" clId="{C0F9B132-2126-41C1-8BC2-236EB7749154}" dt="2021-11-13T19:27:26.527" v="2078" actId="729"/>
        <pc:sldMkLst>
          <pc:docMk/>
          <pc:sldMk cId="2908959347" sldId="339"/>
        </pc:sldMkLst>
        <pc:spChg chg="mod">
          <ac:chgData name="Murat ÖZTÜRKMEN" userId="929903cb-4c12-4a0a-ade9-a4da7b8e3d37" providerId="ADAL" clId="{C0F9B132-2126-41C1-8BC2-236EB7749154}" dt="2021-11-13T19:15:22.396" v="1986" actId="1076"/>
          <ac:spMkLst>
            <pc:docMk/>
            <pc:sldMk cId="2908959347" sldId="339"/>
            <ac:spMk id="1230" creationId="{00000000-0000-0000-0000-000000000000}"/>
          </ac:spMkLst>
        </pc:spChg>
        <pc:picChg chg="del">
          <ac:chgData name="Murat ÖZTÜRKMEN" userId="929903cb-4c12-4a0a-ade9-a4da7b8e3d37" providerId="ADAL" clId="{C0F9B132-2126-41C1-8BC2-236EB7749154}" dt="2021-11-13T19:14:57.044" v="1978" actId="478"/>
          <ac:picMkLst>
            <pc:docMk/>
            <pc:sldMk cId="2908959347" sldId="339"/>
            <ac:picMk id="3" creationId="{AB6FF0BF-90D6-AC45-B1F0-E5D3B930F9F0}"/>
          </ac:picMkLst>
        </pc:picChg>
        <pc:picChg chg="mod">
          <ac:chgData name="Murat ÖZTÜRKMEN" userId="929903cb-4c12-4a0a-ade9-a4da7b8e3d37" providerId="ADAL" clId="{C0F9B132-2126-41C1-8BC2-236EB7749154}" dt="2021-11-13T19:15:44.483" v="1993" actId="1076"/>
          <ac:picMkLst>
            <pc:docMk/>
            <pc:sldMk cId="2908959347" sldId="339"/>
            <ac:picMk id="5" creationId="{8488E75A-2C5D-D646-8C84-4014340BB510}"/>
          </ac:picMkLst>
        </pc:picChg>
        <pc:picChg chg="del">
          <ac:chgData name="Murat ÖZTÜRKMEN" userId="929903cb-4c12-4a0a-ade9-a4da7b8e3d37" providerId="ADAL" clId="{C0F9B132-2126-41C1-8BC2-236EB7749154}" dt="2021-11-13T19:14:55.708" v="1976" actId="478"/>
          <ac:picMkLst>
            <pc:docMk/>
            <pc:sldMk cId="2908959347" sldId="339"/>
            <ac:picMk id="8" creationId="{AECD7EEF-432A-3449-A700-F7528A009385}"/>
          </ac:picMkLst>
        </pc:picChg>
        <pc:picChg chg="del">
          <ac:chgData name="Murat ÖZTÜRKMEN" userId="929903cb-4c12-4a0a-ade9-a4da7b8e3d37" providerId="ADAL" clId="{C0F9B132-2126-41C1-8BC2-236EB7749154}" dt="2021-11-13T19:14:56.452" v="1977" actId="478"/>
          <ac:picMkLst>
            <pc:docMk/>
            <pc:sldMk cId="2908959347" sldId="339"/>
            <ac:picMk id="10" creationId="{B80A46CE-2166-7742-8B07-CE83DF2D04FB}"/>
          </ac:picMkLst>
        </pc:picChg>
      </pc:sldChg>
      <pc:sldChg chg="addSp modSp add mod modNotesTx">
        <pc:chgData name="Murat ÖZTÜRKMEN" userId="929903cb-4c12-4a0a-ade9-a4da7b8e3d37" providerId="ADAL" clId="{C0F9B132-2126-41C1-8BC2-236EB7749154}" dt="2021-11-13T20:41:59.792" v="3102" actId="20577"/>
        <pc:sldMkLst>
          <pc:docMk/>
          <pc:sldMk cId="2531948615" sldId="340"/>
        </pc:sldMkLst>
        <pc:spChg chg="add mod">
          <ac:chgData name="Murat ÖZTÜRKMEN" userId="929903cb-4c12-4a0a-ade9-a4da7b8e3d37" providerId="ADAL" clId="{C0F9B132-2126-41C1-8BC2-236EB7749154}" dt="2021-11-13T20:19:16.958" v="2619" actId="114"/>
          <ac:spMkLst>
            <pc:docMk/>
            <pc:sldMk cId="2531948615" sldId="340"/>
            <ac:spMk id="2" creationId="{62F298AE-7E8B-4535-A430-2DA13BFDD641}"/>
          </ac:spMkLst>
        </pc:spChg>
        <pc:graphicFrameChg chg="mod modGraphic">
          <ac:chgData name="Murat ÖZTÜRKMEN" userId="929903cb-4c12-4a0a-ade9-a4da7b8e3d37" providerId="ADAL" clId="{C0F9B132-2126-41C1-8BC2-236EB7749154}" dt="2021-11-13T20:33:49.191" v="2896" actId="404"/>
          <ac:graphicFrameMkLst>
            <pc:docMk/>
            <pc:sldMk cId="2531948615" sldId="340"/>
            <ac:graphicFrameMk id="148" creationId="{863FA070-1FE9-447B-9BD2-3D5EA0F7CEC0}"/>
          </ac:graphicFrameMkLst>
        </pc:graphicFrameChg>
      </pc:sldChg>
    </pc:docChg>
  </pc:docChgLst>
  <pc:docChgLst>
    <pc:chgData name="Ufuk YILMAZ" userId="2fdaf2f6-84db-4c6c-b47e-c04c372b76e5" providerId="ADAL" clId="{451CC3F9-143F-4BAF-9A35-5A717E3EEA4F}"/>
    <pc:docChg chg="undo custSel delSld modSld delMainMaster">
      <pc:chgData name="Ufuk YILMAZ" userId="2fdaf2f6-84db-4c6c-b47e-c04c372b76e5" providerId="ADAL" clId="{451CC3F9-143F-4BAF-9A35-5A717E3EEA4F}" dt="2021-11-13T20:42:01.622" v="153" actId="2696"/>
      <pc:docMkLst>
        <pc:docMk/>
      </pc:docMkLst>
      <pc:sldChg chg="modSp mod">
        <pc:chgData name="Ufuk YILMAZ" userId="2fdaf2f6-84db-4c6c-b47e-c04c372b76e5" providerId="ADAL" clId="{451CC3F9-143F-4BAF-9A35-5A717E3EEA4F}" dt="2021-11-13T19:01:45.129" v="108" actId="1076"/>
        <pc:sldMkLst>
          <pc:docMk/>
          <pc:sldMk cId="0" sldId="258"/>
        </pc:sldMkLst>
        <pc:spChg chg="mod">
          <ac:chgData name="Ufuk YILMAZ" userId="2fdaf2f6-84db-4c6c-b47e-c04c372b76e5" providerId="ADAL" clId="{451CC3F9-143F-4BAF-9A35-5A717E3EEA4F}" dt="2021-11-13T19:01:45.129" v="108" actId="1076"/>
          <ac:spMkLst>
            <pc:docMk/>
            <pc:sldMk cId="0" sldId="258"/>
            <ac:spMk id="368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2:02.344" v="110" actId="1076"/>
        <pc:sldMkLst>
          <pc:docMk/>
          <pc:sldMk cId="0" sldId="259"/>
        </pc:sldMkLst>
        <pc:spChg chg="mod">
          <ac:chgData name="Ufuk YILMAZ" userId="2fdaf2f6-84db-4c6c-b47e-c04c372b76e5" providerId="ADAL" clId="{451CC3F9-143F-4BAF-9A35-5A717E3EEA4F}" dt="2021-11-13T19:02:02.344" v="110" actId="1076"/>
          <ac:spMkLst>
            <pc:docMk/>
            <pc:sldMk cId="0" sldId="259"/>
            <ac:spMk id="392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1:55.171" v="109" actId="1076"/>
        <pc:sldMkLst>
          <pc:docMk/>
          <pc:sldMk cId="0" sldId="260"/>
        </pc:sldMkLst>
        <pc:spChg chg="mod">
          <ac:chgData name="Ufuk YILMAZ" userId="2fdaf2f6-84db-4c6c-b47e-c04c372b76e5" providerId="ADAL" clId="{451CC3F9-143F-4BAF-9A35-5A717E3EEA4F}" dt="2021-11-13T19:01:55.171" v="109" actId="1076"/>
          <ac:spMkLst>
            <pc:docMk/>
            <pc:sldMk cId="0" sldId="260"/>
            <ac:spMk id="547" creationId="{00000000-0000-0000-0000-000000000000}"/>
          </ac:spMkLst>
        </pc:spChg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2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4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5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6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7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8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69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0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1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2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3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4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5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6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7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8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79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0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1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2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3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4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5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6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7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8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89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0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1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2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3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4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5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6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7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8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299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0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1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2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3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4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5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6"/>
        </pc:sldMkLst>
      </pc:sldChg>
      <pc:sldChg chg="del">
        <pc:chgData name="Ufuk YILMAZ" userId="2fdaf2f6-84db-4c6c-b47e-c04c372b76e5" providerId="ADAL" clId="{451CC3F9-143F-4BAF-9A35-5A717E3EEA4F}" dt="2021-11-13T20:42:01.622" v="153" actId="2696"/>
        <pc:sldMkLst>
          <pc:docMk/>
          <pc:sldMk cId="0" sldId="307"/>
        </pc:sldMkLst>
      </pc:sldChg>
      <pc:sldChg chg="addSp delSp modSp mod">
        <pc:chgData name="Ufuk YILMAZ" userId="2fdaf2f6-84db-4c6c-b47e-c04c372b76e5" providerId="ADAL" clId="{451CC3F9-143F-4BAF-9A35-5A717E3EEA4F}" dt="2021-11-13T19:01:34.767" v="107" actId="1076"/>
        <pc:sldMkLst>
          <pc:docMk/>
          <pc:sldMk cId="1076483767" sldId="309"/>
        </pc:sldMkLst>
        <pc:spChg chg="mod">
          <ac:chgData name="Ufuk YILMAZ" userId="2fdaf2f6-84db-4c6c-b47e-c04c372b76e5" providerId="ADAL" clId="{451CC3F9-143F-4BAF-9A35-5A717E3EEA4F}" dt="2021-11-13T19:01:34.767" v="107" actId="1076"/>
          <ac:spMkLst>
            <pc:docMk/>
            <pc:sldMk cId="1076483767" sldId="309"/>
            <ac:spMk id="1859" creationId="{00000000-0000-0000-0000-000000000000}"/>
          </ac:spMkLst>
        </pc:spChg>
        <pc:spChg chg="mod">
          <ac:chgData name="Ufuk YILMAZ" userId="2fdaf2f6-84db-4c6c-b47e-c04c372b76e5" providerId="ADAL" clId="{451CC3F9-143F-4BAF-9A35-5A717E3EEA4F}" dt="2021-11-13T18:55:44.733" v="72" actId="20577"/>
          <ac:spMkLst>
            <pc:docMk/>
            <pc:sldMk cId="1076483767" sldId="309"/>
            <ac:spMk id="1863" creationId="{00000000-0000-0000-0000-000000000000}"/>
          </ac:spMkLst>
        </pc:spChg>
        <pc:picChg chg="add del mod">
          <ac:chgData name="Ufuk YILMAZ" userId="2fdaf2f6-84db-4c6c-b47e-c04c372b76e5" providerId="ADAL" clId="{451CC3F9-143F-4BAF-9A35-5A717E3EEA4F}" dt="2021-11-13T08:03:22.002" v="9" actId="478"/>
          <ac:picMkLst>
            <pc:docMk/>
            <pc:sldMk cId="1076483767" sldId="309"/>
            <ac:picMk id="3" creationId="{2F53718D-15C7-4061-9AC8-05728470CC99}"/>
          </ac:picMkLst>
        </pc:picChg>
        <pc:picChg chg="mod">
          <ac:chgData name="Ufuk YILMAZ" userId="2fdaf2f6-84db-4c6c-b47e-c04c372b76e5" providerId="ADAL" clId="{451CC3F9-143F-4BAF-9A35-5A717E3EEA4F}" dt="2021-11-13T08:07:20.697" v="10" actId="14826"/>
          <ac:picMkLst>
            <pc:docMk/>
            <pc:sldMk cId="1076483767" sldId="309"/>
            <ac:picMk id="16" creationId="{454CE74B-0975-4CBE-9A8C-AD999811D685}"/>
          </ac:picMkLst>
        </pc:picChg>
      </pc:sldChg>
      <pc:sldChg chg="modSp mod">
        <pc:chgData name="Ufuk YILMAZ" userId="2fdaf2f6-84db-4c6c-b47e-c04c372b76e5" providerId="ADAL" clId="{451CC3F9-143F-4BAF-9A35-5A717E3EEA4F}" dt="2021-11-13T18:57:58.854" v="101" actId="1076"/>
        <pc:sldMkLst>
          <pc:docMk/>
          <pc:sldMk cId="1111114911" sldId="316"/>
        </pc:sldMkLst>
        <pc:spChg chg="mod">
          <ac:chgData name="Ufuk YILMAZ" userId="2fdaf2f6-84db-4c6c-b47e-c04c372b76e5" providerId="ADAL" clId="{451CC3F9-143F-4BAF-9A35-5A717E3EEA4F}" dt="2021-11-13T18:57:36.732" v="100" actId="1076"/>
          <ac:spMkLst>
            <pc:docMk/>
            <pc:sldMk cId="1111114911" sldId="316"/>
            <ac:spMk id="1696" creationId="{00000000-0000-0000-0000-000000000000}"/>
          </ac:spMkLst>
        </pc:spChg>
        <pc:spChg chg="mod">
          <ac:chgData name="Ufuk YILMAZ" userId="2fdaf2f6-84db-4c6c-b47e-c04c372b76e5" providerId="ADAL" clId="{451CC3F9-143F-4BAF-9A35-5A717E3EEA4F}" dt="2021-11-13T18:57:58.854" v="101" actId="1076"/>
          <ac:spMkLst>
            <pc:docMk/>
            <pc:sldMk cId="1111114911" sldId="316"/>
            <ac:spMk id="1697" creationId="{00000000-0000-0000-0000-000000000000}"/>
          </ac:spMkLst>
        </pc:spChg>
      </pc:sldChg>
      <pc:sldChg chg="mod modShow">
        <pc:chgData name="Ufuk YILMAZ" userId="2fdaf2f6-84db-4c6c-b47e-c04c372b76e5" providerId="ADAL" clId="{451CC3F9-143F-4BAF-9A35-5A717E3EEA4F}" dt="2021-11-13T18:58:07.004" v="102" actId="729"/>
        <pc:sldMkLst>
          <pc:docMk/>
          <pc:sldMk cId="76326762" sldId="317"/>
        </pc:sldMkLst>
      </pc:sldChg>
      <pc:sldChg chg="modSp mod">
        <pc:chgData name="Ufuk YILMAZ" userId="2fdaf2f6-84db-4c6c-b47e-c04c372b76e5" providerId="ADAL" clId="{451CC3F9-143F-4BAF-9A35-5A717E3EEA4F}" dt="2021-11-13T19:02:27.437" v="113" actId="1076"/>
        <pc:sldMkLst>
          <pc:docMk/>
          <pc:sldMk cId="4219413622" sldId="319"/>
        </pc:sldMkLst>
        <pc:spChg chg="mod">
          <ac:chgData name="Ufuk YILMAZ" userId="2fdaf2f6-84db-4c6c-b47e-c04c372b76e5" providerId="ADAL" clId="{451CC3F9-143F-4BAF-9A35-5A717E3EEA4F}" dt="2021-11-13T19:02:27.437" v="113" actId="1076"/>
          <ac:spMkLst>
            <pc:docMk/>
            <pc:sldMk cId="4219413622" sldId="319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2:53.013" v="116" actId="1076"/>
        <pc:sldMkLst>
          <pc:docMk/>
          <pc:sldMk cId="2834701991" sldId="320"/>
        </pc:sldMkLst>
        <pc:spChg chg="mod">
          <ac:chgData name="Ufuk YILMAZ" userId="2fdaf2f6-84db-4c6c-b47e-c04c372b76e5" providerId="ADAL" clId="{451CC3F9-143F-4BAF-9A35-5A717E3EEA4F}" dt="2021-11-13T19:02:53.013" v="116" actId="1076"/>
          <ac:spMkLst>
            <pc:docMk/>
            <pc:sldMk cId="2834701991" sldId="320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8:59:38.209" v="104" actId="1076"/>
        <pc:sldMkLst>
          <pc:docMk/>
          <pc:sldMk cId="3522636292" sldId="321"/>
        </pc:sldMkLst>
        <pc:spChg chg="mod">
          <ac:chgData name="Ufuk YILMAZ" userId="2fdaf2f6-84db-4c6c-b47e-c04c372b76e5" providerId="ADAL" clId="{451CC3F9-143F-4BAF-9A35-5A717E3EEA4F}" dt="2021-11-13T18:59:38.209" v="104" actId="1076"/>
          <ac:spMkLst>
            <pc:docMk/>
            <pc:sldMk cId="3522636292" sldId="321"/>
            <ac:spMk id="1230" creationId="{00000000-0000-0000-0000-000000000000}"/>
          </ac:spMkLst>
        </pc:spChg>
        <pc:graphicFrameChg chg="mod modGraphic">
          <ac:chgData name="Ufuk YILMAZ" userId="2fdaf2f6-84db-4c6c-b47e-c04c372b76e5" providerId="ADAL" clId="{451CC3F9-143F-4BAF-9A35-5A717E3EEA4F}" dt="2021-11-13T18:43:26.338" v="71" actId="14100"/>
          <ac:graphicFrameMkLst>
            <pc:docMk/>
            <pc:sldMk cId="3522636292" sldId="321"/>
            <ac:graphicFrameMk id="118" creationId="{86119563-2BE7-4795-8EA9-18A9DF61F601}"/>
          </ac:graphicFrameMkLst>
        </pc:graphicFrameChg>
      </pc:sldChg>
      <pc:sldChg chg="modSp mod">
        <pc:chgData name="Ufuk YILMAZ" userId="2fdaf2f6-84db-4c6c-b47e-c04c372b76e5" providerId="ADAL" clId="{451CC3F9-143F-4BAF-9A35-5A717E3EEA4F}" dt="2021-11-13T19:03:09.060" v="118" actId="1076"/>
        <pc:sldMkLst>
          <pc:docMk/>
          <pc:sldMk cId="3233526426" sldId="322"/>
        </pc:sldMkLst>
        <pc:spChg chg="mod">
          <ac:chgData name="Ufuk YILMAZ" userId="2fdaf2f6-84db-4c6c-b47e-c04c372b76e5" providerId="ADAL" clId="{451CC3F9-143F-4BAF-9A35-5A717E3EEA4F}" dt="2021-11-13T19:03:09.060" v="118" actId="1076"/>
          <ac:spMkLst>
            <pc:docMk/>
            <pc:sldMk cId="3233526426" sldId="322"/>
            <ac:spMk id="1230" creationId="{00000000-0000-0000-0000-000000000000}"/>
          </ac:spMkLst>
        </pc:spChg>
      </pc:sldChg>
      <pc:sldChg chg="addSp delSp modSp mod modAnim modShow">
        <pc:chgData name="Ufuk YILMAZ" userId="2fdaf2f6-84db-4c6c-b47e-c04c372b76e5" providerId="ADAL" clId="{451CC3F9-143F-4BAF-9A35-5A717E3EEA4F}" dt="2021-11-13T19:09:15.873" v="149" actId="729"/>
        <pc:sldMkLst>
          <pc:docMk/>
          <pc:sldMk cId="3936948447" sldId="323"/>
        </pc:sldMkLst>
        <pc:spChg chg="add del mod">
          <ac:chgData name="Ufuk YILMAZ" userId="2fdaf2f6-84db-4c6c-b47e-c04c372b76e5" providerId="ADAL" clId="{451CC3F9-143F-4BAF-9A35-5A717E3EEA4F}" dt="2021-11-13T09:16:33.396" v="47"/>
          <ac:spMkLst>
            <pc:docMk/>
            <pc:sldMk cId="3936948447" sldId="323"/>
            <ac:spMk id="151" creationId="{6D47196B-E582-44DF-AC96-6D44FD2163E1}"/>
          </ac:spMkLst>
        </pc:spChg>
        <pc:spChg chg="add del mod">
          <ac:chgData name="Ufuk YILMAZ" userId="2fdaf2f6-84db-4c6c-b47e-c04c372b76e5" providerId="ADAL" clId="{451CC3F9-143F-4BAF-9A35-5A717E3EEA4F}" dt="2021-11-13T09:16:31.883" v="43"/>
          <ac:spMkLst>
            <pc:docMk/>
            <pc:sldMk cId="3936948447" sldId="323"/>
            <ac:spMk id="153" creationId="{0DCE2958-6B70-4157-A931-B2B7C6B85A50}"/>
          </ac:spMkLst>
        </pc:spChg>
        <pc:spChg chg="mod">
          <ac:chgData name="Ufuk YILMAZ" userId="2fdaf2f6-84db-4c6c-b47e-c04c372b76e5" providerId="ADAL" clId="{451CC3F9-143F-4BAF-9A35-5A717E3EEA4F}" dt="2021-11-13T19:03:14.196" v="119" actId="1076"/>
          <ac:spMkLst>
            <pc:docMk/>
            <pc:sldMk cId="3936948447" sldId="323"/>
            <ac:spMk id="1230" creationId="{00000000-0000-0000-0000-000000000000}"/>
          </ac:spMkLst>
        </pc:spChg>
        <pc:grpChg chg="add del">
          <ac:chgData name="Ufuk YILMAZ" userId="2fdaf2f6-84db-4c6c-b47e-c04c372b76e5" providerId="ADAL" clId="{451CC3F9-143F-4BAF-9A35-5A717E3EEA4F}" dt="2021-11-13T09:16:37.966" v="56" actId="478"/>
          <ac:grpSpMkLst>
            <pc:docMk/>
            <pc:sldMk cId="3936948447" sldId="323"/>
            <ac:grpSpMk id="2" creationId="{409B2A0E-9D16-4D9A-B0C7-EA75129EA71E}"/>
          </ac:grpSpMkLst>
        </pc:grpChg>
        <pc:grpChg chg="add del">
          <ac:chgData name="Ufuk YILMAZ" userId="2fdaf2f6-84db-4c6c-b47e-c04c372b76e5" providerId="ADAL" clId="{451CC3F9-143F-4BAF-9A35-5A717E3EEA4F}" dt="2021-11-13T09:16:39.699" v="58" actId="478"/>
          <ac:grpSpMkLst>
            <pc:docMk/>
            <pc:sldMk cId="3936948447" sldId="323"/>
            <ac:grpSpMk id="6" creationId="{5A626591-2243-47B9-8FF8-04FDBC3A787F}"/>
          </ac:grpSpMkLst>
        </pc:grpChg>
        <pc:grpChg chg="add del">
          <ac:chgData name="Ufuk YILMAZ" userId="2fdaf2f6-84db-4c6c-b47e-c04c372b76e5" providerId="ADAL" clId="{451CC3F9-143F-4BAF-9A35-5A717E3EEA4F}" dt="2021-11-13T09:16:38.352" v="57" actId="478"/>
          <ac:grpSpMkLst>
            <pc:docMk/>
            <pc:sldMk cId="3936948447" sldId="323"/>
            <ac:grpSpMk id="114" creationId="{014B4441-C9FF-4FFA-9131-87BCA6C3C8CF}"/>
          </ac:grpSpMkLst>
        </pc:grpChg>
        <pc:grpChg chg="add del">
          <ac:chgData name="Ufuk YILMAZ" userId="2fdaf2f6-84db-4c6c-b47e-c04c372b76e5" providerId="ADAL" clId="{451CC3F9-143F-4BAF-9A35-5A717E3EEA4F}" dt="2021-11-13T09:16:37.622" v="55" actId="478"/>
          <ac:grpSpMkLst>
            <pc:docMk/>
            <pc:sldMk cId="3936948447" sldId="323"/>
            <ac:grpSpMk id="122" creationId="{5B53963D-EF90-4903-A205-797E7A5A8643}"/>
          </ac:grpSpMkLst>
        </pc:grpChg>
        <pc:grpChg chg="add del">
          <ac:chgData name="Ufuk YILMAZ" userId="2fdaf2f6-84db-4c6c-b47e-c04c372b76e5" providerId="ADAL" clId="{451CC3F9-143F-4BAF-9A35-5A717E3EEA4F}" dt="2021-11-13T09:16:35.837" v="54" actId="478"/>
          <ac:grpSpMkLst>
            <pc:docMk/>
            <pc:sldMk cId="3936948447" sldId="323"/>
            <ac:grpSpMk id="135" creationId="{E5C4BBEF-127C-4CDD-9C42-4C5E5A37CCFA}"/>
          </ac:grpSpMkLst>
        </pc:grpChg>
        <pc:graphicFrameChg chg="add del mod modGraphic">
          <ac:chgData name="Ufuk YILMAZ" userId="2fdaf2f6-84db-4c6c-b47e-c04c372b76e5" providerId="ADAL" clId="{451CC3F9-143F-4BAF-9A35-5A717E3EEA4F}" dt="2021-11-13T09:16:35.387" v="53"/>
          <ac:graphicFrameMkLst>
            <pc:docMk/>
            <pc:sldMk cId="3936948447" sldId="323"/>
            <ac:graphicFrameMk id="148" creationId="{10011716-770F-4450-B447-633AC5F12E2B}"/>
          </ac:graphicFrameMkLst>
        </pc:graphicFrameChg>
        <pc:graphicFrameChg chg="add del mod modGraphic">
          <ac:chgData name="Ufuk YILMAZ" userId="2fdaf2f6-84db-4c6c-b47e-c04c372b76e5" providerId="ADAL" clId="{451CC3F9-143F-4BAF-9A35-5A717E3EEA4F}" dt="2021-11-13T09:16:35.048" v="52"/>
          <ac:graphicFrameMkLst>
            <pc:docMk/>
            <pc:sldMk cId="3936948447" sldId="323"/>
            <ac:graphicFrameMk id="149" creationId="{BC8FBB60-DFF5-40E0-A500-50276ED7BCB8}"/>
          </ac:graphicFrameMkLst>
        </pc:graphicFrameChg>
        <pc:picChg chg="add del mod">
          <ac:chgData name="Ufuk YILMAZ" userId="2fdaf2f6-84db-4c6c-b47e-c04c372b76e5" providerId="ADAL" clId="{451CC3F9-143F-4BAF-9A35-5A717E3EEA4F}" dt="2021-11-13T09:16:34.586" v="49"/>
          <ac:picMkLst>
            <pc:docMk/>
            <pc:sldMk cId="3936948447" sldId="323"/>
            <ac:picMk id="150" creationId="{C690BE8F-CD2A-466D-B3E7-25301C352176}"/>
          </ac:picMkLst>
        </pc:picChg>
        <pc:picChg chg="add del mod">
          <ac:chgData name="Ufuk YILMAZ" userId="2fdaf2f6-84db-4c6c-b47e-c04c372b76e5" providerId="ADAL" clId="{451CC3F9-143F-4BAF-9A35-5A717E3EEA4F}" dt="2021-11-13T09:16:32.656" v="45"/>
          <ac:picMkLst>
            <pc:docMk/>
            <pc:sldMk cId="3936948447" sldId="323"/>
            <ac:picMk id="152" creationId="{2C9CA467-D71E-4EFA-A719-40C66ADC6A0D}"/>
          </ac:picMkLst>
        </pc:picChg>
      </pc:sldChg>
      <pc:sldChg chg="modSp mod">
        <pc:chgData name="Ufuk YILMAZ" userId="2fdaf2f6-84db-4c6c-b47e-c04c372b76e5" providerId="ADAL" clId="{451CC3F9-143F-4BAF-9A35-5A717E3EEA4F}" dt="2021-11-13T19:03:27.995" v="121" actId="1076"/>
        <pc:sldMkLst>
          <pc:docMk/>
          <pc:sldMk cId="3755865242" sldId="324"/>
        </pc:sldMkLst>
        <pc:spChg chg="mod">
          <ac:chgData name="Ufuk YILMAZ" userId="2fdaf2f6-84db-4c6c-b47e-c04c372b76e5" providerId="ADAL" clId="{451CC3F9-143F-4BAF-9A35-5A717E3EEA4F}" dt="2021-11-13T19:03:27.995" v="121" actId="1076"/>
          <ac:spMkLst>
            <pc:docMk/>
            <pc:sldMk cId="3755865242" sldId="324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3:34.698" v="122" actId="1076"/>
        <pc:sldMkLst>
          <pc:docMk/>
          <pc:sldMk cId="3492845695" sldId="326"/>
        </pc:sldMkLst>
        <pc:spChg chg="mod">
          <ac:chgData name="Ufuk YILMAZ" userId="2fdaf2f6-84db-4c6c-b47e-c04c372b76e5" providerId="ADAL" clId="{451CC3F9-143F-4BAF-9A35-5A717E3EEA4F}" dt="2021-11-13T19:03:34.698" v="122" actId="1076"/>
          <ac:spMkLst>
            <pc:docMk/>
            <pc:sldMk cId="3492845695" sldId="326"/>
            <ac:spMk id="1718" creationId="{00000000-0000-0000-0000-000000000000}"/>
          </ac:spMkLst>
        </pc:spChg>
      </pc:sldChg>
      <pc:sldChg chg="modSp mod modNotesTx">
        <pc:chgData name="Ufuk YILMAZ" userId="2fdaf2f6-84db-4c6c-b47e-c04c372b76e5" providerId="ADAL" clId="{451CC3F9-143F-4BAF-9A35-5A717E3EEA4F}" dt="2021-11-13T19:48:28.184" v="152" actId="20577"/>
        <pc:sldMkLst>
          <pc:docMk/>
          <pc:sldMk cId="3302431059" sldId="327"/>
        </pc:sldMkLst>
        <pc:spChg chg="mod">
          <ac:chgData name="Ufuk YILMAZ" userId="2fdaf2f6-84db-4c6c-b47e-c04c372b76e5" providerId="ADAL" clId="{451CC3F9-143F-4BAF-9A35-5A717E3EEA4F}" dt="2021-11-13T18:59:32.011" v="103" actId="1076"/>
          <ac:spMkLst>
            <pc:docMk/>
            <pc:sldMk cId="3302431059" sldId="327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8:59:44.058" v="105" actId="1076"/>
        <pc:sldMkLst>
          <pc:docMk/>
          <pc:sldMk cId="2094812774" sldId="330"/>
        </pc:sldMkLst>
        <pc:spChg chg="mod">
          <ac:chgData name="Ufuk YILMAZ" userId="2fdaf2f6-84db-4c6c-b47e-c04c372b76e5" providerId="ADAL" clId="{451CC3F9-143F-4BAF-9A35-5A717E3EEA4F}" dt="2021-11-13T18:59:44.058" v="105" actId="1076"/>
          <ac:spMkLst>
            <pc:docMk/>
            <pc:sldMk cId="2094812774" sldId="330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2:38.035" v="114" actId="1076"/>
        <pc:sldMkLst>
          <pc:docMk/>
          <pc:sldMk cId="549669409" sldId="331"/>
        </pc:sldMkLst>
        <pc:spChg chg="mod">
          <ac:chgData name="Ufuk YILMAZ" userId="2fdaf2f6-84db-4c6c-b47e-c04c372b76e5" providerId="ADAL" clId="{451CC3F9-143F-4BAF-9A35-5A717E3EEA4F}" dt="2021-11-13T19:02:38.035" v="114" actId="1076"/>
          <ac:spMkLst>
            <pc:docMk/>
            <pc:sldMk cId="549669409" sldId="331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8:44.905" v="148" actId="14100"/>
        <pc:sldMkLst>
          <pc:docMk/>
          <pc:sldMk cId="3597294603" sldId="332"/>
        </pc:sldMkLst>
        <pc:spChg chg="mod">
          <ac:chgData name="Ufuk YILMAZ" userId="2fdaf2f6-84db-4c6c-b47e-c04c372b76e5" providerId="ADAL" clId="{451CC3F9-143F-4BAF-9A35-5A717E3EEA4F}" dt="2021-11-13T19:08:44.905" v="148" actId="14100"/>
          <ac:spMkLst>
            <pc:docMk/>
            <pc:sldMk cId="3597294603" sldId="332"/>
            <ac:spMk id="1230" creationId="{00000000-0000-0000-0000-000000000000}"/>
          </ac:spMkLst>
        </pc:spChg>
        <pc:picChg chg="mod">
          <ac:chgData name="Ufuk YILMAZ" userId="2fdaf2f6-84db-4c6c-b47e-c04c372b76e5" providerId="ADAL" clId="{451CC3F9-143F-4BAF-9A35-5A717E3EEA4F}" dt="2021-11-13T19:07:50.096" v="141" actId="14100"/>
          <ac:picMkLst>
            <pc:docMk/>
            <pc:sldMk cId="3597294603" sldId="332"/>
            <ac:picMk id="3" creationId="{AB6FF0BF-90D6-AC45-B1F0-E5D3B930F9F0}"/>
          </ac:picMkLst>
        </pc:picChg>
        <pc:picChg chg="mod">
          <ac:chgData name="Ufuk YILMAZ" userId="2fdaf2f6-84db-4c6c-b47e-c04c372b76e5" providerId="ADAL" clId="{451CC3F9-143F-4BAF-9A35-5A717E3EEA4F}" dt="2021-11-13T19:07:03.500" v="134" actId="1076"/>
          <ac:picMkLst>
            <pc:docMk/>
            <pc:sldMk cId="3597294603" sldId="332"/>
            <ac:picMk id="5" creationId="{8488E75A-2C5D-D646-8C84-4014340BB510}"/>
          </ac:picMkLst>
        </pc:picChg>
        <pc:picChg chg="mod">
          <ac:chgData name="Ufuk YILMAZ" userId="2fdaf2f6-84db-4c6c-b47e-c04c372b76e5" providerId="ADAL" clId="{451CC3F9-143F-4BAF-9A35-5A717E3EEA4F}" dt="2021-11-13T19:07:59.857" v="142" actId="1076"/>
          <ac:picMkLst>
            <pc:docMk/>
            <pc:sldMk cId="3597294603" sldId="332"/>
            <ac:picMk id="8" creationId="{AECD7EEF-432A-3449-A700-F7528A009385}"/>
          </ac:picMkLst>
        </pc:picChg>
        <pc:picChg chg="mod">
          <ac:chgData name="Ufuk YILMAZ" userId="2fdaf2f6-84db-4c6c-b47e-c04c372b76e5" providerId="ADAL" clId="{451CC3F9-143F-4BAF-9A35-5A717E3EEA4F}" dt="2021-11-13T19:08:02.706" v="143" actId="1076"/>
          <ac:picMkLst>
            <pc:docMk/>
            <pc:sldMk cId="3597294603" sldId="332"/>
            <ac:picMk id="10" creationId="{B80A46CE-2166-7742-8B07-CE83DF2D04FB}"/>
          </ac:picMkLst>
        </pc:picChg>
        <pc:picChg chg="mod">
          <ac:chgData name="Ufuk YILMAZ" userId="2fdaf2f6-84db-4c6c-b47e-c04c372b76e5" providerId="ADAL" clId="{451CC3F9-143F-4BAF-9A35-5A717E3EEA4F}" dt="2021-11-13T19:07:45.083" v="140" actId="14100"/>
          <ac:picMkLst>
            <pc:docMk/>
            <pc:sldMk cId="3597294603" sldId="332"/>
            <ac:picMk id="12" creationId="{94D772C7-8A97-AB4B-90A6-31FD491C8D73}"/>
          </ac:picMkLst>
        </pc:picChg>
      </pc:sldChg>
      <pc:sldChg chg="modSp mod">
        <pc:chgData name="Ufuk YILMAZ" userId="2fdaf2f6-84db-4c6c-b47e-c04c372b76e5" providerId="ADAL" clId="{451CC3F9-143F-4BAF-9A35-5A717E3EEA4F}" dt="2021-11-13T19:02:43.748" v="115" actId="1076"/>
        <pc:sldMkLst>
          <pc:docMk/>
          <pc:sldMk cId="3900900299" sldId="333"/>
        </pc:sldMkLst>
        <pc:spChg chg="mod">
          <ac:chgData name="Ufuk YILMAZ" userId="2fdaf2f6-84db-4c6c-b47e-c04c372b76e5" providerId="ADAL" clId="{451CC3F9-143F-4BAF-9A35-5A717E3EEA4F}" dt="2021-11-13T19:02:43.748" v="115" actId="1076"/>
          <ac:spMkLst>
            <pc:docMk/>
            <pc:sldMk cId="3900900299" sldId="333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3:22.241" v="120" actId="1076"/>
        <pc:sldMkLst>
          <pc:docMk/>
          <pc:sldMk cId="886954120" sldId="335"/>
        </pc:sldMkLst>
        <pc:spChg chg="mod">
          <ac:chgData name="Ufuk YILMAZ" userId="2fdaf2f6-84db-4c6c-b47e-c04c372b76e5" providerId="ADAL" clId="{451CC3F9-143F-4BAF-9A35-5A717E3EEA4F}" dt="2021-11-13T19:03:22.241" v="120" actId="1076"/>
          <ac:spMkLst>
            <pc:docMk/>
            <pc:sldMk cId="886954120" sldId="335"/>
            <ac:spMk id="1718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3:02.765" v="117" actId="1076"/>
        <pc:sldMkLst>
          <pc:docMk/>
          <pc:sldMk cId="2903995790" sldId="336"/>
        </pc:sldMkLst>
        <pc:spChg chg="mod">
          <ac:chgData name="Ufuk YILMAZ" userId="2fdaf2f6-84db-4c6c-b47e-c04c372b76e5" providerId="ADAL" clId="{451CC3F9-143F-4BAF-9A35-5A717E3EEA4F}" dt="2021-11-13T19:03:02.765" v="117" actId="1076"/>
          <ac:spMkLst>
            <pc:docMk/>
            <pc:sldMk cId="2903995790" sldId="336"/>
            <ac:spMk id="123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2:21.102" v="112" actId="1076"/>
        <pc:sldMkLst>
          <pc:docMk/>
          <pc:sldMk cId="3639438152" sldId="337"/>
        </pc:sldMkLst>
        <pc:spChg chg="mod">
          <ac:chgData name="Ufuk YILMAZ" userId="2fdaf2f6-84db-4c6c-b47e-c04c372b76e5" providerId="ADAL" clId="{451CC3F9-143F-4BAF-9A35-5A717E3EEA4F}" dt="2021-11-13T19:02:21.102" v="112" actId="1076"/>
          <ac:spMkLst>
            <pc:docMk/>
            <pc:sldMk cId="3639438152" sldId="337"/>
            <ac:spMk id="1350" creationId="{00000000-0000-0000-0000-000000000000}"/>
          </ac:spMkLst>
        </pc:spChg>
      </pc:sldChg>
      <pc:sldChg chg="modSp mod">
        <pc:chgData name="Ufuk YILMAZ" userId="2fdaf2f6-84db-4c6c-b47e-c04c372b76e5" providerId="ADAL" clId="{451CC3F9-143F-4BAF-9A35-5A717E3EEA4F}" dt="2021-11-13T19:02:12.275" v="111" actId="1076"/>
        <pc:sldMkLst>
          <pc:docMk/>
          <pc:sldMk cId="419504297" sldId="338"/>
        </pc:sldMkLst>
        <pc:spChg chg="mod">
          <ac:chgData name="Ufuk YILMAZ" userId="2fdaf2f6-84db-4c6c-b47e-c04c372b76e5" providerId="ADAL" clId="{451CC3F9-143F-4BAF-9A35-5A717E3EEA4F}" dt="2021-11-13T19:02:12.275" v="111" actId="1076"/>
          <ac:spMkLst>
            <pc:docMk/>
            <pc:sldMk cId="419504297" sldId="338"/>
            <ac:spMk id="1350" creationId="{00000000-0000-0000-0000-000000000000}"/>
          </ac:spMkLst>
        </pc:spChg>
      </pc:sldChg>
      <pc:sldMasterChg chg="delSldLayout">
        <pc:chgData name="Ufuk YILMAZ" userId="2fdaf2f6-84db-4c6c-b47e-c04c372b76e5" providerId="ADAL" clId="{451CC3F9-143F-4BAF-9A35-5A717E3EEA4F}" dt="2021-11-13T20:42:01.622" v="153" actId="2696"/>
        <pc:sldMasterMkLst>
          <pc:docMk/>
          <pc:sldMasterMk cId="0" sldId="2147483677"/>
        </pc:sldMasterMkLst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73"/>
          </pc:sldLayoutMkLst>
        </pc:sldLayoutChg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7"/>
            <pc:sldLayoutMk cId="0" sldId="2147483674"/>
          </pc:sldLayoutMkLst>
        </pc:sldLayoutChg>
      </pc:sldMasterChg>
      <pc:sldMasterChg chg="del delSldLayout">
        <pc:chgData name="Ufuk YILMAZ" userId="2fdaf2f6-84db-4c6c-b47e-c04c372b76e5" providerId="ADAL" clId="{451CC3F9-143F-4BAF-9A35-5A717E3EEA4F}" dt="2021-11-13T20:42:01.622" v="153" actId="2696"/>
        <pc:sldMasterMkLst>
          <pc:docMk/>
          <pc:sldMasterMk cId="0" sldId="2147483678"/>
        </pc:sldMasterMkLst>
        <pc:sldLayoutChg chg="del">
          <pc:chgData name="Ufuk YILMAZ" userId="2fdaf2f6-84db-4c6c-b47e-c04c372b76e5" providerId="ADAL" clId="{451CC3F9-143F-4BAF-9A35-5A717E3EEA4F}" dt="2021-11-13T20:42:01.622" v="153" actId="2696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  <pc:docChgLst>
    <pc:chgData name="Merve BEKLER" userId="514087e5-4eba-4e27-a0a8-cc6253551e72" providerId="ADAL" clId="{62A20C2C-0242-394B-9CF1-74C99DDF05DD}"/>
    <pc:docChg chg="undo custSel addSld modSld sldOrd">
      <pc:chgData name="Merve BEKLER" userId="514087e5-4eba-4e27-a0a8-cc6253551e72" providerId="ADAL" clId="{62A20C2C-0242-394B-9CF1-74C99DDF05DD}" dt="2021-11-13T20:48:39.474" v="7585" actId="20577"/>
      <pc:docMkLst>
        <pc:docMk/>
      </pc:docMkLst>
      <pc:sldChg chg="delSp modSp mod modNotesTx">
        <pc:chgData name="Merve BEKLER" userId="514087e5-4eba-4e27-a0a8-cc6253551e72" providerId="ADAL" clId="{62A20C2C-0242-394B-9CF1-74C99DDF05DD}" dt="2021-11-13T19:15:18.789" v="1472" actId="20577"/>
        <pc:sldMkLst>
          <pc:docMk/>
          <pc:sldMk cId="0" sldId="256"/>
        </pc:sldMkLst>
        <pc:spChg chg="del mod">
          <ac:chgData name="Merve BEKLER" userId="514087e5-4eba-4e27-a0a8-cc6253551e72" providerId="ADAL" clId="{62A20C2C-0242-394B-9CF1-74C99DDF05DD}" dt="2021-11-13T13:36:56.378" v="286" actId="478"/>
          <ac:spMkLst>
            <pc:docMk/>
            <pc:sldMk cId="0" sldId="256"/>
            <ac:spMk id="356" creationId="{00000000-0000-0000-0000-000000000000}"/>
          </ac:spMkLst>
        </pc:spChg>
      </pc:sldChg>
      <pc:sldChg chg="modSp mod modNotesTx">
        <pc:chgData name="Merve BEKLER" userId="514087e5-4eba-4e27-a0a8-cc6253551e72" providerId="ADAL" clId="{62A20C2C-0242-394B-9CF1-74C99DDF05DD}" dt="2021-11-13T19:16:50.600" v="1658" actId="20577"/>
        <pc:sldMkLst>
          <pc:docMk/>
          <pc:sldMk cId="0" sldId="258"/>
        </pc:sldMkLst>
        <pc:spChg chg="mod">
          <ac:chgData name="Merve BEKLER" userId="514087e5-4eba-4e27-a0a8-cc6253551e72" providerId="ADAL" clId="{62A20C2C-0242-394B-9CF1-74C99DDF05DD}" dt="2021-11-13T13:35:29.287" v="284" actId="20577"/>
          <ac:spMkLst>
            <pc:docMk/>
            <pc:sldMk cId="0" sldId="258"/>
            <ac:spMk id="376" creationId="{00000000-0000-0000-0000-000000000000}"/>
          </ac:spMkLst>
        </pc:spChg>
      </pc:sldChg>
      <pc:sldChg chg="modNotesTx">
        <pc:chgData name="Merve BEKLER" userId="514087e5-4eba-4e27-a0a8-cc6253551e72" providerId="ADAL" clId="{62A20C2C-0242-394B-9CF1-74C99DDF05DD}" dt="2021-11-13T19:21:24.730" v="1974" actId="20577"/>
        <pc:sldMkLst>
          <pc:docMk/>
          <pc:sldMk cId="0" sldId="259"/>
        </pc:sldMkLst>
      </pc:sldChg>
      <pc:sldChg chg="modSp mod modNotesTx">
        <pc:chgData name="Merve BEKLER" userId="514087e5-4eba-4e27-a0a8-cc6253551e72" providerId="ADAL" clId="{62A20C2C-0242-394B-9CF1-74C99DDF05DD}" dt="2021-11-13T19:21:42.376" v="1975" actId="20577"/>
        <pc:sldMkLst>
          <pc:docMk/>
          <pc:sldMk cId="0" sldId="260"/>
        </pc:sldMkLst>
        <pc:spChg chg="mod">
          <ac:chgData name="Merve BEKLER" userId="514087e5-4eba-4e27-a0a8-cc6253551e72" providerId="ADAL" clId="{62A20C2C-0242-394B-9CF1-74C99DDF05DD}" dt="2021-11-13T13:38:07.454" v="288" actId="1076"/>
          <ac:spMkLst>
            <pc:docMk/>
            <pc:sldMk cId="0" sldId="260"/>
            <ac:spMk id="545" creationId="{00000000-0000-0000-0000-000000000000}"/>
          </ac:spMkLst>
        </pc:spChg>
        <pc:spChg chg="mod">
          <ac:chgData name="Merve BEKLER" userId="514087e5-4eba-4e27-a0a8-cc6253551e72" providerId="ADAL" clId="{62A20C2C-0242-394B-9CF1-74C99DDF05DD}" dt="2021-11-13T19:12:47.764" v="1283" actId="313"/>
          <ac:spMkLst>
            <pc:docMk/>
            <pc:sldMk cId="0" sldId="260"/>
            <ac:spMk id="546" creationId="{00000000-0000-0000-0000-000000000000}"/>
          </ac:spMkLst>
        </pc:spChg>
      </pc:sldChg>
      <pc:sldChg chg="modNotesTx">
        <pc:chgData name="Merve BEKLER" userId="514087e5-4eba-4e27-a0a8-cc6253551e72" providerId="ADAL" clId="{62A20C2C-0242-394B-9CF1-74C99DDF05DD}" dt="2021-11-13T19:20:03.090" v="1923" actId="20577"/>
        <pc:sldMkLst>
          <pc:docMk/>
          <pc:sldMk cId="0" sldId="261"/>
        </pc:sldMkLst>
      </pc:sldChg>
      <pc:sldChg chg="modSp mod modNotesTx">
        <pc:chgData name="Merve BEKLER" userId="514087e5-4eba-4e27-a0a8-cc6253551e72" providerId="ADAL" clId="{62A20C2C-0242-394B-9CF1-74C99DDF05DD}" dt="2021-11-13T19:25:21.020" v="2261" actId="20577"/>
        <pc:sldMkLst>
          <pc:docMk/>
          <pc:sldMk cId="0" sldId="263"/>
        </pc:sldMkLst>
        <pc:spChg chg="mod">
          <ac:chgData name="Merve BEKLER" userId="514087e5-4eba-4e27-a0a8-cc6253551e72" providerId="ADAL" clId="{62A20C2C-0242-394B-9CF1-74C99DDF05DD}" dt="2021-11-13T13:38:26.276" v="289" actId="20577"/>
          <ac:spMkLst>
            <pc:docMk/>
            <pc:sldMk cId="0" sldId="263"/>
            <ac:spMk id="783" creationId="{00000000-0000-0000-0000-000000000000}"/>
          </ac:spMkLst>
        </pc:spChg>
      </pc:sldChg>
      <pc:sldChg chg="modSp mod modNotesTx">
        <pc:chgData name="Merve BEKLER" userId="514087e5-4eba-4e27-a0a8-cc6253551e72" providerId="ADAL" clId="{62A20C2C-0242-394B-9CF1-74C99DDF05DD}" dt="2021-11-13T19:15:41.847" v="1474" actId="20577"/>
        <pc:sldMkLst>
          <pc:docMk/>
          <pc:sldMk cId="1076483767" sldId="309"/>
        </pc:sldMkLst>
        <pc:spChg chg="mod">
          <ac:chgData name="Merve BEKLER" userId="514087e5-4eba-4e27-a0a8-cc6253551e72" providerId="ADAL" clId="{62A20C2C-0242-394B-9CF1-74C99DDF05DD}" dt="2021-11-13T08:02:02.155" v="23" actId="20577"/>
          <ac:spMkLst>
            <pc:docMk/>
            <pc:sldMk cId="1076483767" sldId="309"/>
            <ac:spMk id="22" creationId="{CC6FFD7D-8061-417F-9D78-374F7831DE44}"/>
          </ac:spMkLst>
        </pc:spChg>
        <pc:picChg chg="mod">
          <ac:chgData name="Merve BEKLER" userId="514087e5-4eba-4e27-a0a8-cc6253551e72" providerId="ADAL" clId="{62A20C2C-0242-394B-9CF1-74C99DDF05DD}" dt="2021-11-13T08:02:25.054" v="24" actId="14826"/>
          <ac:picMkLst>
            <pc:docMk/>
            <pc:sldMk cId="1076483767" sldId="309"/>
            <ac:picMk id="17" creationId="{7C7494E9-9AF2-4E7B-823A-F748EB025093}"/>
          </ac:picMkLst>
        </pc:picChg>
        <pc:picChg chg="mod">
          <ac:chgData name="Merve BEKLER" userId="514087e5-4eba-4e27-a0a8-cc6253551e72" providerId="ADAL" clId="{62A20C2C-0242-394B-9CF1-74C99DDF05DD}" dt="2021-11-13T07:55:46.501" v="0" actId="14826"/>
          <ac:picMkLst>
            <pc:docMk/>
            <pc:sldMk cId="1076483767" sldId="309"/>
            <ac:picMk id="1866" creationId="{00000000-0000-0000-0000-000000000000}"/>
          </ac:picMkLst>
        </pc:picChg>
      </pc:sldChg>
      <pc:sldChg chg="modNotesTx">
        <pc:chgData name="Merve BEKLER" userId="514087e5-4eba-4e27-a0a8-cc6253551e72" providerId="ADAL" clId="{62A20C2C-0242-394B-9CF1-74C99DDF05DD}" dt="2021-11-13T19:26:13.230" v="2361" actId="20577"/>
        <pc:sldMkLst>
          <pc:docMk/>
          <pc:sldMk cId="947311450" sldId="310"/>
        </pc:sldMkLst>
      </pc:sldChg>
      <pc:sldChg chg="modSp mod modNotesTx">
        <pc:chgData name="Merve BEKLER" userId="514087e5-4eba-4e27-a0a8-cc6253551e72" providerId="ADAL" clId="{62A20C2C-0242-394B-9CF1-74C99DDF05DD}" dt="2021-11-13T19:35:50.542" v="3087" actId="20577"/>
        <pc:sldMkLst>
          <pc:docMk/>
          <pc:sldMk cId="619610123" sldId="311"/>
        </pc:sldMkLst>
        <pc:spChg chg="mod">
          <ac:chgData name="Merve BEKLER" userId="514087e5-4eba-4e27-a0a8-cc6253551e72" providerId="ADAL" clId="{62A20C2C-0242-394B-9CF1-74C99DDF05DD}" dt="2021-11-13T13:35:15.759" v="282" actId="1076"/>
          <ac:spMkLst>
            <pc:docMk/>
            <pc:sldMk cId="619610123" sldId="311"/>
            <ac:spMk id="1381" creationId="{00000000-0000-0000-0000-000000000000}"/>
          </ac:spMkLst>
        </pc:spChg>
      </pc:sldChg>
      <pc:sldChg chg="modNotesTx">
        <pc:chgData name="Merve BEKLER" userId="514087e5-4eba-4e27-a0a8-cc6253551e72" providerId="ADAL" clId="{62A20C2C-0242-394B-9CF1-74C99DDF05DD}" dt="2021-11-13T20:30:05.529" v="6325" actId="20577"/>
        <pc:sldMkLst>
          <pc:docMk/>
          <pc:sldMk cId="3412043824" sldId="312"/>
        </pc:sldMkLst>
      </pc:sldChg>
      <pc:sldChg chg="modNotesTx">
        <pc:chgData name="Merve BEKLER" userId="514087e5-4eba-4e27-a0a8-cc6253551e72" providerId="ADAL" clId="{62A20C2C-0242-394B-9CF1-74C99DDF05DD}" dt="2021-11-13T20:43:25.641" v="7103" actId="5793"/>
        <pc:sldMkLst>
          <pc:docMk/>
          <pc:sldMk cId="4016754767" sldId="313"/>
        </pc:sldMkLst>
      </pc:sldChg>
      <pc:sldChg chg="modNotesTx">
        <pc:chgData name="Merve BEKLER" userId="514087e5-4eba-4e27-a0a8-cc6253551e72" providerId="ADAL" clId="{62A20C2C-0242-394B-9CF1-74C99DDF05DD}" dt="2021-11-13T20:48:39.474" v="7585" actId="20577"/>
        <pc:sldMkLst>
          <pc:docMk/>
          <pc:sldMk cId="2195978976" sldId="315"/>
        </pc:sldMkLst>
      </pc:sldChg>
      <pc:sldChg chg="modSp mod ord modNotesTx">
        <pc:chgData name="Merve BEKLER" userId="514087e5-4eba-4e27-a0a8-cc6253551e72" providerId="ADAL" clId="{62A20C2C-0242-394B-9CF1-74C99DDF05DD}" dt="2021-11-13T19:33:30.549" v="3049" actId="313"/>
        <pc:sldMkLst>
          <pc:docMk/>
          <pc:sldMk cId="4219413622" sldId="319"/>
        </pc:sldMkLst>
        <pc:spChg chg="mod">
          <ac:chgData name="Merve BEKLER" userId="514087e5-4eba-4e27-a0a8-cc6253551e72" providerId="ADAL" clId="{62A20C2C-0242-394B-9CF1-74C99DDF05DD}" dt="2021-11-13T13:40:14.724" v="301" actId="20577"/>
          <ac:spMkLst>
            <pc:docMk/>
            <pc:sldMk cId="4219413622" sldId="319"/>
            <ac:spMk id="1230" creationId="{00000000-0000-0000-0000-000000000000}"/>
          </ac:spMkLst>
        </pc:spChg>
        <pc:grpChg chg="mod">
          <ac:chgData name="Merve BEKLER" userId="514087e5-4eba-4e27-a0a8-cc6253551e72" providerId="ADAL" clId="{62A20C2C-0242-394B-9CF1-74C99DDF05DD}" dt="2021-11-13T07:59:47.039" v="1" actId="1076"/>
          <ac:grpSpMkLst>
            <pc:docMk/>
            <pc:sldMk cId="4219413622" sldId="319"/>
            <ac:grpSpMk id="3" creationId="{A7030C84-00DB-4E31-9A67-ECD666C66F91}"/>
          </ac:grpSpMkLst>
        </pc:grpChg>
        <pc:cxnChg chg="mod">
          <ac:chgData name="Merve BEKLER" userId="514087e5-4eba-4e27-a0a8-cc6253551e72" providerId="ADAL" clId="{62A20C2C-0242-394B-9CF1-74C99DDF05DD}" dt="2021-11-13T07:59:51.289" v="2" actId="1076"/>
          <ac:cxnSpMkLst>
            <pc:docMk/>
            <pc:sldMk cId="4219413622" sldId="319"/>
            <ac:cxnSpMk id="117" creationId="{9EFF48B6-643F-4013-814E-5472E7702B55}"/>
          </ac:cxnSpMkLst>
        </pc:cxnChg>
      </pc:sldChg>
      <pc:sldChg chg="addSp delSp modSp mod ord modNotesTx">
        <pc:chgData name="Merve BEKLER" userId="514087e5-4eba-4e27-a0a8-cc6253551e72" providerId="ADAL" clId="{62A20C2C-0242-394B-9CF1-74C99DDF05DD}" dt="2021-11-13T20:05:36.385" v="5095" actId="20577"/>
        <pc:sldMkLst>
          <pc:docMk/>
          <pc:sldMk cId="2834701991" sldId="320"/>
        </pc:sldMkLst>
        <pc:picChg chg="add mod">
          <ac:chgData name="Merve BEKLER" userId="514087e5-4eba-4e27-a0a8-cc6253551e72" providerId="ADAL" clId="{62A20C2C-0242-394B-9CF1-74C99DDF05DD}" dt="2021-11-13T12:41:09.725" v="269" actId="1076"/>
          <ac:picMkLst>
            <pc:docMk/>
            <pc:sldMk cId="2834701991" sldId="320"/>
            <ac:picMk id="3" creationId="{702ED970-095B-474A-BE8D-9FABB228C184}"/>
          </ac:picMkLst>
        </pc:picChg>
        <pc:picChg chg="del">
          <ac:chgData name="Merve BEKLER" userId="514087e5-4eba-4e27-a0a8-cc6253551e72" providerId="ADAL" clId="{62A20C2C-0242-394B-9CF1-74C99DDF05DD}" dt="2021-11-13T11:43:09.844" v="152" actId="478"/>
          <ac:picMkLst>
            <pc:docMk/>
            <pc:sldMk cId="2834701991" sldId="320"/>
            <ac:picMk id="9" creationId="{03B765CE-582F-4DF0-AAC4-C420E7F69745}"/>
          </ac:picMkLst>
        </pc:picChg>
        <pc:picChg chg="del">
          <ac:chgData name="Merve BEKLER" userId="514087e5-4eba-4e27-a0a8-cc6253551e72" providerId="ADAL" clId="{62A20C2C-0242-394B-9CF1-74C99DDF05DD}" dt="2021-11-13T11:42:59.852" v="150" actId="478"/>
          <ac:picMkLst>
            <pc:docMk/>
            <pc:sldMk cId="2834701991" sldId="320"/>
            <ac:picMk id="16" creationId="{92DF403F-C6CF-4A78-911B-04B5733CBBFC}"/>
          </ac:picMkLst>
        </pc:picChg>
        <pc:picChg chg="del">
          <ac:chgData name="Merve BEKLER" userId="514087e5-4eba-4e27-a0a8-cc6253551e72" providerId="ADAL" clId="{62A20C2C-0242-394B-9CF1-74C99DDF05DD}" dt="2021-11-13T11:43:02.754" v="151" actId="478"/>
          <ac:picMkLst>
            <pc:docMk/>
            <pc:sldMk cId="2834701991" sldId="320"/>
            <ac:picMk id="18" creationId="{CD6BAD0D-3661-49BF-93C5-AA2EE76020CE}"/>
          </ac:picMkLst>
        </pc:picChg>
      </pc:sldChg>
      <pc:sldChg chg="modSp mod modNotesTx">
        <pc:chgData name="Merve BEKLER" userId="514087e5-4eba-4e27-a0a8-cc6253551e72" providerId="ADAL" clId="{62A20C2C-0242-394B-9CF1-74C99DDF05DD}" dt="2021-11-13T19:38:33.352" v="3407" actId="20577"/>
        <pc:sldMkLst>
          <pc:docMk/>
          <pc:sldMk cId="3522636292" sldId="321"/>
        </pc:sldMkLst>
        <pc:graphicFrameChg chg="modGraphic">
          <ac:chgData name="Merve BEKLER" userId="514087e5-4eba-4e27-a0a8-cc6253551e72" providerId="ADAL" clId="{62A20C2C-0242-394B-9CF1-74C99DDF05DD}" dt="2021-11-13T18:42:13.152" v="1228" actId="14734"/>
          <ac:graphicFrameMkLst>
            <pc:docMk/>
            <pc:sldMk cId="3522636292" sldId="321"/>
            <ac:graphicFrameMk id="118" creationId="{86119563-2BE7-4795-8EA9-18A9DF61F601}"/>
          </ac:graphicFrameMkLst>
        </pc:graphicFrameChg>
      </pc:sldChg>
      <pc:sldChg chg="delSp modSp mod modNotesTx">
        <pc:chgData name="Merve BEKLER" userId="514087e5-4eba-4e27-a0a8-cc6253551e72" providerId="ADAL" clId="{62A20C2C-0242-394B-9CF1-74C99DDF05DD}" dt="2021-11-13T20:29:38.944" v="6286" actId="20577"/>
        <pc:sldMkLst>
          <pc:docMk/>
          <pc:sldMk cId="3233526426" sldId="322"/>
        </pc:sldMkLst>
        <pc:picChg chg="mod">
          <ac:chgData name="Merve BEKLER" userId="514087e5-4eba-4e27-a0a8-cc6253551e72" providerId="ADAL" clId="{62A20C2C-0242-394B-9CF1-74C99DDF05DD}" dt="2021-11-13T12:16:32.864" v="248" actId="14100"/>
          <ac:picMkLst>
            <pc:docMk/>
            <pc:sldMk cId="3233526426" sldId="322"/>
            <ac:picMk id="3" creationId="{AAF6415E-1C96-4DED-A98D-70C268FC410E}"/>
          </ac:picMkLst>
        </pc:picChg>
        <pc:picChg chg="del">
          <ac:chgData name="Merve BEKLER" userId="514087e5-4eba-4e27-a0a8-cc6253551e72" providerId="ADAL" clId="{62A20C2C-0242-394B-9CF1-74C99DDF05DD}" dt="2021-11-13T12:16:22.803" v="245" actId="478"/>
          <ac:picMkLst>
            <pc:docMk/>
            <pc:sldMk cId="3233526426" sldId="322"/>
            <ac:picMk id="5" creationId="{47639CD2-DB6D-42F5-9E1D-8F0F33FFA152}"/>
          </ac:picMkLst>
        </pc:picChg>
        <pc:picChg chg="del">
          <ac:chgData name="Merve BEKLER" userId="514087e5-4eba-4e27-a0a8-cc6253551e72" providerId="ADAL" clId="{62A20C2C-0242-394B-9CF1-74C99DDF05DD}" dt="2021-11-13T12:16:25.483" v="246" actId="478"/>
          <ac:picMkLst>
            <pc:docMk/>
            <pc:sldMk cId="3233526426" sldId="322"/>
            <ac:picMk id="9" creationId="{7FFCEEC1-D3E9-4C6E-9106-40DCB0D09D0F}"/>
          </ac:picMkLst>
        </pc:picChg>
        <pc:picChg chg="mod">
          <ac:chgData name="Merve BEKLER" userId="514087e5-4eba-4e27-a0a8-cc6253551e72" providerId="ADAL" clId="{62A20C2C-0242-394B-9CF1-74C99DDF05DD}" dt="2021-11-13T12:16:43.601" v="252" actId="1076"/>
          <ac:picMkLst>
            <pc:docMk/>
            <pc:sldMk cId="3233526426" sldId="322"/>
            <ac:picMk id="11" creationId="{A8F9ACFC-00A6-4B00-9501-D4C2E168AAA5}"/>
          </ac:picMkLst>
        </pc:picChg>
        <pc:picChg chg="mod">
          <ac:chgData name="Merve BEKLER" userId="514087e5-4eba-4e27-a0a8-cc6253551e72" providerId="ADAL" clId="{62A20C2C-0242-394B-9CF1-74C99DDF05DD}" dt="2021-11-13T12:16:38.474" v="250" actId="1076"/>
          <ac:picMkLst>
            <pc:docMk/>
            <pc:sldMk cId="3233526426" sldId="322"/>
            <ac:picMk id="13" creationId="{C5924006-6746-49FF-9164-C3A502CDF43B}"/>
          </ac:picMkLst>
        </pc:picChg>
      </pc:sldChg>
      <pc:sldChg chg="delSp modSp mod">
        <pc:chgData name="Merve BEKLER" userId="514087e5-4eba-4e27-a0a8-cc6253551e72" providerId="ADAL" clId="{62A20C2C-0242-394B-9CF1-74C99DDF05DD}" dt="2021-11-13T14:12:52.881" v="498" actId="1076"/>
        <pc:sldMkLst>
          <pc:docMk/>
          <pc:sldMk cId="3936948447" sldId="323"/>
        </pc:sldMkLst>
        <pc:spChg chg="del">
          <ac:chgData name="Merve BEKLER" userId="514087e5-4eba-4e27-a0a8-cc6253551e72" providerId="ADAL" clId="{62A20C2C-0242-394B-9CF1-74C99DDF05DD}" dt="2021-11-13T14:04:44.103" v="452" actId="478"/>
          <ac:spMkLst>
            <pc:docMk/>
            <pc:sldMk cId="3936948447" sldId="323"/>
            <ac:spMk id="194" creationId="{506595ED-AB72-41DA-BB50-0FFEE616867A}"/>
          </ac:spMkLst>
        </pc:spChg>
        <pc:spChg chg="mod">
          <ac:chgData name="Merve BEKLER" userId="514087e5-4eba-4e27-a0a8-cc6253551e72" providerId="ADAL" clId="{62A20C2C-0242-394B-9CF1-74C99DDF05DD}" dt="2021-11-13T14:09:46.843" v="472" actId="1076"/>
          <ac:spMkLst>
            <pc:docMk/>
            <pc:sldMk cId="3936948447" sldId="323"/>
            <ac:spMk id="195" creationId="{B6858657-1EAF-4272-AAC0-C9190D6F8A79}"/>
          </ac:spMkLst>
        </pc:spChg>
        <pc:spChg chg="del mod">
          <ac:chgData name="Merve BEKLER" userId="514087e5-4eba-4e27-a0a8-cc6253551e72" providerId="ADAL" clId="{62A20C2C-0242-394B-9CF1-74C99DDF05DD}" dt="2021-11-13T14:09:22.064" v="469" actId="478"/>
          <ac:spMkLst>
            <pc:docMk/>
            <pc:sldMk cId="3936948447" sldId="323"/>
            <ac:spMk id="196" creationId="{DDBB995D-C160-47BB-8FDD-B8CD274841A5}"/>
          </ac:spMkLst>
        </pc:spChg>
        <pc:spChg chg="mod">
          <ac:chgData name="Merve BEKLER" userId="514087e5-4eba-4e27-a0a8-cc6253551e72" providerId="ADAL" clId="{62A20C2C-0242-394B-9CF1-74C99DDF05DD}" dt="2021-11-13T14:09:32.107" v="471" actId="1076"/>
          <ac:spMkLst>
            <pc:docMk/>
            <pc:sldMk cId="3936948447" sldId="323"/>
            <ac:spMk id="197" creationId="{2CB5482F-28B4-482F-BE57-06A42D54CA55}"/>
          </ac:spMkLst>
        </pc:spChg>
        <pc:spChg chg="mod">
          <ac:chgData name="Merve BEKLER" userId="514087e5-4eba-4e27-a0a8-cc6253551e72" providerId="ADAL" clId="{62A20C2C-0242-394B-9CF1-74C99DDF05DD}" dt="2021-11-13T14:09:51.168" v="473" actId="1076"/>
          <ac:spMkLst>
            <pc:docMk/>
            <pc:sldMk cId="3936948447" sldId="323"/>
            <ac:spMk id="198" creationId="{DE906E60-6D7E-4C8E-B65E-53B1A5271838}"/>
          </ac:spMkLst>
        </pc:spChg>
        <pc:spChg chg="mod">
          <ac:chgData name="Merve BEKLER" userId="514087e5-4eba-4e27-a0a8-cc6253551e72" providerId="ADAL" clId="{62A20C2C-0242-394B-9CF1-74C99DDF05DD}" dt="2021-11-13T14:10:12.185" v="476" actId="1076"/>
          <ac:spMkLst>
            <pc:docMk/>
            <pc:sldMk cId="3936948447" sldId="323"/>
            <ac:spMk id="206" creationId="{473F013A-6513-405D-AA96-2B452498A6FF}"/>
          </ac:spMkLst>
        </pc:spChg>
        <pc:spChg chg="mod">
          <ac:chgData name="Merve BEKLER" userId="514087e5-4eba-4e27-a0a8-cc6253551e72" providerId="ADAL" clId="{62A20C2C-0242-394B-9CF1-74C99DDF05DD}" dt="2021-11-13T14:10:25.628" v="478" actId="1076"/>
          <ac:spMkLst>
            <pc:docMk/>
            <pc:sldMk cId="3936948447" sldId="323"/>
            <ac:spMk id="207" creationId="{8040A6E5-E197-48B7-95D6-277935911162}"/>
          </ac:spMkLst>
        </pc:spChg>
        <pc:spChg chg="del">
          <ac:chgData name="Merve BEKLER" userId="514087e5-4eba-4e27-a0a8-cc6253551e72" providerId="ADAL" clId="{62A20C2C-0242-394B-9CF1-74C99DDF05DD}" dt="2021-11-13T14:04:58.281" v="454" actId="478"/>
          <ac:spMkLst>
            <pc:docMk/>
            <pc:sldMk cId="3936948447" sldId="323"/>
            <ac:spMk id="208" creationId="{2263FDDE-B6FD-4673-AA29-38DE09FE0F2D}"/>
          </ac:spMkLst>
        </pc:spChg>
        <pc:spChg chg="del">
          <ac:chgData name="Merve BEKLER" userId="514087e5-4eba-4e27-a0a8-cc6253551e72" providerId="ADAL" clId="{62A20C2C-0242-394B-9CF1-74C99DDF05DD}" dt="2021-11-13T14:04:27.690" v="448" actId="478"/>
          <ac:spMkLst>
            <pc:docMk/>
            <pc:sldMk cId="3936948447" sldId="323"/>
            <ac:spMk id="211" creationId="{9125BECE-57BC-4630-B758-05AA024FA550}"/>
          </ac:spMkLst>
        </pc:spChg>
        <pc:spChg chg="mod">
          <ac:chgData name="Merve BEKLER" userId="514087e5-4eba-4e27-a0a8-cc6253551e72" providerId="ADAL" clId="{62A20C2C-0242-394B-9CF1-74C99DDF05DD}" dt="2021-11-13T14:10:02.429" v="475" actId="1076"/>
          <ac:spMkLst>
            <pc:docMk/>
            <pc:sldMk cId="3936948447" sldId="323"/>
            <ac:spMk id="212" creationId="{D72CDCDB-71CE-49C7-B98E-518AC1E59A11}"/>
          </ac:spMkLst>
        </pc:spChg>
        <pc:spChg chg="mod">
          <ac:chgData name="Merve BEKLER" userId="514087e5-4eba-4e27-a0a8-cc6253551e72" providerId="ADAL" clId="{62A20C2C-0242-394B-9CF1-74C99DDF05DD}" dt="2021-11-13T14:09:56.521" v="474" actId="1076"/>
          <ac:spMkLst>
            <pc:docMk/>
            <pc:sldMk cId="3936948447" sldId="323"/>
            <ac:spMk id="213" creationId="{C40A8A32-0B8C-48FB-9249-CF0140638EE5}"/>
          </ac:spMkLst>
        </pc:spChg>
        <pc:spChg chg="del">
          <ac:chgData name="Merve BEKLER" userId="514087e5-4eba-4e27-a0a8-cc6253551e72" providerId="ADAL" clId="{62A20C2C-0242-394B-9CF1-74C99DDF05DD}" dt="2021-11-13T14:08:17.927" v="465" actId="478"/>
          <ac:spMkLst>
            <pc:docMk/>
            <pc:sldMk cId="3936948447" sldId="323"/>
            <ac:spMk id="215" creationId="{1CE8C8AB-503A-4CA7-82F6-95106B95A3F3}"/>
          </ac:spMkLst>
        </pc:spChg>
        <pc:spChg chg="mod">
          <ac:chgData name="Merve BEKLER" userId="514087e5-4eba-4e27-a0a8-cc6253551e72" providerId="ADAL" clId="{62A20C2C-0242-394B-9CF1-74C99DDF05DD}" dt="2021-11-13T14:10:18.841" v="477" actId="1076"/>
          <ac:spMkLst>
            <pc:docMk/>
            <pc:sldMk cId="3936948447" sldId="323"/>
            <ac:spMk id="216" creationId="{F94CC9D7-61C3-44D8-B3C8-549C515B27D3}"/>
          </ac:spMkLst>
        </pc:spChg>
        <pc:spChg chg="del">
          <ac:chgData name="Merve BEKLER" userId="514087e5-4eba-4e27-a0a8-cc6253551e72" providerId="ADAL" clId="{62A20C2C-0242-394B-9CF1-74C99DDF05DD}" dt="2021-11-13T14:07:42.353" v="461" actId="478"/>
          <ac:spMkLst>
            <pc:docMk/>
            <pc:sldMk cId="3936948447" sldId="323"/>
            <ac:spMk id="217" creationId="{D89B7E48-BAE9-4773-9379-B9203079F935}"/>
          </ac:spMkLst>
        </pc:spChg>
        <pc:spChg chg="del">
          <ac:chgData name="Merve BEKLER" userId="514087e5-4eba-4e27-a0a8-cc6253551e72" providerId="ADAL" clId="{62A20C2C-0242-394B-9CF1-74C99DDF05DD}" dt="2021-11-13T14:07:53.750" v="464" actId="478"/>
          <ac:spMkLst>
            <pc:docMk/>
            <pc:sldMk cId="3936948447" sldId="323"/>
            <ac:spMk id="218" creationId="{A8535050-ACE9-44F0-8561-216B4AEF4EDB}"/>
          </ac:spMkLst>
        </pc:spChg>
        <pc:spChg chg="del">
          <ac:chgData name="Merve BEKLER" userId="514087e5-4eba-4e27-a0a8-cc6253551e72" providerId="ADAL" clId="{62A20C2C-0242-394B-9CF1-74C99DDF05DD}" dt="2021-11-13T14:04:30.185" v="449" actId="478"/>
          <ac:spMkLst>
            <pc:docMk/>
            <pc:sldMk cId="3936948447" sldId="323"/>
            <ac:spMk id="219" creationId="{171C5043-AC7E-48B4-8BA1-3FF3EC0A424E}"/>
          </ac:spMkLst>
        </pc:spChg>
        <pc:spChg chg="mod">
          <ac:chgData name="Merve BEKLER" userId="514087e5-4eba-4e27-a0a8-cc6253551e72" providerId="ADAL" clId="{62A20C2C-0242-394B-9CF1-74C99DDF05DD}" dt="2021-11-13T14:11:56.437" v="492" actId="1076"/>
          <ac:spMkLst>
            <pc:docMk/>
            <pc:sldMk cId="3936948447" sldId="323"/>
            <ac:spMk id="220" creationId="{B85CC205-3D8F-4E99-8DA8-1F9EC85FD7AE}"/>
          </ac:spMkLst>
        </pc:spChg>
        <pc:spChg chg="del mod">
          <ac:chgData name="Merve BEKLER" userId="514087e5-4eba-4e27-a0a8-cc6253551e72" providerId="ADAL" clId="{62A20C2C-0242-394B-9CF1-74C99DDF05DD}" dt="2021-11-13T14:09:25.441" v="470" actId="478"/>
          <ac:spMkLst>
            <pc:docMk/>
            <pc:sldMk cId="3936948447" sldId="323"/>
            <ac:spMk id="221" creationId="{2E4F2968-2F18-483B-B1D8-E503CC116B31}"/>
          </ac:spMkLst>
        </pc:spChg>
        <pc:spChg chg="mod">
          <ac:chgData name="Merve BEKLER" userId="514087e5-4eba-4e27-a0a8-cc6253551e72" providerId="ADAL" clId="{62A20C2C-0242-394B-9CF1-74C99DDF05DD}" dt="2021-11-13T14:12:37.046" v="496" actId="1076"/>
          <ac:spMkLst>
            <pc:docMk/>
            <pc:sldMk cId="3936948447" sldId="323"/>
            <ac:spMk id="222" creationId="{39499472-9C12-4B47-814B-AE1985CCEE63}"/>
          </ac:spMkLst>
        </pc:spChg>
        <pc:spChg chg="mod">
          <ac:chgData name="Merve BEKLER" userId="514087e5-4eba-4e27-a0a8-cc6253551e72" providerId="ADAL" clId="{62A20C2C-0242-394B-9CF1-74C99DDF05DD}" dt="2021-11-13T14:11:41.439" v="490" actId="1076"/>
          <ac:spMkLst>
            <pc:docMk/>
            <pc:sldMk cId="3936948447" sldId="323"/>
            <ac:spMk id="223" creationId="{D24CF6F3-3479-46FC-827F-4196B5E433A6}"/>
          </ac:spMkLst>
        </pc:spChg>
        <pc:spChg chg="mod">
          <ac:chgData name="Merve BEKLER" userId="514087e5-4eba-4e27-a0a8-cc6253551e72" providerId="ADAL" clId="{62A20C2C-0242-394B-9CF1-74C99DDF05DD}" dt="2021-11-13T14:12:30.349" v="495" actId="1076"/>
          <ac:spMkLst>
            <pc:docMk/>
            <pc:sldMk cId="3936948447" sldId="323"/>
            <ac:spMk id="224" creationId="{7639E2FD-E807-4B4B-AC3B-651ED2730686}"/>
          </ac:spMkLst>
        </pc:spChg>
        <pc:spChg chg="mod">
          <ac:chgData name="Merve BEKLER" userId="514087e5-4eba-4e27-a0a8-cc6253551e72" providerId="ADAL" clId="{62A20C2C-0242-394B-9CF1-74C99DDF05DD}" dt="2021-11-13T14:11:24.127" v="487" actId="1076"/>
          <ac:spMkLst>
            <pc:docMk/>
            <pc:sldMk cId="3936948447" sldId="323"/>
            <ac:spMk id="225" creationId="{57BD5FAC-80DA-450B-97C0-C7CCD5F6A799}"/>
          </ac:spMkLst>
        </pc:spChg>
        <pc:spChg chg="del">
          <ac:chgData name="Merve BEKLER" userId="514087e5-4eba-4e27-a0a8-cc6253551e72" providerId="ADAL" clId="{62A20C2C-0242-394B-9CF1-74C99DDF05DD}" dt="2021-11-13T14:05:10.751" v="455" actId="478"/>
          <ac:spMkLst>
            <pc:docMk/>
            <pc:sldMk cId="3936948447" sldId="323"/>
            <ac:spMk id="226" creationId="{742083E0-66D9-42B2-8065-8EA642EF1513}"/>
          </ac:spMkLst>
        </pc:spChg>
        <pc:spChg chg="del">
          <ac:chgData name="Merve BEKLER" userId="514087e5-4eba-4e27-a0a8-cc6253551e72" providerId="ADAL" clId="{62A20C2C-0242-394B-9CF1-74C99DDF05DD}" dt="2021-11-13T14:04:33.014" v="450" actId="478"/>
          <ac:spMkLst>
            <pc:docMk/>
            <pc:sldMk cId="3936948447" sldId="323"/>
            <ac:spMk id="227" creationId="{EDB88A2B-4DCE-42DE-9323-7D1C9BF6772C}"/>
          </ac:spMkLst>
        </pc:spChg>
        <pc:spChg chg="mod">
          <ac:chgData name="Merve BEKLER" userId="514087e5-4eba-4e27-a0a8-cc6253551e72" providerId="ADAL" clId="{62A20C2C-0242-394B-9CF1-74C99DDF05DD}" dt="2021-11-13T14:11:44.830" v="491" actId="1076"/>
          <ac:spMkLst>
            <pc:docMk/>
            <pc:sldMk cId="3936948447" sldId="323"/>
            <ac:spMk id="228" creationId="{A83E22C1-D75F-4541-98FA-DC9487F189CB}"/>
          </ac:spMkLst>
        </pc:spChg>
        <pc:spChg chg="mod">
          <ac:chgData name="Merve BEKLER" userId="514087e5-4eba-4e27-a0a8-cc6253551e72" providerId="ADAL" clId="{62A20C2C-0242-394B-9CF1-74C99DDF05DD}" dt="2021-11-13T14:10:44.098" v="481" actId="1076"/>
          <ac:spMkLst>
            <pc:docMk/>
            <pc:sldMk cId="3936948447" sldId="323"/>
            <ac:spMk id="229" creationId="{09D081D5-5394-4DAB-808E-2B27203C80AA}"/>
          </ac:spMkLst>
        </pc:spChg>
        <pc:spChg chg="del">
          <ac:chgData name="Merve BEKLER" userId="514087e5-4eba-4e27-a0a8-cc6253551e72" providerId="ADAL" clId="{62A20C2C-0242-394B-9CF1-74C99DDF05DD}" dt="2021-11-13T14:09:06.879" v="466" actId="478"/>
          <ac:spMkLst>
            <pc:docMk/>
            <pc:sldMk cId="3936948447" sldId="323"/>
            <ac:spMk id="231" creationId="{68FB76EC-49FE-4630-AE7B-A000BD1A2001}"/>
          </ac:spMkLst>
        </pc:spChg>
        <pc:spChg chg="mod">
          <ac:chgData name="Merve BEKLER" userId="514087e5-4eba-4e27-a0a8-cc6253551e72" providerId="ADAL" clId="{62A20C2C-0242-394B-9CF1-74C99DDF05DD}" dt="2021-11-13T14:12:20.347" v="494" actId="1076"/>
          <ac:spMkLst>
            <pc:docMk/>
            <pc:sldMk cId="3936948447" sldId="323"/>
            <ac:spMk id="232" creationId="{53A3A2C0-0074-4CBC-A11D-B71BBD9C3E95}"/>
          </ac:spMkLst>
        </pc:spChg>
        <pc:spChg chg="del">
          <ac:chgData name="Merve BEKLER" userId="514087e5-4eba-4e27-a0a8-cc6253551e72" providerId="ADAL" clId="{62A20C2C-0242-394B-9CF1-74C99DDF05DD}" dt="2021-11-13T14:07:45.691" v="462" actId="478"/>
          <ac:spMkLst>
            <pc:docMk/>
            <pc:sldMk cId="3936948447" sldId="323"/>
            <ac:spMk id="233" creationId="{BFAF3323-3ACF-48DF-8DC3-AEAB3D8189B3}"/>
          </ac:spMkLst>
        </pc:spChg>
        <pc:spChg chg="del">
          <ac:chgData name="Merve BEKLER" userId="514087e5-4eba-4e27-a0a8-cc6253551e72" providerId="ADAL" clId="{62A20C2C-0242-394B-9CF1-74C99DDF05DD}" dt="2021-11-13T14:07:50.316" v="463" actId="478"/>
          <ac:spMkLst>
            <pc:docMk/>
            <pc:sldMk cId="3936948447" sldId="323"/>
            <ac:spMk id="234" creationId="{C512161C-05D4-40BB-A965-52658CA9FC8D}"/>
          </ac:spMkLst>
        </pc:spChg>
        <pc:spChg chg="mod">
          <ac:chgData name="Merve BEKLER" userId="514087e5-4eba-4e27-a0a8-cc6253551e72" providerId="ADAL" clId="{62A20C2C-0242-394B-9CF1-74C99DDF05DD}" dt="2021-11-13T14:12:52.881" v="498" actId="1076"/>
          <ac:spMkLst>
            <pc:docMk/>
            <pc:sldMk cId="3936948447" sldId="323"/>
            <ac:spMk id="238" creationId="{8AA682D4-E4F7-493C-84E9-9E7FBEC9FBAB}"/>
          </ac:spMkLst>
        </pc:spChg>
        <pc:grpChg chg="mod">
          <ac:chgData name="Merve BEKLER" userId="514087e5-4eba-4e27-a0a8-cc6253551e72" providerId="ADAL" clId="{62A20C2C-0242-394B-9CF1-74C99DDF05DD}" dt="2021-11-13T14:11:28.075" v="488" actId="1076"/>
          <ac:grpSpMkLst>
            <pc:docMk/>
            <pc:sldMk cId="3936948447" sldId="323"/>
            <ac:grpSpMk id="2" creationId="{409B2A0E-9D16-4D9A-B0C7-EA75129EA71E}"/>
          </ac:grpSpMkLst>
        </pc:grpChg>
        <pc:grpChg chg="mod">
          <ac:chgData name="Merve BEKLER" userId="514087e5-4eba-4e27-a0a8-cc6253551e72" providerId="ADAL" clId="{62A20C2C-0242-394B-9CF1-74C99DDF05DD}" dt="2021-11-13T14:11:32.638" v="489" actId="1076"/>
          <ac:grpSpMkLst>
            <pc:docMk/>
            <pc:sldMk cId="3936948447" sldId="323"/>
            <ac:grpSpMk id="3" creationId="{DAC94E89-6917-4777-8C7E-38A87FC94FC0}"/>
          </ac:grpSpMkLst>
        </pc:grpChg>
        <pc:grpChg chg="mod">
          <ac:chgData name="Merve BEKLER" userId="514087e5-4eba-4e27-a0a8-cc6253551e72" providerId="ADAL" clId="{62A20C2C-0242-394B-9CF1-74C99DDF05DD}" dt="2021-11-13T14:12:46.573" v="497" actId="1076"/>
          <ac:grpSpMkLst>
            <pc:docMk/>
            <pc:sldMk cId="3936948447" sldId="323"/>
            <ac:grpSpMk id="235" creationId="{29E76E07-FB65-4218-9D48-D322B7EF3328}"/>
          </ac:grpSpMkLst>
        </pc:grpChg>
      </pc:sldChg>
      <pc:sldChg chg="modSp mod modNotesTx">
        <pc:chgData name="Merve BEKLER" userId="514087e5-4eba-4e27-a0a8-cc6253551e72" providerId="ADAL" clId="{62A20C2C-0242-394B-9CF1-74C99DDF05DD}" dt="2021-11-13T20:48:03.364" v="7483" actId="20577"/>
        <pc:sldMkLst>
          <pc:docMk/>
          <pc:sldMk cId="3492845695" sldId="326"/>
        </pc:sldMkLst>
        <pc:spChg chg="mod">
          <ac:chgData name="Merve BEKLER" userId="514087e5-4eba-4e27-a0a8-cc6253551e72" providerId="ADAL" clId="{62A20C2C-0242-394B-9CF1-74C99DDF05DD}" dt="2021-11-13T20:46:26.115" v="7280" actId="14100"/>
          <ac:spMkLst>
            <pc:docMk/>
            <pc:sldMk cId="3492845695" sldId="326"/>
            <ac:spMk id="1720" creationId="{00000000-0000-0000-0000-000000000000}"/>
          </ac:spMkLst>
        </pc:spChg>
      </pc:sldChg>
      <pc:sldChg chg="addSp delSp modSp mod ord modNotesTx">
        <pc:chgData name="Merve BEKLER" userId="514087e5-4eba-4e27-a0a8-cc6253551e72" providerId="ADAL" clId="{62A20C2C-0242-394B-9CF1-74C99DDF05DD}" dt="2021-11-13T19:47:07.600" v="3887" actId="20577"/>
        <pc:sldMkLst>
          <pc:docMk/>
          <pc:sldMk cId="3302431059" sldId="327"/>
        </pc:sldMkLst>
        <pc:spChg chg="add mod">
          <ac:chgData name="Merve BEKLER" userId="514087e5-4eba-4e27-a0a8-cc6253551e72" providerId="ADAL" clId="{62A20C2C-0242-394B-9CF1-74C99DDF05DD}" dt="2021-11-13T19:42:39.960" v="3448" actId="404"/>
          <ac:spMkLst>
            <pc:docMk/>
            <pc:sldMk cId="3302431059" sldId="327"/>
            <ac:spMk id="2" creationId="{16A6E5E7-79FA-6B44-B1EB-7F7C901740BE}"/>
          </ac:spMkLst>
        </pc:spChg>
        <pc:spChg chg="mod">
          <ac:chgData name="Merve BEKLER" userId="514087e5-4eba-4e27-a0a8-cc6253551e72" providerId="ADAL" clId="{62A20C2C-0242-394B-9CF1-74C99DDF05DD}" dt="2021-11-13T11:40:34.413" v="101" actId="20577"/>
          <ac:spMkLst>
            <pc:docMk/>
            <pc:sldMk cId="3302431059" sldId="327"/>
            <ac:spMk id="1230" creationId="{00000000-0000-0000-0000-000000000000}"/>
          </ac:spMkLst>
        </pc:spChg>
        <pc:picChg chg="add mod">
          <ac:chgData name="Merve BEKLER" userId="514087e5-4eba-4e27-a0a8-cc6253551e72" providerId="ADAL" clId="{62A20C2C-0242-394B-9CF1-74C99DDF05DD}" dt="2021-11-13T19:42:46.249" v="3449" actId="1076"/>
          <ac:picMkLst>
            <pc:docMk/>
            <pc:sldMk cId="3302431059" sldId="327"/>
            <ac:picMk id="3" creationId="{BDEE1B94-3F98-BB41-8F5E-0C4D064C3F6F}"/>
          </ac:picMkLst>
        </pc:picChg>
        <pc:picChg chg="del">
          <ac:chgData name="Merve BEKLER" userId="514087e5-4eba-4e27-a0a8-cc6253551e72" providerId="ADAL" clId="{62A20C2C-0242-394B-9CF1-74C99DDF05DD}" dt="2021-11-13T11:38:00.145" v="30" actId="478"/>
          <ac:picMkLst>
            <pc:docMk/>
            <pc:sldMk cId="3302431059" sldId="327"/>
            <ac:picMk id="5" creationId="{3CD57CA7-17B4-4546-9E59-165E38BDB110}"/>
          </ac:picMkLst>
        </pc:picChg>
        <pc:picChg chg="add del mod">
          <ac:chgData name="Merve BEKLER" userId="514087e5-4eba-4e27-a0a8-cc6253551e72" providerId="ADAL" clId="{62A20C2C-0242-394B-9CF1-74C99DDF05DD}" dt="2021-11-13T12:20:28.241" v="253" actId="478"/>
          <ac:picMkLst>
            <pc:docMk/>
            <pc:sldMk cId="3302431059" sldId="327"/>
            <ac:picMk id="6" creationId="{D0D195F1-7CE4-4246-BCA0-9DB6E22A21FD}"/>
          </ac:picMkLst>
        </pc:picChg>
        <pc:picChg chg="add del mod">
          <ac:chgData name="Merve BEKLER" userId="514087e5-4eba-4e27-a0a8-cc6253551e72" providerId="ADAL" clId="{62A20C2C-0242-394B-9CF1-74C99DDF05DD}" dt="2021-11-13T11:41:52.348" v="143" actId="478"/>
          <ac:picMkLst>
            <pc:docMk/>
            <pc:sldMk cId="3302431059" sldId="327"/>
            <ac:picMk id="8" creationId="{D6747D05-AF7B-0A4A-91C8-7C7A52FF59E8}"/>
          </ac:picMkLst>
        </pc:picChg>
        <pc:picChg chg="add del mod">
          <ac:chgData name="Merve BEKLER" userId="514087e5-4eba-4e27-a0a8-cc6253551e72" providerId="ADAL" clId="{62A20C2C-0242-394B-9CF1-74C99DDF05DD}" dt="2021-11-13T19:04:17.891" v="1260" actId="478"/>
          <ac:picMkLst>
            <pc:docMk/>
            <pc:sldMk cId="3302431059" sldId="327"/>
            <ac:picMk id="10" creationId="{EC3EC35C-A430-6340-AA4F-7D94EAFBE5C3}"/>
          </ac:picMkLst>
        </pc:picChg>
      </pc:sldChg>
      <pc:sldChg chg="delSp modSp mod ord modShow">
        <pc:chgData name="Merve BEKLER" userId="514087e5-4eba-4e27-a0a8-cc6253551e72" providerId="ADAL" clId="{62A20C2C-0242-394B-9CF1-74C99DDF05DD}" dt="2021-11-13T18:45:29.669" v="1229" actId="729"/>
        <pc:sldMkLst>
          <pc:docMk/>
          <pc:sldMk cId="2275552865" sldId="329"/>
        </pc:sldMkLst>
        <pc:picChg chg="del">
          <ac:chgData name="Merve BEKLER" userId="514087e5-4eba-4e27-a0a8-cc6253551e72" providerId="ADAL" clId="{62A20C2C-0242-394B-9CF1-74C99DDF05DD}" dt="2021-11-13T14:50:31.313" v="549" actId="478"/>
          <ac:picMkLst>
            <pc:docMk/>
            <pc:sldMk cId="2275552865" sldId="329"/>
            <ac:picMk id="1026" creationId="{F08D633F-DF8F-4F2A-81F5-C1CD918D76DE}"/>
          </ac:picMkLst>
        </pc:picChg>
        <pc:picChg chg="del">
          <ac:chgData name="Merve BEKLER" userId="514087e5-4eba-4e27-a0a8-cc6253551e72" providerId="ADAL" clId="{62A20C2C-0242-394B-9CF1-74C99DDF05DD}" dt="2021-11-13T14:50:33.690" v="550" actId="478"/>
          <ac:picMkLst>
            <pc:docMk/>
            <pc:sldMk cId="2275552865" sldId="329"/>
            <ac:picMk id="1028" creationId="{BEFBC1BA-A7EE-4B12-B7C8-2566E7FE2474}"/>
          </ac:picMkLst>
        </pc:picChg>
        <pc:picChg chg="mod">
          <ac:chgData name="Merve BEKLER" userId="514087e5-4eba-4e27-a0a8-cc6253551e72" providerId="ADAL" clId="{62A20C2C-0242-394B-9CF1-74C99DDF05DD}" dt="2021-11-13T16:48:23.249" v="567" actId="14100"/>
          <ac:picMkLst>
            <pc:docMk/>
            <pc:sldMk cId="2275552865" sldId="329"/>
            <ac:picMk id="1030" creationId="{FCDD7C57-00A1-4BBB-BF67-5AD107E90461}"/>
          </ac:picMkLst>
        </pc:picChg>
      </pc:sldChg>
      <pc:sldChg chg="delSp modSp add mod modNotesTx">
        <pc:chgData name="Merve BEKLER" userId="514087e5-4eba-4e27-a0a8-cc6253551e72" providerId="ADAL" clId="{62A20C2C-0242-394B-9CF1-74C99DDF05DD}" dt="2021-11-13T19:56:22.447" v="4318" actId="20577"/>
        <pc:sldMkLst>
          <pc:docMk/>
          <pc:sldMk cId="2094812774" sldId="330"/>
        </pc:sldMkLst>
        <pc:spChg chg="mod">
          <ac:chgData name="Merve BEKLER" userId="514087e5-4eba-4e27-a0a8-cc6253551e72" providerId="ADAL" clId="{62A20C2C-0242-394B-9CF1-74C99DDF05DD}" dt="2021-11-13T11:41:32.398" v="142" actId="20577"/>
          <ac:spMkLst>
            <pc:docMk/>
            <pc:sldMk cId="2094812774" sldId="330"/>
            <ac:spMk id="1230" creationId="{00000000-0000-0000-0000-000000000000}"/>
          </ac:spMkLst>
        </pc:spChg>
        <pc:picChg chg="del">
          <ac:chgData name="Merve BEKLER" userId="514087e5-4eba-4e27-a0a8-cc6253551e72" providerId="ADAL" clId="{62A20C2C-0242-394B-9CF1-74C99DDF05DD}" dt="2021-11-13T11:40:08.552" v="57" actId="478"/>
          <ac:picMkLst>
            <pc:docMk/>
            <pc:sldMk cId="2094812774" sldId="330"/>
            <ac:picMk id="3" creationId="{BDEE1B94-3F98-BB41-8F5E-0C4D064C3F6F}"/>
          </ac:picMkLst>
        </pc:picChg>
        <pc:picChg chg="mod">
          <ac:chgData name="Merve BEKLER" userId="514087e5-4eba-4e27-a0a8-cc6253551e72" providerId="ADAL" clId="{62A20C2C-0242-394B-9CF1-74C99DDF05DD}" dt="2021-11-13T13:02:08.667" v="270" actId="14826"/>
          <ac:picMkLst>
            <pc:docMk/>
            <pc:sldMk cId="2094812774" sldId="330"/>
            <ac:picMk id="6" creationId="{D0D195F1-7CE4-4246-BCA0-9DB6E22A21FD}"/>
          </ac:picMkLst>
        </pc:picChg>
        <pc:picChg chg="del mod">
          <ac:chgData name="Merve BEKLER" userId="514087e5-4eba-4e27-a0a8-cc6253551e72" providerId="ADAL" clId="{62A20C2C-0242-394B-9CF1-74C99DDF05DD}" dt="2021-11-13T11:40:07.027" v="56" actId="478"/>
          <ac:picMkLst>
            <pc:docMk/>
            <pc:sldMk cId="2094812774" sldId="330"/>
            <ac:picMk id="8" creationId="{D6747D05-AF7B-0A4A-91C8-7C7A52FF59E8}"/>
          </ac:picMkLst>
        </pc:picChg>
      </pc:sldChg>
      <pc:sldChg chg="addSp delSp modSp add mod modNotesTx">
        <pc:chgData name="Merve BEKLER" userId="514087e5-4eba-4e27-a0a8-cc6253551e72" providerId="ADAL" clId="{62A20C2C-0242-394B-9CF1-74C99DDF05DD}" dt="2021-11-13T20:01:03.666" v="4686" actId="20577"/>
        <pc:sldMkLst>
          <pc:docMk/>
          <pc:sldMk cId="549669409" sldId="331"/>
        </pc:sldMkLst>
        <pc:picChg chg="add del mod">
          <ac:chgData name="Merve BEKLER" userId="514087e5-4eba-4e27-a0a8-cc6253551e72" providerId="ADAL" clId="{62A20C2C-0242-394B-9CF1-74C99DDF05DD}" dt="2021-11-13T12:13:33.994" v="221" actId="478"/>
          <ac:picMkLst>
            <pc:docMk/>
            <pc:sldMk cId="549669409" sldId="331"/>
            <ac:picMk id="3" creationId="{509427DF-BAC7-3942-B76D-0440E0E5AF04}"/>
          </ac:picMkLst>
        </pc:picChg>
        <pc:picChg chg="add mod">
          <ac:chgData name="Merve BEKLER" userId="514087e5-4eba-4e27-a0a8-cc6253551e72" providerId="ADAL" clId="{62A20C2C-0242-394B-9CF1-74C99DDF05DD}" dt="2021-11-13T13:04:33.127" v="277" actId="14826"/>
          <ac:picMkLst>
            <pc:docMk/>
            <pc:sldMk cId="549669409" sldId="331"/>
            <ac:picMk id="5" creationId="{F0F58172-7B6C-B34F-ABBF-7345307A050E}"/>
          </ac:picMkLst>
        </pc:picChg>
        <pc:picChg chg="del">
          <ac:chgData name="Merve BEKLER" userId="514087e5-4eba-4e27-a0a8-cc6253551e72" providerId="ADAL" clId="{62A20C2C-0242-394B-9CF1-74C99DDF05DD}" dt="2021-11-13T12:01:16.999" v="153" actId="478"/>
          <ac:picMkLst>
            <pc:docMk/>
            <pc:sldMk cId="549669409" sldId="331"/>
            <ac:picMk id="6" creationId="{D0D195F1-7CE4-4246-BCA0-9DB6E22A21FD}"/>
          </ac:picMkLst>
        </pc:picChg>
        <pc:picChg chg="add mod">
          <ac:chgData name="Merve BEKLER" userId="514087e5-4eba-4e27-a0a8-cc6253551e72" providerId="ADAL" clId="{62A20C2C-0242-394B-9CF1-74C99DDF05DD}" dt="2021-11-13T13:04:17.111" v="276" actId="14826"/>
          <ac:picMkLst>
            <pc:docMk/>
            <pc:sldMk cId="549669409" sldId="331"/>
            <ac:picMk id="8" creationId="{5B79D045-D78D-1A47-A66E-653B126F07D5}"/>
          </ac:picMkLst>
        </pc:picChg>
      </pc:sldChg>
      <pc:sldChg chg="addSp delSp modSp add mod ord modNotesTx">
        <pc:chgData name="Merve BEKLER" userId="514087e5-4eba-4e27-a0a8-cc6253551e72" providerId="ADAL" clId="{62A20C2C-0242-394B-9CF1-74C99DDF05DD}" dt="2021-11-13T17:14:21.692" v="889" actId="20577"/>
        <pc:sldMkLst>
          <pc:docMk/>
          <pc:sldMk cId="3597294603" sldId="332"/>
        </pc:sldMkLst>
        <pc:picChg chg="add mod">
          <ac:chgData name="Merve BEKLER" userId="514087e5-4eba-4e27-a0a8-cc6253551e72" providerId="ADAL" clId="{62A20C2C-0242-394B-9CF1-74C99DDF05DD}" dt="2021-11-13T13:03:37.054" v="275" actId="14826"/>
          <ac:picMkLst>
            <pc:docMk/>
            <pc:sldMk cId="3597294603" sldId="332"/>
            <ac:picMk id="3" creationId="{AB6FF0BF-90D6-AC45-B1F0-E5D3B930F9F0}"/>
          </ac:picMkLst>
        </pc:picChg>
        <pc:picChg chg="add mod">
          <ac:chgData name="Merve BEKLER" userId="514087e5-4eba-4e27-a0a8-cc6253551e72" providerId="ADAL" clId="{62A20C2C-0242-394B-9CF1-74C99DDF05DD}" dt="2021-11-13T13:03:25.119" v="274" actId="14826"/>
          <ac:picMkLst>
            <pc:docMk/>
            <pc:sldMk cId="3597294603" sldId="332"/>
            <ac:picMk id="5" creationId="{8488E75A-2C5D-D646-8C84-4014340BB510}"/>
          </ac:picMkLst>
        </pc:picChg>
        <pc:picChg chg="del">
          <ac:chgData name="Merve BEKLER" userId="514087e5-4eba-4e27-a0a8-cc6253551e72" providerId="ADAL" clId="{62A20C2C-0242-394B-9CF1-74C99DDF05DD}" dt="2021-11-13T12:01:19.547" v="154" actId="478"/>
          <ac:picMkLst>
            <pc:docMk/>
            <pc:sldMk cId="3597294603" sldId="332"/>
            <ac:picMk id="6" creationId="{D0D195F1-7CE4-4246-BCA0-9DB6E22A21FD}"/>
          </ac:picMkLst>
        </pc:picChg>
        <pc:picChg chg="add mod">
          <ac:chgData name="Merve BEKLER" userId="514087e5-4eba-4e27-a0a8-cc6253551e72" providerId="ADAL" clId="{62A20C2C-0242-394B-9CF1-74C99DDF05DD}" dt="2021-11-13T13:03:08.475" v="273" actId="14826"/>
          <ac:picMkLst>
            <pc:docMk/>
            <pc:sldMk cId="3597294603" sldId="332"/>
            <ac:picMk id="8" creationId="{AECD7EEF-432A-3449-A700-F7528A009385}"/>
          </ac:picMkLst>
        </pc:picChg>
        <pc:picChg chg="add mod">
          <ac:chgData name="Merve BEKLER" userId="514087e5-4eba-4e27-a0a8-cc6253551e72" providerId="ADAL" clId="{62A20C2C-0242-394B-9CF1-74C99DDF05DD}" dt="2021-11-13T13:02:49.925" v="272" actId="14826"/>
          <ac:picMkLst>
            <pc:docMk/>
            <pc:sldMk cId="3597294603" sldId="332"/>
            <ac:picMk id="10" creationId="{B80A46CE-2166-7742-8B07-CE83DF2D04FB}"/>
          </ac:picMkLst>
        </pc:picChg>
        <pc:picChg chg="add mod">
          <ac:chgData name="Merve BEKLER" userId="514087e5-4eba-4e27-a0a8-cc6253551e72" providerId="ADAL" clId="{62A20C2C-0242-394B-9CF1-74C99DDF05DD}" dt="2021-11-13T13:02:27.691" v="271" actId="14826"/>
          <ac:picMkLst>
            <pc:docMk/>
            <pc:sldMk cId="3597294603" sldId="332"/>
            <ac:picMk id="12" creationId="{94D772C7-8A97-AB4B-90A6-31FD491C8D73}"/>
          </ac:picMkLst>
        </pc:picChg>
      </pc:sldChg>
      <pc:sldChg chg="delSp modSp add mod modShow">
        <pc:chgData name="Merve BEKLER" userId="514087e5-4eba-4e27-a0a8-cc6253551e72" providerId="ADAL" clId="{62A20C2C-0242-394B-9CF1-74C99DDF05DD}" dt="2021-11-13T20:01:49.951" v="4687" actId="729"/>
        <pc:sldMkLst>
          <pc:docMk/>
          <pc:sldMk cId="3900900299" sldId="333"/>
        </pc:sldMkLst>
        <pc:picChg chg="mod">
          <ac:chgData name="Merve BEKLER" userId="514087e5-4eba-4e27-a0a8-cc6253551e72" providerId="ADAL" clId="{62A20C2C-0242-394B-9CF1-74C99DDF05DD}" dt="2021-11-13T12:15:09.213" v="242" actId="1076"/>
          <ac:picMkLst>
            <pc:docMk/>
            <pc:sldMk cId="3900900299" sldId="333"/>
            <ac:picMk id="3" creationId="{509427DF-BAC7-3942-B76D-0440E0E5AF04}"/>
          </ac:picMkLst>
        </pc:picChg>
        <pc:picChg chg="del">
          <ac:chgData name="Merve BEKLER" userId="514087e5-4eba-4e27-a0a8-cc6253551e72" providerId="ADAL" clId="{62A20C2C-0242-394B-9CF1-74C99DDF05DD}" dt="2021-11-13T12:14:58.420" v="239" actId="478"/>
          <ac:picMkLst>
            <pc:docMk/>
            <pc:sldMk cId="3900900299" sldId="333"/>
            <ac:picMk id="5" creationId="{F0F58172-7B6C-B34F-ABBF-7345307A050E}"/>
          </ac:picMkLst>
        </pc:picChg>
        <pc:picChg chg="del">
          <ac:chgData name="Merve BEKLER" userId="514087e5-4eba-4e27-a0a8-cc6253551e72" providerId="ADAL" clId="{62A20C2C-0242-394B-9CF1-74C99DDF05DD}" dt="2021-11-13T12:14:56.744" v="238" actId="478"/>
          <ac:picMkLst>
            <pc:docMk/>
            <pc:sldMk cId="3900900299" sldId="333"/>
            <ac:picMk id="8" creationId="{5B79D045-D78D-1A47-A66E-653B126F07D5}"/>
          </ac:picMkLst>
        </pc:picChg>
      </pc:sldChg>
      <pc:sldChg chg="addSp delSp modSp add mod ord modNotesTx">
        <pc:chgData name="Merve BEKLER" userId="514087e5-4eba-4e27-a0a8-cc6253551e72" providerId="ADAL" clId="{62A20C2C-0242-394B-9CF1-74C99DDF05DD}" dt="2021-11-13T18:49:09.670" v="1259" actId="20577"/>
        <pc:sldMkLst>
          <pc:docMk/>
          <pc:sldMk cId="1895751341" sldId="334"/>
        </pc:sldMkLst>
        <pc:spChg chg="add del mod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3" creationId="{150DD6AA-3262-3C45-918C-5671633C32C9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5" creationId="{81F9D7A1-2E7D-4B43-9574-6DFE4CD0116B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7" creationId="{AE54268C-4291-B640-8320-962E2C57270F}"/>
          </ac:spMkLst>
        </pc:spChg>
        <pc:spChg chg="add del mod">
          <ac:chgData name="Merve BEKLER" userId="514087e5-4eba-4e27-a0a8-cc6253551e72" providerId="ADAL" clId="{62A20C2C-0242-394B-9CF1-74C99DDF05DD}" dt="2021-11-13T13:53:45.527" v="305" actId="478"/>
          <ac:spMkLst>
            <pc:docMk/>
            <pc:sldMk cId="1895751341" sldId="334"/>
            <ac:spMk id="9" creationId="{D53182B6-99F2-934B-BA85-C08B11985E92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11" creationId="{85CE7AD0-54A5-1047-B5F5-4495EF4222A3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13" creationId="{04C43A6C-E638-564B-AB09-6B4155832882}"/>
          </ac:spMkLst>
        </pc:spChg>
        <pc:spChg chg="add del mod">
          <ac:chgData name="Merve BEKLER" userId="514087e5-4eba-4e27-a0a8-cc6253551e72" providerId="ADAL" clId="{62A20C2C-0242-394B-9CF1-74C99DDF05DD}" dt="2021-11-13T13:53:48.071" v="306" actId="478"/>
          <ac:spMkLst>
            <pc:docMk/>
            <pc:sldMk cId="1895751341" sldId="334"/>
            <ac:spMk id="15" creationId="{EA39CF67-3335-3A42-ADA9-830BF283901B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17" creationId="{6851215F-E61A-2145-A2EA-B24B389346B0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19" creationId="{C91E7819-DC65-8B47-93F2-72E9429D325E}"/>
          </ac:spMkLst>
        </pc:spChg>
        <pc:spChg chg="add del mod">
          <ac:chgData name="Merve BEKLER" userId="514087e5-4eba-4e27-a0a8-cc6253551e72" providerId="ADAL" clId="{62A20C2C-0242-394B-9CF1-74C99DDF05DD}" dt="2021-11-13T13:53:50.664" v="307" actId="478"/>
          <ac:spMkLst>
            <pc:docMk/>
            <pc:sldMk cId="1895751341" sldId="334"/>
            <ac:spMk id="21" creationId="{C5BABE97-AD1A-E140-B10A-DEF9DEF28F35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23" creationId="{27880762-8DA2-4E40-B3F9-854449644E96}"/>
          </ac:spMkLst>
        </pc:spChg>
        <pc:spChg chg="add del mod">
          <ac:chgData name="Merve BEKLER" userId="514087e5-4eba-4e27-a0a8-cc6253551e72" providerId="ADAL" clId="{62A20C2C-0242-394B-9CF1-74C99DDF05DD}" dt="2021-11-13T13:53:54.379" v="308" actId="478"/>
          <ac:spMkLst>
            <pc:docMk/>
            <pc:sldMk cId="1895751341" sldId="334"/>
            <ac:spMk id="25" creationId="{6D869076-35EE-1948-BDD3-8F7E0B81FB88}"/>
          </ac:spMkLst>
        </pc:spChg>
        <pc:spChg chg="add del mod">
          <ac:chgData name="Merve BEKLER" userId="514087e5-4eba-4e27-a0a8-cc6253551e72" providerId="ADAL" clId="{62A20C2C-0242-394B-9CF1-74C99DDF05DD}" dt="2021-11-13T13:56:16.109" v="408"/>
          <ac:spMkLst>
            <pc:docMk/>
            <pc:sldMk cId="1895751341" sldId="334"/>
            <ac:spMk id="28" creationId="{52340BDD-4329-AF49-9723-A87FC1CCC1FB}"/>
          </ac:spMkLst>
        </pc:spChg>
        <pc:spChg chg="mod">
          <ac:chgData name="Merve BEKLER" userId="514087e5-4eba-4e27-a0a8-cc6253551e72" providerId="ADAL" clId="{62A20C2C-0242-394B-9CF1-74C99DDF05DD}" dt="2021-11-13T13:58:43.476" v="443" actId="1076"/>
          <ac:spMkLst>
            <pc:docMk/>
            <pc:sldMk cId="1895751341" sldId="334"/>
            <ac:spMk id="1350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37.901" v="303" actId="478"/>
          <ac:spMkLst>
            <pc:docMk/>
            <pc:sldMk cId="1895751341" sldId="334"/>
            <ac:spMk id="1351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2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3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4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5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6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7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8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59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60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61" creationId="{00000000-0000-0000-0000-000000000000}"/>
          </ac:spMkLst>
        </pc:spChg>
        <pc:spChg chg="del">
          <ac:chgData name="Merve BEKLER" userId="514087e5-4eba-4e27-a0a8-cc6253551e72" providerId="ADAL" clId="{62A20C2C-0242-394B-9CF1-74C99DDF05DD}" dt="2021-11-13T13:53:40.841" v="304" actId="478"/>
          <ac:spMkLst>
            <pc:docMk/>
            <pc:sldMk cId="1895751341" sldId="334"/>
            <ac:spMk id="1362" creationId="{00000000-0000-0000-0000-000000000000}"/>
          </ac:spMkLst>
        </pc:spChg>
        <pc:picChg chg="add mod">
          <ac:chgData name="Merve BEKLER" userId="514087e5-4eba-4e27-a0a8-cc6253551e72" providerId="ADAL" clId="{62A20C2C-0242-394B-9CF1-74C99DDF05DD}" dt="2021-11-13T13:56:17.421" v="409" actId="1076"/>
          <ac:picMkLst>
            <pc:docMk/>
            <pc:sldMk cId="1895751341" sldId="334"/>
            <ac:picMk id="27" creationId="{5EBAB4C8-46AA-D54C-BC8F-132E24015A51}"/>
          </ac:picMkLst>
        </pc:picChg>
      </pc:sldChg>
      <pc:sldChg chg="addSp delSp modSp mod ord setBg modNotesTx">
        <pc:chgData name="Merve BEKLER" userId="514087e5-4eba-4e27-a0a8-cc6253551e72" providerId="ADAL" clId="{62A20C2C-0242-394B-9CF1-74C99DDF05DD}" dt="2021-11-13T20:34:18.822" v="6860" actId="20577"/>
        <pc:sldMkLst>
          <pc:docMk/>
          <pc:sldMk cId="886954120" sldId="335"/>
        </pc:sldMkLst>
        <pc:spChg chg="add del mod">
          <ac:chgData name="Merve BEKLER" userId="514087e5-4eba-4e27-a0a8-cc6253551e72" providerId="ADAL" clId="{62A20C2C-0242-394B-9CF1-74C99DDF05DD}" dt="2021-11-13T14:44:09.455" v="540" actId="478"/>
          <ac:spMkLst>
            <pc:docMk/>
            <pc:sldMk cId="886954120" sldId="335"/>
            <ac:spMk id="3" creationId="{E37853A1-689E-CA4C-99DC-2538C0AAD25E}"/>
          </ac:spMkLst>
        </pc:spChg>
        <pc:spChg chg="mod">
          <ac:chgData name="Merve BEKLER" userId="514087e5-4eba-4e27-a0a8-cc6253551e72" providerId="ADAL" clId="{62A20C2C-0242-394B-9CF1-74C99DDF05DD}" dt="2021-11-13T14:42:05.857" v="505" actId="207"/>
          <ac:spMkLst>
            <pc:docMk/>
            <pc:sldMk cId="886954120" sldId="335"/>
            <ac:spMk id="110" creationId="{71D7E701-642B-4808-B73C-933C26304ADC}"/>
          </ac:spMkLst>
        </pc:spChg>
        <pc:spChg chg="mod">
          <ac:chgData name="Merve BEKLER" userId="514087e5-4eba-4e27-a0a8-cc6253551e72" providerId="ADAL" clId="{62A20C2C-0242-394B-9CF1-74C99DDF05DD}" dt="2021-11-13T14:42:39.768" v="507" actId="207"/>
          <ac:spMkLst>
            <pc:docMk/>
            <pc:sldMk cId="886954120" sldId="335"/>
            <ac:spMk id="114" creationId="{C3B095AA-5D25-4255-87F8-AE6FA3F5CD85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3" creationId="{4F249556-2718-A046-AD2F-7CF1A8BDD85C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4" creationId="{29D175CB-5173-684D-9867-7EE9731E9BBC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5" creationId="{50B0E0C0-667A-B445-9204-A98ED47144B6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6" creationId="{FE95FE88-BF9C-324C-8F00-B84A0CA781B0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7" creationId="{018484C7-85AE-D347-8D05-6E71F489741B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8" creationId="{D5C2B98F-2C2B-5A4D-AA4D-553F7ACA8BD1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89" creationId="{F786D382-6DD5-164C-B9D1-7889993C6EC3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0" creationId="{D7031A6F-2AC2-5942-93E8-7D4BC8C81CFB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1" creationId="{061E52DF-C6A9-CA42-84E3-865FB4AFD5AF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2" creationId="{93BC4A7C-4DF6-2A44-A88F-A2944B91B121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3" creationId="{3CE25412-3BDF-B84E-8C37-0406E9B0DBB6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4" creationId="{54A96A9D-433A-6244-B9BB-666C67C260E6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5" creationId="{7CA1F69A-6BD5-754B-8CB8-057A0392E2B8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6" creationId="{988861E9-9383-FE48-A563-081D6F15CD30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7" creationId="{DD387214-C2EC-2D4E-AD4D-FD715B7C05D0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8" creationId="{F381F259-0FBB-2544-9209-CB39AB458B5B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299" creationId="{F6493465-3DF5-0C40-A12B-15BA412107F9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0" creationId="{F65137A8-20DE-B046-A974-E556C967112E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1" creationId="{BB35E39D-5142-B84F-A56D-9719EEE6B48E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2" creationId="{F9B07693-7508-6744-8C6D-96D0145B8678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3" creationId="{4167B428-3883-F44F-A90B-D213EC367A76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4" creationId="{FEA4028D-3DB9-9C45-AF83-473CB4CB635C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5" creationId="{21E699C7-D959-6C47-A032-091B8AFF76B3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6" creationId="{6207DB83-7F36-FA4D-AD18-770C3DB753E4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7" creationId="{46C107C6-CEE2-2B46-B0CE-68E1632C3315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8" creationId="{4DB0D19B-2522-A044-81DB-35D20EC62460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09" creationId="{EB42730C-7068-FA4E-96AC-219C39CB299C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10" creationId="{048196BF-C2E7-C247-A3AA-645D2479881D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11" creationId="{0F6A2EA4-31B5-2C4B-B0AE-423671C4F685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12" creationId="{69A44675-C2CB-5A4C-A68E-68D91D9EC15C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13" creationId="{4BD433F6-023F-E24A-8506-D6C2F093DA45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14" creationId="{A9F606A8-135F-5243-BBF9-0D7B8213DB0B}"/>
          </ac:spMkLst>
        </pc:spChg>
        <pc:spChg chg="mod">
          <ac:chgData name="Merve BEKLER" userId="514087e5-4eba-4e27-a0a8-cc6253551e72" providerId="ADAL" clId="{62A20C2C-0242-394B-9CF1-74C99DDF05DD}" dt="2021-11-13T14:42:48.660" v="508"/>
          <ac:spMkLst>
            <pc:docMk/>
            <pc:sldMk cId="886954120" sldId="335"/>
            <ac:spMk id="315" creationId="{FDECC48A-F111-C841-BAB6-462DBC4762E2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17" creationId="{41DBAFAD-202A-954A-B415-F8D298C7CB4A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18" creationId="{899D3D46-69F1-0640-8992-B9FA26FBE2F9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19" creationId="{2AD69380-8150-7D49-B532-42B8CB8E3A6C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0" creationId="{025D0383-4BA6-C44D-8FF4-F0C78CE9AEF2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1" creationId="{97498472-B63E-E14C-A458-604D4558C794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2" creationId="{8D8E5095-542A-1048-A361-1188F7DAB29D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3" creationId="{419C2027-F865-CF49-8085-3A58D998A5DD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4" creationId="{1413A95E-74EE-2D4B-99CC-EDC27529F60C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5" creationId="{1196BAC2-CEC8-1C43-B963-0DEB4CCF117A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6" creationId="{98F09951-5833-054B-909B-4B080778D5F5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7" creationId="{726921A3-23D4-F541-A02F-DBDB087B80D2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8" creationId="{2F39851E-5669-A840-A3DA-6B6C46E0D210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29" creationId="{7962A3B8-F068-DC4F-8753-F16F1C6B3B4E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0" creationId="{1F575639-59D6-054F-B66E-CF18BFC2313F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1" creationId="{1D2853F7-F381-3F47-A8E7-C74289BC0E26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2" creationId="{4C53F33C-A7F2-6A47-8433-6F83F1679124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3" creationId="{9A445653-C051-A041-8781-6271EFFC98EF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4" creationId="{7EBDE612-066D-9A42-98E0-2600EA71E390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5" creationId="{725FA575-45B1-FD49-A8D5-6FC17970ED5E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6" creationId="{36ADE619-9A98-174B-B1DA-103393315BA1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7" creationId="{AE45787A-8CC8-D648-961E-D3326CEC4B32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8" creationId="{05DAD09E-EB04-B643-A686-688C8B8BE587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39" creationId="{394AA134-4235-5742-A372-7B1523162884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0" creationId="{1D33C06E-2CFA-4241-92EA-404B3954214A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1" creationId="{F3987246-2D3E-B34E-93DF-8FA633DAA9A9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2" creationId="{E4EA1DD0-36EE-7841-86EB-75FD12AC04C6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3" creationId="{6F7DE6EB-50B1-6F45-9B1B-FFD829D8B209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4" creationId="{C0EFFD17-A70B-ED44-84F1-4650DA453358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5" creationId="{C31EF6B2-3080-0246-9BD7-53995DAB5744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6" creationId="{C86F9A60-1D2A-1743-99BB-3515CB6E2617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7" creationId="{23711A23-017C-964C-BC10-8A4747C45F75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8" creationId="{953D94BF-A32C-D642-8203-35715348D949}"/>
          </ac:spMkLst>
        </pc:spChg>
        <pc:spChg chg="mod">
          <ac:chgData name="Merve BEKLER" userId="514087e5-4eba-4e27-a0a8-cc6253551e72" providerId="ADAL" clId="{62A20C2C-0242-394B-9CF1-74C99DDF05DD}" dt="2021-11-13T14:43:06.078" v="514"/>
          <ac:spMkLst>
            <pc:docMk/>
            <pc:sldMk cId="886954120" sldId="335"/>
            <ac:spMk id="349" creationId="{AB6F4AE4-E8AD-474B-8DF2-160E2F413655}"/>
          </ac:spMkLst>
        </pc:spChg>
        <pc:spChg chg="add del mod">
          <ac:chgData name="Merve BEKLER" userId="514087e5-4eba-4e27-a0a8-cc6253551e72" providerId="ADAL" clId="{62A20C2C-0242-394B-9CF1-74C99DDF05DD}" dt="2021-11-13T14:44:05.739" v="539" actId="478"/>
          <ac:spMkLst>
            <pc:docMk/>
            <pc:sldMk cId="886954120" sldId="335"/>
            <ac:spMk id="350" creationId="{D1C4D926-00C4-4A43-AC39-2BD5DBA26DC5}"/>
          </ac:spMkLst>
        </pc:spChg>
        <pc:spChg chg="mod">
          <ac:chgData name="Merve BEKLER" userId="514087e5-4eba-4e27-a0a8-cc6253551e72" providerId="ADAL" clId="{62A20C2C-0242-394B-9CF1-74C99DDF05DD}" dt="2021-11-13T15:09:15.908" v="566" actId="20577"/>
          <ac:spMkLst>
            <pc:docMk/>
            <pc:sldMk cId="886954120" sldId="335"/>
            <ac:spMk id="352" creationId="{4516D343-B706-4BE9-BDE9-C34364CFF12D}"/>
          </ac:spMkLst>
        </pc:spChg>
        <pc:spChg chg="mod">
          <ac:chgData name="Merve BEKLER" userId="514087e5-4eba-4e27-a0a8-cc6253551e72" providerId="ADAL" clId="{62A20C2C-0242-394B-9CF1-74C99DDF05DD}" dt="2021-11-13T14:48:28.400" v="548" actId="1076"/>
          <ac:spMkLst>
            <pc:docMk/>
            <pc:sldMk cId="886954120" sldId="335"/>
            <ac:spMk id="354" creationId="{DC6353A2-28EE-4F32-949B-CB9B5B73AA21}"/>
          </ac:spMkLst>
        </pc:spChg>
        <pc:grpChg chg="del">
          <ac:chgData name="Merve BEKLER" userId="514087e5-4eba-4e27-a0a8-cc6253551e72" providerId="ADAL" clId="{62A20C2C-0242-394B-9CF1-74C99DDF05DD}" dt="2021-11-13T14:43:03.825" v="513" actId="478"/>
          <ac:grpSpMkLst>
            <pc:docMk/>
            <pc:sldMk cId="886954120" sldId="335"/>
            <ac:grpSpMk id="105" creationId="{9DDB32CA-995B-42F4-9328-17314CC9AD9A}"/>
          </ac:grpSpMkLst>
        </pc:grpChg>
        <pc:grpChg chg="del">
          <ac:chgData name="Merve BEKLER" userId="514087e5-4eba-4e27-a0a8-cc6253551e72" providerId="ADAL" clId="{62A20C2C-0242-394B-9CF1-74C99DDF05DD}" dt="2021-11-13T14:42:51.429" v="509" actId="478"/>
          <ac:grpSpMkLst>
            <pc:docMk/>
            <pc:sldMk cId="886954120" sldId="335"/>
            <ac:grpSpMk id="139" creationId="{F8C819A6-45E4-4355-84B8-EB3EDF56BEFC}"/>
          </ac:grpSpMkLst>
        </pc:grpChg>
        <pc:grpChg chg="add mod">
          <ac:chgData name="Merve BEKLER" userId="514087e5-4eba-4e27-a0a8-cc6253551e72" providerId="ADAL" clId="{62A20C2C-0242-394B-9CF1-74C99DDF05DD}" dt="2021-11-13T14:43:02.087" v="512" actId="1076"/>
          <ac:grpSpMkLst>
            <pc:docMk/>
            <pc:sldMk cId="886954120" sldId="335"/>
            <ac:grpSpMk id="282" creationId="{8BC30576-2CE3-2241-967F-ECDF865CAD34}"/>
          </ac:grpSpMkLst>
        </pc:grpChg>
        <pc:grpChg chg="add mod">
          <ac:chgData name="Merve BEKLER" userId="514087e5-4eba-4e27-a0a8-cc6253551e72" providerId="ADAL" clId="{62A20C2C-0242-394B-9CF1-74C99DDF05DD}" dt="2021-11-13T14:43:08.784" v="515" actId="1076"/>
          <ac:grpSpMkLst>
            <pc:docMk/>
            <pc:sldMk cId="886954120" sldId="335"/>
            <ac:grpSpMk id="316" creationId="{28B44CED-5BC2-F242-B5F5-188BAF619231}"/>
          </ac:grpSpMkLst>
        </pc:grpChg>
      </pc:sldChg>
      <pc:sldChg chg="modNotesTx">
        <pc:chgData name="Merve BEKLER" userId="514087e5-4eba-4e27-a0a8-cc6253551e72" providerId="ADAL" clId="{62A20C2C-0242-394B-9CF1-74C99DDF05DD}" dt="2021-11-13T20:27:17.648" v="6070" actId="20577"/>
        <pc:sldMkLst>
          <pc:docMk/>
          <pc:sldMk cId="2903995790" sldId="336"/>
        </pc:sldMkLst>
      </pc:sldChg>
      <pc:sldChg chg="modNotesTx">
        <pc:chgData name="Merve BEKLER" userId="514087e5-4eba-4e27-a0a8-cc6253551e72" providerId="ADAL" clId="{62A20C2C-0242-394B-9CF1-74C99DDF05DD}" dt="2021-11-13T19:33:20.723" v="3047" actId="20577"/>
        <pc:sldMkLst>
          <pc:docMk/>
          <pc:sldMk cId="3639438152" sldId="337"/>
        </pc:sldMkLst>
      </pc:sldChg>
      <pc:sldChg chg="modNotesTx">
        <pc:chgData name="Merve BEKLER" userId="514087e5-4eba-4e27-a0a8-cc6253551e72" providerId="ADAL" clId="{62A20C2C-0242-394B-9CF1-74C99DDF05DD}" dt="2021-11-13T19:27:32.910" v="2512" actId="20577"/>
        <pc:sldMkLst>
          <pc:docMk/>
          <pc:sldMk cId="419504297" sldId="338"/>
        </pc:sldMkLst>
      </pc:sldChg>
      <pc:sldChg chg="mod modShow modNotesTx">
        <pc:chgData name="Merve BEKLER" userId="514087e5-4eba-4e27-a0a8-cc6253551e72" providerId="ADAL" clId="{62A20C2C-0242-394B-9CF1-74C99DDF05DD}" dt="2021-11-13T20:00:17.309" v="4589" actId="20577"/>
        <pc:sldMkLst>
          <pc:docMk/>
          <pc:sldMk cId="2908959347" sldId="339"/>
        </pc:sldMkLst>
      </pc:sldChg>
      <pc:sldChg chg="modNotesTx">
        <pc:chgData name="Merve BEKLER" userId="514087e5-4eba-4e27-a0a8-cc6253551e72" providerId="ADAL" clId="{62A20C2C-0242-394B-9CF1-74C99DDF05DD}" dt="2021-11-13T20:42:31.886" v="7019" actId="20577"/>
        <pc:sldMkLst>
          <pc:docMk/>
          <pc:sldMk cId="2531948615" sldId="340"/>
        </pc:sldMkLst>
      </pc:sldChg>
    </pc:docChg>
  </pc:docChgLst>
  <pc:docChgLst>
    <pc:chgData name="Guest User" userId="S::urn:spo:anon#16d3c0d2aff6794865b04f3f6c78330bc7d7642384d48cb75c16bb9dafb01250::" providerId="AD" clId="Web-{78E069CA-BDDC-2300-43B3-F0785F939A66}"/>
    <pc:docChg chg="modSld">
      <pc:chgData name="Guest User" userId="S::urn:spo:anon#16d3c0d2aff6794865b04f3f6c78330bc7d7642384d48cb75c16bb9dafb01250::" providerId="AD" clId="Web-{78E069CA-BDDC-2300-43B3-F0785F939A66}" dt="2021-11-13T13:12:23.348" v="10" actId="20577"/>
      <pc:docMkLst>
        <pc:docMk/>
      </pc:docMkLst>
      <pc:sldChg chg="modSp">
        <pc:chgData name="Guest User" userId="S::urn:spo:anon#16d3c0d2aff6794865b04f3f6c78330bc7d7642384d48cb75c16bb9dafb01250::" providerId="AD" clId="Web-{78E069CA-BDDC-2300-43B3-F0785F939A66}" dt="2021-11-13T13:12:23.348" v="10" actId="20577"/>
        <pc:sldMkLst>
          <pc:docMk/>
          <pc:sldMk cId="2195978976" sldId="315"/>
        </pc:sldMkLst>
        <pc:spChg chg="mod">
          <ac:chgData name="Guest User" userId="S::urn:spo:anon#16d3c0d2aff6794865b04f3f6c78330bc7d7642384d48cb75c16bb9dafb01250::" providerId="AD" clId="Web-{78E069CA-BDDC-2300-43B3-F0785F939A66}" dt="2021-11-13T13:11:39.877" v="5" actId="20577"/>
          <ac:spMkLst>
            <pc:docMk/>
            <pc:sldMk cId="2195978976" sldId="315"/>
            <ac:spMk id="154" creationId="{1BFD09E8-AC0C-48B4-8A4E-FF3323F709AD}"/>
          </ac:spMkLst>
        </pc:spChg>
        <pc:spChg chg="mod">
          <ac:chgData name="Guest User" userId="S::urn:spo:anon#16d3c0d2aff6794865b04f3f6c78330bc7d7642384d48cb75c16bb9dafb01250::" providerId="AD" clId="Web-{78E069CA-BDDC-2300-43B3-F0785F939A66}" dt="2021-11-13T13:12:23.348" v="10" actId="20577"/>
          <ac:spMkLst>
            <pc:docMk/>
            <pc:sldMk cId="2195978976" sldId="315"/>
            <ac:spMk id="155" creationId="{CD878B89-03CA-4427-B22A-B820FF406197}"/>
          </ac:spMkLst>
        </pc:spChg>
      </pc:sldChg>
      <pc:sldChg chg="modSp">
        <pc:chgData name="Guest User" userId="S::urn:spo:anon#16d3c0d2aff6794865b04f3f6c78330bc7d7642384d48cb75c16bb9dafb01250::" providerId="AD" clId="Web-{78E069CA-BDDC-2300-43B3-F0785F939A66}" dt="2021-11-13T13:03:37.772" v="1"/>
        <pc:sldMkLst>
          <pc:docMk/>
          <pc:sldMk cId="3302431059" sldId="327"/>
        </pc:sldMkLst>
        <pc:picChg chg="mod">
          <ac:chgData name="Guest User" userId="S::urn:spo:anon#16d3c0d2aff6794865b04f3f6c78330bc7d7642384d48cb75c16bb9dafb01250::" providerId="AD" clId="Web-{78E069CA-BDDC-2300-43B3-F0785F939A66}" dt="2021-11-13T13:03:37.772" v="1"/>
          <ac:picMkLst>
            <pc:docMk/>
            <pc:sldMk cId="3302431059" sldId="327"/>
            <ac:picMk id="3" creationId="{BDEE1B94-3F98-BB41-8F5E-0C4D064C3F6F}"/>
          </ac:picMkLst>
        </pc:picChg>
        <pc:picChg chg="mod">
          <ac:chgData name="Guest User" userId="S::urn:spo:anon#16d3c0d2aff6794865b04f3f6c78330bc7d7642384d48cb75c16bb9dafb01250::" providerId="AD" clId="Web-{78E069CA-BDDC-2300-43B3-F0785F939A66}" dt="2021-11-13T13:03:15.630" v="0"/>
          <ac:picMkLst>
            <pc:docMk/>
            <pc:sldMk cId="3302431059" sldId="327"/>
            <ac:picMk id="10" creationId="{EC3EC35C-A430-6340-AA4F-7D94EAFBE5C3}"/>
          </ac:picMkLst>
        </pc:picChg>
      </pc:sldChg>
      <pc:sldChg chg="modSp">
        <pc:chgData name="Guest User" userId="S::urn:spo:anon#16d3c0d2aff6794865b04f3f6c78330bc7d7642384d48cb75c16bb9dafb01250::" providerId="AD" clId="Web-{78E069CA-BDDC-2300-43B3-F0785F939A66}" dt="2021-11-13T13:04:49.932" v="2"/>
        <pc:sldMkLst>
          <pc:docMk/>
          <pc:sldMk cId="3900900299" sldId="333"/>
        </pc:sldMkLst>
        <pc:picChg chg="mod">
          <ac:chgData name="Guest User" userId="S::urn:spo:anon#16d3c0d2aff6794865b04f3f6c78330bc7d7642384d48cb75c16bb9dafb01250::" providerId="AD" clId="Web-{78E069CA-BDDC-2300-43B3-F0785F939A66}" dt="2021-11-13T13:04:49.932" v="2"/>
          <ac:picMkLst>
            <pc:docMk/>
            <pc:sldMk cId="3900900299" sldId="333"/>
            <ac:picMk id="3" creationId="{509427DF-BAC7-3942-B76D-0440E0E5AF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7578ac1814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7578ac1814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431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6b5fd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6b5fd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865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6b628f12ae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6b628f12ae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169208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584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İş problemine geldiğimizde ise,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7578ac1814_0_2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7578ac1814_0_2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Şimdi veri setinin genel özelliklerinden bahsedebilecek olursak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8560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7578ac1814_0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7578ac1814_0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/>
          </a:p>
        </p:txBody>
      </p:sp>
    </p:spTree>
    <p:extLst>
      <p:ext uri="{BB962C8B-B14F-4D97-AF65-F5344CB8AC3E}">
        <p14:creationId xmlns="" xmlns:p14="http://schemas.microsoft.com/office/powerpoint/2010/main" val="260714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1034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578ac1814_0_2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578ac1814_0_2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77430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7578ac1814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7578ac1814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431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1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1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5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010831" y="525907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5" name="Google Shape;205;p32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32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10" name="Google Shape;210;p32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32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13" name="Google Shape;213;p32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5" name="Google Shape;355;p32"/>
          <p:cNvSpPr txBox="1">
            <a:spLocks noGrp="1"/>
          </p:cNvSpPr>
          <p:nvPr>
            <p:ph type="ctrTitle"/>
          </p:nvPr>
        </p:nvSpPr>
        <p:spPr>
          <a:xfrm>
            <a:off x="1828801" y="1604234"/>
            <a:ext cx="5298310" cy="1171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tr-TR" sz="2800" b="1" dirty="0" smtClean="0"/>
              <a:t>Göğüs Kanseri Sınıflandırması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6BF31A-241A-254D-9EB8-F45B64EFD865}"/>
              </a:ext>
            </a:extLst>
          </p:cNvPr>
          <p:cNvSpPr txBox="1"/>
          <p:nvPr/>
        </p:nvSpPr>
        <p:spPr>
          <a:xfrm>
            <a:off x="8138075" y="4835723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/>
              <a:t>Elif </a:t>
            </a:r>
            <a:r>
              <a:rPr lang="x-none" smtClean="0"/>
              <a:t>KOÇ</a:t>
            </a:r>
            <a:endParaRPr lang="x-none" dirty="0"/>
          </a:p>
        </p:txBody>
      </p:sp>
      <p:sp>
        <p:nvSpPr>
          <p:cNvPr id="166" name="Google Shape;355;p32">
            <a:extLst>
              <a:ext uri="{FF2B5EF4-FFF2-40B4-BE49-F238E27FC236}">
                <a16:creationId xmlns="" xmlns:a16="http://schemas.microsoft.com/office/drawing/2014/main" id="{5899126F-6BB1-084F-9446-E2ADAAD62F94}"/>
              </a:ext>
            </a:extLst>
          </p:cNvPr>
          <p:cNvSpPr txBox="1">
            <a:spLocks/>
          </p:cNvSpPr>
          <p:nvPr/>
        </p:nvSpPr>
        <p:spPr>
          <a:xfrm>
            <a:off x="2371725" y="916313"/>
            <a:ext cx="4150519" cy="62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55"/>
          <p:cNvSpPr txBox="1">
            <a:spLocks noGrp="1"/>
          </p:cNvSpPr>
          <p:nvPr>
            <p:ph type="title"/>
          </p:nvPr>
        </p:nvSpPr>
        <p:spPr>
          <a:xfrm>
            <a:off x="814304" y="2660989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r-TR" dirty="0" smtClean="0"/>
              <a:t>AYKIRI DEĞERLERİN TESPİTİ</a:t>
            </a:r>
            <a:endParaRPr dirty="0"/>
          </a:p>
        </p:txBody>
      </p:sp>
      <p:sp>
        <p:nvSpPr>
          <p:cNvPr id="1784" name="Google Shape;1784;p55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640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36710" y="1374055"/>
            <a:ext cx="4030463" cy="2239653"/>
          </a:xfrm>
        </p:spPr>
        <p:txBody>
          <a:bodyPr/>
          <a:lstStyle/>
          <a:p>
            <a:r>
              <a:rPr lang="tr-TR" sz="1400" dirty="0" smtClean="0"/>
              <a:t>Veri setinde </a:t>
            </a:r>
            <a:r>
              <a:rPr lang="tr-TR" sz="1400" dirty="0" err="1" smtClean="0"/>
              <a:t>skewness</a:t>
            </a:r>
            <a:r>
              <a:rPr lang="tr-TR" sz="1400" dirty="0" smtClean="0"/>
              <a:t> bulunması aykırı değer analizinde göz önünde bulundurulması gereken bir faktördür.</a:t>
            </a:r>
            <a:endParaRPr lang="tr-TR" sz="1400" dirty="0"/>
          </a:p>
        </p:txBody>
      </p:sp>
      <p:pic>
        <p:nvPicPr>
          <p:cNvPr id="4098" name="Picture 2" descr="C:\Users\USER\Desktop\sunum görseller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7785" y="876690"/>
            <a:ext cx="3913909" cy="3814586"/>
          </a:xfrm>
          <a:prstGeom prst="rect">
            <a:avLst/>
          </a:prstGeom>
          <a:noFill/>
        </p:spPr>
      </p:pic>
      <p:pic>
        <p:nvPicPr>
          <p:cNvPr id="4100" name="Picture 4" descr="C:\Users\USER\Desktop\wwwwwwwwwwwwwwww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78" y="2672604"/>
            <a:ext cx="2948457" cy="1467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4"/>
          <p:cNvSpPr txBox="1">
            <a:spLocks noGrp="1"/>
          </p:cNvSpPr>
          <p:nvPr>
            <p:ph type="title"/>
          </p:nvPr>
        </p:nvSpPr>
        <p:spPr>
          <a:xfrm>
            <a:off x="411584" y="81954"/>
            <a:ext cx="73380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smtClean="0"/>
              <a:t>OUTLIER DETECTION: LOCAL OUTLIER FACTOR</a:t>
            </a:r>
            <a:endParaRPr sz="2400" dirty="0"/>
          </a:p>
        </p:txBody>
      </p:sp>
      <p:sp>
        <p:nvSpPr>
          <p:cNvPr id="4" name="3 Dikdörtgen"/>
          <p:cNvSpPr/>
          <p:nvPr/>
        </p:nvSpPr>
        <p:spPr>
          <a:xfrm>
            <a:off x="328109" y="97517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b="1" i="1" dirty="0" smtClean="0"/>
              <a:t>Neden </a:t>
            </a:r>
            <a:r>
              <a:rPr lang="tr-TR" b="1" i="1" dirty="0" err="1" smtClean="0"/>
              <a:t>lof</a:t>
            </a:r>
            <a:r>
              <a:rPr lang="tr-TR" b="1" i="1" dirty="0" smtClean="0"/>
              <a:t> kullandım?</a:t>
            </a:r>
          </a:p>
          <a:p>
            <a:pPr algn="just">
              <a:buFont typeface="Arial" pitchFamily="34" charset="0"/>
              <a:buChar char="•"/>
            </a:pPr>
            <a:r>
              <a:rPr lang="tr-TR" dirty="0" smtClean="0"/>
              <a:t>Çünkü verim </a:t>
            </a:r>
            <a:r>
              <a:rPr lang="tr-TR" dirty="0" err="1" smtClean="0"/>
              <a:t>skew</a:t>
            </a:r>
            <a:r>
              <a:rPr lang="tr-TR" dirty="0" smtClean="0"/>
              <a:t> data. </a:t>
            </a:r>
            <a:r>
              <a:rPr lang="tr-TR" dirty="0" err="1" smtClean="0"/>
              <a:t>Skew</a:t>
            </a:r>
            <a:r>
              <a:rPr lang="tr-TR" dirty="0" smtClean="0"/>
              <a:t> data içerisinde bulunan </a:t>
            </a:r>
            <a:r>
              <a:rPr lang="tr-TR" dirty="0" err="1" smtClean="0"/>
              <a:t>outlier’ları</a:t>
            </a:r>
            <a:r>
              <a:rPr lang="tr-TR" dirty="0" smtClean="0"/>
              <a:t> tespit edebilmek için </a:t>
            </a:r>
            <a:r>
              <a:rPr lang="tr-TR" dirty="0" err="1" smtClean="0"/>
              <a:t>lof</a:t>
            </a:r>
            <a:r>
              <a:rPr lang="tr-TR" dirty="0" smtClean="0"/>
              <a:t> etkili bir </a:t>
            </a:r>
            <a:r>
              <a:rPr lang="tr-TR" dirty="0" smtClean="0"/>
              <a:t>yöntem.</a:t>
            </a:r>
          </a:p>
          <a:p>
            <a:pPr algn="just">
              <a:buFont typeface="Arial" pitchFamily="34" charset="0"/>
              <a:buChar char="•"/>
            </a:pPr>
            <a:endParaRPr lang="tr-TR" dirty="0" smtClean="0"/>
          </a:p>
          <a:p>
            <a:pPr algn="just">
              <a:buFont typeface="Arial" pitchFamily="34" charset="0"/>
              <a:buChar char="•"/>
            </a:pPr>
            <a:r>
              <a:rPr lang="tr-TR" dirty="0" smtClean="0"/>
              <a:t>Oluşturacağım </a:t>
            </a:r>
            <a:r>
              <a:rPr lang="tr-TR" dirty="0" smtClean="0"/>
              <a:t>modeli yanlış yönlendirmemesi için </a:t>
            </a:r>
            <a:r>
              <a:rPr lang="tr-TR" dirty="0" err="1" smtClean="0"/>
              <a:t>outlierları</a:t>
            </a:r>
            <a:r>
              <a:rPr lang="tr-TR" dirty="0" smtClean="0"/>
              <a:t> </a:t>
            </a:r>
            <a:r>
              <a:rPr lang="tr-TR" dirty="0" smtClean="0"/>
              <a:t>çıkarmam gerekiyordu.</a:t>
            </a:r>
          </a:p>
          <a:p>
            <a:pPr algn="just">
              <a:buFont typeface="Arial" pitchFamily="34" charset="0"/>
              <a:buChar char="•"/>
            </a:pPr>
            <a:endParaRPr lang="tr-TR" dirty="0" smtClean="0"/>
          </a:p>
          <a:p>
            <a:pPr algn="just">
              <a:buFont typeface="Arial" pitchFamily="34" charset="0"/>
              <a:buChar char="•"/>
            </a:pPr>
            <a:r>
              <a:rPr lang="tr-TR" dirty="0" err="1" smtClean="0"/>
              <a:t>Outlierları</a:t>
            </a:r>
            <a:r>
              <a:rPr lang="tr-TR" dirty="0" smtClean="0"/>
              <a:t> </a:t>
            </a:r>
            <a:r>
              <a:rPr lang="tr-TR" dirty="0" smtClean="0"/>
              <a:t>çıkarmadan önce de görselle görmek </a:t>
            </a:r>
            <a:r>
              <a:rPr lang="tr-TR" dirty="0" smtClean="0"/>
              <a:t>istedim.</a:t>
            </a:r>
          </a:p>
          <a:p>
            <a:pPr algn="just">
              <a:buFont typeface="Arial" pitchFamily="34" charset="0"/>
              <a:buChar char="•"/>
            </a:pPr>
            <a:endParaRPr lang="tr-TR" dirty="0" smtClean="0"/>
          </a:p>
          <a:p>
            <a:pPr algn="just">
              <a:buFont typeface="Arial" pitchFamily="34" charset="0"/>
              <a:buChar char="•"/>
            </a:pPr>
            <a:r>
              <a:rPr lang="tr-TR" dirty="0" smtClean="0"/>
              <a:t>Büyük </a:t>
            </a:r>
            <a:r>
              <a:rPr lang="tr-TR" dirty="0" smtClean="0"/>
              <a:t>kırmızı çemberler </a:t>
            </a:r>
            <a:r>
              <a:rPr lang="tr-TR" dirty="0" err="1" smtClean="0"/>
              <a:t>outlier</a:t>
            </a:r>
            <a:r>
              <a:rPr lang="tr-TR" dirty="0" smtClean="0"/>
              <a:t> olmaya en yakın olan noktalar.</a:t>
            </a:r>
          </a:p>
        </p:txBody>
      </p:sp>
      <p:pic>
        <p:nvPicPr>
          <p:cNvPr id="5" name="Picture 2" descr="C:\Users\USER\Desktop\sunum görseller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62" y="2373279"/>
            <a:ext cx="3700631" cy="2493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46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8"/>
          <p:cNvSpPr txBox="1">
            <a:spLocks noGrp="1"/>
          </p:cNvSpPr>
          <p:nvPr>
            <p:ph type="title"/>
          </p:nvPr>
        </p:nvSpPr>
        <p:spPr>
          <a:xfrm>
            <a:off x="0" y="2062899"/>
            <a:ext cx="6357769" cy="1946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r-TR" sz="4000" dirty="0" smtClean="0"/>
              <a:t>STANDARTLAŞTIRMA</a:t>
            </a:r>
            <a:endParaRPr lang="en-US" sz="4000" dirty="0"/>
          </a:p>
        </p:txBody>
      </p:sp>
      <p:sp>
        <p:nvSpPr>
          <p:cNvPr id="1382" name="Google Shape;1382;p48"/>
          <p:cNvSpPr txBox="1">
            <a:spLocks noGrp="1"/>
          </p:cNvSpPr>
          <p:nvPr>
            <p:ph type="title" idx="2"/>
          </p:nvPr>
        </p:nvSpPr>
        <p:spPr>
          <a:xfrm>
            <a:off x="336273" y="592931"/>
            <a:ext cx="2511900" cy="10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664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İçerik Yer Tutucusu"/>
          <p:cNvSpPr txBox="1">
            <a:spLocks/>
          </p:cNvSpPr>
          <p:nvPr/>
        </p:nvSpPr>
        <p:spPr>
          <a:xfrm>
            <a:off x="219529" y="617537"/>
            <a:ext cx="430126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tr-T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Veri seti içerisindeki değerlerde çok fazla farklılık varsa standartlaştırma yapılması gerekir. </a:t>
            </a:r>
          </a:p>
          <a:p>
            <a:endParaRPr kumimoji="0" lang="tr-TR" sz="120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>
              <a:buFont typeface="Arial" pitchFamily="34" charset="0"/>
              <a:buChar char="•"/>
            </a:pPr>
            <a:r>
              <a:rPr kumimoji="0" lang="tr-T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Yapılmadığı durumda model yüksek değerlere sahip değişkenlere yanlılık gösterebilir ve düşük değerlere sahip değişkeni görmezden gelebilir.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kumimoji="0" lang="tr-T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kumimoji="0" lang="tr-T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Aslında model için önemli olan bir değişkeni kaybetmemize sebep olabilir.</a:t>
            </a:r>
            <a:r>
              <a:rPr lang="tr-TR" sz="1200" dirty="0" smtClean="0"/>
              <a:t> </a:t>
            </a: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err="1" smtClean="0"/>
              <a:t>Scikit</a:t>
            </a:r>
            <a:r>
              <a:rPr lang="tr-TR" sz="1200" dirty="0" smtClean="0"/>
              <a:t> </a:t>
            </a:r>
            <a:r>
              <a:rPr lang="tr-TR" sz="1200" dirty="0" smtClean="0"/>
              <a:t>–</a:t>
            </a:r>
            <a:r>
              <a:rPr lang="tr-TR" sz="1200" dirty="0" err="1" smtClean="0"/>
              <a:t>learn</a:t>
            </a:r>
            <a:r>
              <a:rPr lang="tr-TR" sz="1200" dirty="0" smtClean="0"/>
              <a:t> kütüphanesinin </a:t>
            </a:r>
            <a:r>
              <a:rPr lang="tr-TR" sz="1200" dirty="0" err="1" smtClean="0"/>
              <a:t>StandardScaler</a:t>
            </a:r>
            <a:r>
              <a:rPr lang="tr-TR" sz="1200" dirty="0" smtClean="0"/>
              <a:t>() fonksiyonunu kullanıldı. </a:t>
            </a:r>
            <a:r>
              <a:rPr lang="tr-TR" sz="1200" dirty="0" err="1" smtClean="0"/>
              <a:t>Boxplotta</a:t>
            </a:r>
            <a:r>
              <a:rPr lang="tr-TR" sz="1200" dirty="0" smtClean="0"/>
              <a:t> her bir </a:t>
            </a:r>
            <a:r>
              <a:rPr lang="tr-TR" sz="1200" dirty="0" err="1" smtClean="0"/>
              <a:t>feature’a</a:t>
            </a:r>
            <a:r>
              <a:rPr lang="tr-TR" sz="1200" dirty="0" smtClean="0"/>
              <a:t> ait </a:t>
            </a:r>
            <a:r>
              <a:rPr lang="tr-TR" sz="1200" dirty="0" smtClean="0"/>
              <a:t>dağılımlar görülebilir.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err="1" smtClean="0"/>
              <a:t>Train</a:t>
            </a:r>
            <a:r>
              <a:rPr lang="tr-TR" sz="1200" dirty="0" smtClean="0"/>
              <a:t> </a:t>
            </a:r>
            <a:r>
              <a:rPr lang="tr-TR" sz="1200" dirty="0" smtClean="0"/>
              <a:t>ve test seti standardize edildi ve </a:t>
            </a:r>
            <a:r>
              <a:rPr lang="tr-TR" sz="1200" dirty="0" err="1" smtClean="0"/>
              <a:t>training</a:t>
            </a:r>
            <a:r>
              <a:rPr lang="tr-TR" sz="1200" dirty="0" smtClean="0"/>
              <a:t> işlemine hazır hale </a:t>
            </a:r>
            <a:r>
              <a:rPr lang="tr-TR" sz="1200" dirty="0" smtClean="0"/>
              <a:t>getirildi. </a:t>
            </a:r>
            <a:endParaRPr lang="tr-TR" sz="1200" dirty="0" smtClean="0"/>
          </a:p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2" descr="C:\Users\USER\Desktop\sunum görseller\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4880" y="859904"/>
            <a:ext cx="4389120" cy="2788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8"/>
          <p:cNvSpPr txBox="1">
            <a:spLocks noGrp="1"/>
          </p:cNvSpPr>
          <p:nvPr>
            <p:ph type="title"/>
          </p:nvPr>
        </p:nvSpPr>
        <p:spPr>
          <a:xfrm>
            <a:off x="0" y="2062899"/>
            <a:ext cx="6357769" cy="1946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r-TR" sz="4000" dirty="0" smtClean="0"/>
              <a:t>KNN – EN İYİ PARAMETRELER</a:t>
            </a:r>
            <a:endParaRPr lang="en-US" sz="4000" dirty="0"/>
          </a:p>
        </p:txBody>
      </p:sp>
      <p:sp>
        <p:nvSpPr>
          <p:cNvPr id="1382" name="Google Shape;1382;p48"/>
          <p:cNvSpPr txBox="1">
            <a:spLocks noGrp="1"/>
          </p:cNvSpPr>
          <p:nvPr>
            <p:ph type="title" idx="2"/>
          </p:nvPr>
        </p:nvSpPr>
        <p:spPr>
          <a:xfrm>
            <a:off x="336273" y="592931"/>
            <a:ext cx="4683402" cy="10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tr-TR" dirty="0" smtClean="0"/>
              <a:t>5 - 06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664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 idx="2"/>
          </p:nvPr>
        </p:nvSpPr>
        <p:spPr>
          <a:xfrm>
            <a:off x="0" y="888075"/>
            <a:ext cx="4332525" cy="789300"/>
          </a:xfrm>
        </p:spPr>
        <p:txBody>
          <a:bodyPr/>
          <a:lstStyle/>
          <a:p>
            <a:r>
              <a:rPr lang="tr-TR" sz="3600" dirty="0" smtClean="0"/>
              <a:t>K EN YAKIN KOMŞU</a:t>
            </a:r>
            <a:endParaRPr lang="tr-TR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333375" y="17716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r>
              <a:rPr kumimoji="0" lang="tr-T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Training</a:t>
            </a:r>
            <a:r>
              <a:rPr kumimoji="0" lang="tr-T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algoritması: 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K En Yakın Komşu.</a:t>
            </a:r>
          </a:p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r>
              <a:rPr kumimoji="0" lang="tr-T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Test seti </a:t>
            </a:r>
            <a:r>
              <a:rPr kumimoji="0" lang="tr-T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kumimoji="0" lang="tr-T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tr-T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score</a:t>
            </a:r>
            <a:r>
              <a:rPr kumimoji="0" lang="tr-T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%95 başarılı</a:t>
            </a:r>
          </a:p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" name="Group 75">
            <a:extLst>
              <a:ext uri="{FF2B5EF4-FFF2-40B4-BE49-F238E27FC236}">
                <a16:creationId xmlns="" xmlns:a16="http://schemas.microsoft.com/office/drawing/2014/main" id="{58AE7188-2A4D-4B2E-8868-AAEF89859935}"/>
              </a:ext>
            </a:extLst>
          </p:cNvPr>
          <p:cNvGrpSpPr/>
          <p:nvPr/>
        </p:nvGrpSpPr>
        <p:grpSpPr>
          <a:xfrm>
            <a:off x="4572000" y="2928934"/>
            <a:ext cx="3500430" cy="1474054"/>
            <a:chOff x="720000" y="4898547"/>
            <a:chExt cx="5796216" cy="1425288"/>
          </a:xfrm>
          <a:effectLst/>
        </p:grpSpPr>
        <p:sp>
          <p:nvSpPr>
            <p:cNvPr id="7" name="Rectangle 76">
              <a:extLst>
                <a:ext uri="{FF2B5EF4-FFF2-40B4-BE49-F238E27FC236}">
                  <a16:creationId xmlns="" xmlns:a16="http://schemas.microsoft.com/office/drawing/2014/main" id="{3552C68F-252F-4490-AE90-B6725E37739D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altLang="ko-KR" sz="1200" dirty="0" smtClean="0"/>
                <a:t>-107 iyi huylu hücrenin tamamı doğru tahmin edildi.</a:t>
              </a:r>
            </a:p>
            <a:p>
              <a:pPr algn="ctr"/>
              <a:r>
                <a:rPr lang="tr-TR" altLang="ko-KR" sz="1200" dirty="0" smtClean="0"/>
                <a:t>-63 tane kötü huylu hücrenin 55 tanesini doğru tahmin edildi.</a:t>
              </a:r>
              <a:endParaRPr lang="ko-KR" altLang="en-US" sz="1200" dirty="0"/>
            </a:p>
          </p:txBody>
        </p:sp>
        <p:sp>
          <p:nvSpPr>
            <p:cNvPr id="8" name="Round Same Side Corner Rectangle 23">
              <a:extLst>
                <a:ext uri="{FF2B5EF4-FFF2-40B4-BE49-F238E27FC236}">
                  <a16:creationId xmlns="" xmlns:a16="http://schemas.microsoft.com/office/drawing/2014/main" id="{98F0D677-2D12-41B3-9F16-BAA4F7114A2B}"/>
                </a:ext>
              </a:extLst>
            </p:cNvPr>
            <p:cNvSpPr/>
            <p:nvPr/>
          </p:nvSpPr>
          <p:spPr>
            <a:xfrm>
              <a:off x="720000" y="4898547"/>
              <a:ext cx="5796216" cy="467977"/>
            </a:xfrm>
            <a:prstGeom prst="round2Same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Confusion</a:t>
              </a:r>
              <a:r>
                <a:rPr lang="tr-TR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Matrix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2" descr="C:\Users\USER\Desktop\1_SjBEgwWJTXjp4VjhdtQJ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2777182" cy="226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 idx="2"/>
          </p:nvPr>
        </p:nvSpPr>
        <p:spPr>
          <a:xfrm>
            <a:off x="134700" y="726150"/>
            <a:ext cx="5863764" cy="789300"/>
          </a:xfrm>
        </p:spPr>
        <p:txBody>
          <a:bodyPr/>
          <a:lstStyle/>
          <a:p>
            <a:r>
              <a:rPr lang="tr-TR" sz="2800" dirty="0" smtClean="0"/>
              <a:t>KNN EN İYİ PARAMETRELER</a:t>
            </a:r>
            <a:endParaRPr lang="tr-TR" sz="28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333375" y="1771650"/>
            <a:ext cx="483847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tr-TR" sz="1200" dirty="0" smtClean="0"/>
              <a:t>Modeli oluşturacak en iyi parametreleri arıyoruz. </a:t>
            </a:r>
            <a:r>
              <a:rPr lang="tr-TR" sz="1200" dirty="0" err="1" smtClean="0"/>
              <a:t>GridSearchCV</a:t>
            </a:r>
            <a:r>
              <a:rPr lang="tr-TR" sz="1200" dirty="0" smtClean="0"/>
              <a:t> fonksiyonu ile en iyi parametrelere erişildi</a:t>
            </a:r>
            <a:r>
              <a:rPr lang="tr-T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err="1" smtClean="0"/>
              <a:t>Scikit</a:t>
            </a:r>
            <a:r>
              <a:rPr lang="tr-TR" sz="1200" dirty="0" smtClean="0"/>
              <a:t>-</a:t>
            </a:r>
            <a:r>
              <a:rPr lang="tr-TR" sz="1200" dirty="0" err="1" smtClean="0"/>
              <a:t>learn’in</a:t>
            </a:r>
            <a:r>
              <a:rPr lang="tr-TR" sz="1200" dirty="0" smtClean="0"/>
              <a:t> </a:t>
            </a:r>
            <a:r>
              <a:rPr lang="tr-TR" sz="1200" dirty="0" smtClean="0"/>
              <a:t>kendi sayfasından </a:t>
            </a:r>
            <a:r>
              <a:rPr lang="tr-TR" sz="1200" dirty="0" smtClean="0">
                <a:hlinkClick r:id="rId3"/>
              </a:rPr>
              <a:t>https://scikit-learn.org/stable</a:t>
            </a:r>
            <a:r>
              <a:rPr lang="tr-TR" sz="1200" dirty="0" smtClean="0">
                <a:hlinkClick r:id="rId3"/>
              </a:rPr>
              <a:t>/</a:t>
            </a:r>
            <a:r>
              <a:rPr lang="tr-TR" sz="1200" dirty="0" smtClean="0"/>
              <a:t> </a:t>
            </a:r>
            <a:r>
              <a:rPr lang="tr-TR" sz="1200" dirty="0" err="1" smtClean="0"/>
              <a:t>KNeighborsClassifier’ın</a:t>
            </a:r>
            <a:r>
              <a:rPr lang="tr-TR" sz="1200" dirty="0" smtClean="0"/>
              <a:t> </a:t>
            </a:r>
            <a:r>
              <a:rPr lang="tr-TR" sz="1200" dirty="0" err="1" smtClean="0"/>
              <a:t>parametlerini</a:t>
            </a:r>
            <a:r>
              <a:rPr lang="tr-TR" sz="1200" dirty="0" smtClean="0"/>
              <a:t> incelendi.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smtClean="0"/>
              <a:t>n_</a:t>
            </a:r>
            <a:r>
              <a:rPr lang="tr-TR" sz="1200" dirty="0" err="1" smtClean="0"/>
              <a:t>neighbors</a:t>
            </a:r>
            <a:r>
              <a:rPr lang="tr-TR" sz="1200" dirty="0" smtClean="0"/>
              <a:t>, </a:t>
            </a:r>
            <a:r>
              <a:rPr lang="tr-TR" sz="1200" dirty="0" err="1" smtClean="0"/>
              <a:t>weights</a:t>
            </a:r>
            <a:r>
              <a:rPr lang="tr-TR" sz="1200" dirty="0" smtClean="0"/>
              <a:t> en önemli parametre değeridir.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err="1" smtClean="0"/>
              <a:t>Range</a:t>
            </a:r>
            <a:r>
              <a:rPr lang="tr-TR" sz="1200" dirty="0" smtClean="0"/>
              <a:t> verilerek ve </a:t>
            </a:r>
            <a:r>
              <a:rPr lang="tr-TR" sz="1200" dirty="0" err="1" smtClean="0"/>
              <a:t>GridSearchCV</a:t>
            </a:r>
            <a:r>
              <a:rPr lang="tr-TR" sz="1200" dirty="0" smtClean="0"/>
              <a:t> fonksiyonu kullanılarak en iyi parametrelere erişildi.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smtClean="0"/>
              <a:t>Bir sonraki adımda PCA ve NCA kullanılarak </a:t>
            </a:r>
            <a:r>
              <a:rPr lang="tr-TR" sz="1200" dirty="0" err="1" smtClean="0"/>
              <a:t>reduction</a:t>
            </a:r>
            <a:r>
              <a:rPr lang="tr-TR" sz="1200" dirty="0" smtClean="0"/>
              <a:t> gerçekleştirilecek. Bu iki algoritma kullanılınca </a:t>
            </a:r>
            <a:r>
              <a:rPr lang="tr-TR" sz="1200" dirty="0" err="1" smtClean="0"/>
              <a:t>KNN’in</a:t>
            </a:r>
            <a:r>
              <a:rPr lang="tr-TR" sz="1200" dirty="0" smtClean="0"/>
              <a:t> performansının artması beklenmektedir.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r>
              <a:rPr lang="tr-TR" sz="1200" dirty="0" smtClean="0"/>
              <a:t>Test </a:t>
            </a:r>
            <a:r>
              <a:rPr lang="tr-TR" sz="1200" dirty="0" err="1" smtClean="0"/>
              <a:t>Accuracy</a:t>
            </a:r>
            <a:r>
              <a:rPr lang="tr-TR" sz="1200" dirty="0" smtClean="0"/>
              <a:t> </a:t>
            </a:r>
            <a:r>
              <a:rPr lang="tr-TR" sz="1200" dirty="0" err="1" smtClean="0"/>
              <a:t>Score</a:t>
            </a:r>
            <a:r>
              <a:rPr lang="tr-TR" sz="1200" dirty="0" smtClean="0"/>
              <a:t>: %94 başarılı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endParaRPr kumimoji="0" lang="tr-TR" sz="1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 descr="C:\Users\USER\Desktop\niche-fin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5192" y="1876605"/>
            <a:ext cx="2932113" cy="2932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59"/>
          <p:cNvSpPr txBox="1">
            <a:spLocks noGrp="1"/>
          </p:cNvSpPr>
          <p:nvPr>
            <p:ph type="title"/>
          </p:nvPr>
        </p:nvSpPr>
        <p:spPr>
          <a:xfrm>
            <a:off x="2210319" y="2587776"/>
            <a:ext cx="45130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dirty="0" smtClean="0"/>
              <a:t>PCA-NCA</a:t>
            </a:r>
            <a:endParaRPr dirty="0"/>
          </a:p>
        </p:txBody>
      </p:sp>
      <p:sp>
        <p:nvSpPr>
          <p:cNvPr id="1972" name="Google Shape;1972;p59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tr-TR" dirty="0" smtClean="0"/>
              <a:t>7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167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4"/>
          <p:cNvSpPr txBox="1">
            <a:spLocks noGrp="1"/>
          </p:cNvSpPr>
          <p:nvPr>
            <p:ph type="title"/>
          </p:nvPr>
        </p:nvSpPr>
        <p:spPr>
          <a:xfrm>
            <a:off x="406873" y="81954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PCA-NCA</a:t>
            </a:r>
            <a:endParaRPr/>
          </a:p>
        </p:txBody>
      </p:sp>
      <p:sp>
        <p:nvSpPr>
          <p:cNvPr id="351" name="Google Shape;1719;p54">
            <a:extLst>
              <a:ext uri="{FF2B5EF4-FFF2-40B4-BE49-F238E27FC236}">
                <a16:creationId xmlns="" xmlns:a16="http://schemas.microsoft.com/office/drawing/2014/main" id="{93DB4FE6-AB26-42A0-B858-9451230E41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0121" y="780749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 smtClean="0"/>
              <a:t>Principal</a:t>
            </a:r>
            <a:r>
              <a:rPr lang="tr-TR" sz="1200" dirty="0" smtClean="0"/>
              <a:t> </a:t>
            </a:r>
            <a:r>
              <a:rPr lang="tr-TR" sz="1200" dirty="0" err="1" smtClean="0"/>
              <a:t>Component</a:t>
            </a:r>
            <a:r>
              <a:rPr lang="tr-TR" sz="1200" dirty="0" smtClean="0"/>
              <a:t> </a:t>
            </a:r>
            <a:r>
              <a:rPr lang="tr-TR" sz="1200" dirty="0" err="1" smtClean="0"/>
              <a:t>Analysis</a:t>
            </a:r>
            <a:endParaRPr sz="1200"/>
          </a:p>
        </p:txBody>
      </p:sp>
      <p:sp>
        <p:nvSpPr>
          <p:cNvPr id="75" name="Google Shape;1719;p54">
            <a:extLst>
              <a:ext uri="{FF2B5EF4-FFF2-40B4-BE49-F238E27FC236}">
                <a16:creationId xmlns="" xmlns:a16="http://schemas.microsoft.com/office/drawing/2014/main" id="{93DB4FE6-AB26-42A0-B858-9451230E41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6429" y="719332"/>
            <a:ext cx="28490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 smtClean="0"/>
              <a:t>Neighborhood</a:t>
            </a:r>
            <a:r>
              <a:rPr lang="tr-TR" sz="1200" dirty="0" smtClean="0"/>
              <a:t> </a:t>
            </a:r>
            <a:r>
              <a:rPr lang="tr-TR" sz="1200" dirty="0" err="1" smtClean="0"/>
              <a:t>Component</a:t>
            </a:r>
            <a:r>
              <a:rPr lang="tr-TR" sz="1200" dirty="0" smtClean="0"/>
              <a:t> </a:t>
            </a:r>
            <a:r>
              <a:rPr lang="tr-TR" sz="1200" dirty="0" err="1" smtClean="0"/>
              <a:t>Analysis</a:t>
            </a:r>
            <a:endParaRPr sz="1200"/>
          </a:p>
        </p:txBody>
      </p:sp>
      <p:pic>
        <p:nvPicPr>
          <p:cNvPr id="3074" name="Picture 2" descr="C:\Users\USER\Desktop\sunum görseller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18" y="1305753"/>
            <a:ext cx="2466976" cy="1726965"/>
          </a:xfrm>
          <a:prstGeom prst="rect">
            <a:avLst/>
          </a:prstGeom>
          <a:noFill/>
        </p:spPr>
      </p:pic>
      <p:pic>
        <p:nvPicPr>
          <p:cNvPr id="3075" name="Picture 3" descr="C:\Users\USER\Desktop\sunum görseller\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5214" y="3096564"/>
            <a:ext cx="2568575" cy="1812584"/>
          </a:xfrm>
          <a:prstGeom prst="rect">
            <a:avLst/>
          </a:prstGeom>
          <a:noFill/>
        </p:spPr>
      </p:pic>
      <p:pic>
        <p:nvPicPr>
          <p:cNvPr id="3076" name="Picture 4" descr="C:\Users\USER\Desktop\sunum görseller\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" y="1246580"/>
            <a:ext cx="2964305" cy="2146300"/>
          </a:xfrm>
          <a:prstGeom prst="rect">
            <a:avLst/>
          </a:prstGeom>
          <a:noFill/>
        </p:spPr>
      </p:pic>
      <p:sp>
        <p:nvSpPr>
          <p:cNvPr id="81" name="2 İçerik Yer Tutucusu"/>
          <p:cNvSpPr txBox="1">
            <a:spLocks/>
          </p:cNvSpPr>
          <p:nvPr/>
        </p:nvSpPr>
        <p:spPr>
          <a:xfrm>
            <a:off x="567461" y="3562502"/>
            <a:ext cx="4326407" cy="141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tr-TR" sz="1050" dirty="0" smtClean="0"/>
              <a:t>Neden PCA?</a:t>
            </a:r>
          </a:p>
          <a:p>
            <a:r>
              <a:rPr lang="tr-TR" sz="1050" dirty="0" smtClean="0"/>
              <a:t>KNN Algoritmasını görselleştirebilmek için kullanıldı.</a:t>
            </a:r>
          </a:p>
          <a:p>
            <a:r>
              <a:rPr lang="tr-TR" sz="1050" dirty="0" smtClean="0"/>
              <a:t>PCA uygulandıktan sonra %92 başarı elde edildi.</a:t>
            </a:r>
          </a:p>
          <a:p>
            <a:r>
              <a:rPr lang="tr-TR" sz="1050" dirty="0" smtClean="0"/>
              <a:t>NCA ile başarının artması beklenmekte.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endParaRPr kumimoji="0" lang="tr-TR" sz="1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2 İçerik Yer Tutucusu"/>
          <p:cNvSpPr txBox="1">
            <a:spLocks/>
          </p:cNvSpPr>
          <p:nvPr/>
        </p:nvSpPr>
        <p:spPr>
          <a:xfrm>
            <a:off x="6847027" y="1631290"/>
            <a:ext cx="2048256" cy="184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tr-TR" sz="1200" dirty="0" smtClean="0"/>
              <a:t>Test skordaki başarı: %99</a:t>
            </a:r>
          </a:p>
          <a:p>
            <a:pPr>
              <a:buFont typeface="Arial" pitchFamily="34" charset="0"/>
              <a:buChar char="•"/>
            </a:pPr>
            <a:r>
              <a:rPr lang="tr-TR" sz="1200" dirty="0" err="1" smtClean="0"/>
              <a:t>Train</a:t>
            </a:r>
            <a:r>
              <a:rPr lang="tr-TR" sz="1200" dirty="0" smtClean="0"/>
              <a:t> skordaki başarı: %100</a:t>
            </a:r>
          </a:p>
          <a:p>
            <a:pPr>
              <a:buFont typeface="Arial" pitchFamily="34" charset="0"/>
              <a:buChar char="•"/>
            </a:pPr>
            <a:r>
              <a:rPr lang="tr-TR" sz="1200" dirty="0" err="1" smtClean="0"/>
              <a:t>Low</a:t>
            </a:r>
            <a:r>
              <a:rPr lang="tr-TR" sz="1200" dirty="0" smtClean="0"/>
              <a:t> </a:t>
            </a:r>
            <a:r>
              <a:rPr lang="tr-TR" sz="1200" dirty="0" err="1" smtClean="0"/>
              <a:t>bias</a:t>
            </a:r>
            <a:r>
              <a:rPr lang="tr-TR" sz="1200" dirty="0" smtClean="0"/>
              <a:t> &amp; </a:t>
            </a:r>
            <a:r>
              <a:rPr lang="tr-TR" sz="1200" dirty="0" err="1" smtClean="0"/>
              <a:t>low</a:t>
            </a:r>
            <a:r>
              <a:rPr lang="tr-TR" sz="1200" dirty="0" smtClean="0"/>
              <a:t> </a:t>
            </a:r>
            <a:r>
              <a:rPr lang="tr-TR" sz="1200" dirty="0" err="1" smtClean="0"/>
              <a:t>variance’a</a:t>
            </a:r>
            <a:r>
              <a:rPr lang="tr-TR" sz="1200" dirty="0" smtClean="0"/>
              <a:t> sahip harika bir model oluştu!</a:t>
            </a:r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>
              <a:buFont typeface="Arial" pitchFamily="34" charset="0"/>
              <a:buChar char="•"/>
            </a:pPr>
            <a:endParaRPr lang="tr-TR" sz="1200" dirty="0" smtClean="0"/>
          </a:p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tabLst/>
              <a:defRPr/>
            </a:pPr>
            <a:endParaRPr kumimoji="0" lang="tr-TR" sz="1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7" name="Picture 5" descr="C:\Users\USER\Desktop\haaaa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2438" y="2743898"/>
            <a:ext cx="413754" cy="41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869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 idx="2"/>
          </p:nvPr>
        </p:nvSpPr>
        <p:spPr>
          <a:xfrm>
            <a:off x="337625" y="8195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SUNUM AKIŞI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r>
              <a:rPr lang="tr-TR" dirty="0" smtClean="0"/>
              <a:t> Tanımı</a:t>
            </a: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Keşifçi Veri Analizi</a:t>
            </a:r>
            <a:endParaRPr dirty="0"/>
          </a:p>
        </p:txBody>
      </p:sp>
      <p:sp>
        <p:nvSpPr>
          <p:cNvPr id="375" name="Google Shape;375;p34"/>
          <p:cNvSpPr txBox="1">
            <a:spLocks noGrp="1"/>
          </p:cNvSpPr>
          <p:nvPr>
            <p:ph type="title" idx="7"/>
          </p:nvPr>
        </p:nvSpPr>
        <p:spPr>
          <a:xfrm>
            <a:off x="5930033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title" idx="8"/>
          </p:nvPr>
        </p:nvSpPr>
        <p:spPr>
          <a:xfrm>
            <a:off x="5907503" y="1907225"/>
            <a:ext cx="2487300" cy="70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Aykırı Değerlerin Tespiti</a:t>
            </a:r>
            <a:endParaRPr lang="en-US" dirty="0"/>
          </a:p>
        </p:txBody>
      </p:sp>
      <p:sp>
        <p:nvSpPr>
          <p:cNvPr id="378" name="Google Shape;378;p34"/>
          <p:cNvSpPr txBox="1">
            <a:spLocks noGrp="1"/>
          </p:cNvSpPr>
          <p:nvPr>
            <p:ph type="title" idx="13"/>
          </p:nvPr>
        </p:nvSpPr>
        <p:spPr>
          <a:xfrm>
            <a:off x="148482" y="2921729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title" idx="14"/>
          </p:nvPr>
        </p:nvSpPr>
        <p:spPr>
          <a:xfrm>
            <a:off x="0" y="3485322"/>
            <a:ext cx="26782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Standartlaştırma</a:t>
            </a:r>
            <a:endParaRPr lang="tr-TR" dirty="0"/>
          </a:p>
        </p:txBody>
      </p:sp>
      <p:sp>
        <p:nvSpPr>
          <p:cNvPr id="17" name="Google Shape;378;p34">
            <a:extLst>
              <a:ext uri="{FF2B5EF4-FFF2-40B4-BE49-F238E27FC236}">
                <a16:creationId xmlns="" xmlns:a16="http://schemas.microsoft.com/office/drawing/2014/main" id="{FA255083-35D6-814D-BA0A-26517D29D5B6}"/>
              </a:ext>
            </a:extLst>
          </p:cNvPr>
          <p:cNvSpPr txBox="1">
            <a:spLocks/>
          </p:cNvSpPr>
          <p:nvPr/>
        </p:nvSpPr>
        <p:spPr>
          <a:xfrm>
            <a:off x="2543914" y="294324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Righteous"/>
              <a:buNone/>
              <a:defRPr sz="7200" b="0" i="0" u="none" strike="noStrike" cap="none">
                <a:solidFill>
                  <a:srgbClr val="FDDCAE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8" name="Google Shape;379;p34">
            <a:extLst>
              <a:ext uri="{FF2B5EF4-FFF2-40B4-BE49-F238E27FC236}">
                <a16:creationId xmlns="" xmlns:a16="http://schemas.microsoft.com/office/drawing/2014/main" id="{6A01A8DB-C652-E84A-957E-9166B62CAED0}"/>
              </a:ext>
            </a:extLst>
          </p:cNvPr>
          <p:cNvSpPr txBox="1">
            <a:spLocks/>
          </p:cNvSpPr>
          <p:nvPr/>
        </p:nvSpPr>
        <p:spPr>
          <a:xfrm>
            <a:off x="2517279" y="3528498"/>
            <a:ext cx="26782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smtClean="0"/>
              <a:t>K En Yakın Komşu</a:t>
            </a:r>
            <a:endParaRPr lang="tr-TR" dirty="0"/>
          </a:p>
        </p:txBody>
      </p:sp>
      <p:sp>
        <p:nvSpPr>
          <p:cNvPr id="13" name="Google Shape;378;p34">
            <a:extLst>
              <a:ext uri="{FF2B5EF4-FFF2-40B4-BE49-F238E27FC236}">
                <a16:creationId xmlns="" xmlns:a16="http://schemas.microsoft.com/office/drawing/2014/main" id="{FA255083-35D6-814D-BA0A-26517D29D5B6}"/>
              </a:ext>
            </a:extLst>
          </p:cNvPr>
          <p:cNvSpPr txBox="1">
            <a:spLocks/>
          </p:cNvSpPr>
          <p:nvPr/>
        </p:nvSpPr>
        <p:spPr>
          <a:xfrm>
            <a:off x="4774362" y="2842753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Righteous"/>
              <a:buNone/>
              <a:defRPr sz="7200" b="0" i="0" u="none" strike="noStrike" cap="none">
                <a:solidFill>
                  <a:srgbClr val="FDDCAE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</a:t>
            </a:r>
            <a:r>
              <a:rPr lang="tr-TR" dirty="0" smtClean="0"/>
              <a:t>6</a:t>
            </a:r>
            <a:endParaRPr lang="en" dirty="0"/>
          </a:p>
        </p:txBody>
      </p:sp>
      <p:sp>
        <p:nvSpPr>
          <p:cNvPr id="14" name="Google Shape;379;p34">
            <a:extLst>
              <a:ext uri="{FF2B5EF4-FFF2-40B4-BE49-F238E27FC236}">
                <a16:creationId xmlns="" xmlns:a16="http://schemas.microsoft.com/office/drawing/2014/main" id="{6A01A8DB-C652-E84A-957E-9166B62CAED0}"/>
              </a:ext>
            </a:extLst>
          </p:cNvPr>
          <p:cNvSpPr txBox="1">
            <a:spLocks/>
          </p:cNvSpPr>
          <p:nvPr/>
        </p:nvSpPr>
        <p:spPr>
          <a:xfrm>
            <a:off x="4672684" y="3510684"/>
            <a:ext cx="26782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smtClean="0"/>
              <a:t>KNN En İyi Parametreler</a:t>
            </a:r>
            <a:endParaRPr lang="tr-TR" dirty="0"/>
          </a:p>
        </p:txBody>
      </p:sp>
      <p:sp>
        <p:nvSpPr>
          <p:cNvPr id="15" name="Google Shape;378;p34">
            <a:extLst>
              <a:ext uri="{FF2B5EF4-FFF2-40B4-BE49-F238E27FC236}">
                <a16:creationId xmlns="" xmlns:a16="http://schemas.microsoft.com/office/drawing/2014/main" id="{FA255083-35D6-814D-BA0A-26517D29D5B6}"/>
              </a:ext>
            </a:extLst>
          </p:cNvPr>
          <p:cNvSpPr txBox="1">
            <a:spLocks/>
          </p:cNvSpPr>
          <p:nvPr/>
        </p:nvSpPr>
        <p:spPr>
          <a:xfrm>
            <a:off x="6701700" y="2914557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Righteous"/>
              <a:buNone/>
              <a:defRPr sz="7200" b="0" i="0" u="none" strike="noStrike" cap="none">
                <a:solidFill>
                  <a:srgbClr val="FDDCAE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</a:t>
            </a:r>
            <a:r>
              <a:rPr lang="tr-TR" dirty="0" smtClean="0"/>
              <a:t>7</a:t>
            </a:r>
            <a:endParaRPr lang="en" dirty="0"/>
          </a:p>
        </p:txBody>
      </p:sp>
      <p:sp>
        <p:nvSpPr>
          <p:cNvPr id="16" name="Google Shape;379;p34">
            <a:extLst>
              <a:ext uri="{FF2B5EF4-FFF2-40B4-BE49-F238E27FC236}">
                <a16:creationId xmlns="" xmlns:a16="http://schemas.microsoft.com/office/drawing/2014/main" id="{6A01A8DB-C652-E84A-957E-9166B62CAED0}"/>
              </a:ext>
            </a:extLst>
          </p:cNvPr>
          <p:cNvSpPr txBox="1">
            <a:spLocks/>
          </p:cNvSpPr>
          <p:nvPr/>
        </p:nvSpPr>
        <p:spPr>
          <a:xfrm>
            <a:off x="6663542" y="3504265"/>
            <a:ext cx="26782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smtClean="0"/>
              <a:t>PCA - NCA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65"/>
          <p:cNvSpPr txBox="1">
            <a:spLocks noGrp="1"/>
          </p:cNvSpPr>
          <p:nvPr>
            <p:ph type="title"/>
          </p:nvPr>
        </p:nvSpPr>
        <p:spPr>
          <a:xfrm>
            <a:off x="3880735" y="747303"/>
            <a:ext cx="4387200" cy="66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TEŞEKKÜRLER!</a:t>
            </a:r>
            <a:endParaRPr sz="4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7C1D37-9C8A-4C97-BF2C-5BD92C7D60C0}"/>
              </a:ext>
            </a:extLst>
          </p:cNvPr>
          <p:cNvSpPr/>
          <p:nvPr/>
        </p:nvSpPr>
        <p:spPr>
          <a:xfrm>
            <a:off x="1159050" y="3268046"/>
            <a:ext cx="3031950" cy="604696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USER\Desktop\800px-Pink_ribbon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1837109"/>
            <a:ext cx="1369847" cy="2219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9597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>
            <a:off x="1165768" y="2320445"/>
            <a:ext cx="3873900" cy="1234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PROBLEM TANITIMI</a:t>
            </a:r>
            <a:endParaRPr/>
          </a:p>
        </p:txBody>
      </p:sp>
      <p:sp>
        <p:nvSpPr>
          <p:cNvPr id="729" name="Google Shape;729;p37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1" name="Google Shape;731;p37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732" name="Google Shape;732;p37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 Başlık"/>
          <p:cNvSpPr>
            <a:spLocks noGrp="1"/>
          </p:cNvSpPr>
          <p:nvPr>
            <p:ph type="subTitle" idx="1"/>
          </p:nvPr>
        </p:nvSpPr>
        <p:spPr>
          <a:xfrm>
            <a:off x="3654304" y="1695631"/>
            <a:ext cx="4657306" cy="2860623"/>
          </a:xfrm>
        </p:spPr>
        <p:txBody>
          <a:bodyPr/>
          <a:lstStyle/>
          <a:p>
            <a:r>
              <a:rPr lang="tr-TR" dirty="0" smtClean="0"/>
              <a:t>           Göğüs kanseri, göğüs hücrelerinde başlayan kanser türüdür.  Akciğer kanserinden sonra, dünyada görülme sıklığı en yüksek olan kanser türüdür. Her 8 kadından birinin hayatının belirli bir zamanında göğüs kanserine yakalanacağı bildirilmektedir.</a:t>
            </a:r>
          </a:p>
          <a:p>
            <a:endParaRPr lang="tr-TR" dirty="0" smtClean="0"/>
          </a:p>
          <a:p>
            <a:r>
              <a:rPr lang="tr-TR" dirty="0" smtClean="0"/>
              <a:t>	</a:t>
            </a:r>
            <a:endParaRPr lang="tr-TR" dirty="0"/>
          </a:p>
        </p:txBody>
      </p:sp>
      <p:pic>
        <p:nvPicPr>
          <p:cNvPr id="1026" name="Picture 2" descr="C:\Users\USER\Desktop\800px-Pink_ribb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714" y="2035278"/>
            <a:ext cx="646209" cy="1193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82" name="Google Shape;782;p39"/>
          <p:cNvSpPr txBox="1">
            <a:spLocks noGrp="1"/>
          </p:cNvSpPr>
          <p:nvPr>
            <p:ph type="body" idx="1"/>
          </p:nvPr>
        </p:nvSpPr>
        <p:spPr>
          <a:xfrm>
            <a:off x="920250" y="2045124"/>
            <a:ext cx="2729400" cy="205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tr-TR" dirty="0" smtClean="0"/>
              <a:t>Göğüs kanserinin gün geçtikçe yaygınlaşması </a:t>
            </a:r>
            <a:endParaRPr lang="en-US" dirty="0"/>
          </a:p>
        </p:txBody>
      </p:sp>
      <p:sp>
        <p:nvSpPr>
          <p:cNvPr id="783" name="Google Shape;783;p39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205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tr-TR" dirty="0" smtClean="0"/>
              <a:t>K</a:t>
            </a:r>
            <a:r>
              <a:rPr lang="tr-TR" dirty="0" smtClean="0"/>
              <a:t>anserin </a:t>
            </a:r>
            <a:r>
              <a:rPr lang="tr-TR" dirty="0" smtClean="0"/>
              <a:t>iyi huylu </a:t>
            </a:r>
            <a:r>
              <a:rPr lang="tr-TR" dirty="0" smtClean="0"/>
              <a:t>veya kötü </a:t>
            </a:r>
            <a:r>
              <a:rPr lang="tr-TR" dirty="0" smtClean="0"/>
              <a:t>huylu </a:t>
            </a:r>
            <a:r>
              <a:rPr lang="tr-TR" dirty="0" smtClean="0"/>
              <a:t>olduğu </a:t>
            </a:r>
            <a:r>
              <a:rPr lang="tr-TR" dirty="0" smtClean="0"/>
              <a:t>tahmin </a:t>
            </a:r>
            <a:r>
              <a:rPr lang="tr-TR" dirty="0" smtClean="0"/>
              <a:t>edilerek erken teşhis ile tedavi edilmesi</a:t>
            </a:r>
            <a:endParaRPr/>
          </a:p>
        </p:txBody>
      </p:sp>
      <p:sp>
        <p:nvSpPr>
          <p:cNvPr id="784" name="Google Shape;784;p39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ÇÖZÜM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>
            <a:spLocks noGrp="1"/>
          </p:cNvSpPr>
          <p:nvPr>
            <p:ph type="title"/>
          </p:nvPr>
        </p:nvSpPr>
        <p:spPr>
          <a:xfrm>
            <a:off x="3396358" y="2571750"/>
            <a:ext cx="5675866" cy="829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tr-TR" dirty="0" smtClean="0"/>
              <a:t>KEŞİFÇİ VERİ ANALİZİ</a:t>
            </a:r>
            <a:endParaRPr lang="en-US" dirty="0"/>
          </a:p>
        </p:txBody>
      </p:sp>
      <p:sp>
        <p:nvSpPr>
          <p:cNvPr id="1212" name="Google Shape;1212;p43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AB32595-B731-4328-9E54-2A8C9C64227F}"/>
              </a:ext>
            </a:extLst>
          </p:cNvPr>
          <p:cNvGrpSpPr/>
          <p:nvPr/>
        </p:nvGrpSpPr>
        <p:grpSpPr>
          <a:xfrm>
            <a:off x="-289924" y="1156915"/>
            <a:ext cx="3609097" cy="2710235"/>
            <a:chOff x="2916826" y="598115"/>
            <a:chExt cx="2571451" cy="1764529"/>
          </a:xfrm>
        </p:grpSpPr>
        <p:sp>
          <p:nvSpPr>
            <p:cNvPr id="20" name="Google Shape;18573;p83">
              <a:extLst>
                <a:ext uri="{FF2B5EF4-FFF2-40B4-BE49-F238E27FC236}">
                  <a16:creationId xmlns="" xmlns:a16="http://schemas.microsoft.com/office/drawing/2014/main" id="{5BB9B1BB-D0AB-4EF4-95F3-792AABD844E8}"/>
                </a:ext>
              </a:extLst>
            </p:cNvPr>
            <p:cNvSpPr/>
            <p:nvPr/>
          </p:nvSpPr>
          <p:spPr>
            <a:xfrm>
              <a:off x="3350651" y="751574"/>
              <a:ext cx="2061308" cy="11763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74;p83">
              <a:extLst>
                <a:ext uri="{FF2B5EF4-FFF2-40B4-BE49-F238E27FC236}">
                  <a16:creationId xmlns="" xmlns:a16="http://schemas.microsoft.com/office/drawing/2014/main" id="{CD26C76C-E5CC-4BC8-BA7F-6CEC6E072D44}"/>
                </a:ext>
              </a:extLst>
            </p:cNvPr>
            <p:cNvSpPr/>
            <p:nvPr/>
          </p:nvSpPr>
          <p:spPr>
            <a:xfrm>
              <a:off x="3631855" y="1927710"/>
              <a:ext cx="349865" cy="146696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75;p83">
              <a:extLst>
                <a:ext uri="{FF2B5EF4-FFF2-40B4-BE49-F238E27FC236}">
                  <a16:creationId xmlns="" xmlns:a16="http://schemas.microsoft.com/office/drawing/2014/main" id="{339F8F10-1553-446E-B2B2-706EBB185C74}"/>
                </a:ext>
              </a:extLst>
            </p:cNvPr>
            <p:cNvSpPr/>
            <p:nvPr/>
          </p:nvSpPr>
          <p:spPr>
            <a:xfrm>
              <a:off x="3710896" y="1541891"/>
              <a:ext cx="270825" cy="383724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6;p83">
              <a:extLst>
                <a:ext uri="{FF2B5EF4-FFF2-40B4-BE49-F238E27FC236}">
                  <a16:creationId xmlns="" xmlns:a16="http://schemas.microsoft.com/office/drawing/2014/main" id="{07C7597F-230E-433B-B404-73F9DC2A4316}"/>
                </a:ext>
              </a:extLst>
            </p:cNvPr>
            <p:cNvSpPr/>
            <p:nvPr/>
          </p:nvSpPr>
          <p:spPr>
            <a:xfrm>
              <a:off x="3376878" y="1476835"/>
              <a:ext cx="297232" cy="160541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577;p83">
              <a:extLst>
                <a:ext uri="{FF2B5EF4-FFF2-40B4-BE49-F238E27FC236}">
                  <a16:creationId xmlns="" xmlns:a16="http://schemas.microsoft.com/office/drawing/2014/main" id="{B07BB2F2-2AA1-4208-9D80-5560F0917DBB}"/>
                </a:ext>
              </a:extLst>
            </p:cNvPr>
            <p:cNvSpPr/>
            <p:nvPr/>
          </p:nvSpPr>
          <p:spPr>
            <a:xfrm>
              <a:off x="3350651" y="751574"/>
              <a:ext cx="68481" cy="725427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578;p83">
              <a:extLst>
                <a:ext uri="{FF2B5EF4-FFF2-40B4-BE49-F238E27FC236}">
                  <a16:creationId xmlns="" xmlns:a16="http://schemas.microsoft.com/office/drawing/2014/main" id="{EBD42CBD-636F-4C0E-8FBA-5FD3EE6A6568}"/>
                </a:ext>
              </a:extLst>
            </p:cNvPr>
            <p:cNvSpPr/>
            <p:nvPr/>
          </p:nvSpPr>
          <p:spPr>
            <a:xfrm>
              <a:off x="3350651" y="746899"/>
              <a:ext cx="2061308" cy="6054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579;p83">
              <a:extLst>
                <a:ext uri="{FF2B5EF4-FFF2-40B4-BE49-F238E27FC236}">
                  <a16:creationId xmlns="" xmlns:a16="http://schemas.microsoft.com/office/drawing/2014/main" id="{C514DFEC-345F-4575-ABB3-B5D35DBDE497}"/>
                </a:ext>
              </a:extLst>
            </p:cNvPr>
            <p:cNvSpPr/>
            <p:nvPr/>
          </p:nvSpPr>
          <p:spPr>
            <a:xfrm>
              <a:off x="3561005" y="1918533"/>
              <a:ext cx="1924534" cy="162796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580;p83">
              <a:extLst>
                <a:ext uri="{FF2B5EF4-FFF2-40B4-BE49-F238E27FC236}">
                  <a16:creationId xmlns="" xmlns:a16="http://schemas.microsoft.com/office/drawing/2014/main" id="{B76FD8F6-D47F-4D68-9C4B-F3C5B4276207}"/>
                </a:ext>
              </a:extLst>
            </p:cNvPr>
            <p:cNvSpPr/>
            <p:nvPr/>
          </p:nvSpPr>
          <p:spPr>
            <a:xfrm>
              <a:off x="3274341" y="598115"/>
              <a:ext cx="2213936" cy="160541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581;p83">
              <a:extLst>
                <a:ext uri="{FF2B5EF4-FFF2-40B4-BE49-F238E27FC236}">
                  <a16:creationId xmlns="" xmlns:a16="http://schemas.microsoft.com/office/drawing/2014/main" id="{16A9BCDC-04D2-4907-AEEE-B1C933F861DB}"/>
                </a:ext>
              </a:extLst>
            </p:cNvPr>
            <p:cNvSpPr/>
            <p:nvPr/>
          </p:nvSpPr>
          <p:spPr>
            <a:xfrm>
              <a:off x="4107754" y="1362830"/>
              <a:ext cx="173748" cy="358282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82;p83">
              <a:extLst>
                <a:ext uri="{FF2B5EF4-FFF2-40B4-BE49-F238E27FC236}">
                  <a16:creationId xmlns="" xmlns:a16="http://schemas.microsoft.com/office/drawing/2014/main" id="{F7E65DAB-7289-4A67-BF57-F335A1D6A977}"/>
                </a:ext>
              </a:extLst>
            </p:cNvPr>
            <p:cNvSpPr/>
            <p:nvPr/>
          </p:nvSpPr>
          <p:spPr>
            <a:xfrm>
              <a:off x="4404805" y="1209531"/>
              <a:ext cx="173748" cy="511581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83;p83">
              <a:extLst>
                <a:ext uri="{FF2B5EF4-FFF2-40B4-BE49-F238E27FC236}">
                  <a16:creationId xmlns="" xmlns:a16="http://schemas.microsoft.com/office/drawing/2014/main" id="{3082852A-3AF2-40FF-85CE-23925BF88A5E}"/>
                </a:ext>
              </a:extLst>
            </p:cNvPr>
            <p:cNvSpPr/>
            <p:nvPr/>
          </p:nvSpPr>
          <p:spPr>
            <a:xfrm>
              <a:off x="4694019" y="1302443"/>
              <a:ext cx="173748" cy="41866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84;p83">
              <a:extLst>
                <a:ext uri="{FF2B5EF4-FFF2-40B4-BE49-F238E27FC236}">
                  <a16:creationId xmlns="" xmlns:a16="http://schemas.microsoft.com/office/drawing/2014/main" id="{62A88D25-1DEF-4397-A88B-97908F5C4275}"/>
                </a:ext>
              </a:extLst>
            </p:cNvPr>
            <p:cNvSpPr/>
            <p:nvPr/>
          </p:nvSpPr>
          <p:spPr>
            <a:xfrm>
              <a:off x="4999081" y="1000359"/>
              <a:ext cx="173748" cy="720753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85;p83">
              <a:extLst>
                <a:ext uri="{FF2B5EF4-FFF2-40B4-BE49-F238E27FC236}">
                  <a16:creationId xmlns="" xmlns:a16="http://schemas.microsoft.com/office/drawing/2014/main" id="{52423861-23A7-4532-A406-5D885AADCAA6}"/>
                </a:ext>
              </a:extLst>
            </p:cNvPr>
            <p:cNvSpPr/>
            <p:nvPr/>
          </p:nvSpPr>
          <p:spPr>
            <a:xfrm>
              <a:off x="3521488" y="949149"/>
              <a:ext cx="331469" cy="72138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86;p83">
              <a:extLst>
                <a:ext uri="{FF2B5EF4-FFF2-40B4-BE49-F238E27FC236}">
                  <a16:creationId xmlns="" xmlns:a16="http://schemas.microsoft.com/office/drawing/2014/main" id="{EFA5BAA3-E3C2-4788-B22B-132C3B5068CB}"/>
                </a:ext>
              </a:extLst>
            </p:cNvPr>
            <p:cNvSpPr/>
            <p:nvPr/>
          </p:nvSpPr>
          <p:spPr>
            <a:xfrm>
              <a:off x="3521488" y="1070083"/>
              <a:ext cx="452403" cy="47517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87;p83">
              <a:extLst>
                <a:ext uri="{FF2B5EF4-FFF2-40B4-BE49-F238E27FC236}">
                  <a16:creationId xmlns="" xmlns:a16="http://schemas.microsoft.com/office/drawing/2014/main" id="{D7C9941B-817B-4E28-AB7A-647586CD0898}"/>
                </a:ext>
              </a:extLst>
            </p:cNvPr>
            <p:cNvSpPr/>
            <p:nvPr/>
          </p:nvSpPr>
          <p:spPr>
            <a:xfrm>
              <a:off x="3521488" y="1193105"/>
              <a:ext cx="452403" cy="72304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88;p83">
              <a:extLst>
                <a:ext uri="{FF2B5EF4-FFF2-40B4-BE49-F238E27FC236}">
                  <a16:creationId xmlns="" xmlns:a16="http://schemas.microsoft.com/office/drawing/2014/main" id="{61B43F7D-4823-4AD0-9A48-7E541B54174D}"/>
                </a:ext>
              </a:extLst>
            </p:cNvPr>
            <p:cNvSpPr/>
            <p:nvPr/>
          </p:nvSpPr>
          <p:spPr>
            <a:xfrm>
              <a:off x="3521488" y="1314040"/>
              <a:ext cx="452403" cy="7455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89;p83">
              <a:extLst>
                <a:ext uri="{FF2B5EF4-FFF2-40B4-BE49-F238E27FC236}">
                  <a16:creationId xmlns="" xmlns:a16="http://schemas.microsoft.com/office/drawing/2014/main" id="{0C8AEF85-7770-471E-B81A-1F28DBE59D5E}"/>
                </a:ext>
              </a:extLst>
            </p:cNvPr>
            <p:cNvSpPr/>
            <p:nvPr/>
          </p:nvSpPr>
          <p:spPr>
            <a:xfrm>
              <a:off x="2916826" y="1474421"/>
              <a:ext cx="1004431" cy="888223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90;p83">
              <a:extLst>
                <a:ext uri="{FF2B5EF4-FFF2-40B4-BE49-F238E27FC236}">
                  <a16:creationId xmlns="" xmlns:a16="http://schemas.microsoft.com/office/drawing/2014/main" id="{F55966CC-C00A-4966-A950-A84A2F644EBC}"/>
                </a:ext>
              </a:extLst>
            </p:cNvPr>
            <p:cNvSpPr/>
            <p:nvPr/>
          </p:nvSpPr>
          <p:spPr>
            <a:xfrm>
              <a:off x="3174534" y="1753477"/>
              <a:ext cx="202524" cy="337188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9473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5"/>
          <p:cNvSpPr txBox="1">
            <a:spLocks noGrp="1"/>
          </p:cNvSpPr>
          <p:nvPr>
            <p:ph type="title" idx="2"/>
          </p:nvPr>
        </p:nvSpPr>
        <p:spPr>
          <a:xfrm>
            <a:off x="585733" y="261138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EDA ÖNCESİ </a:t>
            </a:r>
            <a:endParaRPr dirty="0"/>
          </a:p>
        </p:txBody>
      </p:sp>
      <p:sp>
        <p:nvSpPr>
          <p:cNvPr id="11" name="3 Alt Başlık"/>
          <p:cNvSpPr>
            <a:spLocks noGrp="1"/>
          </p:cNvSpPr>
          <p:nvPr>
            <p:ph type="subTitle" idx="1"/>
          </p:nvPr>
        </p:nvSpPr>
        <p:spPr>
          <a:xfrm>
            <a:off x="558683" y="974437"/>
            <a:ext cx="7232434" cy="286062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tr-TR" dirty="0" err="1" smtClean="0"/>
              <a:t>Unnamed</a:t>
            </a:r>
            <a:r>
              <a:rPr lang="tr-TR" dirty="0" smtClean="0"/>
              <a:t>:32 isimli içeriği olmayan boş bir değişken vardı. Bu değişkeni </a:t>
            </a:r>
            <a:r>
              <a:rPr lang="tr-TR" dirty="0" smtClean="0"/>
              <a:t>silindi. </a:t>
            </a:r>
          </a:p>
          <a:p>
            <a:pPr algn="l">
              <a:buFont typeface="Arial" pitchFamily="34" charset="0"/>
              <a:buChar char="•"/>
            </a:pP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err="1" smtClean="0"/>
              <a:t>Diagnosis</a:t>
            </a:r>
            <a:r>
              <a:rPr lang="tr-TR" dirty="0" smtClean="0"/>
              <a:t> hedef değişkenim bu sebeple ismini </a:t>
            </a:r>
            <a:r>
              <a:rPr lang="tr-TR" dirty="0" err="1" smtClean="0"/>
              <a:t>target</a:t>
            </a:r>
            <a:r>
              <a:rPr lang="tr-TR" dirty="0" smtClean="0"/>
              <a:t> olarak </a:t>
            </a:r>
            <a:r>
              <a:rPr lang="tr-TR" dirty="0" smtClean="0"/>
              <a:t>değiştirildi.</a:t>
            </a:r>
          </a:p>
          <a:p>
            <a:pPr algn="l">
              <a:buFont typeface="Arial" pitchFamily="34" charset="0"/>
              <a:buChar char="•"/>
            </a:pP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err="1" smtClean="0"/>
              <a:t>Diagnosis’in</a:t>
            </a:r>
            <a:r>
              <a:rPr lang="tr-TR" dirty="0" smtClean="0"/>
              <a:t> alt sınıfları olan </a:t>
            </a:r>
            <a:r>
              <a:rPr lang="tr-TR" b="1" dirty="0" err="1" smtClean="0"/>
              <a:t>Benign</a:t>
            </a:r>
            <a:r>
              <a:rPr lang="tr-TR" dirty="0" smtClean="0"/>
              <a:t>: iyi </a:t>
            </a:r>
            <a:r>
              <a:rPr lang="tr-TR" dirty="0" smtClean="0"/>
              <a:t>huylu, </a:t>
            </a:r>
            <a:r>
              <a:rPr lang="tr-TR" b="1" dirty="0" err="1" smtClean="0"/>
              <a:t>malignant</a:t>
            </a:r>
            <a:r>
              <a:rPr lang="tr-TR" dirty="0" smtClean="0"/>
              <a:t>: kötü huylu değişkenleri </a:t>
            </a:r>
            <a:r>
              <a:rPr lang="tr-TR" dirty="0" smtClean="0"/>
              <a:t>sayısallaştırıldı. </a:t>
            </a:r>
            <a:r>
              <a:rPr lang="tr-TR" dirty="0" smtClean="0"/>
              <a:t>Kullanacağım </a:t>
            </a:r>
            <a:r>
              <a:rPr lang="tr-TR" dirty="0" err="1" smtClean="0"/>
              <a:t>methodlar</a:t>
            </a:r>
            <a:r>
              <a:rPr lang="tr-TR" dirty="0" smtClean="0"/>
              <a:t> </a:t>
            </a:r>
            <a:r>
              <a:rPr lang="tr-TR" dirty="0" err="1" smtClean="0"/>
              <a:t>numerik</a:t>
            </a:r>
            <a:r>
              <a:rPr lang="tr-TR" dirty="0" smtClean="0"/>
              <a:t> veriyi görselleştirecek</a:t>
            </a:r>
            <a:r>
              <a:rPr lang="tr-TR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smtClean="0"/>
              <a:t>Problem için temel </a:t>
            </a:r>
            <a:r>
              <a:rPr lang="tr-TR" dirty="0" smtClean="0"/>
              <a:t>algoritma K-En Yakın Komşu. </a:t>
            </a:r>
            <a:r>
              <a:rPr lang="tr-TR" dirty="0" smtClean="0"/>
              <a:t>En iyi parametreler için </a:t>
            </a:r>
            <a:r>
              <a:rPr lang="tr-TR" dirty="0" err="1" smtClean="0"/>
              <a:t>GridSearchCV</a:t>
            </a:r>
            <a:r>
              <a:rPr lang="tr-TR" dirty="0" smtClean="0"/>
              <a:t> </a:t>
            </a:r>
            <a:r>
              <a:rPr lang="tr-TR" dirty="0" smtClean="0"/>
              <a:t>kullanıldı.</a:t>
            </a:r>
          </a:p>
          <a:p>
            <a:pPr algn="l">
              <a:buFont typeface="Arial" pitchFamily="34" charset="0"/>
              <a:buChar char="•"/>
            </a:pP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err="1" smtClean="0"/>
              <a:t>Confusion</a:t>
            </a:r>
            <a:r>
              <a:rPr lang="tr-TR" dirty="0" smtClean="0"/>
              <a:t> </a:t>
            </a:r>
            <a:r>
              <a:rPr lang="tr-TR" dirty="0" err="1" smtClean="0"/>
              <a:t>Matrix’i</a:t>
            </a:r>
            <a:r>
              <a:rPr lang="tr-TR" dirty="0" smtClean="0"/>
              <a:t> ne kadar başarılıyım sorusunun cevabını almak için </a:t>
            </a:r>
            <a:r>
              <a:rPr lang="tr-TR" dirty="0" smtClean="0"/>
              <a:t>kullanıldı.</a:t>
            </a:r>
          </a:p>
          <a:p>
            <a:pPr algn="l">
              <a:buFont typeface="Arial" pitchFamily="34" charset="0"/>
              <a:buChar char="•"/>
            </a:pP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smtClean="0"/>
              <a:t>Aykırı değerleri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Outlier</a:t>
            </a:r>
            <a:r>
              <a:rPr lang="tr-TR" dirty="0" smtClean="0"/>
              <a:t> </a:t>
            </a:r>
            <a:r>
              <a:rPr lang="tr-TR" dirty="0" err="1" smtClean="0"/>
              <a:t>Factor</a:t>
            </a:r>
            <a:r>
              <a:rPr lang="tr-TR" dirty="0" smtClean="0"/>
              <a:t> ile </a:t>
            </a:r>
            <a:r>
              <a:rPr lang="tr-TR" dirty="0" smtClean="0"/>
              <a:t>yakalandı.</a:t>
            </a:r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4195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 idx="2"/>
          </p:nvPr>
        </p:nvSpPr>
        <p:spPr>
          <a:xfrm>
            <a:off x="680525" y="302150"/>
            <a:ext cx="7066500" cy="572700"/>
          </a:xfrm>
        </p:spPr>
        <p:txBody>
          <a:bodyPr/>
          <a:lstStyle/>
          <a:p>
            <a:r>
              <a:rPr lang="tr-TR" dirty="0" smtClean="0"/>
              <a:t>EDA ÖNCESİ</a:t>
            </a:r>
            <a:endParaRPr lang="tr-TR" dirty="0"/>
          </a:p>
        </p:txBody>
      </p:sp>
      <p:sp>
        <p:nvSpPr>
          <p:cNvPr id="15" name="3 Alt Başlık"/>
          <p:cNvSpPr>
            <a:spLocks noGrp="1"/>
          </p:cNvSpPr>
          <p:nvPr>
            <p:ph type="subTitle" idx="1"/>
          </p:nvPr>
        </p:nvSpPr>
        <p:spPr>
          <a:xfrm>
            <a:off x="609890" y="1362143"/>
            <a:ext cx="7232434" cy="286062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tr-TR" dirty="0" smtClean="0"/>
              <a:t>Veriyi incelediğimde sütunlar arası çok fazla </a:t>
            </a:r>
            <a:r>
              <a:rPr lang="tr-TR" dirty="0" err="1" smtClean="0"/>
              <a:t>scale</a:t>
            </a:r>
            <a:r>
              <a:rPr lang="tr-TR" dirty="0" smtClean="0"/>
              <a:t> farkı var. </a:t>
            </a: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smtClean="0"/>
              <a:t>Bu </a:t>
            </a:r>
            <a:r>
              <a:rPr lang="tr-TR" dirty="0" smtClean="0"/>
              <a:t>sebeple standardize </a:t>
            </a:r>
            <a:r>
              <a:rPr lang="tr-TR" dirty="0" smtClean="0"/>
              <a:t>edilmesi gerekti</a:t>
            </a:r>
            <a:r>
              <a:rPr lang="tr-TR" dirty="0" smtClean="0"/>
              <a:t>. </a:t>
            </a:r>
            <a:endParaRPr lang="tr-TR" dirty="0" smtClean="0"/>
          </a:p>
          <a:p>
            <a:pPr algn="l">
              <a:buFont typeface="Arial" pitchFamily="34" charset="0"/>
              <a:buChar char="•"/>
            </a:pPr>
            <a:r>
              <a:rPr lang="tr-TR" dirty="0" smtClean="0"/>
              <a:t>Çünkü </a:t>
            </a:r>
            <a:r>
              <a:rPr lang="tr-TR" dirty="0" smtClean="0"/>
              <a:t>büyük sayılar küçük sayılara baskın gelebilir ve modeli </a:t>
            </a:r>
            <a:r>
              <a:rPr lang="tr-TR" dirty="0" err="1" smtClean="0"/>
              <a:t>feature’a</a:t>
            </a:r>
            <a:r>
              <a:rPr lang="tr-TR" dirty="0" smtClean="0"/>
              <a:t> yanlılık gösterebilir.</a:t>
            </a:r>
          </a:p>
          <a:p>
            <a:pPr algn="l">
              <a:buFont typeface="Arial" pitchFamily="34" charset="0"/>
              <a:buChar char="•"/>
            </a:pPr>
            <a:r>
              <a:rPr lang="tr-TR" dirty="0" smtClean="0"/>
              <a:t>Eksik </a:t>
            </a:r>
            <a:r>
              <a:rPr lang="tr-TR" dirty="0" smtClean="0"/>
              <a:t>veri olmadığını </a:t>
            </a:r>
            <a:r>
              <a:rPr lang="tr-TR" dirty="0" smtClean="0"/>
              <a:t>gözlemlendi.</a:t>
            </a:r>
            <a:endParaRPr lang="tr-TR" dirty="0" smtClean="0"/>
          </a:p>
        </p:txBody>
      </p:sp>
      <p:pic>
        <p:nvPicPr>
          <p:cNvPr id="5122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7264" y="3050438"/>
            <a:ext cx="1854480" cy="1854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 idx="2"/>
          </p:nvPr>
        </p:nvSpPr>
        <p:spPr>
          <a:xfrm>
            <a:off x="577286" y="150057"/>
            <a:ext cx="7066500" cy="572700"/>
          </a:xfrm>
        </p:spPr>
        <p:txBody>
          <a:bodyPr/>
          <a:lstStyle/>
          <a:p>
            <a:r>
              <a:rPr lang="tr-TR" dirty="0" smtClean="0"/>
              <a:t>KEŞİFSEL VERİ ANALİZİ</a:t>
            </a:r>
            <a:endParaRPr lang="tr-TR" dirty="0"/>
          </a:p>
        </p:txBody>
      </p:sp>
      <p:sp>
        <p:nvSpPr>
          <p:cNvPr id="16" name="2 İçerik Yer Tutucusu"/>
          <p:cNvSpPr txBox="1">
            <a:spLocks/>
          </p:cNvSpPr>
          <p:nvPr/>
        </p:nvSpPr>
        <p:spPr>
          <a:xfrm>
            <a:off x="589935" y="84065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Veri setinde 30 farklı değişken bulunuyor.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Veri seti </a:t>
            </a: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numerik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verilerden oluştuğu için öncelik korelasyon </a:t>
            </a: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matrixine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bakılmasıdır.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0.99 şiddette </a:t>
            </a: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radius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ve </a:t>
            </a: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area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değişkenlerinin ilişkisi bulunuyor. Makine öğrenmesi algoritması için bu değişkenler kullanılırsa ikisinin katkısı aynı olacak. 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Makine öğrenmesi modelim için de çeşitliliğe gidilmesi gerekti. Birbirleriyle ilişkisi düşük olan değişkenler model için daha önemli. 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Engineering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ile modele katkısı az olacak değişkenler</a:t>
            </a:r>
            <a:r>
              <a:rPr kumimoji="0" lang="tr-TR" sz="1200" b="0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çıkarılabilir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Boxplottan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anlam çıkartabilmek için verinin standardize edilmesi gerekiyor çünkü değişkenler arasındaki </a:t>
            </a:r>
            <a:r>
              <a:rPr kumimoji="0" lang="tr-T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scale</a:t>
            </a:r>
            <a:r>
              <a:rPr kumimoji="0" lang="tr-T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farkı çok yüksek.  Maviler iyi huylu, turuncular ise kötü huylu hücreleri temsil ediyor.</a:t>
            </a:r>
          </a:p>
        </p:txBody>
      </p:sp>
      <p:pic>
        <p:nvPicPr>
          <p:cNvPr id="17" name="Picture 2" descr="C:\Users\USER\Desktop\sunum görseller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137" y="2761639"/>
            <a:ext cx="3229896" cy="2241752"/>
          </a:xfrm>
          <a:prstGeom prst="rect">
            <a:avLst/>
          </a:prstGeom>
          <a:noFill/>
        </p:spPr>
      </p:pic>
      <p:pic>
        <p:nvPicPr>
          <p:cNvPr id="18" name="Picture 3" descr="C:\Users\USER\Desktop\sunum görseller\3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1965" y="2701849"/>
            <a:ext cx="3091204" cy="244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661</Words>
  <Application>Microsoft Macintosh PowerPoint</Application>
  <PresentationFormat>Ekran Gösterisi (16:9)</PresentationFormat>
  <Paragraphs>125</Paragraphs>
  <Slides>20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Righteous</vt:lpstr>
      <vt:lpstr>Open Sans</vt:lpstr>
      <vt:lpstr>맑은 고딕</vt:lpstr>
      <vt:lpstr>TOWN HALL BUSINESS PLAN</vt:lpstr>
      <vt:lpstr>Göğüs Kanseri Sınıflandırması</vt:lpstr>
      <vt:lpstr>SUNUM AKIŞI</vt:lpstr>
      <vt:lpstr>PROBLEM TANITIMI</vt:lpstr>
      <vt:lpstr>Slayt 4</vt:lpstr>
      <vt:lpstr>PROBLEM</vt:lpstr>
      <vt:lpstr>KEŞİFÇİ VERİ ANALİZİ</vt:lpstr>
      <vt:lpstr>EDA ÖNCESİ </vt:lpstr>
      <vt:lpstr>EDA ÖNCESİ</vt:lpstr>
      <vt:lpstr>KEŞİFSEL VERİ ANALİZİ</vt:lpstr>
      <vt:lpstr>AYKIRI DEĞERLERİN TESPİTİ</vt:lpstr>
      <vt:lpstr>Veri setinde skewness bulunması aykırı değer analizinde göz önünde bulundurulması gereken bir faktördür.</vt:lpstr>
      <vt:lpstr>OUTLIER DETECTION: LOCAL OUTLIER FACTOR</vt:lpstr>
      <vt:lpstr>STANDARTLAŞTIRMA</vt:lpstr>
      <vt:lpstr>Slayt 14</vt:lpstr>
      <vt:lpstr>KNN – EN İYİ PARAMETRELER</vt:lpstr>
      <vt:lpstr>K EN YAKIN KOMŞU</vt:lpstr>
      <vt:lpstr>KNN EN İYİ PARAMETRELER</vt:lpstr>
      <vt:lpstr>PCA-NCA</vt:lpstr>
      <vt:lpstr>PCA-NCA</vt:lpstr>
      <vt:lpstr>TEŞEKKÜRLER!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DOĞUŞ OTOMOTİV  ÇÖZÜMLERİ</dc:title>
  <cp:lastModifiedBy>USER</cp:lastModifiedBy>
  <cp:revision>47</cp:revision>
  <dcterms:modified xsi:type="dcterms:W3CDTF">2022-03-13T17:14:08Z</dcterms:modified>
</cp:coreProperties>
</file>