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for Python and Bash learners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powerpoint slides with pandoc</a:t>
            </a:r>
          </a:p>
          <a:p>
            <a:pPr lvl="0"/>
            <a:r>
              <a:rPr/>
              <a:t>read cvs data file</a:t>
            </a:r>
          </a:p>
          <a:p>
            <a:pPr lvl="0"/>
            <a:r>
              <a:rPr/>
              <a:t>use python for generate markdown files</a:t>
            </a:r>
          </a:p>
          <a:p>
            <a:pPr lvl="0"/>
            <a:r>
              <a:rPr/>
              <a:t>use subprocess module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2023-09-16T09:42:58Z</dcterms:created>
  <dcterms:modified xsi:type="dcterms:W3CDTF">2023-09-16T09:42:58Z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