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" id="{0999A7DF-75A2-0B4E-AD2E-593AA2D6A0C6}">
          <p14:sldIdLst>
            <p14:sldId id="256"/>
            <p14:sldId id="260"/>
            <p14:sldId id="261"/>
          </p14:sldIdLst>
        </p14:section>
        <p14:section name="Figures" id="{7FEB9C28-9654-7641-AEF8-51C43F00283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1413"/>
  </p:normalViewPr>
  <p:slideViewPr>
    <p:cSldViewPr snapToGrid="0">
      <p:cViewPr>
        <p:scale>
          <a:sx n="184" d="100"/>
          <a:sy n="184" d="100"/>
        </p:scale>
        <p:origin x="-2504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9600-93A0-B824-B068-720233184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8E3F2-31A6-4BFA-A7E2-78D9B3937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3210-5EF1-D461-E362-74CB075F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DEE1-BC07-E389-E334-84711795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0179E-F7FF-53D9-6D1D-083FB45D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0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19B1-2E05-F0B4-5468-155BFC3D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CC1E6-D564-6AE6-B3CA-C62223E03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0D63-3C5C-5D90-F44B-F8F20AE1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C749-3DD0-36A1-882A-8910A4D5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6527-40DC-CCC5-8B73-B528F6DE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96B99-F45E-E943-4337-A50F02673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8D52-4BAE-3EF5-5355-A8DA68A1B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B84A-9AB8-4109-FD41-800B7D3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9231-9C96-707A-0B49-A619B57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4606-200F-8F5C-C159-277537F3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5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D01D-39E1-CDD3-970D-A49DF3E2E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C230-B39D-F322-7998-31A97A30E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F648C-411E-9B34-38A1-77BAC6F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1550-2BD6-D819-D95D-B6220B6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4311-449E-2844-E6E7-4525C992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973C-2DC3-5C6F-06FD-2856C8C1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2B756-6B83-B7FB-B51A-24C4A69A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8D74-DBAB-9406-A3EE-0FB429F8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51C9-13CE-54EE-A6EE-4F99979C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36DE-1CC2-627F-CED9-197BE7AB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DF2A-4ADF-4356-AD56-11EA6195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CB83A-7254-3E1D-5A7D-CE886D32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315C0-11CA-69D5-8A54-0050ABA5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B67DC-5771-516F-B657-7501EC8E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95BC-1983-EACB-7472-A9599910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1C82-8672-58F4-DC2E-7BE7C102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926E-EDFD-6916-54D7-DFC8FBCD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D6C46-BDC5-CC1B-3870-4F9D11F8B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C9A20-0A70-E8E2-E76D-D3CC9264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E5611-4DCC-7005-9930-A5CE834E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0FAE1-7847-FB55-014E-9C0F0A7E7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7283A-5026-2CFA-DBD8-1A33084D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6C65A-C6B7-609C-232C-2DBEB29D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188FA-A7F0-D089-4A3F-454EA70F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7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E13-13CA-8C9E-5568-BA1CBB3F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15A6-C37F-F0FF-622A-0BA5B5A2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D6ED5-866E-C53D-95A5-683BE3CE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CB58-4AEA-0D40-8EAE-0A3AAF86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4AFA0-66A5-501A-E12A-A240A9A2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CCE2A-6805-5E8C-7151-D5633E9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D842C-7490-A439-072D-05582896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A969-DFB4-B864-7FD4-C8603ACF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7051-CD2C-3BFE-3F93-F7C2FCBF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A9F62-4930-046F-5DD2-0770D8382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61D71-3ECD-F017-F6AE-33F17150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7D4D-69DE-3465-8FA7-7BFC87AE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A91DC-C47E-2F53-A087-3A98AC64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6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6A2A-C44F-AAFE-FA4D-32BF830C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06F4A-8AD7-2AE1-6CB4-150203A92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358C6-D195-93CD-A95A-5056F99E9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AFDE-4210-6039-9B36-D759E75B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19B4-653B-DE17-7D01-84CABE4C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EDAEE-02C2-0C4A-E4AF-38402A66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A23D0-A585-B412-3731-88DD6B76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B6355-368B-3E39-8840-B3725B29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0D4B-4F0F-B038-9230-04A043C9A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3597B-669B-F84A-A12E-2272A2AC249B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C7CA-A454-8A6C-0093-8407D43A0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F034-E391-AFDD-AE06-ACA1BCD24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F6617-BB2D-0B43-80D0-A74EFC02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machine&#10;&#10;AI-generated content may be incorrect.">
            <a:extLst>
              <a:ext uri="{FF2B5EF4-FFF2-40B4-BE49-F238E27FC236}">
                <a16:creationId xmlns:a16="http://schemas.microsoft.com/office/drawing/2014/main" id="{4D3C74B8-6955-CD49-FF0E-2E1DDA3A7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2" y="1357630"/>
            <a:ext cx="12085998" cy="44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8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41B0-AD53-64F5-A6BB-5A75EE029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rane&#10;&#10;AI-generated content may be incorrect.">
            <a:extLst>
              <a:ext uri="{FF2B5EF4-FFF2-40B4-BE49-F238E27FC236}">
                <a16:creationId xmlns:a16="http://schemas.microsoft.com/office/drawing/2014/main" id="{C0F610F7-0F49-6C75-B7CC-140BE0F3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16" y="121443"/>
            <a:ext cx="3887368" cy="66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0C932-47E7-B54C-86FE-E212E56E6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rane&#10;&#10;AI-generated content may be incorrect.">
            <a:extLst>
              <a:ext uri="{FF2B5EF4-FFF2-40B4-BE49-F238E27FC236}">
                <a16:creationId xmlns:a16="http://schemas.microsoft.com/office/drawing/2014/main" id="{894BB71B-43B7-55ED-50D1-F5736B55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65" y="162181"/>
            <a:ext cx="5179270" cy="65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EEA4E-DA65-5FD1-EE23-F0A1D284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rane&#10;&#10;AI-generated content may be incorrect.">
            <a:extLst>
              <a:ext uri="{FF2B5EF4-FFF2-40B4-BE49-F238E27FC236}">
                <a16:creationId xmlns:a16="http://schemas.microsoft.com/office/drawing/2014/main" id="{5EE4A380-4C21-6447-9612-1442E3D5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65" y="162181"/>
            <a:ext cx="5179270" cy="65336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2F7FF7-E226-8AC3-ECDC-A8D6260355A1}"/>
              </a:ext>
            </a:extLst>
          </p:cNvPr>
          <p:cNvSpPr/>
          <p:nvPr/>
        </p:nvSpPr>
        <p:spPr>
          <a:xfrm>
            <a:off x="5102225" y="6276975"/>
            <a:ext cx="152400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9234E-A632-FD88-FBF3-44E999031D77}"/>
              </a:ext>
            </a:extLst>
          </p:cNvPr>
          <p:cNvSpPr/>
          <p:nvPr/>
        </p:nvSpPr>
        <p:spPr>
          <a:xfrm rot="20076394">
            <a:off x="5835650" y="5854700"/>
            <a:ext cx="152400" cy="79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FC4F6-5A90-746A-9282-CE0F5833BC50}"/>
              </a:ext>
            </a:extLst>
          </p:cNvPr>
          <p:cNvSpPr txBox="1"/>
          <p:nvPr/>
        </p:nvSpPr>
        <p:spPr>
          <a:xfrm>
            <a:off x="7197904" y="5185614"/>
            <a:ext cx="513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SWB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22EB8-AD8B-995C-AB42-22CAF753D424}"/>
              </a:ext>
            </a:extLst>
          </p:cNvPr>
          <p:cNvSpPr txBox="1"/>
          <p:nvPr/>
        </p:nvSpPr>
        <p:spPr>
          <a:xfrm>
            <a:off x="6937377" y="6102588"/>
            <a:ext cx="165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SWTCCW </a:t>
            </a:r>
            <a:r>
              <a:rPr lang="en-US" sz="1200" dirty="0"/>
              <a:t>(outer ring)</a:t>
            </a:r>
            <a:br>
              <a:rPr lang="en-US" sz="1200" dirty="0"/>
            </a:br>
            <a:r>
              <a:rPr lang="en-US" sz="1200" b="1" dirty="0"/>
              <a:t>SWTCW </a:t>
            </a:r>
            <a:r>
              <a:rPr lang="en-US" sz="1200" dirty="0"/>
              <a:t>(inner ring)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DCF3C-CA44-0D33-8321-B5CC1FD6BD5F}"/>
              </a:ext>
            </a:extLst>
          </p:cNvPr>
          <p:cNvCxnSpPr>
            <a:cxnSpLocks/>
          </p:cNvCxnSpPr>
          <p:nvPr/>
        </p:nvCxnSpPr>
        <p:spPr>
          <a:xfrm flipH="1" flipV="1">
            <a:off x="5353396" y="6316662"/>
            <a:ext cx="1583981" cy="3351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D13202-2FB9-A4A1-915A-D9A8EEE0B85B}"/>
              </a:ext>
            </a:extLst>
          </p:cNvPr>
          <p:cNvCxnSpPr>
            <a:cxnSpLocks/>
          </p:cNvCxnSpPr>
          <p:nvPr/>
        </p:nvCxnSpPr>
        <p:spPr>
          <a:xfrm flipH="1">
            <a:off x="6096000" y="5370280"/>
            <a:ext cx="1101904" cy="45557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0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12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Máté Koch</dc:creator>
  <cp:lastModifiedBy>Máté Koch</cp:lastModifiedBy>
  <cp:revision>3</cp:revision>
  <dcterms:created xsi:type="dcterms:W3CDTF">2025-10-02T17:56:01Z</dcterms:created>
  <dcterms:modified xsi:type="dcterms:W3CDTF">2025-10-03T09:20:55Z</dcterms:modified>
</cp:coreProperties>
</file>