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8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8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8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1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7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3CDB-B969-4768-BBCA-089B09072F62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2FA-E63B-40E8-9EF0-BDF1BB174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0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ginx.org/download/nginx-1.20.1.tar.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29032"/>
            <a:ext cx="9144000" cy="2387600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У меня плохо с фантазией.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43877"/>
            <a:ext cx="9144000" cy="1018088"/>
          </a:xfrm>
        </p:spPr>
        <p:txBody>
          <a:bodyPr/>
          <a:lstStyle/>
          <a:p>
            <a:pPr algn="just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</a:t>
            </a:r>
            <a:r>
              <a:rPr lang="ru-RU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Поэтому я просто пройдусь по пунктам </a:t>
            </a:r>
            <a:r>
              <a:rPr lang="ru-RU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гайда</a:t>
            </a:r>
            <a:r>
              <a:rPr lang="ru-RU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и покажу, как справлялся с каждым из них.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754" y="743194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Пишем скрипты.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754" y="191928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Но, по большому счету, ничего и не пишем, просто выполняем поставленные задачи. Скачиваем по ссылке на мастере 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2"/>
              </a:rPr>
              <a:t>https://nginx.org/download/nginx-1.20.1.tar.gz</a:t>
            </a:r>
            <a:r>
              <a:rPr lang="ru-RU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дистрибутив, после чего создаем первый скрипт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предварительно скопировав дистрибутив в нужную папку через терминал, а потом скопировав скрипт в папку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/</a:t>
            </a:r>
            <a:r>
              <a:rPr lang="en-US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srv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/salt/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также через терминал)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79" y="4094956"/>
            <a:ext cx="7592485" cy="2514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40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19266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Второй скрипт.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3707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Выполняем поставленную задачу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86" y="4102054"/>
            <a:ext cx="7592485" cy="2505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88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1" y="827692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Третий скрипт.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701" y="186805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Не совсем справляемся с задачей, но, можем сказать, что под пивко пойдет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2702360"/>
            <a:ext cx="7621064" cy="2524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06" y="4672663"/>
            <a:ext cx="7621064" cy="1924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4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387" y="103607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Финальная </a:t>
            </a:r>
            <a:r>
              <a:rPr lang="ru-RU" sz="3200" dirty="0" err="1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мегаформула</a:t>
            </a:r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9387" y="223915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Запустим данный скрипт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salt ‘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userTest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’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state.apply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scriptNginxInstall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 порадуемся, что все случилось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87" y="3147822"/>
            <a:ext cx="7563906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31" y="5354282"/>
            <a:ext cx="7506748" cy="1352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8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74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Подготовка стенда.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484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Если установка </a:t>
            </a:r>
            <a:r>
              <a:rPr lang="ru-RU" sz="2400" dirty="0">
                <a:latin typeface="+mj-lt"/>
              </a:rPr>
              <a:t>ОС </a:t>
            </a:r>
            <a:r>
              <a:rPr lang="en-US" sz="2400" dirty="0" smtClean="0">
                <a:latin typeface="+mj-lt"/>
              </a:rPr>
              <a:t>Astra Linux</a:t>
            </a:r>
            <a:r>
              <a:rPr lang="ru-RU" sz="2400" dirty="0" smtClean="0">
                <a:latin typeface="+mj-lt"/>
              </a:rPr>
              <a:t> с последующим клонированием ВМ не вызывали никаких трудностей, вопрос о том, как сделать так, чтобы у ВМ-</a:t>
            </a:r>
            <a:r>
              <a:rPr lang="ru-RU" sz="2400" dirty="0" err="1" smtClean="0">
                <a:latin typeface="+mj-lt"/>
              </a:rPr>
              <a:t>ок</a:t>
            </a:r>
            <a:r>
              <a:rPr lang="ru-RU" sz="2400" dirty="0" smtClean="0">
                <a:latin typeface="+mj-lt"/>
              </a:rPr>
              <a:t> был разный </a:t>
            </a:r>
            <a:r>
              <a:rPr lang="en-US" sz="2400" dirty="0" smtClean="0">
                <a:latin typeface="+mj-lt"/>
              </a:rPr>
              <a:t>IP,</a:t>
            </a:r>
            <a:r>
              <a:rPr lang="ru-RU" sz="2400" dirty="0" smtClean="0">
                <a:latin typeface="+mj-lt"/>
              </a:rPr>
              <a:t> какое-то время оставался открытым. В итоге было решено создать </a:t>
            </a:r>
            <a:r>
              <a:rPr lang="en-US" sz="2400" dirty="0" smtClean="0">
                <a:latin typeface="+mj-lt"/>
              </a:rPr>
              <a:t>NAT-</a:t>
            </a:r>
            <a:r>
              <a:rPr lang="ru-RU" sz="2400" dirty="0" smtClean="0">
                <a:latin typeface="+mj-lt"/>
              </a:rPr>
              <a:t>сеть с включенным </a:t>
            </a:r>
            <a:r>
              <a:rPr lang="en-US" sz="2400" dirty="0" smtClean="0">
                <a:latin typeface="+mj-lt"/>
              </a:rPr>
              <a:t>DHCP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и подключить ВМ-</a:t>
            </a:r>
            <a:r>
              <a:rPr lang="ru-RU" sz="2400" dirty="0" err="1" smtClean="0">
                <a:latin typeface="+mj-lt"/>
              </a:rPr>
              <a:t>ки</a:t>
            </a:r>
            <a:r>
              <a:rPr lang="ru-RU" sz="2400" dirty="0" smtClean="0">
                <a:latin typeface="+mj-lt"/>
              </a:rPr>
              <a:t> к ней. В моем случае </a:t>
            </a:r>
            <a:r>
              <a:rPr lang="en-US" sz="2400" dirty="0" smtClean="0">
                <a:latin typeface="+mj-lt"/>
              </a:rPr>
              <a:t>User </a:t>
            </a:r>
            <a:r>
              <a:rPr lang="ru-RU" sz="2400" dirty="0" smtClean="0">
                <a:latin typeface="+mj-lt"/>
              </a:rPr>
              <a:t>станет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«миньоном», а </a:t>
            </a:r>
            <a:r>
              <a:rPr lang="en-US" sz="2400" dirty="0" smtClean="0">
                <a:latin typeface="+mj-lt"/>
              </a:rPr>
              <a:t>Host - </a:t>
            </a:r>
            <a:r>
              <a:rPr lang="ru-RU" sz="2400" dirty="0" smtClean="0">
                <a:latin typeface="+mj-lt"/>
              </a:rPr>
              <a:t>«</a:t>
            </a:r>
            <a:r>
              <a:rPr lang="ru-RU" sz="2400" dirty="0" smtClean="0">
                <a:latin typeface="+mj-lt"/>
              </a:rPr>
              <a:t>мастером</a:t>
            </a:r>
            <a:r>
              <a:rPr lang="ru-RU" sz="2400" dirty="0" smtClean="0">
                <a:latin typeface="+mj-lt"/>
              </a:rPr>
              <a:t>»</a:t>
            </a:r>
            <a:r>
              <a:rPr lang="ru-RU" sz="2400" dirty="0" smtClean="0">
                <a:latin typeface="+mj-lt"/>
              </a:rPr>
              <a:t> (буду называть их так для удобства, хотя формально это неправильно).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3482059"/>
            <a:ext cx="9126224" cy="3077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3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418" y="2029923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Установка и настройка мастера</a:t>
            </a:r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418" y="3021379"/>
            <a:ext cx="11662610" cy="368715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u-RU" sz="2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Последовательно выполним эти «команды»</a:t>
            </a:r>
            <a:r>
              <a:rPr lang="en-US" sz="2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marL="914400" lvl="2" indent="0">
              <a:buNone/>
            </a:pP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</a:t>
            </a:r>
            <a:r>
              <a:rPr lang="en-US" sz="18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udo</a:t>
            </a:r>
            <a:r>
              <a:rPr lang="en-US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8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wget</a:t>
            </a:r>
            <a:r>
              <a:rPr lang="en-US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-O - https://repo.saltstack.com/py3/ubuntu/18.04/amd64/latest/SALTSTACK-GPG-KEY.pub | </a:t>
            </a:r>
            <a:r>
              <a:rPr lang="en-US" sz="18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apt-key add –</a:t>
            </a:r>
            <a:endParaRPr lang="ru-RU" sz="18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2" indent="0" algn="just">
              <a:buNone/>
            </a:pP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</a:t>
            </a:r>
            <a:r>
              <a:rPr lang="en-US" sz="18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udo</a:t>
            </a:r>
            <a:r>
              <a:rPr lang="en-US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echo 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"deb http://repo.saltstack.com/py3/ubuntu/18.04/amd64/latest bionic main" | </a:t>
            </a: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tee /</a:t>
            </a:r>
            <a:r>
              <a:rPr lang="en-US" sz="18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etc</a:t>
            </a:r>
            <a:r>
              <a:rPr lang="en-US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/apt/</a:t>
            </a:r>
            <a:r>
              <a:rPr lang="en-US" sz="18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sources.list.d</a:t>
            </a:r>
            <a:r>
              <a:rPr lang="en-US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  <a:r>
              <a:rPr lang="en-US" sz="18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saltstack.list</a:t>
            </a:r>
            <a:endParaRPr lang="ru-RU" sz="18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2" indent="0" algn="just">
              <a:buNone/>
            </a:pP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apt </a:t>
            </a:r>
            <a:r>
              <a:rPr lang="en-US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update</a:t>
            </a:r>
            <a:endParaRPr lang="ru-RU" sz="18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2" indent="0" algn="just">
              <a:buNone/>
            </a:pP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apt -y install salt-</a:t>
            </a: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api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salt-cloud salt-master salt-</a:t>
            </a: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ssh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salt-syndic</a:t>
            </a:r>
          </a:p>
          <a:p>
            <a:pPr marL="914400" lvl="2" indent="0" algn="just">
              <a:buNone/>
            </a:pP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apt-get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install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build-essential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zlib1g-dev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libssl-dev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libncurses5-dev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libreadline-dev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libsqlite3-dev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libgdbm-dev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libdb-dev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libbz2-dev libexpat1-dev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liblzma-dev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tk-dev</a:t>
            </a:r>
            <a:r>
              <a:rPr lang="ru-RU" altLang="ru-RU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libffi-dev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ru-RU" sz="18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2" indent="0" algn="just">
              <a:buNone/>
            </a:pP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ufw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allow proto </a:t>
            </a:r>
            <a:r>
              <a:rPr lang="en-US" sz="18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tcp</a:t>
            </a: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from any to any port </a:t>
            </a:r>
            <a:r>
              <a:rPr lang="en-US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4505,4506</a:t>
            </a:r>
            <a:endParaRPr lang="ru-RU" sz="18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2" indent="0" algn="just">
              <a:buNone/>
            </a:pPr>
            <a:r>
              <a:rPr lang="ru-RU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 всякие </a:t>
            </a:r>
            <a:r>
              <a:rPr lang="ru-RU" sz="18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питонские</a:t>
            </a:r>
            <a:r>
              <a:rPr lang="ru-RU" sz="18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штуки</a:t>
            </a:r>
            <a:endParaRPr lang="en-US" sz="18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16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295" y="36521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Продолжение</a:t>
            </a:r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5975" y="138979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Узнаем свой 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IP 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 помощью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ip</a:t>
            </a:r>
            <a:r>
              <a:rPr lang="ru-RU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addr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добавим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  <a:r>
              <a:rPr lang="ru-RU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раскомментируем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строку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interface: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ru-RU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рестартнем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и посмотрим ключи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salt-key </a:t>
            </a:r>
            <a:r>
              <a:rPr lang="en-US" sz="24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-F 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master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запомним второй.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07" y="2565546"/>
            <a:ext cx="5409454" cy="3716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40" y="5463213"/>
            <a:ext cx="7516274" cy="1152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76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83342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И еще… 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113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Воспользуемся </a:t>
            </a:r>
            <a:r>
              <a:rPr lang="ru-RU" altLang="ru-RU" sz="24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ru-RU" altLang="ru-RU" sz="24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24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systemctl</a:t>
            </a:r>
            <a:r>
              <a:rPr lang="ru-RU" altLang="ru-RU" sz="24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ru-RU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status</a:t>
            </a:r>
            <a:r>
              <a:rPr lang="ru-RU" altLang="ru-RU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salt-master</a:t>
            </a:r>
            <a:r>
              <a:rPr lang="ru-RU" alt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чтобы убедиться, что все хорошо.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847" y="2719343"/>
            <a:ext cx="5996885" cy="3912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284" y="2070833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Установка и настройка миньона</a:t>
            </a:r>
            <a:r>
              <a:rPr lang="en-US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  <a:endParaRPr lang="ru-RU" sz="3200" b="1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4638" y="2986209"/>
            <a:ext cx="116468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Начало почти повторяет мастера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marL="1371600" lvl="3" indent="0">
              <a:buNone/>
            </a:pPr>
            <a:r>
              <a:rPr lang="en-US" sz="19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9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9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wget</a:t>
            </a:r>
            <a:r>
              <a:rPr lang="en-US" sz="19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-O - https://repo.saltstack.com/py3/ubuntu/18.04/amd64/latest/SALTSTACK-GPG-KEY.pub | </a:t>
            </a:r>
            <a:r>
              <a:rPr lang="en-US" sz="19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9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apt-key add –</a:t>
            </a:r>
            <a:endParaRPr lang="ru-RU" sz="1900" i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1371600" lvl="3" indent="0" algn="just">
              <a:buNone/>
            </a:pPr>
            <a:r>
              <a:rPr lang="en-US" sz="19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9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echo "deb http://repo.saltstack.com/py3/ubuntu/18.04/amd64/latest bionic main" | </a:t>
            </a:r>
            <a:r>
              <a:rPr lang="en-US" sz="19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9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tee /</a:t>
            </a:r>
            <a:r>
              <a:rPr lang="en-US" sz="19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etc</a:t>
            </a:r>
            <a:r>
              <a:rPr lang="en-US" sz="19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/apt/</a:t>
            </a:r>
            <a:r>
              <a:rPr lang="en-US" sz="19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sources.list.d</a:t>
            </a:r>
            <a:r>
              <a:rPr lang="en-US" sz="19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  <a:r>
              <a:rPr lang="en-US" sz="19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saltstack.list</a:t>
            </a:r>
            <a:endParaRPr lang="ru-RU" sz="1900" i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1371600" lvl="3" indent="0" algn="just">
              <a:buNone/>
            </a:pPr>
            <a:r>
              <a:rPr lang="en-US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apt update</a:t>
            </a:r>
            <a:endParaRPr lang="ru-RU" sz="19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1371600" lvl="3" indent="0" algn="just">
              <a:buNone/>
            </a:pPr>
            <a:r>
              <a:rPr lang="en-US" sz="1900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9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apt -y install </a:t>
            </a:r>
            <a:r>
              <a:rPr lang="en-US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salt-minion</a:t>
            </a:r>
          </a:p>
          <a:p>
            <a:pPr marL="1371600" lvl="3" indent="0" algn="just">
              <a:buNone/>
            </a:pP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apt-get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install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build-essential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zlib1g-dev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libssl-dev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libncurses5-dev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libreadline-dev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libsqlite3-dev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libgdbm-dev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libdb-dev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libbz2-dev libexpat1-dev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liblzma-dev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tk-dev</a:t>
            </a:r>
            <a:r>
              <a:rPr lang="ru-RU" alt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libffi-dev</a:t>
            </a:r>
            <a:r>
              <a:rPr kumimoji="0" lang="ru-RU" altLang="ru-RU" sz="1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ru-RU" sz="19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1371600" lvl="3" indent="0" algn="just">
              <a:buNone/>
            </a:pPr>
            <a:r>
              <a:rPr lang="en-US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ufw</a:t>
            </a:r>
            <a:r>
              <a:rPr lang="en-US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allow proto </a:t>
            </a:r>
            <a:r>
              <a:rPr lang="en-US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tcp</a:t>
            </a:r>
            <a:r>
              <a:rPr lang="en-US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from any to any port 4505,4506</a:t>
            </a:r>
            <a:endParaRPr lang="ru-RU" sz="19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1371600" lvl="3" indent="0">
              <a:buNone/>
            </a:pPr>
            <a:r>
              <a:rPr 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 всякие </a:t>
            </a:r>
            <a:r>
              <a:rPr lang="ru-RU" sz="19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питонские</a:t>
            </a:r>
            <a:r>
              <a:rPr lang="ru-RU" sz="19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штуки.</a:t>
            </a:r>
            <a:endParaRPr lang="en-US" sz="1900" i="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57214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Продолжение</a:t>
            </a:r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890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Добавим хоста, чтобы это выглядело, как на картинке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nano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/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etc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/hosts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через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nano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/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etc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minion_id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указываем имя, под которым нас будет видеть мастер.</a:t>
            </a:r>
            <a:endParaRPr lang="en-US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015" y="2971862"/>
            <a:ext cx="5206658" cy="3614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7" y="2989352"/>
            <a:ext cx="5206658" cy="3596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71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195" y="696853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И еще…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3195" y="177287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+mj-lt"/>
              </a:rPr>
              <a:t>	Откроем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err="1" smtClean="0">
                <a:latin typeface="+mj-lt"/>
              </a:rPr>
              <a:t>sudo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dirty="0" err="1" smtClean="0">
                <a:latin typeface="+mj-lt"/>
              </a:rPr>
              <a:t>nano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/</a:t>
            </a:r>
            <a:r>
              <a:rPr lang="en-US" sz="2400" i="1" dirty="0" err="1" smtClean="0">
                <a:latin typeface="+mj-lt"/>
              </a:rPr>
              <a:t>etc</a:t>
            </a:r>
            <a:r>
              <a:rPr lang="en-US" sz="2400" i="1" dirty="0" smtClean="0">
                <a:latin typeface="+mj-lt"/>
              </a:rPr>
              <a:t>/salt/minion </a:t>
            </a:r>
            <a:r>
              <a:rPr lang="ru-RU" sz="2400" dirty="0" smtClean="0">
                <a:latin typeface="+mj-lt"/>
              </a:rPr>
              <a:t>и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добавим</a:t>
            </a:r>
            <a:r>
              <a:rPr lang="en-US" sz="2400" dirty="0" smtClean="0">
                <a:latin typeface="+mj-lt"/>
              </a:rPr>
              <a:t>/</a:t>
            </a:r>
            <a:r>
              <a:rPr lang="ru-RU" sz="2400" dirty="0" err="1" smtClean="0">
                <a:latin typeface="+mj-lt"/>
              </a:rPr>
              <a:t>раскомментируем</a:t>
            </a:r>
            <a:r>
              <a:rPr lang="ru-RU" sz="2400" dirty="0" smtClean="0">
                <a:latin typeface="+mj-lt"/>
              </a:rPr>
              <a:t> строку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master_finger</a:t>
            </a:r>
            <a:r>
              <a:rPr lang="en-US" sz="2400" dirty="0">
                <a:latin typeface="+mj-lt"/>
              </a:rPr>
              <a:t>:</a:t>
            </a:r>
            <a:r>
              <a:rPr lang="ru-RU" sz="2400" dirty="0" smtClean="0">
                <a:latin typeface="+mj-lt"/>
              </a:rPr>
              <a:t>, воспользовавшись ранее найденным ключом, </a:t>
            </a:r>
            <a:r>
              <a:rPr lang="ru-RU" sz="2400" dirty="0" err="1" smtClean="0">
                <a:latin typeface="+mj-lt"/>
              </a:rPr>
              <a:t>рестартнем</a:t>
            </a:r>
            <a:r>
              <a:rPr lang="ru-RU" sz="2400" dirty="0" smtClean="0">
                <a:latin typeface="+mj-lt"/>
              </a:rPr>
              <a:t>, а после вызовем</a:t>
            </a:r>
            <a:r>
              <a:rPr lang="ru-RU" sz="2400" dirty="0" smtClean="0">
                <a:latin typeface="+mj-lt"/>
              </a:rPr>
              <a:t> </a:t>
            </a:r>
            <a:r>
              <a:rPr lang="ru-RU" altLang="ru-RU" sz="2400" i="1" dirty="0" err="1" smtClean="0">
                <a:latin typeface="+mj-lt"/>
              </a:rPr>
              <a:t>sudo</a:t>
            </a:r>
            <a:r>
              <a:rPr lang="ru-RU" altLang="ru-RU" sz="2400" i="1" dirty="0" smtClean="0">
                <a:latin typeface="+mj-lt"/>
              </a:rPr>
              <a:t> </a:t>
            </a:r>
            <a:r>
              <a:rPr lang="ru-RU" altLang="ru-RU" sz="2400" i="1" dirty="0" err="1" smtClean="0">
                <a:latin typeface="+mj-lt"/>
              </a:rPr>
              <a:t>systemctl</a:t>
            </a:r>
            <a:r>
              <a:rPr lang="ru-RU" altLang="ru-RU" sz="2400" i="1" dirty="0" smtClean="0">
                <a:latin typeface="+mj-lt"/>
              </a:rPr>
              <a:t> </a:t>
            </a:r>
            <a:r>
              <a:rPr lang="en-US" altLang="ru-RU" sz="2400" i="1" dirty="0" smtClean="0">
                <a:latin typeface="+mj-lt"/>
              </a:rPr>
              <a:t>status</a:t>
            </a:r>
            <a:r>
              <a:rPr lang="ru-RU" altLang="ru-RU" sz="2400" i="1" dirty="0" smtClean="0">
                <a:latin typeface="+mj-lt"/>
              </a:rPr>
              <a:t> </a:t>
            </a:r>
            <a:r>
              <a:rPr lang="ru-RU" altLang="ru-RU" sz="2400" i="1" dirty="0" err="1" smtClean="0">
                <a:latin typeface="+mj-lt"/>
              </a:rPr>
              <a:t>salt</a:t>
            </a:r>
            <a:r>
              <a:rPr lang="ru-RU" altLang="ru-RU" sz="2400" i="1" dirty="0" smtClean="0">
                <a:latin typeface="+mj-lt"/>
              </a:rPr>
              <a:t>-m</a:t>
            </a:r>
            <a:r>
              <a:rPr lang="en-US" altLang="ru-RU" sz="2400" i="1" dirty="0" smtClean="0">
                <a:latin typeface="+mj-lt"/>
              </a:rPr>
              <a:t>inion</a:t>
            </a:r>
            <a:r>
              <a:rPr lang="en-US" altLang="ru-RU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8" y="3002136"/>
            <a:ext cx="5122985" cy="3535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16" y="3002135"/>
            <a:ext cx="5132936" cy="3535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9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4667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Завершаем подключение.</a:t>
            </a:r>
            <a:endParaRPr lang="ru-RU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7224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Используем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sudo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salt-key –L 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 добавляем миньона </a:t>
            </a:r>
            <a:r>
              <a:rPr lang="en-US" sz="24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salt-key --accept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=‘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userTest</a:t>
            </a:r>
            <a:r>
              <a:rPr lang="en-US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‘, </a:t>
            </a:r>
            <a:r>
              <a:rPr lang="ru-RU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убеждаемся, что все хорошо </a:t>
            </a:r>
            <a:r>
              <a:rPr lang="en-US" sz="24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salt '*' </a:t>
            </a:r>
            <a:r>
              <a:rPr lang="en-US" sz="2400" i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test.ping</a:t>
            </a:r>
            <a:r>
              <a:rPr lang="ru-RU" sz="2400" i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  <a:endParaRPr lang="ru-RU" sz="2400" i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03" y="4621275"/>
            <a:ext cx="750674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519</Words>
  <Application>Microsoft Office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 Black</vt:lpstr>
      <vt:lpstr>Roboto Light</vt:lpstr>
      <vt:lpstr>Тема Office</vt:lpstr>
      <vt:lpstr>У меня плохо с фантазией.</vt:lpstr>
      <vt:lpstr>Подготовка стенда.</vt:lpstr>
      <vt:lpstr>Установка и настройка мастера.</vt:lpstr>
      <vt:lpstr>Продолжение.</vt:lpstr>
      <vt:lpstr>И еще… </vt:lpstr>
      <vt:lpstr>Установка и настройка миньона.</vt:lpstr>
      <vt:lpstr>Продолжение.</vt:lpstr>
      <vt:lpstr>И еще…</vt:lpstr>
      <vt:lpstr>Завершаем подключение.</vt:lpstr>
      <vt:lpstr>Пишем скрипты.</vt:lpstr>
      <vt:lpstr>Второй скрипт.</vt:lpstr>
      <vt:lpstr>Третий скрипт.</vt:lpstr>
      <vt:lpstr>Финальная мегаформула.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</dc:title>
  <dc:creator>bigsmall</dc:creator>
  <cp:lastModifiedBy>bigsmall</cp:lastModifiedBy>
  <cp:revision>20</cp:revision>
  <dcterms:created xsi:type="dcterms:W3CDTF">2023-04-29T21:50:15Z</dcterms:created>
  <dcterms:modified xsi:type="dcterms:W3CDTF">2023-04-30T00:18:32Z</dcterms:modified>
</cp:coreProperties>
</file>