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9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7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00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25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91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58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22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5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1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7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1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8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59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40B0C-47E5-47AB-86DE-B0FA49ADE360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DEAB16-EAE7-47C8-850D-82DFF9CD8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44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anaimages.com/info/inforf.aspx?searchkey=10323003711&amp;groupcd=0&amp;no=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8516331D-82E8-4941-B109-985475BD75E9}"/>
              </a:ext>
            </a:extLst>
          </p:cNvPr>
          <p:cNvSpPr/>
          <p:nvPr/>
        </p:nvSpPr>
        <p:spPr>
          <a:xfrm>
            <a:off x="9023270" y="1049076"/>
            <a:ext cx="667485" cy="440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559970E-0C05-4394-B31C-7C50FFEE98F8}"/>
              </a:ext>
            </a:extLst>
          </p:cNvPr>
          <p:cNvSpPr/>
          <p:nvPr/>
        </p:nvSpPr>
        <p:spPr>
          <a:xfrm>
            <a:off x="10278853" y="1067930"/>
            <a:ext cx="667485" cy="440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D2C9954-CF8F-4792-8A80-B577B46A99CA}"/>
              </a:ext>
            </a:extLst>
          </p:cNvPr>
          <p:cNvSpPr/>
          <p:nvPr/>
        </p:nvSpPr>
        <p:spPr>
          <a:xfrm>
            <a:off x="348792" y="395927"/>
            <a:ext cx="7418895" cy="2479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5317179-B911-428B-91CA-DA09748F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1068" y="395927"/>
            <a:ext cx="9894338" cy="2331120"/>
          </a:xfrm>
        </p:spPr>
        <p:txBody>
          <a:bodyPr>
            <a:noAutofit/>
          </a:bodyPr>
          <a:lstStyle/>
          <a:p>
            <a:r>
              <a:rPr lang="en-US" altLang="ja-JP" sz="8000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WILD</a:t>
            </a:r>
            <a:br>
              <a:rPr lang="en-US" altLang="ja-JP" sz="8000" b="1" dirty="0">
                <a:latin typeface="HGS行書体" panose="03000600000000000000" pitchFamily="66" charset="-128"/>
                <a:ea typeface="HGS行書体" panose="03000600000000000000" pitchFamily="66" charset="-128"/>
              </a:rPr>
            </a:br>
            <a:r>
              <a:rPr lang="en-US" altLang="ja-JP" sz="8000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 </a:t>
            </a:r>
            <a:r>
              <a:rPr lang="ja-JP" altLang="en-US" sz="8000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肉巻きおにぎり</a:t>
            </a:r>
            <a:endParaRPr kumimoji="1" lang="ja-JP" altLang="en-US" sz="8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50D9F8-895B-4E9F-AB7B-51E87A25D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87666" y="3136424"/>
            <a:ext cx="9055353" cy="3188962"/>
          </a:xfrm>
        </p:spPr>
        <p:txBody>
          <a:bodyPr>
            <a:normAutofit/>
          </a:bodyPr>
          <a:lstStyle/>
          <a:p>
            <a:r>
              <a:rPr kumimoji="1" lang="ja-JP" altLang="en-US" sz="4400" b="1" dirty="0"/>
              <a:t>トッピングなし</a:t>
            </a:r>
            <a:r>
              <a:rPr kumimoji="1" lang="en-US" altLang="ja-JP" sz="4400" b="1" dirty="0"/>
              <a:t>300</a:t>
            </a:r>
            <a:r>
              <a:rPr kumimoji="1" lang="ja-JP" altLang="en-US" sz="4400" b="1" dirty="0"/>
              <a:t>円</a:t>
            </a:r>
            <a:endParaRPr lang="en-US" altLang="ja-JP" sz="4400" b="1" dirty="0"/>
          </a:p>
          <a:p>
            <a:r>
              <a:rPr lang="ja-JP" altLang="en-US" sz="4400" b="1" dirty="0"/>
              <a:t>トッピング＋</a:t>
            </a:r>
            <a:r>
              <a:rPr lang="en-US" altLang="ja-JP" sz="4400" b="1" dirty="0"/>
              <a:t>50</a:t>
            </a:r>
            <a:r>
              <a:rPr lang="ja-JP" altLang="en-US" sz="4400" b="1" dirty="0"/>
              <a:t>円</a:t>
            </a:r>
            <a:endParaRPr lang="en-US" altLang="ja-JP" sz="4400" b="1" dirty="0"/>
          </a:p>
          <a:p>
            <a:r>
              <a:rPr lang="ja-JP" altLang="en-US" sz="4400" b="1" dirty="0"/>
              <a:t>神学部横にて販売中</a:t>
            </a:r>
            <a:endParaRPr lang="en-US" altLang="ja-JP" sz="4400" b="1" dirty="0"/>
          </a:p>
          <a:p>
            <a:endParaRPr kumimoji="1" lang="ja-JP" altLang="en-US" sz="44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22D1567-A752-48A9-9895-9DA5B7E59A7B}"/>
              </a:ext>
            </a:extLst>
          </p:cNvPr>
          <p:cNvSpPr/>
          <p:nvPr/>
        </p:nvSpPr>
        <p:spPr>
          <a:xfrm>
            <a:off x="8823489" y="1197204"/>
            <a:ext cx="2337847" cy="13386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69BFF6D4-6B34-4D08-BA1A-DDC11AE06F8F}"/>
              </a:ext>
            </a:extLst>
          </p:cNvPr>
          <p:cNvSpPr/>
          <p:nvPr/>
        </p:nvSpPr>
        <p:spPr>
          <a:xfrm>
            <a:off x="9565841" y="1791093"/>
            <a:ext cx="454852" cy="364955"/>
          </a:xfrm>
          <a:custGeom>
            <a:avLst/>
            <a:gdLst>
              <a:gd name="connsiteX0" fmla="*/ 454852 w 454852"/>
              <a:gd name="connsiteY0" fmla="*/ 0 h 364955"/>
              <a:gd name="connsiteX1" fmla="*/ 134340 w 454852"/>
              <a:gd name="connsiteY1" fmla="*/ 358218 h 364955"/>
              <a:gd name="connsiteX2" fmla="*/ 11792 w 454852"/>
              <a:gd name="connsiteY2" fmla="*/ 235670 h 364955"/>
              <a:gd name="connsiteX3" fmla="*/ 11792 w 454852"/>
              <a:gd name="connsiteY3" fmla="*/ 254523 h 36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52" h="364955">
                <a:moveTo>
                  <a:pt x="454852" y="0"/>
                </a:moveTo>
                <a:cubicBezTo>
                  <a:pt x="331517" y="159470"/>
                  <a:pt x="208183" y="318940"/>
                  <a:pt x="134340" y="358218"/>
                </a:cubicBezTo>
                <a:cubicBezTo>
                  <a:pt x="60497" y="397496"/>
                  <a:pt x="32217" y="252952"/>
                  <a:pt x="11792" y="235670"/>
                </a:cubicBezTo>
                <a:cubicBezTo>
                  <a:pt x="-8633" y="218388"/>
                  <a:pt x="1579" y="236455"/>
                  <a:pt x="11792" y="254523"/>
                </a:cubicBezTo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51CE592-260F-4112-BB1D-B0B058FB7751}"/>
              </a:ext>
            </a:extLst>
          </p:cNvPr>
          <p:cNvSpPr/>
          <p:nvPr/>
        </p:nvSpPr>
        <p:spPr>
          <a:xfrm>
            <a:off x="9935852" y="1857080"/>
            <a:ext cx="435447" cy="386499"/>
          </a:xfrm>
          <a:custGeom>
            <a:avLst/>
            <a:gdLst>
              <a:gd name="connsiteX0" fmla="*/ 0 w 435447"/>
              <a:gd name="connsiteY0" fmla="*/ 0 h 386499"/>
              <a:gd name="connsiteX1" fmla="*/ 56560 w 435447"/>
              <a:gd name="connsiteY1" fmla="*/ 141402 h 386499"/>
              <a:gd name="connsiteX2" fmla="*/ 84841 w 435447"/>
              <a:gd name="connsiteY2" fmla="*/ 160256 h 386499"/>
              <a:gd name="connsiteX3" fmla="*/ 103694 w 435447"/>
              <a:gd name="connsiteY3" fmla="*/ 188536 h 386499"/>
              <a:gd name="connsiteX4" fmla="*/ 122548 w 435447"/>
              <a:gd name="connsiteY4" fmla="*/ 282805 h 386499"/>
              <a:gd name="connsiteX5" fmla="*/ 141402 w 435447"/>
              <a:gd name="connsiteY5" fmla="*/ 311085 h 386499"/>
              <a:gd name="connsiteX6" fmla="*/ 226243 w 435447"/>
              <a:gd name="connsiteY6" fmla="*/ 386499 h 386499"/>
              <a:gd name="connsiteX7" fmla="*/ 273377 w 435447"/>
              <a:gd name="connsiteY7" fmla="*/ 377073 h 386499"/>
              <a:gd name="connsiteX8" fmla="*/ 320511 w 435447"/>
              <a:gd name="connsiteY8" fmla="*/ 329939 h 386499"/>
              <a:gd name="connsiteX9" fmla="*/ 348791 w 435447"/>
              <a:gd name="connsiteY9" fmla="*/ 311085 h 386499"/>
              <a:gd name="connsiteX10" fmla="*/ 358218 w 435447"/>
              <a:gd name="connsiteY10" fmla="*/ 282805 h 386499"/>
              <a:gd name="connsiteX11" fmla="*/ 424206 w 435447"/>
              <a:gd name="connsiteY11" fmla="*/ 254524 h 386499"/>
              <a:gd name="connsiteX12" fmla="*/ 433633 w 435447"/>
              <a:gd name="connsiteY12" fmla="*/ 15082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5447" h="386499">
                <a:moveTo>
                  <a:pt x="0" y="0"/>
                </a:moveTo>
                <a:cubicBezTo>
                  <a:pt x="18853" y="47134"/>
                  <a:pt x="32808" y="96537"/>
                  <a:pt x="56560" y="141402"/>
                </a:cubicBezTo>
                <a:cubicBezTo>
                  <a:pt x="61861" y="151415"/>
                  <a:pt x="76830" y="152245"/>
                  <a:pt x="84841" y="160256"/>
                </a:cubicBezTo>
                <a:cubicBezTo>
                  <a:pt x="92852" y="168267"/>
                  <a:pt x="97410" y="179109"/>
                  <a:pt x="103694" y="188536"/>
                </a:cubicBezTo>
                <a:cubicBezTo>
                  <a:pt x="105821" y="201295"/>
                  <a:pt x="114878" y="264908"/>
                  <a:pt x="122548" y="282805"/>
                </a:cubicBezTo>
                <a:cubicBezTo>
                  <a:pt x="127011" y="293218"/>
                  <a:pt x="133875" y="302617"/>
                  <a:pt x="141402" y="311085"/>
                </a:cubicBezTo>
                <a:cubicBezTo>
                  <a:pt x="188366" y="363920"/>
                  <a:pt x="183258" y="357844"/>
                  <a:pt x="226243" y="386499"/>
                </a:cubicBezTo>
                <a:cubicBezTo>
                  <a:pt x="241954" y="383357"/>
                  <a:pt x="258375" y="382699"/>
                  <a:pt x="273377" y="377073"/>
                </a:cubicBezTo>
                <a:cubicBezTo>
                  <a:pt x="313594" y="361992"/>
                  <a:pt x="292862" y="357588"/>
                  <a:pt x="320511" y="329939"/>
                </a:cubicBezTo>
                <a:cubicBezTo>
                  <a:pt x="328522" y="321928"/>
                  <a:pt x="339364" y="317370"/>
                  <a:pt x="348791" y="311085"/>
                </a:cubicBezTo>
                <a:cubicBezTo>
                  <a:pt x="351933" y="301658"/>
                  <a:pt x="352011" y="290564"/>
                  <a:pt x="358218" y="282805"/>
                </a:cubicBezTo>
                <a:cubicBezTo>
                  <a:pt x="374494" y="262461"/>
                  <a:pt x="401563" y="260185"/>
                  <a:pt x="424206" y="254524"/>
                </a:cubicBezTo>
                <a:cubicBezTo>
                  <a:pt x="441583" y="202396"/>
                  <a:pt x="433633" y="236181"/>
                  <a:pt x="433633" y="15082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7BBCB1D-81EC-421E-AC2D-FFB86272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92652" y="3676452"/>
            <a:ext cx="3844039" cy="247924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EB1B5470-7DD2-4952-9DA8-71F947AEC264}"/>
              </a:ext>
            </a:extLst>
          </p:cNvPr>
          <p:cNvSpPr/>
          <p:nvPr/>
        </p:nvSpPr>
        <p:spPr>
          <a:xfrm>
            <a:off x="9658669" y="1572263"/>
            <a:ext cx="667485" cy="440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77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22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HGS行書体</vt:lpstr>
      <vt:lpstr>Calisto MT</vt:lpstr>
      <vt:lpstr>Wingdings 2</vt:lpstr>
      <vt:lpstr>石版</vt:lpstr>
      <vt:lpstr>WILD  肉巻きおにぎり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 肉巻きおにぎり</dc:title>
  <dc:creator>tanaka kouki</dc:creator>
  <cp:lastModifiedBy>tanaka kouki</cp:lastModifiedBy>
  <cp:revision>7</cp:revision>
  <dcterms:created xsi:type="dcterms:W3CDTF">2019-10-17T11:17:30Z</dcterms:created>
  <dcterms:modified xsi:type="dcterms:W3CDTF">2019-10-20T13:00:01Z</dcterms:modified>
</cp:coreProperties>
</file>