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ACD49-D94B-49E3-B788-56052D89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A0CC2B-BE9F-47FD-A0D1-87208998C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3651C-CC32-4F4A-8018-115E3C91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84FE-B953-4051-B920-58030CC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9CBCD-7D6D-464E-852B-2EDBFEF3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C5295-9265-4DE5-BABA-9FE6480D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76E773-73EC-4550-A9EF-AEE772643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57C35-0D7E-46C4-BFA8-FB33A365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3348D-D45F-4E7B-99E9-817B75F6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0CB5C-9BEA-459B-9561-DEC0019B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BEA8DB-929A-4DDF-AE61-D6935F8E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D85BA0-6515-4D88-AA8A-722723AF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BF769-FAE9-4793-A3B3-6C521BE5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91CE5-5B0C-4B4A-98D4-CCFA1409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9629E-1F97-4D8D-8326-FFD37223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9D54-4F22-403E-AA4F-38A3D5A4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3223D-39C2-4FDB-9BD5-2E4D59D8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09F97-128A-4FC2-92E5-082A82AB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29AFC-8432-48A0-A5E5-F4787A57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F1BE8-AAB3-4FAC-B1D3-0EC2071B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9A79-B0F3-4D95-ACEF-A1BB1AE0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CDB2F-23A9-485C-9C77-B361C7C8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9DE69E-0D25-43E5-A6B0-22D2EB1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08EFA-61DF-4D08-B405-8B4BDD31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AEBE7-76D7-4954-91D1-801B55F5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EC2D-E89F-4BB8-B981-C53D1746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6475B-7853-43F0-8B11-33874C18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ED24DF-0031-4575-A695-C1D0283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46C28-3D92-4864-937B-743645C4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206EC3-6441-4882-B497-5C6F61AB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C235B-43E8-43DD-B711-547B4AFF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6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D0E84-60F4-427F-AA5F-E4C584E4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C36F5-14D3-42E3-8C27-72C0700F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A6129F-7C09-45E5-A864-8283562B0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83E34E-484C-48BC-BAFD-DA557FEC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2660C7-5147-4004-8393-80CF4091F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CAE86-EEF2-45D9-A46E-481DC40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BBEDB8-09C0-44CF-8082-ECAE3B7F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6BADB6-DEAC-451C-8BF3-B205F55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2AF6E-CC8E-4AD5-A9C1-DB7129C6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15482D-532C-49EF-8980-B5592212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8B01FD-7B88-4F25-B503-08D77A58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8863B9-F9F5-4C9B-A481-185E6607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2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97FB4E-5043-46BA-A934-9A97077B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7A0B58-FF56-4C5F-9D5B-E4464E3F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1F05E2-A2A5-4FCF-AD4E-5D53B03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70D0B-2ABD-4FCB-A021-2D7D88EC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7207-B1A8-4D05-BDD2-7604AF5D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88F05C-9881-4813-BA21-FB23D9B4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777ADC-4B67-4489-AAD4-5EBFAF9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6CFA4-BD6E-4E63-AE75-8CA3C426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1FDB10-1B4B-4C94-839B-B52623B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A1A9-69AB-4D5F-A407-57F2063E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0085F2-927C-415E-A3B7-2CC0391A0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32441-788B-49F2-9E30-D6F0CA28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577B90-8C95-4E55-A093-C46638D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19035-7807-44DD-93F3-3AFE835D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859B3-EA51-47EA-950F-FE385E58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B77FE-89E4-438D-B098-9ED53753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C89EA0-A227-431B-B57C-223FB698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D02F2-FB24-4281-84A9-AD2238B5D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42F02-51F8-4F12-A56C-475F013BB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BA26F-3060-458D-8350-FE8A5B64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63DDF-28BC-4E50-B019-09A675BBB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B10D7-E5AD-4553-A0CB-48642CB0B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Behavior-driven development</a:t>
            </a:r>
          </a:p>
          <a:p>
            <a:r>
              <a:rPr lang="ru-RU" b="0" i="0" dirty="0">
                <a:solidFill>
                  <a:srgbClr val="292929"/>
                </a:solidFill>
                <a:effectLst/>
                <a:latin typeface="charter"/>
              </a:rPr>
              <a:t>Разработка на основе поведения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02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88868-959D-4CE8-B965-7524A2C2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</a:t>
            </a:r>
            <a:r>
              <a:rPr lang="en-US" dirty="0"/>
              <a:t>feature </a:t>
            </a:r>
            <a:r>
              <a:rPr lang="ru-RU" dirty="0"/>
              <a:t>по </a:t>
            </a:r>
            <a:r>
              <a:rPr lang="en-US" dirty="0"/>
              <a:t>BDT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13A47C-EB63-42DB-96AC-76D778B8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3645"/>
            <a:ext cx="10515600" cy="1815297"/>
          </a:xfrm>
        </p:spPr>
      </p:pic>
    </p:spTree>
    <p:extLst>
      <p:ext uri="{BB962C8B-B14F-4D97-AF65-F5344CB8AC3E}">
        <p14:creationId xmlns:p14="http://schemas.microsoft.com/office/powerpoint/2010/main" val="413259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FD102-E238-4026-A3AD-828CEEF6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B4E5-60A6-48D9-ACCD-5C93471B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адресу </a:t>
            </a:r>
            <a:r>
              <a:rPr lang="ru-RU" b="1" dirty="0"/>
              <a:t>/</a:t>
            </a:r>
            <a:r>
              <a:rPr lang="ru-RU" b="1" dirty="0" err="1"/>
              <a:t>validation</a:t>
            </a:r>
            <a:r>
              <a:rPr lang="ru-RU" b="1" dirty="0"/>
              <a:t> </a:t>
            </a:r>
            <a:r>
              <a:rPr lang="ru-RU" dirty="0"/>
              <a:t>принимает </a:t>
            </a:r>
            <a:r>
              <a:rPr lang="ru-RU" b="1" dirty="0"/>
              <a:t>HTTP POST </a:t>
            </a:r>
            <a:r>
              <a:rPr lang="ru-RU" dirty="0"/>
              <a:t>запрос с </a:t>
            </a:r>
            <a:r>
              <a:rPr lang="ru-RU" b="1" dirty="0"/>
              <a:t>JSON</a:t>
            </a:r>
            <a:r>
              <a:rPr lang="ru-RU" dirty="0"/>
              <a:t> телом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REQ1 - Отсутствие поля в запросе</a:t>
            </a:r>
          </a:p>
          <a:p>
            <a:r>
              <a:rPr lang="ru-RU" dirty="0"/>
              <a:t>В исходном запросе отсутствует поле </a:t>
            </a:r>
            <a:r>
              <a:rPr lang="ru-RU" b="1" dirty="0" err="1"/>
              <a:t>text</a:t>
            </a:r>
            <a:endParaRPr lang="ru-RU" b="1" dirty="0"/>
          </a:p>
          <a:p>
            <a:r>
              <a:rPr lang="ru-RU" b="1" dirty="0" err="1"/>
              <a:t>code</a:t>
            </a:r>
            <a:r>
              <a:rPr lang="ru-RU" dirty="0"/>
              <a:t> ответа = 1</a:t>
            </a:r>
          </a:p>
          <a:p>
            <a:r>
              <a:rPr lang="ru-RU" b="1" dirty="0" err="1"/>
              <a:t>message</a:t>
            </a:r>
            <a:r>
              <a:rPr lang="ru-RU" dirty="0"/>
              <a:t> ответа =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field</a:t>
            </a:r>
            <a:endParaRPr lang="ru-RU" b="1" dirty="0"/>
          </a:p>
          <a:p>
            <a:pPr marL="0" indent="0">
              <a:buNone/>
            </a:pPr>
            <a:r>
              <a:rPr lang="en-US" sz="1100" b="1" dirty="0"/>
              <a:t>{</a:t>
            </a:r>
          </a:p>
          <a:p>
            <a:pPr marL="0" indent="0">
              <a:buNone/>
            </a:pPr>
            <a:r>
              <a:rPr lang="en-US" sz="1100" b="1" dirty="0"/>
              <a:t>    "code": 1,</a:t>
            </a:r>
          </a:p>
          <a:p>
            <a:pPr marL="0" indent="0">
              <a:buNone/>
            </a:pPr>
            <a:r>
              <a:rPr lang="en-US" sz="1100" b="1" dirty="0"/>
              <a:t>    "message": "Null text field"</a:t>
            </a:r>
          </a:p>
          <a:p>
            <a:pPr marL="0" indent="0">
              <a:buNone/>
            </a:pPr>
            <a:r>
              <a:rPr lang="en-US" sz="1100" b="1" dirty="0"/>
              <a:t>}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527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0061-BB33-4C90-9B5F-FD091ED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сценарий. Ключевые слова и этапы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6FF296-2ABC-4ABA-848B-2C7D6055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57" y="1587900"/>
            <a:ext cx="6879224" cy="47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0061-BB33-4C90-9B5F-FD091ED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сценарий. 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8241FA-4CA4-4140-8D96-358547B9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92" y="1928187"/>
            <a:ext cx="6526645" cy="3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фичи пока не будет зеленым юнит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6A34E-2DC8-4C55-9CBC-27C00CE2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20" y="1690688"/>
            <a:ext cx="7191375" cy="1438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B7247C4-9EF9-4FC9-91E0-F53BE5D562EF}"/>
              </a:ext>
            </a:extLst>
          </p:cNvPr>
          <p:cNvSpPr/>
          <p:nvPr/>
        </p:nvSpPr>
        <p:spPr>
          <a:xfrm>
            <a:off x="5965795" y="3329543"/>
            <a:ext cx="585926" cy="7989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430676-B7DD-430D-ADA4-9B26A44E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70" y="4365040"/>
            <a:ext cx="3990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1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фичи пока не будет зеленым функциональный тест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6A34E-2DC8-4C55-9CBC-27C00CE2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20" y="1690688"/>
            <a:ext cx="7191375" cy="1438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B7247C4-9EF9-4FC9-91E0-F53BE5D562EF}"/>
              </a:ext>
            </a:extLst>
          </p:cNvPr>
          <p:cNvSpPr/>
          <p:nvPr/>
        </p:nvSpPr>
        <p:spPr>
          <a:xfrm>
            <a:off x="5965795" y="3329543"/>
            <a:ext cx="585926" cy="7989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7FD3DE-CE96-41F3-865E-0A39F921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83" y="4244034"/>
            <a:ext cx="4933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D5BBF-6CD9-431E-AD51-A9D44591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24BA9-8AB1-4122-A384-9F8D1667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</a:t>
            </a:r>
            <a:r>
              <a:rPr lang="en-US" dirty="0"/>
              <a:t>BDD</a:t>
            </a:r>
          </a:p>
          <a:p>
            <a:r>
              <a:rPr lang="ru-RU" dirty="0"/>
              <a:t>Пример</a:t>
            </a:r>
          </a:p>
          <a:p>
            <a:r>
              <a:rPr lang="ru-RU" dirty="0"/>
              <a:t>Теория как у нас</a:t>
            </a:r>
          </a:p>
          <a:p>
            <a:r>
              <a:rPr lang="ru-RU" dirty="0" err="1"/>
              <a:t>Прмер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2CA3-C6A2-4924-9B7D-4D0755DE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</a:t>
            </a:r>
            <a:r>
              <a:rPr lang="en-US" dirty="0"/>
              <a:t>Feature </a:t>
            </a:r>
            <a:r>
              <a:rPr lang="ru-RU" dirty="0"/>
              <a:t>по </a:t>
            </a:r>
            <a:r>
              <a:rPr lang="en-US" dirty="0"/>
              <a:t>BDD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937C5FF-1BCA-4ADD-A8A8-24148CCA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80" y="2395021"/>
            <a:ext cx="11012420" cy="1897904"/>
          </a:xfrm>
        </p:spPr>
      </p:pic>
    </p:spTree>
    <p:extLst>
      <p:ext uri="{BB962C8B-B14F-4D97-AF65-F5344CB8AC3E}">
        <p14:creationId xmlns:p14="http://schemas.microsoft.com/office/powerpoint/2010/main" val="7512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FD102-E238-4026-A3AD-828CEEF6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B4E5-60A6-48D9-ACCD-5C93471B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адресу </a:t>
            </a:r>
            <a:r>
              <a:rPr lang="ru-RU" b="1" dirty="0"/>
              <a:t>/</a:t>
            </a:r>
            <a:r>
              <a:rPr lang="ru-RU" b="1" dirty="0" err="1"/>
              <a:t>validation</a:t>
            </a:r>
            <a:r>
              <a:rPr lang="ru-RU" b="1" dirty="0"/>
              <a:t> </a:t>
            </a:r>
            <a:r>
              <a:rPr lang="ru-RU" dirty="0"/>
              <a:t>принимает </a:t>
            </a:r>
            <a:r>
              <a:rPr lang="ru-RU" b="1" dirty="0"/>
              <a:t>HTTP POST </a:t>
            </a:r>
            <a:r>
              <a:rPr lang="ru-RU" dirty="0"/>
              <a:t>запрос с </a:t>
            </a:r>
            <a:r>
              <a:rPr lang="ru-RU" b="1" dirty="0"/>
              <a:t>JSON</a:t>
            </a:r>
            <a:r>
              <a:rPr lang="ru-RU" dirty="0"/>
              <a:t> телом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REQ1 - Отсутствие поля в запросе</a:t>
            </a:r>
          </a:p>
          <a:p>
            <a:r>
              <a:rPr lang="ru-RU" dirty="0"/>
              <a:t>В исходном запросе отсутствует поле </a:t>
            </a:r>
            <a:r>
              <a:rPr lang="ru-RU" b="1" dirty="0" err="1"/>
              <a:t>text</a:t>
            </a:r>
            <a:endParaRPr lang="ru-RU" b="1" dirty="0"/>
          </a:p>
          <a:p>
            <a:r>
              <a:rPr lang="ru-RU" b="1" dirty="0" err="1"/>
              <a:t>code</a:t>
            </a:r>
            <a:r>
              <a:rPr lang="ru-RU" dirty="0"/>
              <a:t> ответа = 1</a:t>
            </a:r>
          </a:p>
          <a:p>
            <a:r>
              <a:rPr lang="ru-RU" b="1" dirty="0" err="1"/>
              <a:t>message</a:t>
            </a:r>
            <a:r>
              <a:rPr lang="ru-RU" dirty="0"/>
              <a:t> ответа =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field</a:t>
            </a:r>
            <a:endParaRPr lang="ru-RU" b="1" dirty="0"/>
          </a:p>
          <a:p>
            <a:pPr marL="0" indent="0">
              <a:buNone/>
            </a:pPr>
            <a:r>
              <a:rPr lang="en-US" sz="1100" b="1" dirty="0"/>
              <a:t>{</a:t>
            </a:r>
          </a:p>
          <a:p>
            <a:pPr marL="0" indent="0">
              <a:buNone/>
            </a:pPr>
            <a:r>
              <a:rPr lang="en-US" sz="1100" b="1" dirty="0"/>
              <a:t>    "code": 1,</a:t>
            </a:r>
          </a:p>
          <a:p>
            <a:pPr marL="0" indent="0">
              <a:buNone/>
            </a:pPr>
            <a:r>
              <a:rPr lang="en-US" sz="1100" b="1" dirty="0"/>
              <a:t>    "message": "Null text field"</a:t>
            </a:r>
          </a:p>
          <a:p>
            <a:pPr marL="0" indent="0">
              <a:buNone/>
            </a:pPr>
            <a:r>
              <a:rPr lang="en-US" sz="1100" b="1" dirty="0"/>
              <a:t>}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248138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0061-BB33-4C90-9B5F-FD091ED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Поведение. Ключевые слова и 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A141-614B-436E-AD97-F06E7CF5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Дано</a:t>
            </a:r>
            <a:r>
              <a:rPr lang="ru-RU" dirty="0"/>
              <a:t> сервер принимает запросы на </a:t>
            </a:r>
            <a:r>
              <a:rPr lang="en-US" dirty="0"/>
              <a:t>/validation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И</a:t>
            </a:r>
            <a:r>
              <a:rPr lang="ru-RU" dirty="0"/>
              <a:t> все дополнительные настройки см. по ссылке </a:t>
            </a:r>
            <a:r>
              <a:rPr lang="en-US" dirty="0"/>
              <a:t>…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Когда</a:t>
            </a:r>
            <a:r>
              <a:rPr lang="ru-RU" dirty="0"/>
              <a:t> отправлен POST запрос с отсутствующим полем </a:t>
            </a:r>
            <a:r>
              <a:rPr lang="ru-RU" b="1" dirty="0" err="1"/>
              <a:t>text</a:t>
            </a:r>
            <a:r>
              <a:rPr lang="ru-RU" dirty="0"/>
              <a:t> (см формат в требованиях)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Тогда</a:t>
            </a:r>
            <a:r>
              <a:rPr lang="ru-RU" dirty="0"/>
              <a:t> получен ответ с кодом ошибки </a:t>
            </a:r>
            <a:r>
              <a:rPr lang="ru-RU" b="1" dirty="0"/>
              <a:t>1</a:t>
            </a:r>
            <a:r>
              <a:rPr lang="ru-RU" dirty="0"/>
              <a:t> и сообщением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field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A0DD3D-521A-4BD6-ACFD-5DF0FF93CF9D}"/>
              </a:ext>
            </a:extLst>
          </p:cNvPr>
          <p:cNvSpPr/>
          <p:nvPr/>
        </p:nvSpPr>
        <p:spPr>
          <a:xfrm>
            <a:off x="665825" y="1825625"/>
            <a:ext cx="10687975" cy="107737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819525-89AC-4337-8DD7-D2796C24976C}"/>
              </a:ext>
            </a:extLst>
          </p:cNvPr>
          <p:cNvSpPr/>
          <p:nvPr/>
        </p:nvSpPr>
        <p:spPr>
          <a:xfrm>
            <a:off x="665824" y="3247532"/>
            <a:ext cx="10687975" cy="107737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1EA441-A141-44FF-8DE8-E29A7FFDA5FC}"/>
              </a:ext>
            </a:extLst>
          </p:cNvPr>
          <p:cNvSpPr/>
          <p:nvPr/>
        </p:nvSpPr>
        <p:spPr>
          <a:xfrm>
            <a:off x="665824" y="4605816"/>
            <a:ext cx="10687975" cy="107737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36831-14E4-4A47-8F30-A216C0B35E54}"/>
              </a:ext>
            </a:extLst>
          </p:cNvPr>
          <p:cNvSpPr txBox="1"/>
          <p:nvPr/>
        </p:nvSpPr>
        <p:spPr>
          <a:xfrm>
            <a:off x="9848194" y="1431803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0CFD4-4CA0-47BF-95C4-1737EB93F368}"/>
              </a:ext>
            </a:extLst>
          </p:cNvPr>
          <p:cNvSpPr txBox="1"/>
          <p:nvPr/>
        </p:nvSpPr>
        <p:spPr>
          <a:xfrm>
            <a:off x="9848194" y="2890599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ВОЗДЕЙСВИЕ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F2E5C-E84A-458E-BE4F-270913FCB971}"/>
              </a:ext>
            </a:extLst>
          </p:cNvPr>
          <p:cNvSpPr txBox="1"/>
          <p:nvPr/>
        </p:nvSpPr>
        <p:spPr>
          <a:xfrm>
            <a:off x="10127244" y="4275176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84461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F6D72-BF92-4CD3-86CB-FB9A9135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сценарий. </a:t>
            </a:r>
            <a:r>
              <a:rPr lang="en-US" dirty="0"/>
              <a:t>Gherkin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7CAB63-352B-46B5-84FC-2692691C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63" y="2414726"/>
            <a:ext cx="6724475" cy="2258034"/>
          </a:xfrm>
        </p:spPr>
      </p:pic>
    </p:spTree>
    <p:extLst>
      <p:ext uri="{BB962C8B-B14F-4D97-AF65-F5344CB8AC3E}">
        <p14:creationId xmlns:p14="http://schemas.microsoft.com/office/powerpoint/2010/main" val="181701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3D2A0-27CE-4474-A8ED-348992F5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сценария</a:t>
            </a:r>
            <a:r>
              <a:rPr lang="en-US" dirty="0"/>
              <a:t>. Cucumber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84D88-255C-42E8-A28C-E87344C6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2501106"/>
            <a:ext cx="5019675" cy="3000375"/>
          </a:xfrm>
        </p:spPr>
      </p:pic>
    </p:spTree>
    <p:extLst>
      <p:ext uri="{BB962C8B-B14F-4D97-AF65-F5344CB8AC3E}">
        <p14:creationId xmlns:p14="http://schemas.microsoft.com/office/powerpoint/2010/main" val="166380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фичи пока не будет зеленым 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DE3E9C-E483-4BF1-BE42-5EC11029B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758" y="4291212"/>
            <a:ext cx="4152900" cy="1571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6A34E-2DC8-4C55-9CBC-27C00CE2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20" y="1690688"/>
            <a:ext cx="7191375" cy="1438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B7247C4-9EF9-4FC9-91E0-F53BE5D562EF}"/>
              </a:ext>
            </a:extLst>
          </p:cNvPr>
          <p:cNvSpPr/>
          <p:nvPr/>
        </p:nvSpPr>
        <p:spPr>
          <a:xfrm>
            <a:off x="5965795" y="3329543"/>
            <a:ext cx="585926" cy="7989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5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9030-EEDC-4657-BDB0-5EE0D4C9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98B98-B6A1-4699-A900-0FEF057A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Behavior-driven testing</a:t>
            </a:r>
          </a:p>
          <a:p>
            <a:pPr marL="0" indent="0">
              <a:buNone/>
            </a:pPr>
            <a:r>
              <a:rPr lang="ru-RU" dirty="0">
                <a:solidFill>
                  <a:srgbClr val="292929"/>
                </a:solidFill>
                <a:latin typeface="charter"/>
              </a:rPr>
              <a:t>Тестирование</a:t>
            </a:r>
            <a:r>
              <a:rPr lang="ru-RU" b="0" i="0" dirty="0">
                <a:solidFill>
                  <a:srgbClr val="292929"/>
                </a:solidFill>
                <a:effectLst/>
                <a:latin typeface="charter"/>
              </a:rPr>
              <a:t> на основе поведения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234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227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charter</vt:lpstr>
      <vt:lpstr>Тема Office</vt:lpstr>
      <vt:lpstr>BDD</vt:lpstr>
      <vt:lpstr>План</vt:lpstr>
      <vt:lpstr>Процесс создания Feature по BDD</vt:lpstr>
      <vt:lpstr>Требование</vt:lpstr>
      <vt:lpstr>Поведение. Ключевые слова и этапы</vt:lpstr>
      <vt:lpstr>Тест сценарий. Gherkin</vt:lpstr>
      <vt:lpstr>Реализация сценария. Cucumber</vt:lpstr>
      <vt:lpstr>Реализация фичи пока не будет зеленым тест</vt:lpstr>
      <vt:lpstr>BDT</vt:lpstr>
      <vt:lpstr>Процесс создания feature по BDT</vt:lpstr>
      <vt:lpstr>Требование</vt:lpstr>
      <vt:lpstr>Тест сценарий. Ключевые слова и этапы</vt:lpstr>
      <vt:lpstr>Тест сценарий. Реализация</vt:lpstr>
      <vt:lpstr>Реализация фичи пока не будет зеленым юнит</vt:lpstr>
      <vt:lpstr>Отладка фичи пока не будет зеленым функциональный тест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Кочетков Максим Алексеевич</dc:creator>
  <cp:lastModifiedBy>Кочетков Максим Алексеевич</cp:lastModifiedBy>
  <cp:revision>1</cp:revision>
  <dcterms:created xsi:type="dcterms:W3CDTF">2022-07-28T08:42:23Z</dcterms:created>
  <dcterms:modified xsi:type="dcterms:W3CDTF">2022-07-28T10:08:25Z</dcterms:modified>
</cp:coreProperties>
</file>