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08DC20-52A0-43EA-AB95-BD0773E9F6E7}"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415985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8DC20-52A0-43EA-AB95-BD0773E9F6E7}"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138246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8DC20-52A0-43EA-AB95-BD0773E9F6E7}"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4FBA63-D788-4E2B-AF4D-0ED2FB74812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25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08DC20-52A0-43EA-AB95-BD0773E9F6E7}"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2597089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08DC20-52A0-43EA-AB95-BD0773E9F6E7}"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4FBA63-D788-4E2B-AF4D-0ED2FB74812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55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08DC20-52A0-43EA-AB95-BD0773E9F6E7}"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329028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8DC20-52A0-43EA-AB95-BD0773E9F6E7}"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3950458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8DC20-52A0-43EA-AB95-BD0773E9F6E7}"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213410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8DC20-52A0-43EA-AB95-BD0773E9F6E7}"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365999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8DC20-52A0-43EA-AB95-BD0773E9F6E7}" type="datetimeFigureOut">
              <a:rPr lang="en-US" smtClean="0"/>
              <a:t>3/14/2016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733911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8DC20-52A0-43EA-AB95-BD0773E9F6E7}"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34562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8DC20-52A0-43EA-AB95-BD0773E9F6E7}" type="datetimeFigureOut">
              <a:rPr lang="en-US" smtClean="0"/>
              <a:t>3/14/2016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19370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8DC20-52A0-43EA-AB95-BD0773E9F6E7}" type="datetimeFigureOut">
              <a:rPr lang="en-US" smtClean="0"/>
              <a:t>3/14/2016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6567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8DC20-52A0-43EA-AB95-BD0773E9F6E7}" type="datetimeFigureOut">
              <a:rPr lang="en-US" smtClean="0"/>
              <a:t>3/14/2016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142020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8DC20-52A0-43EA-AB95-BD0773E9F6E7}"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247660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8DC20-52A0-43EA-AB95-BD0773E9F6E7}" type="datetimeFigureOut">
              <a:rPr lang="en-US" smtClean="0"/>
              <a:t>3/14/2016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4FBA63-D788-4E2B-AF4D-0ED2FB748127}" type="slidenum">
              <a:rPr lang="en-US" smtClean="0"/>
              <a:t>‹#›</a:t>
            </a:fld>
            <a:endParaRPr lang="en-US"/>
          </a:p>
        </p:txBody>
      </p:sp>
    </p:spTree>
    <p:extLst>
      <p:ext uri="{BB962C8B-B14F-4D97-AF65-F5344CB8AC3E}">
        <p14:creationId xmlns:p14="http://schemas.microsoft.com/office/powerpoint/2010/main" val="71161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08DC20-52A0-43EA-AB95-BD0773E9F6E7}" type="datetimeFigureOut">
              <a:rPr lang="en-US" smtClean="0"/>
              <a:t>3/14/2016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4FBA63-D788-4E2B-AF4D-0ED2FB748127}" type="slidenum">
              <a:rPr lang="en-US" smtClean="0"/>
              <a:t>‹#›</a:t>
            </a:fld>
            <a:endParaRPr lang="en-US"/>
          </a:p>
        </p:txBody>
      </p:sp>
    </p:spTree>
    <p:extLst>
      <p:ext uri="{BB962C8B-B14F-4D97-AF65-F5344CB8AC3E}">
        <p14:creationId xmlns:p14="http://schemas.microsoft.com/office/powerpoint/2010/main" val="35268999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5 </a:t>
            </a:r>
            <a:endParaRPr lang="en-US" dirty="0"/>
          </a:p>
        </p:txBody>
      </p:sp>
      <p:sp>
        <p:nvSpPr>
          <p:cNvPr id="3" name="Subtitle 2"/>
          <p:cNvSpPr>
            <a:spLocks noGrp="1"/>
          </p:cNvSpPr>
          <p:nvPr>
            <p:ph type="subTitle" idx="1"/>
          </p:nvPr>
        </p:nvSpPr>
        <p:spPr/>
        <p:txBody>
          <a:bodyPr>
            <a:normAutofit/>
          </a:bodyPr>
          <a:lstStyle/>
          <a:p>
            <a:pPr algn="ctr"/>
            <a:r>
              <a:rPr lang="en-US" sz="3000" dirty="0" smtClean="0"/>
              <a:t>Kochetygova Maria </a:t>
            </a:r>
            <a:endParaRPr lang="en-US" sz="3000" dirty="0"/>
          </a:p>
        </p:txBody>
      </p:sp>
    </p:spTree>
    <p:extLst>
      <p:ext uri="{BB962C8B-B14F-4D97-AF65-F5344CB8AC3E}">
        <p14:creationId xmlns:p14="http://schemas.microsoft.com/office/powerpoint/2010/main" val="21199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761" y="45367"/>
            <a:ext cx="8911687" cy="848251"/>
          </a:xfrm>
        </p:spPr>
        <p:txBody>
          <a:bodyPr/>
          <a:lstStyle/>
          <a:p>
            <a:pPr algn="ctr"/>
            <a:r>
              <a:rPr lang="en-US" dirty="0" err="1" smtClean="0"/>
              <a:t>TechCruch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893618"/>
            <a:ext cx="6837218" cy="5715000"/>
          </a:xfrm>
        </p:spPr>
      </p:pic>
    </p:spTree>
    <p:extLst>
      <p:ext uri="{BB962C8B-B14F-4D97-AF65-F5344CB8AC3E}">
        <p14:creationId xmlns:p14="http://schemas.microsoft.com/office/powerpoint/2010/main" val="380596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509" y="187036"/>
            <a:ext cx="10494817" cy="6442364"/>
          </a:xfrm>
        </p:spPr>
        <p:txBody>
          <a:bodyPr>
            <a:normAutofit/>
          </a:bodyPr>
          <a:lstStyle/>
          <a:p>
            <a:pPr marL="0" indent="0" algn="ctr">
              <a:buNone/>
            </a:pPr>
            <a:r>
              <a:rPr lang="en-US" sz="3500" dirty="0" smtClean="0"/>
              <a:t>    Overview </a:t>
            </a:r>
            <a:endParaRPr lang="en-US" sz="3500" dirty="0"/>
          </a:p>
          <a:p>
            <a:pPr marL="0" indent="0">
              <a:buNone/>
            </a:pPr>
            <a:r>
              <a:rPr lang="en-US" sz="2100" dirty="0" smtClean="0"/>
              <a:t> </a:t>
            </a:r>
            <a:endParaRPr lang="en-US" sz="2100" dirty="0"/>
          </a:p>
          <a:p>
            <a:r>
              <a:rPr lang="en-US" sz="2300" dirty="0"/>
              <a:t>1) It is understandable from the first second.</a:t>
            </a:r>
          </a:p>
          <a:p>
            <a:r>
              <a:rPr lang="en-US" sz="2300" dirty="0"/>
              <a:t>2) It is easy to navigate and find information</a:t>
            </a:r>
          </a:p>
          <a:p>
            <a:r>
              <a:rPr lang="en-US" sz="2300" dirty="0"/>
              <a:t>3) Information is organized consistently ( chronological order)</a:t>
            </a:r>
          </a:p>
          <a:p>
            <a:r>
              <a:rPr lang="en-US" sz="2300" dirty="0"/>
              <a:t>For people who check the website several times a day</a:t>
            </a:r>
          </a:p>
          <a:p>
            <a:r>
              <a:rPr lang="en-US" sz="2300" dirty="0"/>
              <a:t>4) There is a clear sense that designer know who are their users because the website is broken on different categories. For all different users, it is easy to find the information they need. For example, people who are looking for events know right away where to click on. People who are interested in the news can pick latest news or search it by category. </a:t>
            </a:r>
          </a:p>
          <a:p>
            <a:r>
              <a:rPr lang="en-US" sz="2300" dirty="0"/>
              <a:t>5)The designer also thought that people who would visit their website would have something to do with IT and Technology, so they decided to post ads for companies who might look for new employees.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0048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7649" y="1143000"/>
            <a:ext cx="8915400" cy="4830567"/>
          </a:xfrm>
        </p:spPr>
        <p:txBody>
          <a:bodyPr/>
          <a:lstStyle/>
          <a:p>
            <a:pPr marL="0" indent="0" algn="ctr">
              <a:buNone/>
            </a:pPr>
            <a:r>
              <a:rPr lang="en-US" dirty="0" smtClean="0"/>
              <a:t>  </a:t>
            </a:r>
            <a:r>
              <a:rPr lang="en-US" sz="3000" dirty="0" smtClean="0"/>
              <a:t>Overview </a:t>
            </a:r>
          </a:p>
          <a:p>
            <a:r>
              <a:rPr lang="en-US" dirty="0" smtClean="0"/>
              <a:t>6</a:t>
            </a:r>
            <a:r>
              <a:rPr lang="en-US" dirty="0"/>
              <a:t>) Information Architecture is hierarchical  approach from top-bottom</a:t>
            </a:r>
          </a:p>
          <a:p>
            <a:r>
              <a:rPr lang="en-US" dirty="0"/>
              <a:t>7) The website provides info about team and who are working at TechCrunch which makes the website trustworthy</a:t>
            </a:r>
          </a:p>
          <a:p>
            <a:r>
              <a:rPr lang="en-US" dirty="0"/>
              <a:t>8) The website satisfy web user need from the first age because as I said before </a:t>
            </a:r>
            <a:r>
              <a:rPr lang="en-US" dirty="0" err="1"/>
              <a:t>TechCruch</a:t>
            </a:r>
            <a:r>
              <a:rPr lang="en-US" dirty="0"/>
              <a:t> has a clear sense of their users </a:t>
            </a:r>
          </a:p>
          <a:p>
            <a:endParaRPr lang="en-US" dirty="0"/>
          </a:p>
          <a:p>
            <a:pPr marL="0" indent="0" algn="ctr">
              <a:buNone/>
            </a:pPr>
            <a:r>
              <a:rPr lang="en-US" dirty="0"/>
              <a:t>According to Chapter 7 and Color pallets </a:t>
            </a:r>
          </a:p>
          <a:p>
            <a:r>
              <a:rPr lang="en-US" dirty="0"/>
              <a:t>The color is the great way to communicate with users and create a brand awareness. </a:t>
            </a:r>
            <a:r>
              <a:rPr lang="en-US" dirty="0" err="1"/>
              <a:t>TechChrunch</a:t>
            </a:r>
            <a:r>
              <a:rPr lang="en-US" dirty="0"/>
              <a:t> has a label that is a green color. On their website they use different shades of green that helps customer to read through the website and memorize the company brand. </a:t>
            </a:r>
          </a:p>
          <a:p>
            <a:endParaRPr lang="en-US" dirty="0"/>
          </a:p>
        </p:txBody>
      </p:sp>
    </p:spTree>
    <p:extLst>
      <p:ext uri="{BB962C8B-B14F-4D97-AF65-F5344CB8AC3E}">
        <p14:creationId xmlns:p14="http://schemas.microsoft.com/office/powerpoint/2010/main" val="303011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816" y="624110"/>
            <a:ext cx="8911687" cy="1280890"/>
          </a:xfrm>
        </p:spPr>
        <p:txBody>
          <a:bodyPr/>
          <a:lstStyle/>
          <a:p>
            <a:pPr algn="ctr"/>
            <a:r>
              <a:rPr lang="en-US" dirty="0" smtClean="0"/>
              <a:t>IA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544" y="1690016"/>
            <a:ext cx="11553439" cy="5022511"/>
          </a:xfrm>
        </p:spPr>
      </p:pic>
    </p:spTree>
    <p:extLst>
      <p:ext uri="{BB962C8B-B14F-4D97-AF65-F5344CB8AC3E}">
        <p14:creationId xmlns:p14="http://schemas.microsoft.com/office/powerpoint/2010/main" val="28326568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TotalTime>
  <Words>268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Assignment 5 </vt:lpstr>
      <vt:lpstr>TechCruch</vt:lpstr>
      <vt:lpstr>PowerPoint Presentation</vt:lpstr>
      <vt:lpstr>PowerPoint Presentation</vt:lpstr>
      <vt:lpstr>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5</dc:title>
  <dc:creator>Maria Kochetygova</dc:creator>
  <cp:lastModifiedBy>Maria Kochetygova</cp:lastModifiedBy>
  <cp:revision>2</cp:revision>
  <dcterms:created xsi:type="dcterms:W3CDTF">2016-03-14T16:26:46Z</dcterms:created>
  <dcterms:modified xsi:type="dcterms:W3CDTF">2016-03-14T16:51:46Z</dcterms:modified>
</cp:coreProperties>
</file>