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6" name="Shape 3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7" name="Shape 4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9" name="Shape 4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2" name="Shape 4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9" name="Shape 3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2" name="Shape 3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7" name="Shape 3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 文本">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86" name="Shape 86"/>
        <p:cNvGrpSpPr/>
        <p:nvPr/>
      </p:nvGrpSpPr>
      <p:grpSpPr>
        <a:xfrm>
          <a:off x="0" y="0"/>
          <a:ext cx="0" cy="0"/>
          <a:chOff x="0" y="0"/>
          <a:chExt cx="0" cy="0"/>
        </a:xfrm>
      </p:grpSpPr>
      <p:sp>
        <p:nvSpPr>
          <p:cNvPr id="87" name="Shape 87"/>
          <p:cNvSpPr txBox="1"/>
          <p:nvPr>
            <p:ph type="ctrTitle"/>
          </p:nvPr>
        </p:nvSpPr>
        <p:spPr>
          <a:xfrm>
            <a:off x="1524000" y="1122362"/>
            <a:ext cx="9144000" cy="23877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88" name="Shape 88"/>
          <p:cNvSpPr txBox="1"/>
          <p:nvPr>
            <p:ph idx="1" type="subTitle"/>
          </p:nvPr>
        </p:nvSpPr>
        <p:spPr>
          <a:xfrm>
            <a:off x="1524000" y="3602037"/>
            <a:ext cx="9144000" cy="1655700"/>
          </a:xfrm>
          <a:prstGeom prst="rect">
            <a:avLst/>
          </a:prstGeom>
          <a:noFill/>
          <a:ln>
            <a:noFill/>
          </a:ln>
        </p:spPr>
        <p:txBody>
          <a:bodyPr anchorCtr="0" anchor="t" bIns="91425" lIns="91425" rIns="91425" tIns="91425"/>
          <a:lstStyle>
            <a:lvl1pPr indent="0" lvl="0" marL="0" marR="0" rtl="0" algn="ctr">
              <a:lnSpc>
                <a:spcPct val="90000"/>
              </a:lnSpc>
              <a:spcBef>
                <a:spcPts val="11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9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92" name="Shape 92"/>
        <p:cNvGrpSpPr/>
        <p:nvPr/>
      </p:nvGrpSpPr>
      <p:grpSpPr>
        <a:xfrm>
          <a:off x="0" y="0"/>
          <a:ext cx="0" cy="0"/>
          <a:chOff x="0" y="0"/>
          <a:chExt cx="0" cy="0"/>
        </a:xfrm>
      </p:grpSpPr>
      <p:sp>
        <p:nvSpPr>
          <p:cNvPr id="93" name="Shape 93"/>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94" name="Shape 94"/>
          <p:cNvSpPr txBox="1"/>
          <p:nvPr>
            <p:ph idx="1" type="body"/>
          </p:nvPr>
        </p:nvSpPr>
        <p:spPr>
          <a:xfrm>
            <a:off x="838200" y="1825625"/>
            <a:ext cx="10515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95" name="Shape 95"/>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98" name="Shape 98"/>
        <p:cNvGrpSpPr/>
        <p:nvPr/>
      </p:nvGrpSpPr>
      <p:grpSpPr>
        <a:xfrm>
          <a:off x="0" y="0"/>
          <a:ext cx="0" cy="0"/>
          <a:chOff x="0" y="0"/>
          <a:chExt cx="0" cy="0"/>
        </a:xfrm>
      </p:grpSpPr>
      <p:sp>
        <p:nvSpPr>
          <p:cNvPr id="99" name="Shape 99"/>
          <p:cNvSpPr txBox="1"/>
          <p:nvPr>
            <p:ph type="title"/>
          </p:nvPr>
        </p:nvSpPr>
        <p:spPr>
          <a:xfrm>
            <a:off x="831850" y="1709738"/>
            <a:ext cx="10515600" cy="28527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00" name="Shape 100"/>
          <p:cNvSpPr txBox="1"/>
          <p:nvPr>
            <p:ph idx="1" type="body"/>
          </p:nvPr>
        </p:nvSpPr>
        <p:spPr>
          <a:xfrm>
            <a:off x="831850" y="4589462"/>
            <a:ext cx="10515600" cy="1500300"/>
          </a:xfrm>
          <a:prstGeom prst="rect">
            <a:avLst/>
          </a:prstGeom>
          <a:noFill/>
          <a:ln>
            <a:noFill/>
          </a:ln>
        </p:spPr>
        <p:txBody>
          <a:bodyPr anchorCtr="0" anchor="t" bIns="91425" lIns="91425" rIns="91425" tIns="91425"/>
          <a:lstStyle>
            <a:lvl1pPr indent="0" lvl="0" marL="0" marR="0" rtl="0" algn="l">
              <a:lnSpc>
                <a:spcPct val="90000"/>
              </a:lnSpc>
              <a:spcBef>
                <a:spcPts val="11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9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104" name="Shape 104"/>
        <p:cNvGrpSpPr/>
        <p:nvPr/>
      </p:nvGrpSpPr>
      <p:grpSpPr>
        <a:xfrm>
          <a:off x="0" y="0"/>
          <a:ext cx="0" cy="0"/>
          <a:chOff x="0" y="0"/>
          <a:chExt cx="0" cy="0"/>
        </a:xfrm>
      </p:grpSpPr>
      <p:sp>
        <p:nvSpPr>
          <p:cNvPr id="105" name="Shape 105"/>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06" name="Shape 106"/>
          <p:cNvSpPr txBox="1"/>
          <p:nvPr>
            <p:ph idx="1" type="body"/>
          </p:nvPr>
        </p:nvSpPr>
        <p:spPr>
          <a:xfrm>
            <a:off x="838200" y="1825625"/>
            <a:ext cx="5181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07" name="Shape 107"/>
          <p:cNvSpPr txBox="1"/>
          <p:nvPr>
            <p:ph idx="2" type="body"/>
          </p:nvPr>
        </p:nvSpPr>
        <p:spPr>
          <a:xfrm>
            <a:off x="6172200" y="1825625"/>
            <a:ext cx="5181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111" name="Shape 111"/>
        <p:cNvGrpSpPr/>
        <p:nvPr/>
      </p:nvGrpSpPr>
      <p:grpSpPr>
        <a:xfrm>
          <a:off x="0" y="0"/>
          <a:ext cx="0" cy="0"/>
          <a:chOff x="0" y="0"/>
          <a:chExt cx="0" cy="0"/>
        </a:xfrm>
      </p:grpSpPr>
      <p:sp>
        <p:nvSpPr>
          <p:cNvPr id="112" name="Shape 112"/>
          <p:cNvSpPr txBox="1"/>
          <p:nvPr>
            <p:ph type="title"/>
          </p:nvPr>
        </p:nvSpPr>
        <p:spPr>
          <a:xfrm>
            <a:off x="839787"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13" name="Shape 113"/>
          <p:cNvSpPr txBox="1"/>
          <p:nvPr>
            <p:ph idx="1" type="body"/>
          </p:nvPr>
        </p:nvSpPr>
        <p:spPr>
          <a:xfrm>
            <a:off x="839787" y="1681163"/>
            <a:ext cx="5157900" cy="824100"/>
          </a:xfrm>
          <a:prstGeom prst="rect">
            <a:avLst/>
          </a:prstGeom>
          <a:noFill/>
          <a:ln>
            <a:noFill/>
          </a:ln>
        </p:spPr>
        <p:txBody>
          <a:bodyPr anchorCtr="0" anchor="b" bIns="91425" lIns="91425" rIns="91425" tIns="91425"/>
          <a:lstStyle>
            <a:lvl1pPr indent="0" lvl="0" marL="0" marR="0" rtl="0" algn="l">
              <a:lnSpc>
                <a:spcPct val="90000"/>
              </a:lnSpc>
              <a:spcBef>
                <a:spcPts val="11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9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4" name="Shape 114"/>
          <p:cNvSpPr txBox="1"/>
          <p:nvPr>
            <p:ph idx="2" type="body"/>
          </p:nvPr>
        </p:nvSpPr>
        <p:spPr>
          <a:xfrm>
            <a:off x="839787" y="2505075"/>
            <a:ext cx="5157900" cy="36843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15" name="Shape 115"/>
          <p:cNvSpPr txBox="1"/>
          <p:nvPr>
            <p:ph idx="3" type="body"/>
          </p:nvPr>
        </p:nvSpPr>
        <p:spPr>
          <a:xfrm>
            <a:off x="6172200" y="1681163"/>
            <a:ext cx="5183100" cy="824100"/>
          </a:xfrm>
          <a:prstGeom prst="rect">
            <a:avLst/>
          </a:prstGeom>
          <a:noFill/>
          <a:ln>
            <a:noFill/>
          </a:ln>
        </p:spPr>
        <p:txBody>
          <a:bodyPr anchorCtr="0" anchor="b" bIns="91425" lIns="91425" rIns="91425" tIns="91425"/>
          <a:lstStyle>
            <a:lvl1pPr indent="0" lvl="0" marL="0" marR="0" rtl="0" algn="l">
              <a:lnSpc>
                <a:spcPct val="90000"/>
              </a:lnSpc>
              <a:spcBef>
                <a:spcPts val="11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9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4" type="body"/>
          </p:nvPr>
        </p:nvSpPr>
        <p:spPr>
          <a:xfrm>
            <a:off x="6172200" y="2505075"/>
            <a:ext cx="5183100" cy="36843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17" name="Shape 117"/>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18" name="Shape 118"/>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19" name="Shape 119"/>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120" name="Shape 120"/>
        <p:cNvGrpSpPr/>
        <p:nvPr/>
      </p:nvGrpSpPr>
      <p:grpSpPr>
        <a:xfrm>
          <a:off x="0" y="0"/>
          <a:ext cx="0" cy="0"/>
          <a:chOff x="0" y="0"/>
          <a:chExt cx="0" cy="0"/>
        </a:xfrm>
      </p:grpSpPr>
      <p:sp>
        <p:nvSpPr>
          <p:cNvPr id="121" name="Shape 121"/>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22" name="Shape 122"/>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125" name="Shape 125"/>
        <p:cNvGrpSpPr/>
        <p:nvPr/>
      </p:nvGrpSpPr>
      <p:grpSpPr>
        <a:xfrm>
          <a:off x="0" y="0"/>
          <a:ext cx="0" cy="0"/>
          <a:chOff x="0" y="0"/>
          <a:chExt cx="0" cy="0"/>
        </a:xfrm>
      </p:grpSpPr>
      <p:sp>
        <p:nvSpPr>
          <p:cNvPr id="126" name="Shape 126"/>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129" name="Shape 129"/>
        <p:cNvGrpSpPr/>
        <p:nvPr/>
      </p:nvGrpSpPr>
      <p:grpSpPr>
        <a:xfrm>
          <a:off x="0" y="0"/>
          <a:ext cx="0" cy="0"/>
          <a:chOff x="0" y="0"/>
          <a:chExt cx="0" cy="0"/>
        </a:xfrm>
      </p:grpSpPr>
      <p:sp>
        <p:nvSpPr>
          <p:cNvPr id="130" name="Shape 130"/>
          <p:cNvSpPr txBox="1"/>
          <p:nvPr>
            <p:ph type="title"/>
          </p:nvPr>
        </p:nvSpPr>
        <p:spPr>
          <a:xfrm>
            <a:off x="839787" y="457200"/>
            <a:ext cx="3932100"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31" name="Shape 131"/>
          <p:cNvSpPr txBox="1"/>
          <p:nvPr>
            <p:ph idx="1" type="body"/>
          </p:nvPr>
        </p:nvSpPr>
        <p:spPr>
          <a:xfrm>
            <a:off x="5183187" y="987425"/>
            <a:ext cx="6172500" cy="4873500"/>
          </a:xfrm>
          <a:prstGeom prst="rect">
            <a:avLst/>
          </a:prstGeom>
          <a:noFill/>
          <a:ln>
            <a:noFill/>
          </a:ln>
        </p:spPr>
        <p:txBody>
          <a:bodyPr anchorCtr="0" anchor="t" bIns="91425" lIns="91425" rIns="91425" tIns="91425"/>
          <a:lstStyle>
            <a:lvl1pPr indent="-38100" lvl="0" marL="241300" marR="0" rtl="0" algn="l">
              <a:lnSpc>
                <a:spcPct val="90000"/>
              </a:lnSpc>
              <a:spcBef>
                <a:spcPts val="11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985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88900" lvl="2" marL="11557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129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701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273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845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41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989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839787" y="2057400"/>
            <a:ext cx="3932100" cy="3811500"/>
          </a:xfrm>
          <a:prstGeom prst="rect">
            <a:avLst/>
          </a:prstGeom>
          <a:noFill/>
          <a:ln>
            <a:noFill/>
          </a:ln>
        </p:spPr>
        <p:txBody>
          <a:bodyPr anchorCtr="0" anchor="t" bIns="91425" lIns="91425" rIns="91425" tIns="91425"/>
          <a:lstStyle>
            <a:lvl1pPr indent="0" lvl="0" marL="0" marR="0" rtl="0" algn="l">
              <a:lnSpc>
                <a:spcPct val="90000"/>
              </a:lnSpc>
              <a:spcBef>
                <a:spcPts val="11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136" name="Shape 136"/>
        <p:cNvGrpSpPr/>
        <p:nvPr/>
      </p:nvGrpSpPr>
      <p:grpSpPr>
        <a:xfrm>
          <a:off x="0" y="0"/>
          <a:ext cx="0" cy="0"/>
          <a:chOff x="0" y="0"/>
          <a:chExt cx="0" cy="0"/>
        </a:xfrm>
      </p:grpSpPr>
      <p:sp>
        <p:nvSpPr>
          <p:cNvPr id="137" name="Shape 137"/>
          <p:cNvSpPr txBox="1"/>
          <p:nvPr>
            <p:ph type="title"/>
          </p:nvPr>
        </p:nvSpPr>
        <p:spPr>
          <a:xfrm>
            <a:off x="839787" y="457200"/>
            <a:ext cx="3932100" cy="16005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38" name="Shape 138"/>
          <p:cNvSpPr/>
          <p:nvPr>
            <p:ph idx="2" type="pic"/>
          </p:nvPr>
        </p:nvSpPr>
        <p:spPr>
          <a:xfrm>
            <a:off x="5183187" y="987425"/>
            <a:ext cx="6172500" cy="4873500"/>
          </a:xfrm>
          <a:prstGeom prst="rect">
            <a:avLst/>
          </a:prstGeom>
          <a:noFill/>
          <a:ln>
            <a:noFill/>
          </a:ln>
        </p:spPr>
        <p:txBody>
          <a:bodyPr anchorCtr="0" anchor="t" bIns="91425" lIns="91425" rIns="91425" tIns="91425"/>
          <a:lstStyle>
            <a:lvl1pPr indent="0" lvl="0" marL="0" marR="0" rtl="0" algn="l">
              <a:lnSpc>
                <a:spcPct val="90000"/>
              </a:lnSpc>
              <a:spcBef>
                <a:spcPts val="1100"/>
              </a:spcBef>
              <a:buClr>
                <a:schemeClr val="dk1"/>
              </a:buClr>
              <a:buSzPct val="46875"/>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53571"/>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625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9pPr>
          </a:lstStyle>
          <a:p/>
        </p:txBody>
      </p:sp>
      <p:sp>
        <p:nvSpPr>
          <p:cNvPr id="139" name="Shape 139"/>
          <p:cNvSpPr txBox="1"/>
          <p:nvPr>
            <p:ph idx="1" type="body"/>
          </p:nvPr>
        </p:nvSpPr>
        <p:spPr>
          <a:xfrm>
            <a:off x="839787" y="2057400"/>
            <a:ext cx="3932100" cy="3811500"/>
          </a:xfrm>
          <a:prstGeom prst="rect">
            <a:avLst/>
          </a:prstGeom>
          <a:noFill/>
          <a:ln>
            <a:noFill/>
          </a:ln>
        </p:spPr>
        <p:txBody>
          <a:bodyPr anchorCtr="0" anchor="t" bIns="91425" lIns="91425" rIns="91425" tIns="91425"/>
          <a:lstStyle>
            <a:lvl1pPr indent="0" lvl="0" marL="0" marR="0" rtl="0" algn="l">
              <a:lnSpc>
                <a:spcPct val="90000"/>
              </a:lnSpc>
              <a:spcBef>
                <a:spcPts val="11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45" name="Shape 145"/>
          <p:cNvSpPr txBox="1"/>
          <p:nvPr>
            <p:ph idx="1" type="body"/>
          </p:nvPr>
        </p:nvSpPr>
        <p:spPr>
          <a:xfrm rot="5400000">
            <a:off x="3920400" y="-1256575"/>
            <a:ext cx="4351200" cy="105156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 文本">
    <p:spTree>
      <p:nvGrpSpPr>
        <p:cNvPr id="149" name="Shape 149"/>
        <p:cNvGrpSpPr/>
        <p:nvPr/>
      </p:nvGrpSpPr>
      <p:grpSpPr>
        <a:xfrm>
          <a:off x="0" y="0"/>
          <a:ext cx="0" cy="0"/>
          <a:chOff x="0" y="0"/>
          <a:chExt cx="0" cy="0"/>
        </a:xfrm>
      </p:grpSpPr>
      <p:sp>
        <p:nvSpPr>
          <p:cNvPr id="150" name="Shape 150"/>
          <p:cNvSpPr txBox="1"/>
          <p:nvPr>
            <p:ph type="title"/>
          </p:nvPr>
        </p:nvSpPr>
        <p:spPr>
          <a:xfrm rot="5400000">
            <a:off x="7133400" y="1956625"/>
            <a:ext cx="5811900" cy="26289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51" name="Shape 151"/>
          <p:cNvSpPr txBox="1"/>
          <p:nvPr>
            <p:ph idx="1" type="body"/>
          </p:nvPr>
        </p:nvSpPr>
        <p:spPr>
          <a:xfrm rot="5400000">
            <a:off x="1799400" y="-596075"/>
            <a:ext cx="5811900" cy="77343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标题幻灯片">
    <p:spTree>
      <p:nvGrpSpPr>
        <p:cNvPr id="161" name="Shape 161"/>
        <p:cNvGrpSpPr/>
        <p:nvPr/>
      </p:nvGrpSpPr>
      <p:grpSpPr>
        <a:xfrm>
          <a:off x="0" y="0"/>
          <a:ext cx="0" cy="0"/>
          <a:chOff x="0" y="0"/>
          <a:chExt cx="0" cy="0"/>
        </a:xfrm>
      </p:grpSpPr>
      <p:sp>
        <p:nvSpPr>
          <p:cNvPr id="162" name="Shape 162"/>
          <p:cNvSpPr txBox="1"/>
          <p:nvPr>
            <p:ph type="ctrTitle"/>
          </p:nvPr>
        </p:nvSpPr>
        <p:spPr>
          <a:xfrm>
            <a:off x="1524000" y="1122362"/>
            <a:ext cx="9144000" cy="23877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63" name="Shape 163"/>
          <p:cNvSpPr txBox="1"/>
          <p:nvPr>
            <p:ph idx="1" type="subTitle"/>
          </p:nvPr>
        </p:nvSpPr>
        <p:spPr>
          <a:xfrm>
            <a:off x="1524000" y="3602037"/>
            <a:ext cx="9144000" cy="1655700"/>
          </a:xfrm>
          <a:prstGeom prst="rect">
            <a:avLst/>
          </a:prstGeom>
          <a:noFill/>
          <a:ln>
            <a:noFill/>
          </a:ln>
        </p:spPr>
        <p:txBody>
          <a:bodyPr anchorCtr="0" anchor="t" bIns="91425" lIns="91425" rIns="91425" tIns="91425"/>
          <a:lstStyle>
            <a:lvl1pPr indent="0" lvl="0" marL="0" marR="0" rtl="0" algn="ctr">
              <a:lnSpc>
                <a:spcPct val="90000"/>
              </a:lnSpc>
              <a:spcBef>
                <a:spcPts val="11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9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64" name="Shape 164"/>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65" name="Shape 165"/>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66" name="Shape 166"/>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标题和内容">
    <p:spTree>
      <p:nvGrpSpPr>
        <p:cNvPr id="167" name="Shape 167"/>
        <p:cNvGrpSpPr/>
        <p:nvPr/>
      </p:nvGrpSpPr>
      <p:grpSpPr>
        <a:xfrm>
          <a:off x="0" y="0"/>
          <a:ext cx="0" cy="0"/>
          <a:chOff x="0" y="0"/>
          <a:chExt cx="0" cy="0"/>
        </a:xfrm>
      </p:grpSpPr>
      <p:sp>
        <p:nvSpPr>
          <p:cNvPr id="168" name="Shape 168"/>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69" name="Shape 169"/>
          <p:cNvSpPr txBox="1"/>
          <p:nvPr>
            <p:ph idx="1" type="body"/>
          </p:nvPr>
        </p:nvSpPr>
        <p:spPr>
          <a:xfrm>
            <a:off x="838200" y="1825625"/>
            <a:ext cx="10515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70" name="Shape 170"/>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71" name="Shape 171"/>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72" name="Shape 172"/>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173" name="Shape 173"/>
        <p:cNvGrpSpPr/>
        <p:nvPr/>
      </p:nvGrpSpPr>
      <p:grpSpPr>
        <a:xfrm>
          <a:off x="0" y="0"/>
          <a:ext cx="0" cy="0"/>
          <a:chOff x="0" y="0"/>
          <a:chExt cx="0" cy="0"/>
        </a:xfrm>
      </p:grpSpPr>
      <p:sp>
        <p:nvSpPr>
          <p:cNvPr id="174" name="Shape 174"/>
          <p:cNvSpPr txBox="1"/>
          <p:nvPr>
            <p:ph type="title"/>
          </p:nvPr>
        </p:nvSpPr>
        <p:spPr>
          <a:xfrm>
            <a:off x="831850" y="1709738"/>
            <a:ext cx="10515600" cy="28527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75" name="Shape 175"/>
          <p:cNvSpPr txBox="1"/>
          <p:nvPr>
            <p:ph idx="1" type="body"/>
          </p:nvPr>
        </p:nvSpPr>
        <p:spPr>
          <a:xfrm>
            <a:off x="831850" y="4589462"/>
            <a:ext cx="10515600" cy="1500000"/>
          </a:xfrm>
          <a:prstGeom prst="rect">
            <a:avLst/>
          </a:prstGeom>
          <a:noFill/>
          <a:ln>
            <a:noFill/>
          </a:ln>
        </p:spPr>
        <p:txBody>
          <a:bodyPr anchorCtr="0" anchor="t" bIns="91425" lIns="91425" rIns="91425" tIns="91425"/>
          <a:lstStyle>
            <a:lvl1pPr indent="0" lvl="0" marL="0" marR="0" rtl="0" algn="l">
              <a:lnSpc>
                <a:spcPct val="90000"/>
              </a:lnSpc>
              <a:spcBef>
                <a:spcPts val="11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9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176" name="Shape 176"/>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77" name="Shape 177"/>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78" name="Shape 178"/>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179" name="Shape 179"/>
        <p:cNvGrpSpPr/>
        <p:nvPr/>
      </p:nvGrpSpPr>
      <p:grpSpPr>
        <a:xfrm>
          <a:off x="0" y="0"/>
          <a:ext cx="0" cy="0"/>
          <a:chOff x="0" y="0"/>
          <a:chExt cx="0" cy="0"/>
        </a:xfrm>
      </p:grpSpPr>
      <p:sp>
        <p:nvSpPr>
          <p:cNvPr id="180" name="Shape 180"/>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81" name="Shape 181"/>
          <p:cNvSpPr txBox="1"/>
          <p:nvPr>
            <p:ph idx="1" type="body"/>
          </p:nvPr>
        </p:nvSpPr>
        <p:spPr>
          <a:xfrm>
            <a:off x="838200" y="1825625"/>
            <a:ext cx="5181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82" name="Shape 182"/>
          <p:cNvSpPr txBox="1"/>
          <p:nvPr>
            <p:ph idx="2" type="body"/>
          </p:nvPr>
        </p:nvSpPr>
        <p:spPr>
          <a:xfrm>
            <a:off x="6172200" y="1825625"/>
            <a:ext cx="5181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83" name="Shape 183"/>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84" name="Shape 184"/>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85" name="Shape 185"/>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186" name="Shape 186"/>
        <p:cNvGrpSpPr/>
        <p:nvPr/>
      </p:nvGrpSpPr>
      <p:grpSpPr>
        <a:xfrm>
          <a:off x="0" y="0"/>
          <a:ext cx="0" cy="0"/>
          <a:chOff x="0" y="0"/>
          <a:chExt cx="0" cy="0"/>
        </a:xfrm>
      </p:grpSpPr>
      <p:sp>
        <p:nvSpPr>
          <p:cNvPr id="187" name="Shape 187"/>
          <p:cNvSpPr txBox="1"/>
          <p:nvPr>
            <p:ph type="title"/>
          </p:nvPr>
        </p:nvSpPr>
        <p:spPr>
          <a:xfrm>
            <a:off x="839787"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88" name="Shape 188"/>
          <p:cNvSpPr txBox="1"/>
          <p:nvPr>
            <p:ph idx="1" type="body"/>
          </p:nvPr>
        </p:nvSpPr>
        <p:spPr>
          <a:xfrm>
            <a:off x="839787" y="1681163"/>
            <a:ext cx="5157600" cy="824100"/>
          </a:xfrm>
          <a:prstGeom prst="rect">
            <a:avLst/>
          </a:prstGeom>
          <a:noFill/>
          <a:ln>
            <a:noFill/>
          </a:ln>
        </p:spPr>
        <p:txBody>
          <a:bodyPr anchorCtr="0" anchor="b" bIns="91425" lIns="91425" rIns="91425" tIns="91425"/>
          <a:lstStyle>
            <a:lvl1pPr indent="0" lvl="0" marL="0" marR="0" rtl="0" algn="l">
              <a:lnSpc>
                <a:spcPct val="90000"/>
              </a:lnSpc>
              <a:spcBef>
                <a:spcPts val="11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9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89" name="Shape 189"/>
          <p:cNvSpPr txBox="1"/>
          <p:nvPr>
            <p:ph idx="2" type="body"/>
          </p:nvPr>
        </p:nvSpPr>
        <p:spPr>
          <a:xfrm>
            <a:off x="839787" y="2505075"/>
            <a:ext cx="5157600" cy="36843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90" name="Shape 190"/>
          <p:cNvSpPr txBox="1"/>
          <p:nvPr>
            <p:ph idx="3" type="body"/>
          </p:nvPr>
        </p:nvSpPr>
        <p:spPr>
          <a:xfrm>
            <a:off x="6172200" y="1681163"/>
            <a:ext cx="5183100" cy="824100"/>
          </a:xfrm>
          <a:prstGeom prst="rect">
            <a:avLst/>
          </a:prstGeom>
          <a:noFill/>
          <a:ln>
            <a:noFill/>
          </a:ln>
        </p:spPr>
        <p:txBody>
          <a:bodyPr anchorCtr="0" anchor="b" bIns="91425" lIns="91425" rIns="91425" tIns="91425"/>
          <a:lstStyle>
            <a:lvl1pPr indent="0" lvl="0" marL="0" marR="0" rtl="0" algn="l">
              <a:lnSpc>
                <a:spcPct val="90000"/>
              </a:lnSpc>
              <a:spcBef>
                <a:spcPts val="11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9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91" name="Shape 191"/>
          <p:cNvSpPr txBox="1"/>
          <p:nvPr>
            <p:ph idx="4" type="body"/>
          </p:nvPr>
        </p:nvSpPr>
        <p:spPr>
          <a:xfrm>
            <a:off x="6172200" y="2505075"/>
            <a:ext cx="5183100" cy="36843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92" name="Shape 192"/>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93" name="Shape 193"/>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94" name="Shape 194"/>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195" name="Shape 195"/>
        <p:cNvGrpSpPr/>
        <p:nvPr/>
      </p:nvGrpSpPr>
      <p:grpSpPr>
        <a:xfrm>
          <a:off x="0" y="0"/>
          <a:ext cx="0" cy="0"/>
          <a:chOff x="0" y="0"/>
          <a:chExt cx="0" cy="0"/>
        </a:xfrm>
      </p:grpSpPr>
      <p:sp>
        <p:nvSpPr>
          <p:cNvPr id="196" name="Shape 196"/>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197" name="Shape 197"/>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200" name="Shape 200"/>
        <p:cNvGrpSpPr/>
        <p:nvPr/>
      </p:nvGrpSpPr>
      <p:grpSpPr>
        <a:xfrm>
          <a:off x="0" y="0"/>
          <a:ext cx="0" cy="0"/>
          <a:chOff x="0" y="0"/>
          <a:chExt cx="0" cy="0"/>
        </a:xfrm>
      </p:grpSpPr>
      <p:sp>
        <p:nvSpPr>
          <p:cNvPr id="201" name="Shape 201"/>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02" name="Shape 202"/>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03" name="Shape 203"/>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节标题">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204" name="Shape 204"/>
        <p:cNvGrpSpPr/>
        <p:nvPr/>
      </p:nvGrpSpPr>
      <p:grpSpPr>
        <a:xfrm>
          <a:off x="0" y="0"/>
          <a:ext cx="0" cy="0"/>
          <a:chOff x="0" y="0"/>
          <a:chExt cx="0" cy="0"/>
        </a:xfrm>
      </p:grpSpPr>
      <p:sp>
        <p:nvSpPr>
          <p:cNvPr id="205" name="Shape 205"/>
          <p:cNvSpPr txBox="1"/>
          <p:nvPr>
            <p:ph type="title"/>
          </p:nvPr>
        </p:nvSpPr>
        <p:spPr>
          <a:xfrm>
            <a:off x="839787" y="457200"/>
            <a:ext cx="3932400" cy="15999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206" name="Shape 206"/>
          <p:cNvSpPr txBox="1"/>
          <p:nvPr>
            <p:ph idx="1" type="body"/>
          </p:nvPr>
        </p:nvSpPr>
        <p:spPr>
          <a:xfrm>
            <a:off x="5183187" y="987425"/>
            <a:ext cx="6171900" cy="4873500"/>
          </a:xfrm>
          <a:prstGeom prst="rect">
            <a:avLst/>
          </a:prstGeom>
          <a:noFill/>
          <a:ln>
            <a:noFill/>
          </a:ln>
        </p:spPr>
        <p:txBody>
          <a:bodyPr anchorCtr="0" anchor="t" bIns="91425" lIns="91425" rIns="91425" tIns="91425"/>
          <a:lstStyle>
            <a:lvl1pPr indent="-38100" lvl="0" marL="241300" marR="0" rtl="0" algn="l">
              <a:lnSpc>
                <a:spcPct val="90000"/>
              </a:lnSpc>
              <a:spcBef>
                <a:spcPts val="11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985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88900" lvl="2" marL="11557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129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701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273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845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41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989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7" name="Shape 207"/>
          <p:cNvSpPr txBox="1"/>
          <p:nvPr>
            <p:ph idx="2" type="body"/>
          </p:nvPr>
        </p:nvSpPr>
        <p:spPr>
          <a:xfrm>
            <a:off x="839787" y="2057400"/>
            <a:ext cx="3932400" cy="3811500"/>
          </a:xfrm>
          <a:prstGeom prst="rect">
            <a:avLst/>
          </a:prstGeom>
          <a:noFill/>
          <a:ln>
            <a:noFill/>
          </a:ln>
        </p:spPr>
        <p:txBody>
          <a:bodyPr anchorCtr="0" anchor="t" bIns="91425" lIns="91425" rIns="91425" tIns="91425"/>
          <a:lstStyle>
            <a:lvl1pPr indent="0" lvl="0" marL="0" marR="0" rtl="0" algn="l">
              <a:lnSpc>
                <a:spcPct val="90000"/>
              </a:lnSpc>
              <a:spcBef>
                <a:spcPts val="11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9pPr>
          </a:lstStyle>
          <a:p/>
        </p:txBody>
      </p:sp>
      <p:sp>
        <p:nvSpPr>
          <p:cNvPr id="208" name="Shape 208"/>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09" name="Shape 209"/>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10" name="Shape 210"/>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211" name="Shape 211"/>
        <p:cNvGrpSpPr/>
        <p:nvPr/>
      </p:nvGrpSpPr>
      <p:grpSpPr>
        <a:xfrm>
          <a:off x="0" y="0"/>
          <a:ext cx="0" cy="0"/>
          <a:chOff x="0" y="0"/>
          <a:chExt cx="0" cy="0"/>
        </a:xfrm>
      </p:grpSpPr>
      <p:sp>
        <p:nvSpPr>
          <p:cNvPr id="212" name="Shape 212"/>
          <p:cNvSpPr txBox="1"/>
          <p:nvPr>
            <p:ph type="title"/>
          </p:nvPr>
        </p:nvSpPr>
        <p:spPr>
          <a:xfrm>
            <a:off x="839787" y="457200"/>
            <a:ext cx="3932400" cy="15999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213" name="Shape 213"/>
          <p:cNvSpPr/>
          <p:nvPr>
            <p:ph idx="2" type="pic"/>
          </p:nvPr>
        </p:nvSpPr>
        <p:spPr>
          <a:xfrm>
            <a:off x="5183187" y="987425"/>
            <a:ext cx="6171900" cy="4873500"/>
          </a:xfrm>
          <a:prstGeom prst="rect">
            <a:avLst/>
          </a:prstGeom>
          <a:noFill/>
          <a:ln>
            <a:noFill/>
          </a:ln>
        </p:spPr>
        <p:txBody>
          <a:bodyPr anchorCtr="0" anchor="t" bIns="91425" lIns="91425" rIns="91425" tIns="91425"/>
          <a:lstStyle>
            <a:lvl1pPr indent="0" lvl="0" marL="0" marR="0" rtl="0" algn="l">
              <a:lnSpc>
                <a:spcPct val="90000"/>
              </a:lnSpc>
              <a:spcBef>
                <a:spcPts val="1100"/>
              </a:spcBef>
              <a:buClr>
                <a:schemeClr val="dk1"/>
              </a:buClr>
              <a:buSzPct val="46875"/>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53571"/>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625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75000"/>
              <a:buFont typeface="Arial"/>
              <a:buNone/>
              <a:defRPr b="0" i="0" sz="2000" u="none" cap="none" strike="noStrike">
                <a:solidFill>
                  <a:schemeClr val="dk1"/>
                </a:solidFill>
                <a:latin typeface="Calibri"/>
                <a:ea typeface="Calibri"/>
                <a:cs typeface="Calibri"/>
                <a:sym typeface="Calibri"/>
              </a:defRPr>
            </a:lvl9pPr>
          </a:lstStyle>
          <a:p/>
        </p:txBody>
      </p:sp>
      <p:sp>
        <p:nvSpPr>
          <p:cNvPr id="214" name="Shape 214"/>
          <p:cNvSpPr txBox="1"/>
          <p:nvPr>
            <p:ph idx="1" type="body"/>
          </p:nvPr>
        </p:nvSpPr>
        <p:spPr>
          <a:xfrm>
            <a:off x="839787" y="2057400"/>
            <a:ext cx="3932400" cy="3811500"/>
          </a:xfrm>
          <a:prstGeom prst="rect">
            <a:avLst/>
          </a:prstGeom>
          <a:noFill/>
          <a:ln>
            <a:noFill/>
          </a:ln>
        </p:spPr>
        <p:txBody>
          <a:bodyPr anchorCtr="0" anchor="t" bIns="91425" lIns="91425" rIns="91425" tIns="91425"/>
          <a:lstStyle>
            <a:lvl1pPr indent="0" lvl="0" marL="0" marR="0" rtl="0" algn="l">
              <a:lnSpc>
                <a:spcPct val="90000"/>
              </a:lnSpc>
              <a:spcBef>
                <a:spcPts val="11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100" u="none" cap="none" strike="noStrike">
                <a:solidFill>
                  <a:schemeClr val="dk1"/>
                </a:solidFill>
                <a:latin typeface="Calibri"/>
                <a:ea typeface="Calibri"/>
                <a:cs typeface="Calibri"/>
                <a:sym typeface="Calibri"/>
              </a:defRPr>
            </a:lvl9pPr>
          </a:lstStyle>
          <a:p/>
        </p:txBody>
      </p:sp>
      <p:sp>
        <p:nvSpPr>
          <p:cNvPr id="215" name="Shape 215"/>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16" name="Shape 216"/>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17" name="Shape 217"/>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标题和竖排文字">
    <p:spTree>
      <p:nvGrpSpPr>
        <p:cNvPr id="218" name="Shape 218"/>
        <p:cNvGrpSpPr/>
        <p:nvPr/>
      </p:nvGrpSpPr>
      <p:grpSpPr>
        <a:xfrm>
          <a:off x="0" y="0"/>
          <a:ext cx="0" cy="0"/>
          <a:chOff x="0" y="0"/>
          <a:chExt cx="0" cy="0"/>
        </a:xfrm>
      </p:grpSpPr>
      <p:sp>
        <p:nvSpPr>
          <p:cNvPr id="219" name="Shape 219"/>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220" name="Shape 220"/>
          <p:cNvSpPr txBox="1"/>
          <p:nvPr>
            <p:ph idx="1" type="body"/>
          </p:nvPr>
        </p:nvSpPr>
        <p:spPr>
          <a:xfrm rot="5400000">
            <a:off x="3920400" y="-1256575"/>
            <a:ext cx="4351200" cy="105156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221" name="Shape 221"/>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22" name="Shape 222"/>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23" name="Shape 223"/>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垂直排列标题与 文本">
    <p:spTree>
      <p:nvGrpSpPr>
        <p:cNvPr id="224" name="Shape 224"/>
        <p:cNvGrpSpPr/>
        <p:nvPr/>
      </p:nvGrpSpPr>
      <p:grpSpPr>
        <a:xfrm>
          <a:off x="0" y="0"/>
          <a:ext cx="0" cy="0"/>
          <a:chOff x="0" y="0"/>
          <a:chExt cx="0" cy="0"/>
        </a:xfrm>
      </p:grpSpPr>
      <p:sp>
        <p:nvSpPr>
          <p:cNvPr id="225" name="Shape 225"/>
          <p:cNvSpPr txBox="1"/>
          <p:nvPr>
            <p:ph type="title"/>
          </p:nvPr>
        </p:nvSpPr>
        <p:spPr>
          <a:xfrm rot="5400000">
            <a:off x="7133400" y="1956625"/>
            <a:ext cx="5811900" cy="26289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900"/>
            </a:lvl2pPr>
            <a:lvl3pPr indent="0" lvl="2" rtl="0">
              <a:spcBef>
                <a:spcPts val="0"/>
              </a:spcBef>
              <a:buNone/>
              <a:defRPr sz="1900"/>
            </a:lvl3pPr>
            <a:lvl4pPr indent="0" lvl="3" rtl="0">
              <a:spcBef>
                <a:spcPts val="0"/>
              </a:spcBef>
              <a:buNone/>
              <a:defRPr sz="1900"/>
            </a:lvl4pPr>
            <a:lvl5pPr indent="0" lvl="4" rtl="0">
              <a:spcBef>
                <a:spcPts val="0"/>
              </a:spcBef>
              <a:buNone/>
              <a:defRPr sz="1900"/>
            </a:lvl5pPr>
            <a:lvl6pPr indent="0" lvl="5" rtl="0">
              <a:spcBef>
                <a:spcPts val="0"/>
              </a:spcBef>
              <a:buNone/>
              <a:defRPr sz="1900"/>
            </a:lvl6pPr>
            <a:lvl7pPr indent="0" lvl="6" rtl="0">
              <a:spcBef>
                <a:spcPts val="0"/>
              </a:spcBef>
              <a:buNone/>
              <a:defRPr sz="1900"/>
            </a:lvl7pPr>
            <a:lvl8pPr indent="0" lvl="7" rtl="0">
              <a:spcBef>
                <a:spcPts val="0"/>
              </a:spcBef>
              <a:buNone/>
              <a:defRPr sz="1900"/>
            </a:lvl8pPr>
            <a:lvl9pPr indent="0" lvl="8" rtl="0">
              <a:spcBef>
                <a:spcPts val="0"/>
              </a:spcBef>
              <a:buNone/>
              <a:defRPr sz="1900"/>
            </a:lvl9pPr>
          </a:lstStyle>
          <a:p/>
        </p:txBody>
      </p:sp>
      <p:sp>
        <p:nvSpPr>
          <p:cNvPr id="226" name="Shape 226"/>
          <p:cNvSpPr txBox="1"/>
          <p:nvPr>
            <p:ph idx="1" type="body"/>
          </p:nvPr>
        </p:nvSpPr>
        <p:spPr>
          <a:xfrm rot="5400000">
            <a:off x="1799400" y="-596075"/>
            <a:ext cx="5811900" cy="77343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227" name="Shape 227"/>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28" name="Shape 228"/>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229" name="Shape 229"/>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两栏内容">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较">
    <p:spTree>
      <p:nvGrpSpPr>
        <p:cNvPr id="36" name="Shape 36"/>
        <p:cNvGrpSpPr/>
        <p:nvPr/>
      </p:nvGrpSpPr>
      <p:grpSpPr>
        <a:xfrm>
          <a:off x="0" y="0"/>
          <a:ext cx="0" cy="0"/>
          <a:chOff x="0" y="0"/>
          <a:chExt cx="0" cy="0"/>
        </a:xfrm>
      </p:grpSpPr>
      <p:sp>
        <p:nvSpPr>
          <p:cNvPr id="37" name="Shape 37"/>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仅标题">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内容与标题">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图片与标题">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00.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4.xml"/><Relationship Id="rId12" Type="http://schemas.openxmlformats.org/officeDocument/2006/relationships/slideLayout" Target="../slideLayouts/slideLayout33.xml"/><Relationship Id="rId1" Type="http://schemas.openxmlformats.org/officeDocument/2006/relationships/image" Target="../media/image0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80" name="Shape 80"/>
        <p:cNvGrpSpPr/>
        <p:nvPr/>
      </p:nvGrpSpPr>
      <p:grpSpPr>
        <a:xfrm>
          <a:off x="0" y="0"/>
          <a:ext cx="0" cy="0"/>
          <a:chOff x="0" y="0"/>
          <a:chExt cx="0" cy="0"/>
        </a:xfrm>
      </p:grpSpPr>
      <p:sp>
        <p:nvSpPr>
          <p:cNvPr id="81" name="Shape 81"/>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SzPct val="3409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ct val="78947"/>
              <a:buNone/>
              <a:defRPr sz="1900"/>
            </a:lvl2pPr>
            <a:lvl3pPr indent="0" lvl="2" rtl="0">
              <a:spcBef>
                <a:spcPts val="0"/>
              </a:spcBef>
              <a:buSzPct val="78947"/>
              <a:buNone/>
              <a:defRPr sz="1900"/>
            </a:lvl3pPr>
            <a:lvl4pPr indent="0" lvl="3" rtl="0">
              <a:spcBef>
                <a:spcPts val="0"/>
              </a:spcBef>
              <a:buSzPct val="78947"/>
              <a:buNone/>
              <a:defRPr sz="1900"/>
            </a:lvl4pPr>
            <a:lvl5pPr indent="0" lvl="4" rtl="0">
              <a:spcBef>
                <a:spcPts val="0"/>
              </a:spcBef>
              <a:buSzPct val="78947"/>
              <a:buNone/>
              <a:defRPr sz="1900"/>
            </a:lvl5pPr>
            <a:lvl6pPr indent="0" lvl="5" rtl="0">
              <a:spcBef>
                <a:spcPts val="0"/>
              </a:spcBef>
              <a:buSzPct val="78947"/>
              <a:buNone/>
              <a:defRPr sz="1900"/>
            </a:lvl6pPr>
            <a:lvl7pPr indent="0" lvl="6" rtl="0">
              <a:spcBef>
                <a:spcPts val="0"/>
              </a:spcBef>
              <a:buSzPct val="78947"/>
              <a:buNone/>
              <a:defRPr sz="1900"/>
            </a:lvl7pPr>
            <a:lvl8pPr indent="0" lvl="7" rtl="0">
              <a:spcBef>
                <a:spcPts val="0"/>
              </a:spcBef>
              <a:buSzPct val="78947"/>
              <a:buNone/>
              <a:defRPr sz="1900"/>
            </a:lvl8pPr>
            <a:lvl9pPr indent="0" lvl="8" rtl="0">
              <a:spcBef>
                <a:spcPts val="0"/>
              </a:spcBef>
              <a:buSzPct val="78947"/>
              <a:buNone/>
              <a:defRPr sz="1900"/>
            </a:lvl9pPr>
          </a:lstStyle>
          <a:p/>
        </p:txBody>
      </p:sp>
      <p:sp>
        <p:nvSpPr>
          <p:cNvPr id="82" name="Shape 82"/>
          <p:cNvSpPr txBox="1"/>
          <p:nvPr>
            <p:ph idx="1" type="body"/>
          </p:nvPr>
        </p:nvSpPr>
        <p:spPr>
          <a:xfrm>
            <a:off x="838200" y="1825625"/>
            <a:ext cx="10515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SzPct val="1250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8947"/>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SzPct val="78947"/>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SzPct val="78947"/>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SzPct val="78947"/>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SzPct val="78947"/>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SzPct val="78947"/>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SzPct val="78947"/>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SzPct val="78947"/>
              <a:buNone/>
              <a:defRPr b="0" i="0" sz="19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SzPct val="1250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8947"/>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SzPct val="78947"/>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SzPct val="78947"/>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SzPct val="78947"/>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SzPct val="78947"/>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SzPct val="78947"/>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SzPct val="78947"/>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SzPct val="78947"/>
              <a:buNone/>
              <a:defRPr b="0" i="0" sz="19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155" name="Shape 155"/>
        <p:cNvGrpSpPr/>
        <p:nvPr/>
      </p:nvGrpSpPr>
      <p:grpSpPr>
        <a:xfrm>
          <a:off x="0" y="0"/>
          <a:ext cx="0" cy="0"/>
          <a:chOff x="0" y="0"/>
          <a:chExt cx="0" cy="0"/>
        </a:xfrm>
      </p:grpSpPr>
      <p:sp>
        <p:nvSpPr>
          <p:cNvPr id="156" name="Shape 156"/>
          <p:cNvSpPr txBox="1"/>
          <p:nvPr>
            <p:ph type="title"/>
          </p:nvPr>
        </p:nvSpPr>
        <p:spPr>
          <a:xfrm>
            <a:off x="838200" y="365125"/>
            <a:ext cx="105156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SzPct val="3409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ct val="78947"/>
              <a:buNone/>
              <a:defRPr sz="1900"/>
            </a:lvl2pPr>
            <a:lvl3pPr indent="0" lvl="2" rtl="0">
              <a:spcBef>
                <a:spcPts val="0"/>
              </a:spcBef>
              <a:buSzPct val="78947"/>
              <a:buNone/>
              <a:defRPr sz="1900"/>
            </a:lvl3pPr>
            <a:lvl4pPr indent="0" lvl="3" rtl="0">
              <a:spcBef>
                <a:spcPts val="0"/>
              </a:spcBef>
              <a:buSzPct val="78947"/>
              <a:buNone/>
              <a:defRPr sz="1900"/>
            </a:lvl4pPr>
            <a:lvl5pPr indent="0" lvl="4" rtl="0">
              <a:spcBef>
                <a:spcPts val="0"/>
              </a:spcBef>
              <a:buSzPct val="78947"/>
              <a:buNone/>
              <a:defRPr sz="1900"/>
            </a:lvl5pPr>
            <a:lvl6pPr indent="0" lvl="5" rtl="0">
              <a:spcBef>
                <a:spcPts val="0"/>
              </a:spcBef>
              <a:buSzPct val="78947"/>
              <a:buNone/>
              <a:defRPr sz="1900"/>
            </a:lvl6pPr>
            <a:lvl7pPr indent="0" lvl="6" rtl="0">
              <a:spcBef>
                <a:spcPts val="0"/>
              </a:spcBef>
              <a:buSzPct val="78947"/>
              <a:buNone/>
              <a:defRPr sz="1900"/>
            </a:lvl7pPr>
            <a:lvl8pPr indent="0" lvl="7" rtl="0">
              <a:spcBef>
                <a:spcPts val="0"/>
              </a:spcBef>
              <a:buSzPct val="78947"/>
              <a:buNone/>
              <a:defRPr sz="1900"/>
            </a:lvl8pPr>
            <a:lvl9pPr indent="0" lvl="8" rtl="0">
              <a:spcBef>
                <a:spcPts val="0"/>
              </a:spcBef>
              <a:buSzPct val="78947"/>
              <a:buNone/>
              <a:defRPr sz="1900"/>
            </a:lvl9pPr>
          </a:lstStyle>
          <a:p/>
        </p:txBody>
      </p:sp>
      <p:sp>
        <p:nvSpPr>
          <p:cNvPr id="157" name="Shape 157"/>
          <p:cNvSpPr txBox="1"/>
          <p:nvPr>
            <p:ph idx="1" type="body"/>
          </p:nvPr>
        </p:nvSpPr>
        <p:spPr>
          <a:xfrm>
            <a:off x="838200" y="1825625"/>
            <a:ext cx="10515600" cy="4351200"/>
          </a:xfrm>
          <a:prstGeom prst="rect">
            <a:avLst/>
          </a:prstGeom>
          <a:noFill/>
          <a:ln>
            <a:noFill/>
          </a:ln>
        </p:spPr>
        <p:txBody>
          <a:bodyPr anchorCtr="0" anchor="t" bIns="91425" lIns="91425" rIns="91425" tIns="91425"/>
          <a:lstStyle>
            <a:lvl1pPr indent="-50800" lvl="0" marL="241300" marR="0" rtl="0" algn="l">
              <a:lnSpc>
                <a:spcPct val="90000"/>
              </a:lnSpc>
              <a:spcBef>
                <a:spcPts val="11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88900" lvl="1" marL="6985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557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27000" lvl="3" marL="1612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4pPr>
            <a:lvl5pPr indent="-127000" lvl="4" marL="20701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5pPr>
            <a:lvl6pPr indent="-127000" lvl="5" marL="25273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6pPr>
            <a:lvl7pPr indent="-127000" lvl="6" marL="29845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7pPr>
            <a:lvl8pPr indent="-127000" lvl="7" marL="34417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8pPr>
            <a:lvl9pPr indent="-127000" lvl="8" marL="3898900" marR="0" rtl="0" algn="l">
              <a:lnSpc>
                <a:spcPct val="90000"/>
              </a:lnSpc>
              <a:spcBef>
                <a:spcPts val="500"/>
              </a:spcBef>
              <a:buClr>
                <a:schemeClr val="dk1"/>
              </a:buClr>
              <a:buSzPct val="100000"/>
              <a:buFont typeface="Arial"/>
              <a:buChar char="•"/>
              <a:defRPr b="0" i="0" sz="1900" u="none" cap="none" strike="noStrike">
                <a:solidFill>
                  <a:schemeClr val="dk1"/>
                </a:solidFill>
                <a:latin typeface="Calibri"/>
                <a:ea typeface="Calibri"/>
                <a:cs typeface="Calibri"/>
                <a:sym typeface="Calibri"/>
              </a:defRPr>
            </a:lvl9pPr>
          </a:lstStyle>
          <a:p/>
        </p:txBody>
      </p:sp>
      <p:sp>
        <p:nvSpPr>
          <p:cNvPr id="158" name="Shape 158"/>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SzPct val="1250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8947"/>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SzPct val="78947"/>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SzPct val="78947"/>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SzPct val="78947"/>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SzPct val="78947"/>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SzPct val="78947"/>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SzPct val="78947"/>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SzPct val="78947"/>
              <a:buNone/>
              <a:defRPr b="0" i="0" sz="1900" u="none" cap="none" strike="noStrike">
                <a:solidFill>
                  <a:schemeClr val="dk1"/>
                </a:solidFill>
                <a:latin typeface="Calibri"/>
                <a:ea typeface="Calibri"/>
                <a:cs typeface="Calibri"/>
                <a:sym typeface="Calibri"/>
              </a:defRPr>
            </a:lvl9pPr>
          </a:lstStyle>
          <a:p/>
        </p:txBody>
      </p:sp>
      <p:sp>
        <p:nvSpPr>
          <p:cNvPr id="159" name="Shape 159"/>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SzPct val="1250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8947"/>
              <a:buNone/>
              <a:defRPr b="0" i="0" sz="1900" u="none" cap="none" strike="noStrike">
                <a:solidFill>
                  <a:schemeClr val="dk1"/>
                </a:solidFill>
                <a:latin typeface="Calibri"/>
                <a:ea typeface="Calibri"/>
                <a:cs typeface="Calibri"/>
                <a:sym typeface="Calibri"/>
              </a:defRPr>
            </a:lvl2pPr>
            <a:lvl3pPr indent="0" lvl="2" marL="914400" marR="0" rtl="0" algn="l">
              <a:spcBef>
                <a:spcPts val="0"/>
              </a:spcBef>
              <a:buSzPct val="78947"/>
              <a:buNone/>
              <a:defRPr b="0" i="0" sz="1900" u="none" cap="none" strike="noStrike">
                <a:solidFill>
                  <a:schemeClr val="dk1"/>
                </a:solidFill>
                <a:latin typeface="Calibri"/>
                <a:ea typeface="Calibri"/>
                <a:cs typeface="Calibri"/>
                <a:sym typeface="Calibri"/>
              </a:defRPr>
            </a:lvl3pPr>
            <a:lvl4pPr indent="0" lvl="3" marL="1371600" marR="0" rtl="0" algn="l">
              <a:spcBef>
                <a:spcPts val="0"/>
              </a:spcBef>
              <a:buSzPct val="78947"/>
              <a:buNone/>
              <a:defRPr b="0" i="0" sz="1900" u="none" cap="none" strike="noStrike">
                <a:solidFill>
                  <a:schemeClr val="dk1"/>
                </a:solidFill>
                <a:latin typeface="Calibri"/>
                <a:ea typeface="Calibri"/>
                <a:cs typeface="Calibri"/>
                <a:sym typeface="Calibri"/>
              </a:defRPr>
            </a:lvl4pPr>
            <a:lvl5pPr indent="0" lvl="4" marL="1828800" marR="0" rtl="0" algn="l">
              <a:spcBef>
                <a:spcPts val="0"/>
              </a:spcBef>
              <a:buSzPct val="78947"/>
              <a:buNone/>
              <a:defRPr b="0" i="0" sz="1900" u="none" cap="none" strike="noStrike">
                <a:solidFill>
                  <a:schemeClr val="dk1"/>
                </a:solidFill>
                <a:latin typeface="Calibri"/>
                <a:ea typeface="Calibri"/>
                <a:cs typeface="Calibri"/>
                <a:sym typeface="Calibri"/>
              </a:defRPr>
            </a:lvl5pPr>
            <a:lvl6pPr indent="0" lvl="5" marL="2286000" marR="0" rtl="0" algn="l">
              <a:spcBef>
                <a:spcPts val="0"/>
              </a:spcBef>
              <a:buSzPct val="78947"/>
              <a:buNone/>
              <a:defRPr b="0" i="0" sz="1900" u="none" cap="none" strike="noStrike">
                <a:solidFill>
                  <a:schemeClr val="dk1"/>
                </a:solidFill>
                <a:latin typeface="Calibri"/>
                <a:ea typeface="Calibri"/>
                <a:cs typeface="Calibri"/>
                <a:sym typeface="Calibri"/>
              </a:defRPr>
            </a:lvl6pPr>
            <a:lvl7pPr indent="0" lvl="6" marL="2743200" marR="0" rtl="0" algn="l">
              <a:spcBef>
                <a:spcPts val="0"/>
              </a:spcBef>
              <a:buSzPct val="78947"/>
              <a:buNone/>
              <a:defRPr b="0" i="0" sz="1900" u="none" cap="none" strike="noStrike">
                <a:solidFill>
                  <a:schemeClr val="dk1"/>
                </a:solidFill>
                <a:latin typeface="Calibri"/>
                <a:ea typeface="Calibri"/>
                <a:cs typeface="Calibri"/>
                <a:sym typeface="Calibri"/>
              </a:defRPr>
            </a:lvl7pPr>
            <a:lvl8pPr indent="0" lvl="7" marL="3200400" marR="0" rtl="0" algn="l">
              <a:spcBef>
                <a:spcPts val="0"/>
              </a:spcBef>
              <a:buSzPct val="78947"/>
              <a:buNone/>
              <a:defRPr b="0" i="0" sz="1900" u="none" cap="none" strike="noStrike">
                <a:solidFill>
                  <a:schemeClr val="dk1"/>
                </a:solidFill>
                <a:latin typeface="Calibri"/>
                <a:ea typeface="Calibri"/>
                <a:cs typeface="Calibri"/>
                <a:sym typeface="Calibri"/>
              </a:defRPr>
            </a:lvl8pPr>
            <a:lvl9pPr indent="0" lvl="8" marL="3657600" marR="0" rtl="0" algn="l">
              <a:spcBef>
                <a:spcPts val="0"/>
              </a:spcBef>
              <a:buSzPct val="78947"/>
              <a:buNone/>
              <a:defRPr b="0" i="0" sz="1900" u="none" cap="none" strike="noStrike">
                <a:solidFill>
                  <a:schemeClr val="dk1"/>
                </a:solidFill>
                <a:latin typeface="Calibri"/>
                <a:ea typeface="Calibri"/>
                <a:cs typeface="Calibri"/>
                <a:sym typeface="Calibri"/>
              </a:defRPr>
            </a:lvl9pPr>
          </a:lstStyle>
          <a:p/>
        </p:txBody>
      </p:sp>
      <p:sp>
        <p:nvSpPr>
          <p:cNvPr id="160" name="Shape 160"/>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pp.moqups.com/courtois.b@husky.neu.edu/pfRq0WgK/view" TargetMode="External"/><Relationship Id="rId4" Type="http://schemas.openxmlformats.org/officeDocument/2006/relationships/hyperlink" Target="https://moqups.com/#!/edit/zhaomengqi8000/LWNF4wq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04.jpg"/><Relationship Id="rId4"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cxnSp>
        <p:nvCxnSpPr>
          <p:cNvPr id="234" name="Shape 234"/>
          <p:cNvCxnSpPr/>
          <p:nvPr/>
        </p:nvCxnSpPr>
        <p:spPr>
          <a:xfrm>
            <a:off x="0" y="0"/>
            <a:ext cx="4312800" cy="2850000"/>
          </a:xfrm>
          <a:prstGeom prst="straightConnector1">
            <a:avLst/>
          </a:prstGeom>
          <a:noFill/>
          <a:ln cap="flat" cmpd="sng" w="28575">
            <a:solidFill>
              <a:schemeClr val="lt1"/>
            </a:solidFill>
            <a:prstDash val="solid"/>
            <a:miter/>
            <a:headEnd len="med" w="med" type="none"/>
            <a:tailEnd len="med" w="med" type="none"/>
          </a:ln>
        </p:spPr>
      </p:cxnSp>
      <p:cxnSp>
        <p:nvCxnSpPr>
          <p:cNvPr id="235" name="Shape 235"/>
          <p:cNvCxnSpPr/>
          <p:nvPr/>
        </p:nvCxnSpPr>
        <p:spPr>
          <a:xfrm>
            <a:off x="7940039" y="3992880"/>
            <a:ext cx="4130100" cy="2712900"/>
          </a:xfrm>
          <a:prstGeom prst="straightConnector1">
            <a:avLst/>
          </a:prstGeom>
          <a:noFill/>
          <a:ln cap="flat" cmpd="sng" w="28575">
            <a:solidFill>
              <a:schemeClr val="lt1"/>
            </a:solidFill>
            <a:prstDash val="solid"/>
            <a:miter/>
            <a:headEnd len="med" w="med" type="none"/>
            <a:tailEnd len="med" w="med" type="none"/>
          </a:ln>
        </p:spPr>
      </p:cxnSp>
      <p:sp>
        <p:nvSpPr>
          <p:cNvPr id="236" name="Shape 236"/>
          <p:cNvSpPr txBox="1"/>
          <p:nvPr/>
        </p:nvSpPr>
        <p:spPr>
          <a:xfrm rot="2026143">
            <a:off x="2055598" y="2082756"/>
            <a:ext cx="7062199" cy="83113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600">
                <a:solidFill>
                  <a:schemeClr val="lt1"/>
                </a:solidFill>
                <a:latin typeface="Calibri"/>
                <a:ea typeface="Calibri"/>
                <a:cs typeface="Calibri"/>
                <a:sym typeface="Calibri"/>
              </a:rPr>
              <a:t>Books &amp; </a:t>
            </a:r>
            <a:r>
              <a:rPr b="0" i="0" lang="en-US" sz="3600" u="none" cap="none" strike="noStrike">
                <a:solidFill>
                  <a:schemeClr val="lt1"/>
                </a:solidFill>
                <a:latin typeface="Calibri"/>
                <a:ea typeface="Calibri"/>
                <a:cs typeface="Calibri"/>
                <a:sym typeface="Calibri"/>
              </a:rPr>
              <a:t>Antiques Store Website</a:t>
            </a:r>
          </a:p>
        </p:txBody>
      </p:sp>
      <p:sp>
        <p:nvSpPr>
          <p:cNvPr id="237" name="Shape 237"/>
          <p:cNvSpPr txBox="1"/>
          <p:nvPr/>
        </p:nvSpPr>
        <p:spPr>
          <a:xfrm rot="1982607">
            <a:off x="4056565" y="3354941"/>
            <a:ext cx="3642199" cy="15699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alibri"/>
                <a:ea typeface="Calibri"/>
                <a:cs typeface="Calibri"/>
                <a:sym typeface="Calibri"/>
              </a:rPr>
              <a:t>Briana Courtois</a:t>
            </a:r>
          </a:p>
          <a:p>
            <a:pPr indent="0" lvl="0" marL="0" marR="0" rtl="0" algn="l">
              <a:spcBef>
                <a:spcPts val="0"/>
              </a:spcBef>
              <a:buSzPct val="25000"/>
              <a:buNone/>
            </a:pPr>
            <a:r>
              <a:rPr lang="en-US" sz="2400">
                <a:solidFill>
                  <a:schemeClr val="lt1"/>
                </a:solidFill>
                <a:latin typeface="Calibri"/>
                <a:ea typeface="Calibri"/>
                <a:cs typeface="Calibri"/>
                <a:sym typeface="Calibri"/>
              </a:rPr>
              <a:t>Maria Kochetygova</a:t>
            </a:r>
          </a:p>
          <a:p>
            <a:pPr indent="0" lvl="0" marL="0" marR="0" rtl="0" algn="l">
              <a:spcBef>
                <a:spcPts val="0"/>
              </a:spcBef>
              <a:buSzPct val="25000"/>
              <a:buNone/>
            </a:pPr>
            <a:r>
              <a:rPr lang="en-US" sz="2400">
                <a:solidFill>
                  <a:schemeClr val="lt1"/>
                </a:solidFill>
                <a:latin typeface="Calibri"/>
                <a:ea typeface="Calibri"/>
                <a:cs typeface="Calibri"/>
                <a:sym typeface="Calibri"/>
              </a:rPr>
              <a:t>Mengqi Zhao</a:t>
            </a:r>
          </a:p>
          <a:p>
            <a:pPr indent="0" lvl="0" marL="0" marR="0" rtl="0" algn="l">
              <a:spcBef>
                <a:spcPts val="0"/>
              </a:spcBef>
              <a:buSzPct val="25000"/>
              <a:buNone/>
            </a:pPr>
            <a:r>
              <a:rPr lang="en-US" sz="2400">
                <a:solidFill>
                  <a:schemeClr val="lt1"/>
                </a:solidFill>
                <a:latin typeface="Calibri"/>
                <a:ea typeface="Calibri"/>
                <a:cs typeface="Calibri"/>
                <a:sym typeface="Calibri"/>
              </a:rPr>
              <a:t>Xuran Wang</a:t>
            </a:r>
          </a:p>
        </p:txBody>
      </p:sp>
      <p:cxnSp>
        <p:nvCxnSpPr>
          <p:cNvPr id="238" name="Shape 238"/>
          <p:cNvCxnSpPr/>
          <p:nvPr/>
        </p:nvCxnSpPr>
        <p:spPr>
          <a:xfrm>
            <a:off x="2007140" y="3143159"/>
            <a:ext cx="2225100" cy="1470300"/>
          </a:xfrm>
          <a:prstGeom prst="straightConnector1">
            <a:avLst/>
          </a:prstGeom>
          <a:noFill/>
          <a:ln cap="flat" cmpd="sng" w="9525">
            <a:solidFill>
              <a:schemeClr val="lt1"/>
            </a:solidFill>
            <a:prstDash val="solid"/>
            <a:miter/>
            <a:headEnd len="med" w="med" type="none"/>
            <a:tailEnd len="med" w="med" type="none"/>
          </a:ln>
        </p:spPr>
      </p:cxnSp>
      <p:cxnSp>
        <p:nvCxnSpPr>
          <p:cNvPr id="239" name="Shape 239"/>
          <p:cNvCxnSpPr/>
          <p:nvPr/>
        </p:nvCxnSpPr>
        <p:spPr>
          <a:xfrm>
            <a:off x="-277258" y="3143159"/>
            <a:ext cx="3016500" cy="1993200"/>
          </a:xfrm>
          <a:prstGeom prst="straightConnector1">
            <a:avLst/>
          </a:prstGeom>
          <a:noFill/>
          <a:ln cap="flat" cmpd="sng" w="9525">
            <a:solidFill>
              <a:schemeClr val="lt1"/>
            </a:solidFill>
            <a:prstDash val="solid"/>
            <a:miter/>
            <a:headEnd len="med" w="med" type="none"/>
            <a:tailEnd len="med" w="med" type="none"/>
          </a:ln>
        </p:spPr>
      </p:cxnSp>
      <p:cxnSp>
        <p:nvCxnSpPr>
          <p:cNvPr id="240" name="Shape 240"/>
          <p:cNvCxnSpPr/>
          <p:nvPr/>
        </p:nvCxnSpPr>
        <p:spPr>
          <a:xfrm>
            <a:off x="9906000" y="1298720"/>
            <a:ext cx="3016500" cy="1993200"/>
          </a:xfrm>
          <a:prstGeom prst="straightConnector1">
            <a:avLst/>
          </a:prstGeom>
          <a:noFill/>
          <a:ln cap="flat" cmpd="sng" w="9525">
            <a:solidFill>
              <a:schemeClr val="lt1"/>
            </a:solidFill>
            <a:prstDash val="solid"/>
            <a:miter/>
            <a:headEnd len="med" w="med" type="none"/>
            <a:tailEnd len="med" w="med" type="none"/>
          </a:ln>
        </p:spPr>
      </p:cxnSp>
      <p:cxnSp>
        <p:nvCxnSpPr>
          <p:cNvPr id="241" name="Shape 241"/>
          <p:cNvCxnSpPr/>
          <p:nvPr/>
        </p:nvCxnSpPr>
        <p:spPr>
          <a:xfrm>
            <a:off x="5853357" y="242309"/>
            <a:ext cx="3016499" cy="1993200"/>
          </a:xfrm>
          <a:prstGeom prst="straightConnector1">
            <a:avLst/>
          </a:prstGeom>
          <a:noFill/>
          <a:ln cap="flat" cmpd="sng" w="9525">
            <a:solidFill>
              <a:schemeClr val="lt1"/>
            </a:solidFill>
            <a:prstDash val="solid"/>
            <a:miter/>
            <a:headEnd len="med" w="med" type="none"/>
            <a:tailEnd len="med" w="med" type="none"/>
          </a:ln>
        </p:spPr>
      </p:cxnSp>
      <p:cxnSp>
        <p:nvCxnSpPr>
          <p:cNvPr id="242" name="Shape 242"/>
          <p:cNvCxnSpPr/>
          <p:nvPr/>
        </p:nvCxnSpPr>
        <p:spPr>
          <a:xfrm>
            <a:off x="6375119" y="5179332"/>
            <a:ext cx="3016500" cy="1993199"/>
          </a:xfrm>
          <a:prstGeom prst="straightConnector1">
            <a:avLst/>
          </a:prstGeom>
          <a:noFill/>
          <a:ln cap="flat" cmpd="sng" w="9525">
            <a:solidFill>
              <a:schemeClr val="lt1"/>
            </a:solidFill>
            <a:prstDash val="solid"/>
            <a:miter/>
            <a:headEnd len="med" w="med" type="none"/>
            <a:tailEnd len="med" w="med" type="none"/>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cxnSp>
        <p:nvCxnSpPr>
          <p:cNvPr id="390" name="Shape 390"/>
          <p:cNvCxnSpPr/>
          <p:nvPr/>
        </p:nvCxnSpPr>
        <p:spPr>
          <a:xfrm flipH="1" rot="10800000">
            <a:off x="2747766" y="277074"/>
            <a:ext cx="1047299" cy="15300"/>
          </a:xfrm>
          <a:prstGeom prst="straightConnector1">
            <a:avLst/>
          </a:prstGeom>
          <a:noFill/>
          <a:ln cap="flat" cmpd="sng" w="19050">
            <a:solidFill>
              <a:schemeClr val="lt1"/>
            </a:solidFill>
            <a:prstDash val="solid"/>
            <a:miter/>
            <a:headEnd len="med" w="med" type="none"/>
            <a:tailEnd len="med" w="med" type="none"/>
          </a:ln>
        </p:spPr>
      </p:cxnSp>
      <p:cxnSp>
        <p:nvCxnSpPr>
          <p:cNvPr id="391" name="Shape 391"/>
          <p:cNvCxnSpPr/>
          <p:nvPr/>
        </p:nvCxnSpPr>
        <p:spPr>
          <a:xfrm flipH="1" rot="10800000">
            <a:off x="8737839" y="277074"/>
            <a:ext cx="1047300" cy="15300"/>
          </a:xfrm>
          <a:prstGeom prst="straightConnector1">
            <a:avLst/>
          </a:prstGeom>
          <a:noFill/>
          <a:ln cap="flat" cmpd="sng" w="19050">
            <a:solidFill>
              <a:schemeClr val="lt1"/>
            </a:solidFill>
            <a:prstDash val="solid"/>
            <a:miter/>
            <a:headEnd len="med" w="med" type="none"/>
            <a:tailEnd len="med" w="med" type="none"/>
          </a:ln>
        </p:spPr>
      </p:cxnSp>
      <p:sp>
        <p:nvSpPr>
          <p:cNvPr id="392" name="Shape 392"/>
          <p:cNvSpPr txBox="1"/>
          <p:nvPr/>
        </p:nvSpPr>
        <p:spPr>
          <a:xfrm>
            <a:off x="4054408" y="-13"/>
            <a:ext cx="50331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Information Architecture</a:t>
            </a:r>
          </a:p>
        </p:txBody>
      </p:sp>
      <p:pic>
        <p:nvPicPr>
          <p:cNvPr id="393" name="Shape 393"/>
          <p:cNvPicPr preferRelativeResize="0"/>
          <p:nvPr/>
        </p:nvPicPr>
        <p:blipFill>
          <a:blip r:embed="rId3">
            <a:alphaModFix/>
          </a:blip>
          <a:stretch>
            <a:fillRect/>
          </a:stretch>
        </p:blipFill>
        <p:spPr>
          <a:xfrm>
            <a:off x="207583" y="511299"/>
            <a:ext cx="11776833" cy="625456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p:nvPr/>
        </p:nvSpPr>
        <p:spPr>
          <a:xfrm>
            <a:off x="1295400" y="975359"/>
            <a:ext cx="1066799" cy="106679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99" name="Shape 399"/>
          <p:cNvSpPr/>
          <p:nvPr/>
        </p:nvSpPr>
        <p:spPr>
          <a:xfrm>
            <a:off x="1722119" y="1722119"/>
            <a:ext cx="640079" cy="64007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0" name="Shape 400"/>
          <p:cNvSpPr/>
          <p:nvPr/>
        </p:nvSpPr>
        <p:spPr>
          <a:xfrm>
            <a:off x="2042159" y="899159"/>
            <a:ext cx="2590800" cy="2590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1" name="Shape 401"/>
          <p:cNvSpPr/>
          <p:nvPr/>
        </p:nvSpPr>
        <p:spPr>
          <a:xfrm>
            <a:off x="3520439" y="3200400"/>
            <a:ext cx="1188719" cy="11887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2" name="Shape 402"/>
          <p:cNvSpPr/>
          <p:nvPr/>
        </p:nvSpPr>
        <p:spPr>
          <a:xfrm>
            <a:off x="3230880" y="3291839"/>
            <a:ext cx="701039" cy="70103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3" name="Shape 403"/>
          <p:cNvSpPr/>
          <p:nvPr/>
        </p:nvSpPr>
        <p:spPr>
          <a:xfrm>
            <a:off x="1371600" y="565403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4" name="Shape 404"/>
          <p:cNvSpPr/>
          <p:nvPr/>
        </p:nvSpPr>
        <p:spPr>
          <a:xfrm>
            <a:off x="1661159" y="4632960"/>
            <a:ext cx="487680" cy="48768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5" name="Shape 405"/>
          <p:cNvSpPr/>
          <p:nvPr/>
        </p:nvSpPr>
        <p:spPr>
          <a:xfrm>
            <a:off x="2362200" y="530351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6" name="Shape 406"/>
          <p:cNvSpPr/>
          <p:nvPr/>
        </p:nvSpPr>
        <p:spPr>
          <a:xfrm>
            <a:off x="2042159" y="2926080"/>
            <a:ext cx="822960" cy="82296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7" name="Shape 407"/>
          <p:cNvSpPr/>
          <p:nvPr/>
        </p:nvSpPr>
        <p:spPr>
          <a:xfrm>
            <a:off x="2042159" y="4389119"/>
            <a:ext cx="822960" cy="82296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8" name="Shape 408"/>
          <p:cNvSpPr/>
          <p:nvPr/>
        </p:nvSpPr>
        <p:spPr>
          <a:xfrm>
            <a:off x="2453640" y="38861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09" name="Shape 409"/>
          <p:cNvSpPr/>
          <p:nvPr/>
        </p:nvSpPr>
        <p:spPr>
          <a:xfrm>
            <a:off x="4968239" y="2926080"/>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0" name="Shape 410"/>
          <p:cNvSpPr/>
          <p:nvPr/>
        </p:nvSpPr>
        <p:spPr>
          <a:xfrm>
            <a:off x="4968239" y="4770119"/>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1" name="Shape 411"/>
          <p:cNvSpPr/>
          <p:nvPr/>
        </p:nvSpPr>
        <p:spPr>
          <a:xfrm>
            <a:off x="4861560" y="4945380"/>
            <a:ext cx="350519" cy="35051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12" name="Shape 412"/>
          <p:cNvSpPr txBox="1"/>
          <p:nvPr/>
        </p:nvSpPr>
        <p:spPr>
          <a:xfrm>
            <a:off x="2568784" y="206287"/>
            <a:ext cx="1548436"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4</a:t>
            </a:r>
          </a:p>
        </p:txBody>
      </p:sp>
      <p:sp>
        <p:nvSpPr>
          <p:cNvPr id="413" name="Shape 413"/>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Wireframes</a:t>
            </a:r>
          </a:p>
        </p:txBody>
      </p:sp>
      <p:sp>
        <p:nvSpPr>
          <p:cNvPr id="414" name="Shape 414"/>
          <p:cNvSpPr txBox="1"/>
          <p:nvPr/>
        </p:nvSpPr>
        <p:spPr>
          <a:xfrm>
            <a:off x="6448100" y="3077598"/>
            <a:ext cx="4824300" cy="915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See how our mockups align with good user experience mentioned in course textbook “Elements of User Experience”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2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2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2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2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2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2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2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2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2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2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2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2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2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2000"/>
                                        <p:tgtEl>
                                          <p:spTgt spid="40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p:nvPr/>
        </p:nvSpPr>
        <p:spPr>
          <a:xfrm>
            <a:off x="1718441" y="2225839"/>
            <a:ext cx="2333297" cy="23332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0" name="Shape 420"/>
          <p:cNvSpPr/>
          <p:nvPr/>
        </p:nvSpPr>
        <p:spPr>
          <a:xfrm>
            <a:off x="1200805" y="1516391"/>
            <a:ext cx="1035269" cy="1035269"/>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1" name="Shape 421"/>
          <p:cNvSpPr/>
          <p:nvPr/>
        </p:nvSpPr>
        <p:spPr>
          <a:xfrm>
            <a:off x="572812" y="1516391"/>
            <a:ext cx="861848" cy="861848"/>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2" name="Shape 422"/>
          <p:cNvSpPr/>
          <p:nvPr/>
        </p:nvSpPr>
        <p:spPr>
          <a:xfrm>
            <a:off x="-253698" y="551793"/>
            <a:ext cx="507397" cy="5073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3" name="Shape 423"/>
          <p:cNvSpPr/>
          <p:nvPr/>
        </p:nvSpPr>
        <p:spPr>
          <a:xfrm>
            <a:off x="750037" y="805491"/>
            <a:ext cx="507397" cy="5073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4" name="Shape 424"/>
          <p:cNvSpPr/>
          <p:nvPr/>
        </p:nvSpPr>
        <p:spPr>
          <a:xfrm>
            <a:off x="5071241" y="2225838"/>
            <a:ext cx="2333297" cy="23332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5" name="Shape 425"/>
          <p:cNvSpPr/>
          <p:nvPr/>
        </p:nvSpPr>
        <p:spPr>
          <a:xfrm>
            <a:off x="8424040" y="2225836"/>
            <a:ext cx="2333297" cy="23332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6" name="Shape 426"/>
          <p:cNvSpPr txBox="1"/>
          <p:nvPr/>
        </p:nvSpPr>
        <p:spPr>
          <a:xfrm>
            <a:off x="5399701" y="3130877"/>
            <a:ext cx="2598600" cy="523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SIMPLICITY</a:t>
            </a:r>
          </a:p>
        </p:txBody>
      </p:sp>
      <p:sp>
        <p:nvSpPr>
          <p:cNvPr id="427" name="Shape 427"/>
          <p:cNvSpPr txBox="1"/>
          <p:nvPr/>
        </p:nvSpPr>
        <p:spPr>
          <a:xfrm>
            <a:off x="8658436" y="3130877"/>
            <a:ext cx="2598668" cy="52321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PLACEMENT</a:t>
            </a:r>
          </a:p>
        </p:txBody>
      </p:sp>
      <p:sp>
        <p:nvSpPr>
          <p:cNvPr id="428" name="Shape 428"/>
          <p:cNvSpPr/>
          <p:nvPr/>
        </p:nvSpPr>
        <p:spPr>
          <a:xfrm>
            <a:off x="11438956" y="4385825"/>
            <a:ext cx="682520" cy="68252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29" name="Shape 429"/>
          <p:cNvSpPr/>
          <p:nvPr/>
        </p:nvSpPr>
        <p:spPr>
          <a:xfrm>
            <a:off x="12004568" y="5292241"/>
            <a:ext cx="507397" cy="507397"/>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30" name="Shape 430"/>
          <p:cNvSpPr txBox="1"/>
          <p:nvPr/>
        </p:nvSpPr>
        <p:spPr>
          <a:xfrm>
            <a:off x="1640857" y="4784410"/>
            <a:ext cx="2912750"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Jakob’s Law of User Experience keeping consistency with design conventions</a:t>
            </a:r>
          </a:p>
        </p:txBody>
      </p:sp>
      <p:sp>
        <p:nvSpPr>
          <p:cNvPr id="431" name="Shape 431"/>
          <p:cNvSpPr txBox="1"/>
          <p:nvPr/>
        </p:nvSpPr>
        <p:spPr>
          <a:xfrm>
            <a:off x="5209296" y="4784410"/>
            <a:ext cx="2837423"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Keeping it simple for end user providing a user-friendly experience</a:t>
            </a:r>
          </a:p>
        </p:txBody>
      </p:sp>
      <p:sp>
        <p:nvSpPr>
          <p:cNvPr id="432" name="Shape 432"/>
          <p:cNvSpPr txBox="1"/>
          <p:nvPr/>
        </p:nvSpPr>
        <p:spPr>
          <a:xfrm>
            <a:off x="8777736" y="4784410"/>
            <a:ext cx="2880863" cy="10156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Used proper placement  of information throughout the site</a:t>
            </a:r>
          </a:p>
        </p:txBody>
      </p:sp>
      <p:cxnSp>
        <p:nvCxnSpPr>
          <p:cNvPr id="433" name="Shape 433"/>
          <p:cNvCxnSpPr/>
          <p:nvPr/>
        </p:nvCxnSpPr>
        <p:spPr>
          <a:xfrm>
            <a:off x="4723153" y="551793"/>
            <a:ext cx="3089273" cy="0"/>
          </a:xfrm>
          <a:prstGeom prst="straightConnector1">
            <a:avLst/>
          </a:prstGeom>
          <a:noFill/>
          <a:ln cap="flat" cmpd="sng" w="9525">
            <a:solidFill>
              <a:schemeClr val="lt1"/>
            </a:solidFill>
            <a:prstDash val="solid"/>
            <a:miter/>
            <a:headEnd len="med" w="med" type="none"/>
            <a:tailEnd len="med" w="med" type="none"/>
          </a:ln>
        </p:spPr>
      </p:cxnSp>
      <p:cxnSp>
        <p:nvCxnSpPr>
          <p:cNvPr id="434" name="Shape 434"/>
          <p:cNvCxnSpPr/>
          <p:nvPr/>
        </p:nvCxnSpPr>
        <p:spPr>
          <a:xfrm>
            <a:off x="4723153" y="1191873"/>
            <a:ext cx="3089273" cy="0"/>
          </a:xfrm>
          <a:prstGeom prst="straightConnector1">
            <a:avLst/>
          </a:prstGeom>
          <a:noFill/>
          <a:ln cap="flat" cmpd="sng" w="9525">
            <a:solidFill>
              <a:schemeClr val="lt1"/>
            </a:solidFill>
            <a:prstDash val="solid"/>
            <a:miter/>
            <a:headEnd len="med" w="med" type="none"/>
            <a:tailEnd len="med" w="med" type="none"/>
          </a:ln>
        </p:spPr>
      </p:cxnSp>
      <p:sp>
        <p:nvSpPr>
          <p:cNvPr id="435" name="Shape 435"/>
          <p:cNvSpPr txBox="1"/>
          <p:nvPr/>
        </p:nvSpPr>
        <p:spPr>
          <a:xfrm>
            <a:off x="4995051" y="579450"/>
            <a:ext cx="3089399"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MAIN UX TIPS </a:t>
            </a:r>
          </a:p>
        </p:txBody>
      </p:sp>
      <p:sp>
        <p:nvSpPr>
          <p:cNvPr id="436" name="Shape 436"/>
          <p:cNvSpPr txBox="1"/>
          <p:nvPr/>
        </p:nvSpPr>
        <p:spPr>
          <a:xfrm>
            <a:off x="1802539" y="3130876"/>
            <a:ext cx="2598600" cy="5231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lt1"/>
                </a:solidFill>
                <a:latin typeface="Calibri"/>
                <a:ea typeface="Calibri"/>
                <a:cs typeface="Calibri"/>
                <a:sym typeface="Calibri"/>
              </a:rPr>
              <a:t>CONSISTENCY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p:nvPr/>
        </p:nvSpPr>
        <p:spPr>
          <a:xfrm>
            <a:off x="1718441" y="2225839"/>
            <a:ext cx="2333399" cy="2333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2" name="Shape 442"/>
          <p:cNvSpPr/>
          <p:nvPr/>
        </p:nvSpPr>
        <p:spPr>
          <a:xfrm>
            <a:off x="1200805" y="1516391"/>
            <a:ext cx="1035300" cy="1035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3" name="Shape 443"/>
          <p:cNvSpPr/>
          <p:nvPr/>
        </p:nvSpPr>
        <p:spPr>
          <a:xfrm>
            <a:off x="572812" y="1516391"/>
            <a:ext cx="861900" cy="8619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4" name="Shape 444"/>
          <p:cNvSpPr/>
          <p:nvPr/>
        </p:nvSpPr>
        <p:spPr>
          <a:xfrm>
            <a:off x="-253699" y="551793"/>
            <a:ext cx="507300" cy="507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5" name="Shape 445"/>
          <p:cNvSpPr/>
          <p:nvPr/>
        </p:nvSpPr>
        <p:spPr>
          <a:xfrm>
            <a:off x="750037" y="805491"/>
            <a:ext cx="507299" cy="507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6" name="Shape 446"/>
          <p:cNvSpPr/>
          <p:nvPr/>
        </p:nvSpPr>
        <p:spPr>
          <a:xfrm>
            <a:off x="5071241" y="2225838"/>
            <a:ext cx="2333400" cy="2333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7" name="Shape 447"/>
          <p:cNvSpPr/>
          <p:nvPr/>
        </p:nvSpPr>
        <p:spPr>
          <a:xfrm>
            <a:off x="8424040" y="2225836"/>
            <a:ext cx="2333400" cy="2333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48" name="Shape 448"/>
          <p:cNvSpPr txBox="1"/>
          <p:nvPr/>
        </p:nvSpPr>
        <p:spPr>
          <a:xfrm>
            <a:off x="4942501" y="3054677"/>
            <a:ext cx="2598600" cy="523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lt1"/>
                </a:solidFill>
                <a:latin typeface="Calibri"/>
                <a:ea typeface="Calibri"/>
                <a:cs typeface="Calibri"/>
                <a:sym typeface="Calibri"/>
              </a:rPr>
              <a:t>NAVIGATION DESIGN</a:t>
            </a:r>
          </a:p>
        </p:txBody>
      </p:sp>
      <p:sp>
        <p:nvSpPr>
          <p:cNvPr id="449" name="Shape 449"/>
          <p:cNvSpPr txBox="1"/>
          <p:nvPr/>
        </p:nvSpPr>
        <p:spPr>
          <a:xfrm>
            <a:off x="8277436" y="2978477"/>
            <a:ext cx="2598600" cy="523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lt1"/>
                </a:solidFill>
                <a:latin typeface="Calibri"/>
                <a:ea typeface="Calibri"/>
                <a:cs typeface="Calibri"/>
                <a:sym typeface="Calibri"/>
              </a:rPr>
              <a:t>SEARCH </a:t>
            </a:r>
          </a:p>
          <a:p>
            <a:pPr indent="0" lvl="0" marL="0" marR="0" rtl="0" algn="ctr">
              <a:spcBef>
                <a:spcPts val="0"/>
              </a:spcBef>
              <a:buSzPct val="25000"/>
              <a:buNone/>
            </a:pPr>
            <a:r>
              <a:rPr lang="en-US" sz="2600">
                <a:solidFill>
                  <a:schemeClr val="lt1"/>
                </a:solidFill>
                <a:latin typeface="Calibri"/>
                <a:ea typeface="Calibri"/>
                <a:cs typeface="Calibri"/>
                <a:sym typeface="Calibri"/>
              </a:rPr>
              <a:t>ENGINE</a:t>
            </a:r>
          </a:p>
        </p:txBody>
      </p:sp>
      <p:sp>
        <p:nvSpPr>
          <p:cNvPr id="450" name="Shape 450"/>
          <p:cNvSpPr/>
          <p:nvPr/>
        </p:nvSpPr>
        <p:spPr>
          <a:xfrm>
            <a:off x="11438956" y="4385825"/>
            <a:ext cx="682500" cy="6825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51" name="Shape 451"/>
          <p:cNvSpPr/>
          <p:nvPr/>
        </p:nvSpPr>
        <p:spPr>
          <a:xfrm>
            <a:off x="12004568" y="5292241"/>
            <a:ext cx="507300" cy="507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52" name="Shape 452"/>
          <p:cNvSpPr txBox="1"/>
          <p:nvPr/>
        </p:nvSpPr>
        <p:spPr>
          <a:xfrm>
            <a:off x="1640857" y="4784410"/>
            <a:ext cx="2912700" cy="1015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Align our site with user needed and requirements</a:t>
            </a:r>
          </a:p>
        </p:txBody>
      </p:sp>
      <p:sp>
        <p:nvSpPr>
          <p:cNvPr id="453" name="Shape 453"/>
          <p:cNvSpPr txBox="1"/>
          <p:nvPr/>
        </p:nvSpPr>
        <p:spPr>
          <a:xfrm>
            <a:off x="5209296" y="4784410"/>
            <a:ext cx="2837400" cy="1015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Site’s navigation shows clear relation between pages/tabs</a:t>
            </a:r>
          </a:p>
        </p:txBody>
      </p:sp>
      <p:sp>
        <p:nvSpPr>
          <p:cNvPr id="454" name="Shape 454"/>
          <p:cNvSpPr txBox="1"/>
          <p:nvPr/>
        </p:nvSpPr>
        <p:spPr>
          <a:xfrm>
            <a:off x="8777736" y="4784410"/>
            <a:ext cx="2880900" cy="1015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lt1"/>
                </a:solidFill>
              </a:rPr>
              <a:t>Page titles have high search visibility</a:t>
            </a:r>
          </a:p>
        </p:txBody>
      </p:sp>
      <p:cxnSp>
        <p:nvCxnSpPr>
          <p:cNvPr id="455" name="Shape 455"/>
          <p:cNvCxnSpPr/>
          <p:nvPr/>
        </p:nvCxnSpPr>
        <p:spPr>
          <a:xfrm>
            <a:off x="4723153" y="551793"/>
            <a:ext cx="3089400" cy="0"/>
          </a:xfrm>
          <a:prstGeom prst="straightConnector1">
            <a:avLst/>
          </a:prstGeom>
          <a:noFill/>
          <a:ln cap="flat" cmpd="sng" w="9525">
            <a:solidFill>
              <a:schemeClr val="lt1"/>
            </a:solidFill>
            <a:prstDash val="solid"/>
            <a:miter/>
            <a:headEnd len="med" w="med" type="none"/>
            <a:tailEnd len="med" w="med" type="none"/>
          </a:ln>
        </p:spPr>
      </p:cxnSp>
      <p:cxnSp>
        <p:nvCxnSpPr>
          <p:cNvPr id="456" name="Shape 456"/>
          <p:cNvCxnSpPr/>
          <p:nvPr/>
        </p:nvCxnSpPr>
        <p:spPr>
          <a:xfrm>
            <a:off x="4723153" y="1191873"/>
            <a:ext cx="3089400" cy="0"/>
          </a:xfrm>
          <a:prstGeom prst="straightConnector1">
            <a:avLst/>
          </a:prstGeom>
          <a:noFill/>
          <a:ln cap="flat" cmpd="sng" w="9525">
            <a:solidFill>
              <a:schemeClr val="lt1"/>
            </a:solidFill>
            <a:prstDash val="solid"/>
            <a:miter/>
            <a:headEnd len="med" w="med" type="none"/>
            <a:tailEnd len="med" w="med" type="none"/>
          </a:ln>
        </p:spPr>
      </p:cxnSp>
      <p:sp>
        <p:nvSpPr>
          <p:cNvPr id="457" name="Shape 457"/>
          <p:cNvSpPr txBox="1"/>
          <p:nvPr/>
        </p:nvSpPr>
        <p:spPr>
          <a:xfrm>
            <a:off x="4995051" y="579450"/>
            <a:ext cx="3089399"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MAIN UX TIPS </a:t>
            </a:r>
          </a:p>
        </p:txBody>
      </p:sp>
      <p:sp>
        <p:nvSpPr>
          <p:cNvPr id="458" name="Shape 458"/>
          <p:cNvSpPr txBox="1"/>
          <p:nvPr/>
        </p:nvSpPr>
        <p:spPr>
          <a:xfrm>
            <a:off x="1573939" y="2749876"/>
            <a:ext cx="2598600" cy="5232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600">
                <a:solidFill>
                  <a:schemeClr val="lt1"/>
                </a:solidFill>
                <a:latin typeface="Calibri"/>
                <a:ea typeface="Calibri"/>
                <a:cs typeface="Calibri"/>
                <a:sym typeface="Calibri"/>
              </a:rPr>
              <a:t>USER REQUIREMENTS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p:nvPr/>
        </p:nvSpPr>
        <p:spPr>
          <a:xfrm rot="2762313">
            <a:off x="2410156" y="2067607"/>
            <a:ext cx="2472334" cy="2131323"/>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64" name="Shape 464"/>
          <p:cNvSpPr/>
          <p:nvPr/>
        </p:nvSpPr>
        <p:spPr>
          <a:xfrm rot="2762313">
            <a:off x="2296486" y="3948996"/>
            <a:ext cx="1370863" cy="1181779"/>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65" name="Shape 465"/>
          <p:cNvSpPr txBox="1"/>
          <p:nvPr/>
        </p:nvSpPr>
        <p:spPr>
          <a:xfrm>
            <a:off x="2690122" y="1269548"/>
            <a:ext cx="1685935"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5</a:t>
            </a:r>
          </a:p>
        </p:txBody>
      </p:sp>
      <p:sp>
        <p:nvSpPr>
          <p:cNvPr id="466" name="Shape 466"/>
          <p:cNvSpPr/>
          <p:nvPr/>
        </p:nvSpPr>
        <p:spPr>
          <a:xfrm rot="2762313">
            <a:off x="3690541" y="6060728"/>
            <a:ext cx="1019764" cy="879106"/>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67" name="Shape 467"/>
          <p:cNvSpPr/>
          <p:nvPr/>
        </p:nvSpPr>
        <p:spPr>
          <a:xfrm rot="2762313">
            <a:off x="2243488" y="5591097"/>
            <a:ext cx="647362" cy="558072"/>
          </a:xfrm>
          <a:prstGeom prst="hexagon">
            <a:avLst>
              <a:gd fmla="val 25000" name="adj"/>
              <a:gd fmla="val 115470" name="vf"/>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468" name="Shape 468"/>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Moqups Demonstration</a:t>
            </a:r>
          </a:p>
        </p:txBody>
      </p:sp>
      <p:sp>
        <p:nvSpPr>
          <p:cNvPr id="469" name="Shape 469"/>
          <p:cNvSpPr txBox="1"/>
          <p:nvPr/>
        </p:nvSpPr>
        <p:spPr>
          <a:xfrm>
            <a:off x="6448100" y="3077602"/>
            <a:ext cx="4824300" cy="25980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a:p>
          <a:p>
            <a:pPr indent="0" lvl="0" marL="0" marR="0" rtl="0" algn="l">
              <a:spcBef>
                <a:spcPts val="0"/>
              </a:spcBef>
              <a:buSzPct val="25000"/>
              <a:buNone/>
            </a:pPr>
            <a:r>
              <a:rPr lang="en-US" sz="1800">
                <a:solidFill>
                  <a:srgbClr val="E06666"/>
                </a:solidFill>
              </a:rPr>
              <a:t>First Set  Mockups Ex. - Bre</a:t>
            </a:r>
          </a:p>
          <a:p>
            <a:pPr indent="0" lvl="0" marL="0" marR="0" rtl="0" algn="l">
              <a:spcBef>
                <a:spcPts val="0"/>
              </a:spcBef>
              <a:buSzPct val="25000"/>
              <a:buNone/>
            </a:pPr>
            <a:r>
              <a:rPr b="1" lang="en-US" sz="1800" u="sng">
                <a:solidFill>
                  <a:srgbClr val="F4CCCC"/>
                </a:solidFill>
                <a:latin typeface="Calibri"/>
                <a:ea typeface="Calibri"/>
                <a:cs typeface="Calibri"/>
                <a:sym typeface="Calibri"/>
                <a:hlinkClick r:id="rId3"/>
              </a:rPr>
              <a:t>https://app.moqups.com/courtois.b@husky.neu.edu/pfRq0WgK/view</a:t>
            </a:r>
          </a:p>
          <a:p>
            <a:pPr indent="0" lvl="0" marL="0" marR="0" rtl="0" algn="l">
              <a:spcBef>
                <a:spcPts val="0"/>
              </a:spcBef>
              <a:buNone/>
            </a:pPr>
            <a:r>
              <a:t/>
            </a:r>
            <a:endParaRPr b="1" sz="1800">
              <a:solidFill>
                <a:srgbClr val="F4CCCC"/>
              </a:solidFill>
              <a:latin typeface="Calibri"/>
              <a:ea typeface="Calibri"/>
              <a:cs typeface="Calibri"/>
              <a:sym typeface="Calibri"/>
            </a:endParaRPr>
          </a:p>
          <a:p>
            <a:pPr lvl="0" rtl="0">
              <a:spcBef>
                <a:spcPts val="0"/>
              </a:spcBef>
              <a:buClr>
                <a:schemeClr val="dk1"/>
              </a:buClr>
              <a:buSzPct val="25000"/>
              <a:buFont typeface="Arial"/>
              <a:buNone/>
            </a:pPr>
            <a:r>
              <a:rPr lang="en-US" sz="1800">
                <a:solidFill>
                  <a:srgbClr val="E06666"/>
                </a:solidFill>
              </a:rPr>
              <a:t>Second Set Mockups Ex. - Mengqi</a:t>
            </a:r>
          </a:p>
          <a:p>
            <a:pPr indent="0" lvl="0" marL="0" marR="0" rtl="0" algn="l">
              <a:spcBef>
                <a:spcPts val="0"/>
              </a:spcBef>
              <a:buSzPct val="25000"/>
              <a:buNone/>
            </a:pPr>
            <a:r>
              <a:rPr lang="en-US" sz="1800" u="sng">
                <a:solidFill>
                  <a:srgbClr val="F4CCCC"/>
                </a:solidFill>
                <a:hlinkClick r:id="rId4"/>
              </a:rPr>
              <a:t>https://moqups.com/#!/edit/zhaomengqi8000/LWNF4wq4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cxnSp>
        <p:nvCxnSpPr>
          <p:cNvPr id="474" name="Shape 474"/>
          <p:cNvCxnSpPr/>
          <p:nvPr/>
        </p:nvCxnSpPr>
        <p:spPr>
          <a:xfrm>
            <a:off x="0" y="0"/>
            <a:ext cx="4312919" cy="2849879"/>
          </a:xfrm>
          <a:prstGeom prst="straightConnector1">
            <a:avLst/>
          </a:prstGeom>
          <a:noFill/>
          <a:ln cap="flat" cmpd="sng" w="28575">
            <a:solidFill>
              <a:schemeClr val="lt1"/>
            </a:solidFill>
            <a:prstDash val="solid"/>
            <a:miter/>
            <a:headEnd len="med" w="med" type="none"/>
            <a:tailEnd len="med" w="med" type="none"/>
          </a:ln>
        </p:spPr>
      </p:cxnSp>
      <p:cxnSp>
        <p:nvCxnSpPr>
          <p:cNvPr id="475" name="Shape 475"/>
          <p:cNvCxnSpPr/>
          <p:nvPr/>
        </p:nvCxnSpPr>
        <p:spPr>
          <a:xfrm>
            <a:off x="7940039" y="3992880"/>
            <a:ext cx="4130040" cy="2712720"/>
          </a:xfrm>
          <a:prstGeom prst="straightConnector1">
            <a:avLst/>
          </a:prstGeom>
          <a:noFill/>
          <a:ln cap="flat" cmpd="sng" w="28575">
            <a:solidFill>
              <a:schemeClr val="lt1"/>
            </a:solidFill>
            <a:prstDash val="solid"/>
            <a:miter/>
            <a:headEnd len="med" w="med" type="none"/>
            <a:tailEnd len="med" w="med" type="none"/>
          </a:ln>
        </p:spPr>
      </p:cxnSp>
      <p:sp>
        <p:nvSpPr>
          <p:cNvPr id="476" name="Shape 476"/>
          <p:cNvSpPr txBox="1"/>
          <p:nvPr/>
        </p:nvSpPr>
        <p:spPr>
          <a:xfrm rot="2026197">
            <a:off x="5081334" y="3417996"/>
            <a:ext cx="5490954" cy="70807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000">
                <a:solidFill>
                  <a:srgbClr val="FFFFFF"/>
                </a:solidFill>
              </a:rPr>
              <a:t>Thank You</a:t>
            </a:r>
          </a:p>
        </p:txBody>
      </p:sp>
      <p:sp>
        <p:nvSpPr>
          <p:cNvPr id="477" name="Shape 477"/>
          <p:cNvSpPr txBox="1"/>
          <p:nvPr/>
        </p:nvSpPr>
        <p:spPr>
          <a:xfrm rot="1982386">
            <a:off x="4219337" y="3700492"/>
            <a:ext cx="3642359" cy="58477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rgbClr val="FFFFFF"/>
                </a:solidFill>
              </a:rPr>
              <a:t>Any Questions?</a:t>
            </a:r>
          </a:p>
        </p:txBody>
      </p:sp>
      <p:cxnSp>
        <p:nvCxnSpPr>
          <p:cNvPr id="478" name="Shape 478"/>
          <p:cNvCxnSpPr/>
          <p:nvPr/>
        </p:nvCxnSpPr>
        <p:spPr>
          <a:xfrm>
            <a:off x="2007140" y="3143159"/>
            <a:ext cx="2225040" cy="1470256"/>
          </a:xfrm>
          <a:prstGeom prst="straightConnector1">
            <a:avLst/>
          </a:prstGeom>
          <a:noFill/>
          <a:ln cap="flat" cmpd="sng" w="9525">
            <a:solidFill>
              <a:schemeClr val="lt1"/>
            </a:solidFill>
            <a:prstDash val="solid"/>
            <a:miter/>
            <a:headEnd len="med" w="med" type="none"/>
            <a:tailEnd len="med" w="med" type="none"/>
          </a:ln>
        </p:spPr>
      </p:cxnSp>
      <p:cxnSp>
        <p:nvCxnSpPr>
          <p:cNvPr id="479" name="Shape 479"/>
          <p:cNvCxnSpPr/>
          <p:nvPr/>
        </p:nvCxnSpPr>
        <p:spPr>
          <a:xfrm>
            <a:off x="-277258" y="3143159"/>
            <a:ext cx="3016324" cy="1993118"/>
          </a:xfrm>
          <a:prstGeom prst="straightConnector1">
            <a:avLst/>
          </a:prstGeom>
          <a:noFill/>
          <a:ln cap="flat" cmpd="sng" w="9525">
            <a:solidFill>
              <a:schemeClr val="lt1"/>
            </a:solidFill>
            <a:prstDash val="solid"/>
            <a:miter/>
            <a:headEnd len="med" w="med" type="none"/>
            <a:tailEnd len="med" w="med" type="none"/>
          </a:ln>
        </p:spPr>
      </p:cxnSp>
      <p:cxnSp>
        <p:nvCxnSpPr>
          <p:cNvPr id="480" name="Shape 480"/>
          <p:cNvCxnSpPr/>
          <p:nvPr/>
        </p:nvCxnSpPr>
        <p:spPr>
          <a:xfrm>
            <a:off x="9906000" y="1298720"/>
            <a:ext cx="3016324" cy="1993118"/>
          </a:xfrm>
          <a:prstGeom prst="straightConnector1">
            <a:avLst/>
          </a:prstGeom>
          <a:noFill/>
          <a:ln cap="flat" cmpd="sng" w="9525">
            <a:solidFill>
              <a:schemeClr val="lt1"/>
            </a:solidFill>
            <a:prstDash val="solid"/>
            <a:miter/>
            <a:headEnd len="med" w="med" type="none"/>
            <a:tailEnd len="med" w="med" type="none"/>
          </a:ln>
        </p:spPr>
      </p:cxnSp>
      <p:cxnSp>
        <p:nvCxnSpPr>
          <p:cNvPr id="481" name="Shape 481"/>
          <p:cNvCxnSpPr/>
          <p:nvPr/>
        </p:nvCxnSpPr>
        <p:spPr>
          <a:xfrm>
            <a:off x="5853357" y="242309"/>
            <a:ext cx="3016324" cy="1993118"/>
          </a:xfrm>
          <a:prstGeom prst="straightConnector1">
            <a:avLst/>
          </a:prstGeom>
          <a:noFill/>
          <a:ln cap="flat" cmpd="sng" w="9525">
            <a:solidFill>
              <a:schemeClr val="lt1"/>
            </a:solidFill>
            <a:prstDash val="solid"/>
            <a:miter/>
            <a:headEnd len="med" w="med" type="none"/>
            <a:tailEnd len="med" w="med" type="none"/>
          </a:ln>
        </p:spPr>
      </p:cxnSp>
      <p:cxnSp>
        <p:nvCxnSpPr>
          <p:cNvPr id="482" name="Shape 482"/>
          <p:cNvCxnSpPr/>
          <p:nvPr/>
        </p:nvCxnSpPr>
        <p:spPr>
          <a:xfrm>
            <a:off x="6375119" y="5179332"/>
            <a:ext cx="3016324" cy="1993118"/>
          </a:xfrm>
          <a:prstGeom prst="straightConnector1">
            <a:avLst/>
          </a:prstGeom>
          <a:noFill/>
          <a:ln cap="flat" cmpd="sng" w="9525">
            <a:solidFill>
              <a:schemeClr val="lt1"/>
            </a:solidFill>
            <a:prstDash val="solid"/>
            <a:miter/>
            <a:headEnd len="med" w="med" type="none"/>
            <a:tailEnd len="med" w="med"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cxnSp>
        <p:nvCxnSpPr>
          <p:cNvPr id="247" name="Shape 247"/>
          <p:cNvCxnSpPr/>
          <p:nvPr/>
        </p:nvCxnSpPr>
        <p:spPr>
          <a:xfrm flipH="1" rot="10800000">
            <a:off x="3985723" y="624779"/>
            <a:ext cx="1046700" cy="15300"/>
          </a:xfrm>
          <a:prstGeom prst="straightConnector1">
            <a:avLst/>
          </a:prstGeom>
          <a:noFill/>
          <a:ln cap="flat" cmpd="sng" w="19050">
            <a:solidFill>
              <a:schemeClr val="lt1"/>
            </a:solidFill>
            <a:prstDash val="solid"/>
            <a:miter/>
            <a:headEnd len="med" w="med" type="none"/>
            <a:tailEnd len="med" w="med" type="none"/>
          </a:ln>
        </p:spPr>
      </p:cxnSp>
      <p:cxnSp>
        <p:nvCxnSpPr>
          <p:cNvPr id="248" name="Shape 248"/>
          <p:cNvCxnSpPr/>
          <p:nvPr/>
        </p:nvCxnSpPr>
        <p:spPr>
          <a:xfrm flipH="1" rot="10800000">
            <a:off x="7401409" y="609539"/>
            <a:ext cx="1046700" cy="15300"/>
          </a:xfrm>
          <a:prstGeom prst="straightConnector1">
            <a:avLst/>
          </a:prstGeom>
          <a:noFill/>
          <a:ln cap="flat" cmpd="sng" w="19050">
            <a:solidFill>
              <a:schemeClr val="lt1"/>
            </a:solidFill>
            <a:prstDash val="solid"/>
            <a:miter/>
            <a:headEnd len="med" w="med" type="none"/>
            <a:tailEnd len="med" w="med" type="none"/>
          </a:ln>
        </p:spPr>
      </p:cxnSp>
      <p:sp>
        <p:nvSpPr>
          <p:cNvPr id="249" name="Shape 249"/>
          <p:cNvSpPr txBox="1"/>
          <p:nvPr/>
        </p:nvSpPr>
        <p:spPr>
          <a:xfrm>
            <a:off x="5032850" y="214625"/>
            <a:ext cx="2404500" cy="1040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4800">
                <a:solidFill>
                  <a:schemeClr val="lt1"/>
                </a:solidFill>
                <a:latin typeface="Calibri"/>
                <a:ea typeface="Calibri"/>
                <a:cs typeface="Calibri"/>
                <a:sym typeface="Calibri"/>
              </a:rPr>
              <a:t>   About</a:t>
            </a:r>
          </a:p>
          <a:p>
            <a:pPr indent="0" lvl="0" marL="0" marR="0" rtl="0" algn="l">
              <a:spcBef>
                <a:spcPts val="0"/>
              </a:spcBef>
              <a:buNone/>
            </a:pPr>
            <a:r>
              <a:t/>
            </a:r>
            <a:endParaRPr sz="3300">
              <a:solidFill>
                <a:schemeClr val="lt1"/>
              </a:solidFill>
              <a:latin typeface="Calibri"/>
              <a:ea typeface="Calibri"/>
              <a:cs typeface="Calibri"/>
              <a:sym typeface="Calibri"/>
            </a:endParaRPr>
          </a:p>
        </p:txBody>
      </p:sp>
      <p:sp>
        <p:nvSpPr>
          <p:cNvPr id="250" name="Shape 250"/>
          <p:cNvSpPr txBox="1"/>
          <p:nvPr/>
        </p:nvSpPr>
        <p:spPr>
          <a:xfrm>
            <a:off x="7548103" y="4491157"/>
            <a:ext cx="2901300" cy="4005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000">
                <a:solidFill>
                  <a:schemeClr val="lt1"/>
                </a:solidFill>
              </a:rPr>
              <a:t>Address</a:t>
            </a:r>
          </a:p>
        </p:txBody>
      </p:sp>
      <p:sp>
        <p:nvSpPr>
          <p:cNvPr id="251" name="Shape 251"/>
          <p:cNvSpPr txBox="1"/>
          <p:nvPr/>
        </p:nvSpPr>
        <p:spPr>
          <a:xfrm>
            <a:off x="7437453" y="2428843"/>
            <a:ext cx="2901300" cy="4005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000">
              <a:solidFill>
                <a:schemeClr val="lt1"/>
              </a:solidFill>
              <a:latin typeface="Calibri"/>
              <a:ea typeface="Calibri"/>
              <a:cs typeface="Calibri"/>
              <a:sym typeface="Calibri"/>
            </a:endParaRPr>
          </a:p>
        </p:txBody>
      </p:sp>
      <p:cxnSp>
        <p:nvCxnSpPr>
          <p:cNvPr id="252" name="Shape 252"/>
          <p:cNvCxnSpPr/>
          <p:nvPr/>
        </p:nvCxnSpPr>
        <p:spPr>
          <a:xfrm>
            <a:off x="7437453" y="2613658"/>
            <a:ext cx="0" cy="803100"/>
          </a:xfrm>
          <a:prstGeom prst="straightConnector1">
            <a:avLst/>
          </a:prstGeom>
          <a:noFill/>
          <a:ln cap="flat" cmpd="sng" w="28575">
            <a:solidFill>
              <a:srgbClr val="FFC000"/>
            </a:solidFill>
            <a:prstDash val="solid"/>
            <a:miter/>
            <a:headEnd len="med" w="med" type="none"/>
            <a:tailEnd len="med" w="med" type="none"/>
          </a:ln>
        </p:spPr>
      </p:cxnSp>
      <p:cxnSp>
        <p:nvCxnSpPr>
          <p:cNvPr id="253" name="Shape 253"/>
          <p:cNvCxnSpPr/>
          <p:nvPr/>
        </p:nvCxnSpPr>
        <p:spPr>
          <a:xfrm>
            <a:off x="7437453" y="3407728"/>
            <a:ext cx="4906800" cy="0"/>
          </a:xfrm>
          <a:prstGeom prst="straightConnector1">
            <a:avLst/>
          </a:prstGeom>
          <a:noFill/>
          <a:ln cap="flat" cmpd="sng" w="9525">
            <a:solidFill>
              <a:schemeClr val="lt1"/>
            </a:solidFill>
            <a:prstDash val="solid"/>
            <a:miter/>
            <a:headEnd len="med" w="med" type="none"/>
            <a:tailEnd len="med" w="med" type="none"/>
          </a:ln>
        </p:spPr>
      </p:cxnSp>
      <p:cxnSp>
        <p:nvCxnSpPr>
          <p:cNvPr id="254" name="Shape 254"/>
          <p:cNvCxnSpPr/>
          <p:nvPr/>
        </p:nvCxnSpPr>
        <p:spPr>
          <a:xfrm>
            <a:off x="7401409" y="4716778"/>
            <a:ext cx="0" cy="803100"/>
          </a:xfrm>
          <a:prstGeom prst="straightConnector1">
            <a:avLst/>
          </a:prstGeom>
          <a:noFill/>
          <a:ln cap="flat" cmpd="sng" w="28575">
            <a:solidFill>
              <a:srgbClr val="0D8B46"/>
            </a:solidFill>
            <a:prstDash val="solid"/>
            <a:miter/>
            <a:headEnd len="med" w="med" type="none"/>
            <a:tailEnd len="med" w="med" type="none"/>
          </a:ln>
        </p:spPr>
      </p:cxnSp>
      <p:cxnSp>
        <p:nvCxnSpPr>
          <p:cNvPr id="255" name="Shape 255"/>
          <p:cNvCxnSpPr/>
          <p:nvPr/>
        </p:nvCxnSpPr>
        <p:spPr>
          <a:xfrm>
            <a:off x="7401409" y="5510848"/>
            <a:ext cx="4906800" cy="0"/>
          </a:xfrm>
          <a:prstGeom prst="straightConnector1">
            <a:avLst/>
          </a:prstGeom>
          <a:noFill/>
          <a:ln cap="flat" cmpd="sng" w="9525">
            <a:solidFill>
              <a:schemeClr val="lt1"/>
            </a:solidFill>
            <a:prstDash val="solid"/>
            <a:miter/>
            <a:headEnd len="med" w="med" type="none"/>
            <a:tailEnd len="med" w="med" type="none"/>
          </a:ln>
        </p:spPr>
      </p:cxnSp>
      <p:sp>
        <p:nvSpPr>
          <p:cNvPr id="256" name="Shape 256"/>
          <p:cNvSpPr txBox="1"/>
          <p:nvPr/>
        </p:nvSpPr>
        <p:spPr>
          <a:xfrm>
            <a:off x="7473700" y="2165375"/>
            <a:ext cx="4688100" cy="11061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000">
                <a:solidFill>
                  <a:schemeClr val="lt1"/>
                </a:solidFill>
              </a:rPr>
              <a:t>Local store </a:t>
            </a:r>
          </a:p>
          <a:p>
            <a:pPr indent="0" lvl="0" marL="0" marR="0" rtl="0" algn="l">
              <a:spcBef>
                <a:spcPts val="0"/>
              </a:spcBef>
              <a:buSzPct val="25000"/>
              <a:buNone/>
            </a:pPr>
            <a:r>
              <a:rPr lang="en-US" sz="2000">
                <a:solidFill>
                  <a:schemeClr val="lt1"/>
                </a:solidFill>
              </a:rPr>
              <a:t>Selling: Books &amp; Antiques</a:t>
            </a:r>
          </a:p>
          <a:p>
            <a:pPr indent="0" lvl="0" marL="0" marR="0" rtl="0" algn="l">
              <a:spcBef>
                <a:spcPts val="0"/>
              </a:spcBef>
              <a:buSzPct val="25000"/>
              <a:buNone/>
            </a:pPr>
            <a:r>
              <a:rPr lang="en-US" sz="2000">
                <a:solidFill>
                  <a:schemeClr val="lt1"/>
                </a:solidFill>
              </a:rPr>
              <a:t>Hosting :Cultural events </a:t>
            </a:r>
          </a:p>
        </p:txBody>
      </p:sp>
      <p:pic>
        <p:nvPicPr>
          <p:cNvPr id="257" name="Shape 257"/>
          <p:cNvPicPr preferRelativeResize="0"/>
          <p:nvPr/>
        </p:nvPicPr>
        <p:blipFill rotWithShape="1">
          <a:blip r:embed="rId3">
            <a:alphaModFix/>
          </a:blip>
          <a:srcRect b="0" l="-4452" r="7449" t="2997"/>
          <a:stretch/>
        </p:blipFill>
        <p:spPr>
          <a:xfrm>
            <a:off x="0" y="1898899"/>
            <a:ext cx="3388048" cy="3611950"/>
          </a:xfrm>
          <a:prstGeom prst="rect">
            <a:avLst/>
          </a:prstGeom>
          <a:noFill/>
          <a:ln>
            <a:noFill/>
          </a:ln>
        </p:spPr>
      </p:pic>
      <p:pic>
        <p:nvPicPr>
          <p:cNvPr id="258" name="Shape 258"/>
          <p:cNvPicPr preferRelativeResize="0"/>
          <p:nvPr/>
        </p:nvPicPr>
        <p:blipFill>
          <a:blip r:embed="rId4">
            <a:alphaModFix/>
          </a:blip>
          <a:stretch>
            <a:fillRect/>
          </a:stretch>
        </p:blipFill>
        <p:spPr>
          <a:xfrm>
            <a:off x="3388050" y="1898899"/>
            <a:ext cx="3421123" cy="3611949"/>
          </a:xfrm>
          <a:prstGeom prst="rect">
            <a:avLst/>
          </a:prstGeom>
          <a:noFill/>
          <a:ln>
            <a:noFill/>
          </a:ln>
        </p:spPr>
      </p:pic>
      <p:sp>
        <p:nvSpPr>
          <p:cNvPr id="259" name="Shape 259"/>
          <p:cNvSpPr txBox="1"/>
          <p:nvPr/>
        </p:nvSpPr>
        <p:spPr>
          <a:xfrm>
            <a:off x="7401400" y="4212710"/>
            <a:ext cx="4688100" cy="5019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000">
              <a:solidFill>
                <a:schemeClr val="lt1"/>
              </a:solidFill>
            </a:endParaRPr>
          </a:p>
          <a:p>
            <a:pPr indent="0" lvl="0" marL="0" marR="0" rtl="0" algn="l">
              <a:spcBef>
                <a:spcPts val="0"/>
              </a:spcBef>
              <a:buNone/>
            </a:pPr>
            <a:r>
              <a:t/>
            </a:r>
            <a:endParaRPr sz="2000">
              <a:solidFill>
                <a:schemeClr val="lt1"/>
              </a:solidFill>
            </a:endParaRPr>
          </a:p>
          <a:p>
            <a:pPr indent="0" lvl="0" marL="0" marR="0" rtl="0" algn="l">
              <a:spcBef>
                <a:spcPts val="0"/>
              </a:spcBef>
              <a:buSzPct val="25000"/>
              <a:buNone/>
            </a:pPr>
            <a:r>
              <a:rPr lang="en-US" sz="2000">
                <a:solidFill>
                  <a:schemeClr val="lt1"/>
                </a:solidFill>
              </a:rPr>
              <a:t>1428 Beacon Street &amp; 77 Harvard St,</a:t>
            </a:r>
          </a:p>
          <a:p>
            <a:pPr indent="0" lvl="0" marL="0" marR="0" rtl="0" algn="l">
              <a:spcBef>
                <a:spcPts val="0"/>
              </a:spcBef>
              <a:buSzPct val="25000"/>
              <a:buNone/>
            </a:pPr>
            <a:r>
              <a:rPr lang="en-US" sz="2000">
                <a:solidFill>
                  <a:schemeClr val="lt1"/>
                </a:solidFill>
              </a:rPr>
              <a:t>Brookline, MA 02445</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cxnSp>
        <p:nvCxnSpPr>
          <p:cNvPr id="264" name="Shape 264"/>
          <p:cNvCxnSpPr/>
          <p:nvPr/>
        </p:nvCxnSpPr>
        <p:spPr>
          <a:xfrm>
            <a:off x="7010400" y="905613"/>
            <a:ext cx="3421200" cy="0"/>
          </a:xfrm>
          <a:prstGeom prst="straightConnector1">
            <a:avLst/>
          </a:prstGeom>
          <a:noFill/>
          <a:ln cap="flat" cmpd="sng" w="9525">
            <a:solidFill>
              <a:schemeClr val="lt1"/>
            </a:solidFill>
            <a:prstDash val="solid"/>
            <a:miter/>
            <a:headEnd len="med" w="med" type="none"/>
            <a:tailEnd len="med" w="med" type="none"/>
          </a:ln>
        </p:spPr>
      </p:cxnSp>
      <p:cxnSp>
        <p:nvCxnSpPr>
          <p:cNvPr id="265" name="Shape 265"/>
          <p:cNvCxnSpPr/>
          <p:nvPr/>
        </p:nvCxnSpPr>
        <p:spPr>
          <a:xfrm>
            <a:off x="7010400" y="1893586"/>
            <a:ext cx="3421200" cy="0"/>
          </a:xfrm>
          <a:prstGeom prst="straightConnector1">
            <a:avLst/>
          </a:prstGeom>
          <a:noFill/>
          <a:ln cap="flat" cmpd="sng" w="9525">
            <a:solidFill>
              <a:schemeClr val="lt1"/>
            </a:solidFill>
            <a:prstDash val="solid"/>
            <a:miter/>
            <a:headEnd len="med" w="med" type="none"/>
            <a:tailEnd len="med" w="med" type="none"/>
          </a:ln>
        </p:spPr>
      </p:cxnSp>
      <p:sp>
        <p:nvSpPr>
          <p:cNvPr id="266" name="Shape 266"/>
          <p:cNvSpPr txBox="1"/>
          <p:nvPr/>
        </p:nvSpPr>
        <p:spPr>
          <a:xfrm>
            <a:off x="7288192" y="1072538"/>
            <a:ext cx="3143100" cy="6465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600">
                <a:solidFill>
                  <a:schemeClr val="lt1"/>
                </a:solidFill>
                <a:latin typeface="Calibri"/>
                <a:ea typeface="Calibri"/>
                <a:cs typeface="Calibri"/>
                <a:sym typeface="Calibri"/>
              </a:rPr>
              <a:t>Introduction</a:t>
            </a:r>
          </a:p>
        </p:txBody>
      </p:sp>
      <p:sp>
        <p:nvSpPr>
          <p:cNvPr id="267" name="Shape 267"/>
          <p:cNvSpPr/>
          <p:nvPr/>
        </p:nvSpPr>
        <p:spPr>
          <a:xfrm>
            <a:off x="7010400" y="1314250"/>
            <a:ext cx="162900" cy="162900"/>
          </a:xfrm>
          <a:prstGeom prst="ellipse">
            <a:avLst/>
          </a:prstGeom>
          <a:solidFill>
            <a:schemeClr val="lt1"/>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900">
              <a:solidFill>
                <a:schemeClr val="lt1"/>
              </a:solidFill>
              <a:latin typeface="Calibri"/>
              <a:ea typeface="Calibri"/>
              <a:cs typeface="Calibri"/>
              <a:sym typeface="Calibri"/>
            </a:endParaRPr>
          </a:p>
        </p:txBody>
      </p:sp>
      <p:pic>
        <p:nvPicPr>
          <p:cNvPr id="268" name="Shape 268"/>
          <p:cNvPicPr preferRelativeResize="0"/>
          <p:nvPr/>
        </p:nvPicPr>
        <p:blipFill rotWithShape="1">
          <a:blip r:embed="rId3">
            <a:alphaModFix/>
          </a:blip>
          <a:srcRect b="31600" l="0" r="0" t="0"/>
          <a:stretch/>
        </p:blipFill>
        <p:spPr>
          <a:xfrm>
            <a:off x="0" y="7025640"/>
            <a:ext cx="12192000" cy="3870900"/>
          </a:xfrm>
          <a:prstGeom prst="rect">
            <a:avLst/>
          </a:prstGeom>
          <a:noFill/>
          <a:ln>
            <a:noFill/>
          </a:ln>
        </p:spPr>
      </p:pic>
      <p:cxnSp>
        <p:nvCxnSpPr>
          <p:cNvPr id="269" name="Shape 269"/>
          <p:cNvCxnSpPr/>
          <p:nvPr/>
        </p:nvCxnSpPr>
        <p:spPr>
          <a:xfrm>
            <a:off x="10431517" y="1893586"/>
            <a:ext cx="17400" cy="4557300"/>
          </a:xfrm>
          <a:prstGeom prst="straightConnector1">
            <a:avLst/>
          </a:prstGeom>
          <a:noFill/>
          <a:ln cap="flat" cmpd="sng" w="9525">
            <a:solidFill>
              <a:schemeClr val="lt1"/>
            </a:solidFill>
            <a:prstDash val="solid"/>
            <a:miter/>
            <a:headEnd len="med" w="med" type="none"/>
            <a:tailEnd len="med" w="med" type="none"/>
          </a:ln>
        </p:spPr>
      </p:cxnSp>
      <p:cxnSp>
        <p:nvCxnSpPr>
          <p:cNvPr id="270" name="Shape 270"/>
          <p:cNvCxnSpPr/>
          <p:nvPr/>
        </p:nvCxnSpPr>
        <p:spPr>
          <a:xfrm rot="10800000">
            <a:off x="1874517" y="6470314"/>
            <a:ext cx="8556900" cy="0"/>
          </a:xfrm>
          <a:prstGeom prst="straightConnector1">
            <a:avLst/>
          </a:prstGeom>
          <a:noFill/>
          <a:ln cap="flat" cmpd="sng" w="9525">
            <a:solidFill>
              <a:schemeClr val="lt1"/>
            </a:solidFill>
            <a:prstDash val="solid"/>
            <a:miter/>
            <a:headEnd len="med" w="med" type="none"/>
            <a:tailEnd len="med" w="med" type="none"/>
          </a:ln>
        </p:spPr>
      </p:cxnSp>
      <p:cxnSp>
        <p:nvCxnSpPr>
          <p:cNvPr id="271" name="Shape 271"/>
          <p:cNvCxnSpPr/>
          <p:nvPr/>
        </p:nvCxnSpPr>
        <p:spPr>
          <a:xfrm flipH="1" rot="10800000">
            <a:off x="1868475" y="5486450"/>
            <a:ext cx="6000" cy="296400"/>
          </a:xfrm>
          <a:prstGeom prst="straightConnector1">
            <a:avLst/>
          </a:prstGeom>
          <a:noFill/>
          <a:ln cap="flat" cmpd="sng" w="9525">
            <a:solidFill>
              <a:schemeClr val="lt1"/>
            </a:solidFill>
            <a:prstDash val="solid"/>
            <a:miter/>
            <a:headEnd len="med" w="med" type="none"/>
            <a:tailEnd len="med" w="med" type="none"/>
          </a:ln>
        </p:spPr>
      </p:cxnSp>
      <p:sp>
        <p:nvSpPr>
          <p:cNvPr id="272" name="Shape 272"/>
          <p:cNvSpPr/>
          <p:nvPr/>
        </p:nvSpPr>
        <p:spPr>
          <a:xfrm>
            <a:off x="1558290" y="4918710"/>
            <a:ext cx="632399" cy="632400"/>
          </a:xfrm>
          <a:prstGeom prst="diamond">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900">
              <a:solidFill>
                <a:schemeClr val="lt1"/>
              </a:solidFill>
              <a:latin typeface="Calibri"/>
              <a:ea typeface="Calibri"/>
              <a:cs typeface="Calibri"/>
              <a:sym typeface="Calibri"/>
            </a:endParaRPr>
          </a:p>
        </p:txBody>
      </p:sp>
      <p:cxnSp>
        <p:nvCxnSpPr>
          <p:cNvPr id="273" name="Shape 273"/>
          <p:cNvCxnSpPr/>
          <p:nvPr/>
        </p:nvCxnSpPr>
        <p:spPr>
          <a:xfrm rot="10800000">
            <a:off x="1874519" y="4446210"/>
            <a:ext cx="0" cy="472500"/>
          </a:xfrm>
          <a:prstGeom prst="straightConnector1">
            <a:avLst/>
          </a:prstGeom>
          <a:noFill/>
          <a:ln cap="flat" cmpd="sng" w="9525">
            <a:solidFill>
              <a:schemeClr val="lt1"/>
            </a:solidFill>
            <a:prstDash val="solid"/>
            <a:miter/>
            <a:headEnd len="med" w="med" type="none"/>
            <a:tailEnd len="med" w="med" type="none"/>
          </a:ln>
        </p:spPr>
      </p:cxnSp>
      <p:sp>
        <p:nvSpPr>
          <p:cNvPr id="274" name="Shape 274"/>
          <p:cNvSpPr/>
          <p:nvPr/>
        </p:nvSpPr>
        <p:spPr>
          <a:xfrm>
            <a:off x="1558290" y="3989069"/>
            <a:ext cx="632399" cy="632400"/>
          </a:xfrm>
          <a:prstGeom prst="diamond">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900">
              <a:solidFill>
                <a:schemeClr val="lt1"/>
              </a:solidFill>
              <a:latin typeface="Calibri"/>
              <a:ea typeface="Calibri"/>
              <a:cs typeface="Calibri"/>
              <a:sym typeface="Calibri"/>
            </a:endParaRPr>
          </a:p>
        </p:txBody>
      </p:sp>
      <p:cxnSp>
        <p:nvCxnSpPr>
          <p:cNvPr id="275" name="Shape 275"/>
          <p:cNvCxnSpPr>
            <a:stCxn id="274" idx="0"/>
          </p:cNvCxnSpPr>
          <p:nvPr/>
        </p:nvCxnSpPr>
        <p:spPr>
          <a:xfrm rot="10800000">
            <a:off x="1874490" y="3379469"/>
            <a:ext cx="0" cy="609600"/>
          </a:xfrm>
          <a:prstGeom prst="straightConnector1">
            <a:avLst/>
          </a:prstGeom>
          <a:noFill/>
          <a:ln cap="flat" cmpd="sng" w="9525">
            <a:solidFill>
              <a:schemeClr val="lt1"/>
            </a:solidFill>
            <a:prstDash val="solid"/>
            <a:miter/>
            <a:headEnd len="med" w="med" type="none"/>
            <a:tailEnd len="med" w="med" type="none"/>
          </a:ln>
        </p:spPr>
      </p:cxnSp>
      <p:sp>
        <p:nvSpPr>
          <p:cNvPr id="276" name="Shape 276"/>
          <p:cNvSpPr/>
          <p:nvPr/>
        </p:nvSpPr>
        <p:spPr>
          <a:xfrm>
            <a:off x="1558290" y="2946050"/>
            <a:ext cx="632399" cy="632400"/>
          </a:xfrm>
          <a:prstGeom prst="diamond">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900">
              <a:solidFill>
                <a:schemeClr val="lt1"/>
              </a:solidFill>
              <a:latin typeface="Calibri"/>
              <a:ea typeface="Calibri"/>
              <a:cs typeface="Calibri"/>
              <a:sym typeface="Calibri"/>
            </a:endParaRPr>
          </a:p>
        </p:txBody>
      </p:sp>
      <p:cxnSp>
        <p:nvCxnSpPr>
          <p:cNvPr id="277" name="Shape 277"/>
          <p:cNvCxnSpPr/>
          <p:nvPr/>
        </p:nvCxnSpPr>
        <p:spPr>
          <a:xfrm rot="10800000">
            <a:off x="1874519" y="2488791"/>
            <a:ext cx="0" cy="472500"/>
          </a:xfrm>
          <a:prstGeom prst="straightConnector1">
            <a:avLst/>
          </a:prstGeom>
          <a:noFill/>
          <a:ln cap="flat" cmpd="sng" w="9525">
            <a:solidFill>
              <a:schemeClr val="lt1"/>
            </a:solidFill>
            <a:prstDash val="solid"/>
            <a:miter/>
            <a:headEnd len="med" w="med" type="none"/>
            <a:tailEnd len="med" w="med" type="none"/>
          </a:ln>
        </p:spPr>
      </p:cxnSp>
      <p:sp>
        <p:nvSpPr>
          <p:cNvPr id="278" name="Shape 278"/>
          <p:cNvSpPr/>
          <p:nvPr/>
        </p:nvSpPr>
        <p:spPr>
          <a:xfrm>
            <a:off x="1558290" y="1915446"/>
            <a:ext cx="632399" cy="632400"/>
          </a:xfrm>
          <a:prstGeom prst="diamond">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900">
              <a:solidFill>
                <a:schemeClr val="lt1"/>
              </a:solidFill>
              <a:latin typeface="Calibri"/>
              <a:ea typeface="Calibri"/>
              <a:cs typeface="Calibri"/>
              <a:sym typeface="Calibri"/>
            </a:endParaRPr>
          </a:p>
        </p:txBody>
      </p:sp>
      <p:sp>
        <p:nvSpPr>
          <p:cNvPr id="279" name="Shape 279"/>
          <p:cNvSpPr txBox="1"/>
          <p:nvPr/>
        </p:nvSpPr>
        <p:spPr>
          <a:xfrm>
            <a:off x="1691640" y="1936266"/>
            <a:ext cx="12915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1</a:t>
            </a:r>
          </a:p>
        </p:txBody>
      </p:sp>
      <p:sp>
        <p:nvSpPr>
          <p:cNvPr id="280" name="Shape 280"/>
          <p:cNvSpPr txBox="1"/>
          <p:nvPr/>
        </p:nvSpPr>
        <p:spPr>
          <a:xfrm>
            <a:off x="1691640" y="2977163"/>
            <a:ext cx="12915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2</a:t>
            </a:r>
          </a:p>
        </p:txBody>
      </p:sp>
      <p:sp>
        <p:nvSpPr>
          <p:cNvPr id="281" name="Shape 281"/>
          <p:cNvSpPr txBox="1"/>
          <p:nvPr/>
        </p:nvSpPr>
        <p:spPr>
          <a:xfrm>
            <a:off x="1691639" y="4027512"/>
            <a:ext cx="12915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3</a:t>
            </a:r>
          </a:p>
        </p:txBody>
      </p:sp>
      <p:sp>
        <p:nvSpPr>
          <p:cNvPr id="282" name="Shape 282"/>
          <p:cNvSpPr txBox="1"/>
          <p:nvPr/>
        </p:nvSpPr>
        <p:spPr>
          <a:xfrm>
            <a:off x="1691638" y="4987773"/>
            <a:ext cx="12915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4</a:t>
            </a:r>
          </a:p>
        </p:txBody>
      </p:sp>
      <p:sp>
        <p:nvSpPr>
          <p:cNvPr id="283" name="Shape 283"/>
          <p:cNvSpPr txBox="1"/>
          <p:nvPr/>
        </p:nvSpPr>
        <p:spPr>
          <a:xfrm>
            <a:off x="2573589" y="2055784"/>
            <a:ext cx="32955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chemeClr val="lt1"/>
                </a:solidFill>
                <a:latin typeface="Calibri"/>
                <a:ea typeface="Calibri"/>
                <a:cs typeface="Calibri"/>
                <a:sym typeface="Calibri"/>
              </a:rPr>
              <a:t>Strategy Plane  -Maria Kochetygova</a:t>
            </a:r>
          </a:p>
        </p:txBody>
      </p:sp>
      <p:sp>
        <p:nvSpPr>
          <p:cNvPr id="284" name="Shape 284"/>
          <p:cNvSpPr txBox="1"/>
          <p:nvPr/>
        </p:nvSpPr>
        <p:spPr>
          <a:xfrm>
            <a:off x="2573589" y="3077013"/>
            <a:ext cx="32955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chemeClr val="lt1"/>
                </a:solidFill>
                <a:latin typeface="Calibri"/>
                <a:ea typeface="Calibri"/>
                <a:cs typeface="Calibri"/>
                <a:sym typeface="Calibri"/>
              </a:rPr>
              <a:t>Scope Plane- Maria Kochetygova</a:t>
            </a:r>
          </a:p>
        </p:txBody>
      </p:sp>
      <p:sp>
        <p:nvSpPr>
          <p:cNvPr id="285" name="Shape 285"/>
          <p:cNvSpPr txBox="1"/>
          <p:nvPr/>
        </p:nvSpPr>
        <p:spPr>
          <a:xfrm>
            <a:off x="2573589" y="4119621"/>
            <a:ext cx="32955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chemeClr val="lt1"/>
                </a:solidFill>
                <a:latin typeface="Calibri"/>
                <a:ea typeface="Calibri"/>
                <a:cs typeface="Calibri"/>
                <a:sym typeface="Calibri"/>
              </a:rPr>
              <a:t>Information Architecture</a:t>
            </a:r>
          </a:p>
          <a:p>
            <a:pPr indent="0" lvl="0" marL="0" marR="0" rtl="0" algn="l">
              <a:spcBef>
                <a:spcPts val="0"/>
              </a:spcBef>
              <a:buSzPct val="25000"/>
              <a:buNone/>
            </a:pPr>
            <a:r>
              <a:rPr lang="en-US" sz="1900">
                <a:solidFill>
                  <a:schemeClr val="lt1"/>
                </a:solidFill>
                <a:latin typeface="Calibri"/>
                <a:ea typeface="Calibri"/>
                <a:cs typeface="Calibri"/>
                <a:sym typeface="Calibri"/>
              </a:rPr>
              <a:t>Xuran Wang</a:t>
            </a:r>
          </a:p>
        </p:txBody>
      </p:sp>
      <p:sp>
        <p:nvSpPr>
          <p:cNvPr id="286" name="Shape 286"/>
          <p:cNvSpPr txBox="1"/>
          <p:nvPr/>
        </p:nvSpPr>
        <p:spPr>
          <a:xfrm>
            <a:off x="2573589" y="5017962"/>
            <a:ext cx="32955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chemeClr val="lt1"/>
                </a:solidFill>
                <a:latin typeface="Calibri"/>
                <a:ea typeface="Calibri"/>
                <a:cs typeface="Calibri"/>
                <a:sym typeface="Calibri"/>
              </a:rPr>
              <a:t>Wireframes </a:t>
            </a:r>
            <a:r>
              <a:rPr lang="en-US" sz="1800">
                <a:solidFill>
                  <a:schemeClr val="lt1"/>
                </a:solidFill>
                <a:latin typeface="Calibri"/>
                <a:ea typeface="Calibri"/>
                <a:cs typeface="Calibri"/>
                <a:sym typeface="Calibri"/>
              </a:rPr>
              <a:t>Briana Courtois &amp; Mengqi Zhao</a:t>
            </a:r>
          </a:p>
        </p:txBody>
      </p:sp>
      <p:sp>
        <p:nvSpPr>
          <p:cNvPr id="287" name="Shape 287"/>
          <p:cNvSpPr/>
          <p:nvPr/>
        </p:nvSpPr>
        <p:spPr>
          <a:xfrm>
            <a:off x="1555265" y="5821972"/>
            <a:ext cx="632399" cy="632400"/>
          </a:xfrm>
          <a:prstGeom prst="diamond">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sz="1900">
              <a:solidFill>
                <a:schemeClr val="lt1"/>
              </a:solidFill>
              <a:latin typeface="Calibri"/>
              <a:ea typeface="Calibri"/>
              <a:cs typeface="Calibri"/>
              <a:sym typeface="Calibri"/>
            </a:endParaRPr>
          </a:p>
        </p:txBody>
      </p:sp>
      <p:sp>
        <p:nvSpPr>
          <p:cNvPr id="288" name="Shape 288"/>
          <p:cNvSpPr txBox="1"/>
          <p:nvPr/>
        </p:nvSpPr>
        <p:spPr>
          <a:xfrm>
            <a:off x="1691638" y="5864986"/>
            <a:ext cx="1291500" cy="523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Calibri"/>
                <a:ea typeface="Calibri"/>
                <a:cs typeface="Calibri"/>
                <a:sym typeface="Calibri"/>
              </a:rPr>
              <a:t>5</a:t>
            </a:r>
          </a:p>
        </p:txBody>
      </p:sp>
      <p:sp>
        <p:nvSpPr>
          <p:cNvPr id="289" name="Shape 289"/>
          <p:cNvSpPr txBox="1"/>
          <p:nvPr/>
        </p:nvSpPr>
        <p:spPr>
          <a:xfrm>
            <a:off x="2573589" y="5854512"/>
            <a:ext cx="3295500" cy="369300"/>
          </a:xfrm>
          <a:prstGeom prst="rect">
            <a:avLst/>
          </a:prstGeom>
          <a:noFill/>
          <a:ln>
            <a:noFill/>
          </a:ln>
        </p:spPr>
        <p:txBody>
          <a:bodyPr anchorCtr="0" anchor="t" bIns="45700" lIns="91425" rIns="91425" tIns="45700">
            <a:noAutofit/>
          </a:bodyPr>
          <a:lstStyle/>
          <a:p>
            <a:pPr indent="-69850" lvl="0" marL="0" marR="0" rtl="0" algn="l">
              <a:spcBef>
                <a:spcPts val="0"/>
              </a:spcBef>
              <a:buClr>
                <a:schemeClr val="dk1"/>
              </a:buClr>
              <a:buSzPct val="57894"/>
              <a:buFont typeface="Arial"/>
              <a:buNone/>
            </a:pPr>
            <a:r>
              <a:rPr lang="en-US" sz="1900">
                <a:solidFill>
                  <a:schemeClr val="lt1"/>
                </a:solidFill>
                <a:latin typeface="Calibri"/>
                <a:ea typeface="Calibri"/>
                <a:cs typeface="Calibri"/>
                <a:sym typeface="Calibri"/>
              </a:rPr>
              <a:t>Moqups Demonstration</a:t>
            </a:r>
          </a:p>
          <a:p>
            <a:pPr indent="-69850" lvl="0" marL="0" marR="0" rtl="0" algn="l">
              <a:spcBef>
                <a:spcPts val="0"/>
              </a:spcBef>
              <a:buClr>
                <a:schemeClr val="dk1"/>
              </a:buClr>
              <a:buFont typeface="Arial"/>
              <a:buNone/>
            </a:pPr>
            <a:r>
              <a:t/>
            </a:r>
            <a:endParaRPr sz="1900">
              <a:solidFill>
                <a:schemeClr val="lt1"/>
              </a:solidFill>
              <a:latin typeface="Calibri"/>
              <a:ea typeface="Calibri"/>
              <a:cs typeface="Calibri"/>
              <a:sym typeface="Calibri"/>
            </a:endParaRPr>
          </a:p>
          <a:p>
            <a:pPr indent="0" lvl="0" marL="0" marR="0" rtl="0" algn="l">
              <a:spcBef>
                <a:spcPts val="0"/>
              </a:spcBef>
              <a:buNone/>
            </a:pPr>
            <a:r>
              <a:t/>
            </a:r>
            <a:endParaRPr sz="1900">
              <a:solidFill>
                <a:schemeClr val="lt1"/>
              </a:solidFill>
              <a:latin typeface="Calibri"/>
              <a:ea typeface="Calibri"/>
              <a:cs typeface="Calibri"/>
              <a:sym typeface="Calibri"/>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p:nvPr/>
        </p:nvSpPr>
        <p:spPr>
          <a:xfrm flipH="1">
            <a:off x="1103441" y="1024758"/>
            <a:ext cx="1072200" cy="1072199"/>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5" name="Shape 295"/>
          <p:cNvSpPr/>
          <p:nvPr/>
        </p:nvSpPr>
        <p:spPr>
          <a:xfrm flipH="1">
            <a:off x="1056341" y="1713185"/>
            <a:ext cx="1119300" cy="11193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6" name="Shape 296"/>
          <p:cNvSpPr/>
          <p:nvPr/>
        </p:nvSpPr>
        <p:spPr>
          <a:xfrm flipH="1">
            <a:off x="1639530" y="772508"/>
            <a:ext cx="3421200" cy="34212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7" name="Shape 297"/>
          <p:cNvSpPr/>
          <p:nvPr/>
        </p:nvSpPr>
        <p:spPr>
          <a:xfrm flipH="1">
            <a:off x="2948069" y="3587967"/>
            <a:ext cx="1211400" cy="1211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8" name="Shape 298"/>
          <p:cNvSpPr/>
          <p:nvPr/>
        </p:nvSpPr>
        <p:spPr>
          <a:xfrm flipH="1">
            <a:off x="2948151" y="4432735"/>
            <a:ext cx="914400" cy="914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299" name="Shape 299"/>
          <p:cNvSpPr/>
          <p:nvPr/>
        </p:nvSpPr>
        <p:spPr>
          <a:xfrm flipH="1">
            <a:off x="1182414" y="3855980"/>
            <a:ext cx="914400" cy="9144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0" name="Shape 300"/>
          <p:cNvSpPr/>
          <p:nvPr/>
        </p:nvSpPr>
        <p:spPr>
          <a:xfrm flipH="1">
            <a:off x="5657296" y="5090941"/>
            <a:ext cx="790800" cy="7908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1" name="Shape 301"/>
          <p:cNvSpPr/>
          <p:nvPr/>
        </p:nvSpPr>
        <p:spPr>
          <a:xfrm flipH="1">
            <a:off x="3862655" y="1317733"/>
            <a:ext cx="790800" cy="7908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2" name="Shape 302"/>
          <p:cNvSpPr txBox="1"/>
          <p:nvPr/>
        </p:nvSpPr>
        <p:spPr>
          <a:xfrm>
            <a:off x="2412124" y="597935"/>
            <a:ext cx="1747200" cy="3770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1</a:t>
            </a:r>
          </a:p>
        </p:txBody>
      </p:sp>
      <p:sp>
        <p:nvSpPr>
          <p:cNvPr id="303" name="Shape 303"/>
          <p:cNvSpPr/>
          <p:nvPr/>
        </p:nvSpPr>
        <p:spPr>
          <a:xfrm flipH="1">
            <a:off x="4866392" y="4514189"/>
            <a:ext cx="790800" cy="7908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4" name="Shape 304"/>
          <p:cNvSpPr/>
          <p:nvPr/>
        </p:nvSpPr>
        <p:spPr>
          <a:xfrm flipH="1">
            <a:off x="3900755" y="5672955"/>
            <a:ext cx="790800" cy="7908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5" name="Shape 305"/>
          <p:cNvSpPr/>
          <p:nvPr/>
        </p:nvSpPr>
        <p:spPr>
          <a:xfrm flipH="1">
            <a:off x="4729760" y="5033137"/>
            <a:ext cx="790800" cy="790800"/>
          </a:xfrm>
          <a:prstGeom prst="diamond">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06" name="Shape 306"/>
          <p:cNvSpPr txBox="1"/>
          <p:nvPr/>
        </p:nvSpPr>
        <p:spPr>
          <a:xfrm>
            <a:off x="6448096" y="2494896"/>
            <a:ext cx="4477500" cy="5847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sz="3200">
                <a:solidFill>
                  <a:schemeClr val="lt1"/>
                </a:solidFill>
                <a:latin typeface="Calibri"/>
                <a:ea typeface="Calibri"/>
                <a:cs typeface="Calibri"/>
                <a:sym typeface="Calibri"/>
              </a:rPr>
              <a:t>Project Strategy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3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3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3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3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3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3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3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3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3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300"/>
                                        <p:tgtEl>
                                          <p:spTgt spid="301"/>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300"/>
                                        <p:tgtEl>
                                          <p:spTgt spid="296"/>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p:nvPr/>
        </p:nvSpPr>
        <p:spPr>
          <a:xfrm>
            <a:off x="7210446" y="3200400"/>
            <a:ext cx="426720" cy="42672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12" name="Shape 312"/>
          <p:cNvSpPr txBox="1"/>
          <p:nvPr/>
        </p:nvSpPr>
        <p:spPr>
          <a:xfrm>
            <a:off x="7274617" y="3213950"/>
            <a:ext cx="1402079" cy="400109"/>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000">
              <a:solidFill>
                <a:schemeClr val="dk1"/>
              </a:solidFill>
              <a:latin typeface="Calibri"/>
              <a:ea typeface="Calibri"/>
              <a:cs typeface="Calibri"/>
              <a:sym typeface="Calibri"/>
            </a:endParaRPr>
          </a:p>
        </p:txBody>
      </p:sp>
      <p:sp>
        <p:nvSpPr>
          <p:cNvPr id="313" name="Shape 313"/>
          <p:cNvSpPr txBox="1"/>
          <p:nvPr/>
        </p:nvSpPr>
        <p:spPr>
          <a:xfrm>
            <a:off x="7094175" y="961775"/>
            <a:ext cx="4974000" cy="1901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800" u="sng">
                <a:solidFill>
                  <a:schemeClr val="lt1"/>
                </a:solidFill>
              </a:rPr>
              <a:t>Aspirations</a:t>
            </a:r>
          </a:p>
          <a:p>
            <a:pPr lvl="0" rtl="0" algn="ctr">
              <a:spcBef>
                <a:spcPts val="0"/>
              </a:spcBef>
              <a:buSzPct val="25000"/>
              <a:buNone/>
            </a:pPr>
            <a:r>
              <a:rPr b="1" lang="en-US" sz="1600" u="sng">
                <a:solidFill>
                  <a:srgbClr val="FFFFFF"/>
                </a:solidFill>
              </a:rPr>
              <a:t>1.</a:t>
            </a:r>
            <a:r>
              <a:rPr b="1" lang="en-US" sz="1600" u="sng">
                <a:solidFill>
                  <a:srgbClr val="FFFFFF"/>
                </a:solidFill>
                <a:latin typeface="Calibri"/>
                <a:ea typeface="Calibri"/>
                <a:cs typeface="Calibri"/>
                <a:sym typeface="Calibri"/>
              </a:rPr>
              <a:t>Objectives</a:t>
            </a:r>
          </a:p>
          <a:p>
            <a:pPr lvl="0" rtl="0">
              <a:spcBef>
                <a:spcPts val="0"/>
              </a:spcBef>
              <a:buSzPct val="25000"/>
              <a:buNone/>
            </a:pPr>
            <a:r>
              <a:rPr lang="en-US" sz="1600">
                <a:solidFill>
                  <a:srgbClr val="FFFFFF"/>
                </a:solidFill>
                <a:latin typeface="Calibri"/>
                <a:ea typeface="Calibri"/>
                <a:cs typeface="Calibri"/>
                <a:sym typeface="Calibri"/>
              </a:rPr>
              <a:t>Create a website that will help to reach new customers. </a:t>
            </a:r>
          </a:p>
          <a:p>
            <a:pPr lvl="0" rtl="0" algn="ctr">
              <a:spcBef>
                <a:spcPts val="0"/>
              </a:spcBef>
              <a:buSzPct val="25000"/>
              <a:buNone/>
            </a:pPr>
            <a:r>
              <a:rPr b="1" lang="en-US" sz="1600" u="sng">
                <a:solidFill>
                  <a:srgbClr val="FFFFFF"/>
                </a:solidFill>
                <a:latin typeface="Calibri"/>
                <a:ea typeface="Calibri"/>
                <a:cs typeface="Calibri"/>
                <a:sym typeface="Calibri"/>
              </a:rPr>
              <a:t>2.Desire UX:</a:t>
            </a:r>
          </a:p>
          <a:p>
            <a:pPr lvl="0" rtl="0">
              <a:spcBef>
                <a:spcPts val="0"/>
              </a:spcBef>
              <a:buSzPct val="68750"/>
              <a:buNone/>
            </a:pPr>
            <a:r>
              <a:rPr lang="en-US" sz="1600">
                <a:solidFill>
                  <a:srgbClr val="FFFFFF"/>
                </a:solidFill>
                <a:latin typeface="Calibri"/>
                <a:ea typeface="Calibri"/>
                <a:cs typeface="Calibri"/>
                <a:sym typeface="Calibri"/>
              </a:rPr>
              <a:t>Make it immediately understandable, make it delightful, integrate information about the product that were easy to maintain </a:t>
            </a:r>
          </a:p>
          <a:p>
            <a:pPr lvl="0" rtl="0" algn="l">
              <a:spcBef>
                <a:spcPts val="0"/>
              </a:spcBef>
              <a:buNone/>
            </a:pPr>
            <a:r>
              <a:t/>
            </a:r>
            <a:endParaRPr sz="1600" u="sng">
              <a:solidFill>
                <a:srgbClr val="FFFFFF"/>
              </a:solidFill>
              <a:latin typeface="Calibri"/>
              <a:ea typeface="Calibri"/>
              <a:cs typeface="Calibri"/>
              <a:sym typeface="Calibri"/>
            </a:endParaRPr>
          </a:p>
          <a:p>
            <a:pPr lvl="0" rtl="0" algn="l">
              <a:spcBef>
                <a:spcPts val="0"/>
              </a:spcBef>
              <a:buNone/>
            </a:pPr>
            <a:r>
              <a:t/>
            </a:r>
            <a:endParaRPr sz="1600" u="sng">
              <a:solidFill>
                <a:srgbClr val="FFFFFF"/>
              </a:solidFill>
              <a:latin typeface="Calibri"/>
              <a:ea typeface="Calibri"/>
              <a:cs typeface="Calibri"/>
              <a:sym typeface="Calibri"/>
            </a:endParaRPr>
          </a:p>
          <a:p>
            <a:pPr lvl="0" rtl="0" algn="l">
              <a:spcBef>
                <a:spcPts val="0"/>
              </a:spcBef>
              <a:buSzPct val="25000"/>
              <a:buNone/>
            </a:pPr>
            <a:r>
              <a:rPr lang="en-US" sz="1600" u="sng">
                <a:solidFill>
                  <a:srgbClr val="FFFFFF"/>
                </a:solidFill>
                <a:latin typeface="Calibri"/>
                <a:ea typeface="Calibri"/>
                <a:cs typeface="Calibri"/>
                <a:sym typeface="Calibri"/>
              </a:rPr>
              <a:t>  </a:t>
            </a:r>
            <a:r>
              <a:rPr lang="en-US" sz="1600" u="sng">
                <a:latin typeface="Calibri"/>
                <a:ea typeface="Calibri"/>
                <a:cs typeface="Calibri"/>
                <a:sym typeface="Calibri"/>
              </a:rPr>
              <a:t>   </a:t>
            </a:r>
            <a:r>
              <a:rPr lang="en-US" sz="2000" u="sng">
                <a:latin typeface="Calibri"/>
                <a:ea typeface="Calibri"/>
                <a:cs typeface="Calibri"/>
                <a:sym typeface="Calibri"/>
              </a:rPr>
              <a:t>3</a:t>
            </a:r>
            <a:r>
              <a:rPr lang="en-US" sz="1600" u="sng">
                <a:latin typeface="Calibri"/>
                <a:ea typeface="Calibri"/>
                <a:cs typeface="Calibri"/>
                <a:sym typeface="Calibri"/>
              </a:rPr>
              <a:t> </a:t>
            </a:r>
            <a:r>
              <a:rPr lang="en-US" sz="1600" u="sng">
                <a:solidFill>
                  <a:srgbClr val="FFFFFF"/>
                </a:solidFill>
                <a:latin typeface="Calibri"/>
                <a:ea typeface="Calibri"/>
                <a:cs typeface="Calibri"/>
                <a:sym typeface="Calibri"/>
              </a:rPr>
              <a:t>    </a:t>
            </a:r>
            <a:r>
              <a:rPr lang="en-US" sz="2000">
                <a:solidFill>
                  <a:schemeClr val="lt1"/>
                </a:solidFill>
              </a:rPr>
              <a:t> </a:t>
            </a:r>
            <a:r>
              <a:rPr b="1" lang="en-US" sz="1800" u="sng">
                <a:solidFill>
                  <a:schemeClr val="lt1"/>
                </a:solidFill>
              </a:rPr>
              <a:t>Focus:</a:t>
            </a:r>
            <a:r>
              <a:rPr b="1" lang="en-US" sz="1800">
                <a:solidFill>
                  <a:schemeClr val="lt1"/>
                </a:solidFill>
              </a:rPr>
              <a:t> </a:t>
            </a:r>
            <a:r>
              <a:rPr lang="en-US">
                <a:solidFill>
                  <a:schemeClr val="lt1"/>
                </a:solidFill>
              </a:rPr>
              <a:t>User ( segment and needs)</a:t>
            </a:r>
          </a:p>
          <a:p>
            <a:pPr lvl="0" rtl="0" algn="l">
              <a:spcBef>
                <a:spcPts val="0"/>
              </a:spcBef>
              <a:buNone/>
            </a:pPr>
            <a:r>
              <a:rPr lang="en-US">
                <a:solidFill>
                  <a:schemeClr val="lt1"/>
                </a:solidFill>
              </a:rPr>
              <a:t>             Geography,Product,Area of UX, </a:t>
            </a:r>
          </a:p>
          <a:p>
            <a:pPr lvl="0" rtl="0" algn="l">
              <a:spcBef>
                <a:spcPts val="0"/>
              </a:spcBef>
              <a:buNone/>
            </a:pPr>
            <a:r>
              <a:rPr lang="en-US">
                <a:solidFill>
                  <a:schemeClr val="lt1"/>
                </a:solidFill>
              </a:rPr>
              <a:t>              Aspect of Usability</a:t>
            </a:r>
          </a:p>
          <a:p>
            <a:pPr lvl="0" rtl="0" algn="l">
              <a:spcBef>
                <a:spcPts val="0"/>
              </a:spcBef>
              <a:buNone/>
            </a:pPr>
            <a:r>
              <a:t/>
            </a:r>
            <a:endParaRPr sz="2000">
              <a:solidFill>
                <a:schemeClr val="lt1"/>
              </a:solidFill>
            </a:endParaRPr>
          </a:p>
          <a:p>
            <a:pPr indent="0" lvl="0" marL="0" marR="0" rtl="0" algn="l">
              <a:spcBef>
                <a:spcPts val="0"/>
              </a:spcBef>
              <a:buNone/>
            </a:pPr>
            <a:r>
              <a:t/>
            </a:r>
            <a:endParaRPr>
              <a:solidFill>
                <a:srgbClr val="FFFFFF"/>
              </a:solidFill>
              <a:latin typeface="Calibri"/>
              <a:ea typeface="Calibri"/>
              <a:cs typeface="Calibri"/>
              <a:sym typeface="Calibri"/>
            </a:endParaRPr>
          </a:p>
          <a:p>
            <a:pPr indent="0" lvl="0" marL="0" marR="0" rtl="0" algn="l">
              <a:spcBef>
                <a:spcPts val="0"/>
              </a:spcBef>
              <a:buNone/>
            </a:pPr>
            <a:r>
              <a:t/>
            </a:r>
            <a:endParaRPr sz="1100">
              <a:solidFill>
                <a:schemeClr val="dk1"/>
              </a:solidFill>
              <a:latin typeface="Calibri"/>
              <a:ea typeface="Calibri"/>
              <a:cs typeface="Calibri"/>
              <a:sym typeface="Calibri"/>
            </a:endParaRPr>
          </a:p>
        </p:txBody>
      </p:sp>
      <p:sp>
        <p:nvSpPr>
          <p:cNvPr id="314" name="Shape 314"/>
          <p:cNvSpPr txBox="1"/>
          <p:nvPr/>
        </p:nvSpPr>
        <p:spPr>
          <a:xfrm>
            <a:off x="1608625" y="4405650"/>
            <a:ext cx="3864600" cy="1242300"/>
          </a:xfrm>
          <a:prstGeom prst="rect">
            <a:avLst/>
          </a:prstGeom>
          <a:noFill/>
          <a:ln>
            <a:noFill/>
          </a:ln>
        </p:spPr>
        <p:txBody>
          <a:bodyPr anchorCtr="0" anchor="t" bIns="45700" lIns="91425" rIns="91425" tIns="45700">
            <a:noAutofit/>
          </a:bodyPr>
          <a:lstStyle/>
          <a:p>
            <a:pPr indent="-69850" lvl="0" marL="0" marR="0" rtl="0" algn="ctr">
              <a:spcBef>
                <a:spcPts val="0"/>
              </a:spcBef>
              <a:buClr>
                <a:schemeClr val="dk1"/>
              </a:buClr>
              <a:buSzPct val="61111"/>
              <a:buFont typeface="Arial"/>
              <a:buNone/>
            </a:pPr>
            <a:r>
              <a:rPr b="1" lang="en-US" sz="1800" u="sng">
                <a:solidFill>
                  <a:srgbClr val="FFFFFF"/>
                </a:solidFill>
              </a:rPr>
              <a:t>Activities</a:t>
            </a:r>
            <a:r>
              <a:rPr b="1" lang="en-US" sz="1800">
                <a:solidFill>
                  <a:schemeClr val="dk1"/>
                </a:solidFill>
              </a:rPr>
              <a:t>:</a:t>
            </a:r>
          </a:p>
          <a:p>
            <a:pPr indent="-69850" lvl="0" marL="0" marR="0" rtl="0">
              <a:spcBef>
                <a:spcPts val="0"/>
              </a:spcBef>
              <a:buClr>
                <a:schemeClr val="dk1"/>
              </a:buClr>
              <a:buFont typeface="Arial"/>
              <a:buNone/>
            </a:pPr>
            <a:r>
              <a:rPr lang="en-US">
                <a:solidFill>
                  <a:schemeClr val="lt1"/>
                </a:solidFill>
              </a:rPr>
              <a:t>User Research, Card sorting, Storyboards, Design exploration, Wireframing, Prototyping</a:t>
            </a:r>
          </a:p>
          <a:p>
            <a:pPr indent="0" lvl="0" marL="0" marR="0" rtl="0">
              <a:spcBef>
                <a:spcPts val="0"/>
              </a:spcBef>
              <a:buNone/>
            </a:pPr>
            <a:r>
              <a:t/>
            </a:r>
            <a:endParaRPr sz="2000">
              <a:solidFill>
                <a:schemeClr val="lt1"/>
              </a:solidFill>
            </a:endParaRPr>
          </a:p>
        </p:txBody>
      </p:sp>
      <p:sp>
        <p:nvSpPr>
          <p:cNvPr id="315" name="Shape 315"/>
          <p:cNvSpPr txBox="1"/>
          <p:nvPr/>
        </p:nvSpPr>
        <p:spPr>
          <a:xfrm>
            <a:off x="2381150" y="1375060"/>
            <a:ext cx="2918700" cy="1077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800" u="sng">
                <a:solidFill>
                  <a:schemeClr val="lt1"/>
                </a:solidFill>
              </a:rPr>
              <a:t>Challenge </a:t>
            </a:r>
          </a:p>
          <a:p>
            <a:pPr indent="-69850" lvl="0" marL="0" marR="0" rtl="0" algn="l">
              <a:spcBef>
                <a:spcPts val="0"/>
              </a:spcBef>
              <a:buNone/>
            </a:pPr>
            <a:r>
              <a:rPr lang="en-US">
                <a:solidFill>
                  <a:schemeClr val="lt1"/>
                </a:solidFill>
              </a:rPr>
              <a:t>Losing customers and experience challenge to reach customers </a:t>
            </a:r>
          </a:p>
        </p:txBody>
      </p:sp>
      <p:cxnSp>
        <p:nvCxnSpPr>
          <p:cNvPr id="316" name="Shape 316"/>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317" name="Shape 317"/>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318" name="Shape 318"/>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STRATEGY</a:t>
            </a:r>
          </a:p>
        </p:txBody>
      </p:sp>
      <p:cxnSp>
        <p:nvCxnSpPr>
          <p:cNvPr id="319" name="Shape 319"/>
          <p:cNvCxnSpPr>
            <a:stCxn id="320" idx="2"/>
            <a:endCxn id="320" idx="4"/>
          </p:cNvCxnSpPr>
          <p:nvPr/>
        </p:nvCxnSpPr>
        <p:spPr>
          <a:xfrm>
            <a:off x="6822102" y="2351905"/>
            <a:ext cx="0" cy="2193900"/>
          </a:xfrm>
          <a:prstGeom prst="straightConnector1">
            <a:avLst/>
          </a:prstGeom>
          <a:noFill/>
          <a:ln cap="flat" cmpd="sng" w="9525">
            <a:solidFill>
              <a:schemeClr val="lt1"/>
            </a:solidFill>
            <a:prstDash val="solid"/>
            <a:miter/>
            <a:headEnd len="med" w="med" type="none"/>
            <a:tailEnd len="med" w="med" type="none"/>
          </a:ln>
        </p:spPr>
      </p:cxnSp>
      <p:cxnSp>
        <p:nvCxnSpPr>
          <p:cNvPr id="321" name="Shape 321"/>
          <p:cNvCxnSpPr>
            <a:stCxn id="320" idx="2"/>
            <a:endCxn id="320" idx="5"/>
          </p:cNvCxnSpPr>
          <p:nvPr/>
        </p:nvCxnSpPr>
        <p:spPr>
          <a:xfrm flipH="1">
            <a:off x="5374002" y="2351905"/>
            <a:ext cx="1448100" cy="2193900"/>
          </a:xfrm>
          <a:prstGeom prst="straightConnector1">
            <a:avLst/>
          </a:prstGeom>
          <a:noFill/>
          <a:ln cap="flat" cmpd="sng" w="9525">
            <a:solidFill>
              <a:schemeClr val="lt1"/>
            </a:solidFill>
            <a:prstDash val="solid"/>
            <a:miter/>
            <a:headEnd len="med" w="med" type="none"/>
            <a:tailEnd len="med" w="med" type="none"/>
          </a:ln>
        </p:spPr>
      </p:cxnSp>
      <p:cxnSp>
        <p:nvCxnSpPr>
          <p:cNvPr id="322" name="Shape 322"/>
          <p:cNvCxnSpPr>
            <a:stCxn id="320" idx="2"/>
            <a:endCxn id="320" idx="0"/>
          </p:cNvCxnSpPr>
          <p:nvPr/>
        </p:nvCxnSpPr>
        <p:spPr>
          <a:xfrm flipH="1">
            <a:off x="4825302" y="2351905"/>
            <a:ext cx="1996800" cy="1096800"/>
          </a:xfrm>
          <a:prstGeom prst="straightConnector1">
            <a:avLst/>
          </a:prstGeom>
          <a:noFill/>
          <a:ln cap="flat" cmpd="sng" w="9525">
            <a:solidFill>
              <a:schemeClr val="lt1"/>
            </a:solidFill>
            <a:prstDash val="solid"/>
            <a:miter/>
            <a:headEnd len="med" w="med" type="none"/>
            <a:tailEnd len="med" w="med" type="none"/>
          </a:ln>
        </p:spPr>
      </p:cxnSp>
      <p:cxnSp>
        <p:nvCxnSpPr>
          <p:cNvPr id="323" name="Shape 323"/>
          <p:cNvCxnSpPr>
            <a:stCxn id="320" idx="1"/>
            <a:endCxn id="320" idx="3"/>
          </p:cNvCxnSpPr>
          <p:nvPr/>
        </p:nvCxnSpPr>
        <p:spPr>
          <a:xfrm>
            <a:off x="5373852" y="2351905"/>
            <a:ext cx="1996800" cy="1096800"/>
          </a:xfrm>
          <a:prstGeom prst="straightConnector1">
            <a:avLst/>
          </a:prstGeom>
          <a:noFill/>
          <a:ln cap="flat" cmpd="sng" w="9525">
            <a:solidFill>
              <a:schemeClr val="lt1"/>
            </a:solidFill>
            <a:prstDash val="solid"/>
            <a:miter/>
            <a:headEnd len="med" w="med" type="none"/>
            <a:tailEnd len="med" w="med" type="none"/>
          </a:ln>
        </p:spPr>
      </p:cxnSp>
      <p:cxnSp>
        <p:nvCxnSpPr>
          <p:cNvPr id="324" name="Shape 324"/>
          <p:cNvCxnSpPr>
            <a:stCxn id="320" idx="1"/>
            <a:endCxn id="320" idx="4"/>
          </p:cNvCxnSpPr>
          <p:nvPr/>
        </p:nvCxnSpPr>
        <p:spPr>
          <a:xfrm>
            <a:off x="5373852" y="2351905"/>
            <a:ext cx="1448400" cy="2193900"/>
          </a:xfrm>
          <a:prstGeom prst="straightConnector1">
            <a:avLst/>
          </a:prstGeom>
          <a:noFill/>
          <a:ln cap="flat" cmpd="sng" w="9525">
            <a:solidFill>
              <a:schemeClr val="lt1"/>
            </a:solidFill>
            <a:prstDash val="solid"/>
            <a:miter/>
            <a:headEnd len="med" w="med" type="none"/>
            <a:tailEnd len="med" w="med" type="none"/>
          </a:ln>
        </p:spPr>
      </p:cxnSp>
      <p:cxnSp>
        <p:nvCxnSpPr>
          <p:cNvPr id="325" name="Shape 325"/>
          <p:cNvCxnSpPr>
            <a:endCxn id="320" idx="1"/>
          </p:cNvCxnSpPr>
          <p:nvPr/>
        </p:nvCxnSpPr>
        <p:spPr>
          <a:xfrm>
            <a:off x="5373852" y="2351905"/>
            <a:ext cx="0" cy="0"/>
          </a:xfrm>
          <a:prstGeom prst="straightConnector1">
            <a:avLst/>
          </a:prstGeom>
          <a:noFill/>
          <a:ln cap="flat" cmpd="sng" w="9525">
            <a:solidFill>
              <a:schemeClr val="lt1"/>
            </a:solidFill>
            <a:prstDash val="solid"/>
            <a:miter/>
            <a:headEnd len="med" w="med" type="none"/>
            <a:tailEnd len="med" w="med" type="none"/>
          </a:ln>
        </p:spPr>
      </p:cxnSp>
      <p:cxnSp>
        <p:nvCxnSpPr>
          <p:cNvPr id="326" name="Shape 326"/>
          <p:cNvCxnSpPr>
            <a:stCxn id="320" idx="3"/>
            <a:endCxn id="320" idx="5"/>
          </p:cNvCxnSpPr>
          <p:nvPr/>
        </p:nvCxnSpPr>
        <p:spPr>
          <a:xfrm flipH="1">
            <a:off x="5373777" y="3448855"/>
            <a:ext cx="1996800" cy="1096800"/>
          </a:xfrm>
          <a:prstGeom prst="straightConnector1">
            <a:avLst/>
          </a:prstGeom>
          <a:noFill/>
          <a:ln cap="flat" cmpd="sng" w="9525">
            <a:solidFill>
              <a:schemeClr val="lt1"/>
            </a:solidFill>
            <a:prstDash val="solid"/>
            <a:miter/>
            <a:headEnd len="med" w="med" type="none"/>
            <a:tailEnd len="med" w="med" type="none"/>
          </a:ln>
        </p:spPr>
      </p:cxnSp>
      <p:cxnSp>
        <p:nvCxnSpPr>
          <p:cNvPr id="327" name="Shape 327"/>
          <p:cNvCxnSpPr>
            <a:stCxn id="320" idx="3"/>
            <a:endCxn id="320" idx="0"/>
          </p:cNvCxnSpPr>
          <p:nvPr/>
        </p:nvCxnSpPr>
        <p:spPr>
          <a:xfrm rot="10800000">
            <a:off x="4825377" y="3448855"/>
            <a:ext cx="2545200" cy="0"/>
          </a:xfrm>
          <a:prstGeom prst="straightConnector1">
            <a:avLst/>
          </a:prstGeom>
          <a:noFill/>
          <a:ln cap="flat" cmpd="sng" w="9525">
            <a:solidFill>
              <a:schemeClr val="lt1"/>
            </a:solidFill>
            <a:prstDash val="solid"/>
            <a:miter/>
            <a:headEnd len="med" w="med" type="none"/>
            <a:tailEnd len="med" w="med" type="none"/>
          </a:ln>
        </p:spPr>
      </p:cxnSp>
      <p:sp>
        <p:nvSpPr>
          <p:cNvPr id="328" name="Shape 328"/>
          <p:cNvSpPr/>
          <p:nvPr/>
        </p:nvSpPr>
        <p:spPr>
          <a:xfrm rot="5400000">
            <a:off x="5230942" y="2563958"/>
            <a:ext cx="1730100" cy="1730100"/>
          </a:xfrm>
          <a:prstGeom prst="ellipse">
            <a:avLst/>
          </a:prstGeom>
          <a:noFill/>
          <a:ln cap="flat" cmpd="sng" w="762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29" name="Shape 329"/>
          <p:cNvSpPr/>
          <p:nvPr/>
        </p:nvSpPr>
        <p:spPr>
          <a:xfrm rot="5400000">
            <a:off x="5371932" y="2704968"/>
            <a:ext cx="1448100" cy="1448100"/>
          </a:xfrm>
          <a:prstGeom prst="ellipse">
            <a:avLst/>
          </a:prstGeom>
          <a:solidFill>
            <a:srgbClr val="FFD966"/>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0" name="Shape 330"/>
          <p:cNvSpPr txBox="1"/>
          <p:nvPr/>
        </p:nvSpPr>
        <p:spPr>
          <a:xfrm>
            <a:off x="5473223" y="2910200"/>
            <a:ext cx="1249500" cy="1077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3200">
                <a:solidFill>
                  <a:srgbClr val="262626"/>
                </a:solidFill>
                <a:latin typeface="Calibri"/>
                <a:ea typeface="Calibri"/>
                <a:cs typeface="Calibri"/>
                <a:sym typeface="Calibri"/>
              </a:rPr>
              <a:t>Blue </a:t>
            </a:r>
          </a:p>
          <a:p>
            <a:pPr indent="0" lvl="0" marL="0" marR="0" rtl="0" algn="ctr">
              <a:spcBef>
                <a:spcPts val="0"/>
              </a:spcBef>
              <a:buSzPct val="25000"/>
              <a:buNone/>
            </a:pPr>
            <a:r>
              <a:rPr lang="en-US" sz="3200">
                <a:solidFill>
                  <a:srgbClr val="262626"/>
                </a:solidFill>
                <a:latin typeface="Calibri"/>
                <a:ea typeface="Calibri"/>
                <a:cs typeface="Calibri"/>
                <a:sym typeface="Calibri"/>
              </a:rPr>
              <a:t>Print </a:t>
            </a:r>
          </a:p>
        </p:txBody>
      </p:sp>
      <p:sp>
        <p:nvSpPr>
          <p:cNvPr id="331" name="Shape 331"/>
          <p:cNvSpPr/>
          <p:nvPr/>
        </p:nvSpPr>
        <p:spPr>
          <a:xfrm>
            <a:off x="6667564" y="4327898"/>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2" name="Shape 332"/>
          <p:cNvSpPr/>
          <p:nvPr/>
        </p:nvSpPr>
        <p:spPr>
          <a:xfrm>
            <a:off x="5158605" y="4327898"/>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33" name="Shape 333"/>
          <p:cNvSpPr/>
          <p:nvPr/>
        </p:nvSpPr>
        <p:spPr>
          <a:xfrm>
            <a:off x="4554955" y="3200462"/>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latin typeface="Calibri"/>
                <a:ea typeface="Calibri"/>
                <a:cs typeface="Calibri"/>
                <a:sym typeface="Calibri"/>
              </a:rPr>
              <a:t>6</a:t>
            </a:r>
          </a:p>
        </p:txBody>
      </p:sp>
      <p:sp>
        <p:nvSpPr>
          <p:cNvPr id="334" name="Shape 334"/>
          <p:cNvSpPr txBox="1"/>
          <p:nvPr/>
        </p:nvSpPr>
        <p:spPr>
          <a:xfrm>
            <a:off x="6722765" y="4339328"/>
            <a:ext cx="1402200" cy="400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4</a:t>
            </a:r>
          </a:p>
        </p:txBody>
      </p:sp>
      <p:sp>
        <p:nvSpPr>
          <p:cNvPr id="335" name="Shape 335"/>
          <p:cNvSpPr txBox="1"/>
          <p:nvPr/>
        </p:nvSpPr>
        <p:spPr>
          <a:xfrm>
            <a:off x="5191344" y="4339328"/>
            <a:ext cx="1402200" cy="400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000">
                <a:solidFill>
                  <a:schemeClr val="dk1"/>
                </a:solidFill>
                <a:latin typeface="Calibri"/>
                <a:ea typeface="Calibri"/>
                <a:cs typeface="Calibri"/>
                <a:sym typeface="Calibri"/>
              </a:rPr>
              <a:t>5</a:t>
            </a:r>
          </a:p>
        </p:txBody>
      </p:sp>
      <p:sp>
        <p:nvSpPr>
          <p:cNvPr id="320" name="Shape 320"/>
          <p:cNvSpPr/>
          <p:nvPr/>
        </p:nvSpPr>
        <p:spPr>
          <a:xfrm rot="10800000">
            <a:off x="4825377" y="2351905"/>
            <a:ext cx="2545200" cy="2193900"/>
          </a:xfrm>
          <a:prstGeom prst="hexagon">
            <a:avLst>
              <a:gd fmla="val 25000" name="adj"/>
              <a:gd fmla="val 115470" name="vf"/>
            </a:avLst>
          </a:prstGeom>
          <a:no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lt1"/>
              </a:solidFill>
              <a:latin typeface="Calibri"/>
              <a:ea typeface="Calibri"/>
              <a:cs typeface="Calibri"/>
              <a:sym typeface="Calibri"/>
            </a:endParaRPr>
          </a:p>
        </p:txBody>
      </p:sp>
      <p:sp>
        <p:nvSpPr>
          <p:cNvPr id="336" name="Shape 336"/>
          <p:cNvSpPr/>
          <p:nvPr/>
        </p:nvSpPr>
        <p:spPr>
          <a:xfrm>
            <a:off x="5164305" y="2103487"/>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latin typeface="Calibri"/>
                <a:ea typeface="Calibri"/>
                <a:cs typeface="Calibri"/>
                <a:sym typeface="Calibri"/>
              </a:rPr>
              <a:t>1</a:t>
            </a:r>
          </a:p>
        </p:txBody>
      </p:sp>
      <p:sp>
        <p:nvSpPr>
          <p:cNvPr id="337" name="Shape 337"/>
          <p:cNvSpPr/>
          <p:nvPr/>
        </p:nvSpPr>
        <p:spPr>
          <a:xfrm>
            <a:off x="6612555" y="2103487"/>
            <a:ext cx="426600" cy="426600"/>
          </a:xfrm>
          <a:prstGeom prst="ellipse">
            <a:avLst/>
          </a:prstGeom>
          <a:solidFill>
            <a:srgbClr val="FFD966"/>
          </a:solidFill>
          <a:ln cap="flat" cmpd="sng" w="28575">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2000">
                <a:latin typeface="Calibri"/>
                <a:ea typeface="Calibri"/>
                <a:cs typeface="Calibri"/>
                <a:sym typeface="Calibri"/>
              </a:rPr>
              <a:t>2</a:t>
            </a:r>
          </a:p>
        </p:txBody>
      </p:sp>
      <p:sp>
        <p:nvSpPr>
          <p:cNvPr id="338" name="Shape 338"/>
          <p:cNvSpPr txBox="1"/>
          <p:nvPr/>
        </p:nvSpPr>
        <p:spPr>
          <a:xfrm>
            <a:off x="6896300" y="4473025"/>
            <a:ext cx="3618300" cy="1077300"/>
          </a:xfrm>
          <a:prstGeom prst="rect">
            <a:avLst/>
          </a:prstGeom>
          <a:noFill/>
          <a:ln>
            <a:noFill/>
          </a:ln>
        </p:spPr>
        <p:txBody>
          <a:bodyPr anchorCtr="0" anchor="t" bIns="45700" lIns="91425" rIns="91425" tIns="45700">
            <a:noAutofit/>
          </a:bodyPr>
          <a:lstStyle/>
          <a:p>
            <a:pPr indent="-69850" lvl="0" marL="0" marR="0" rtl="0" algn="ctr">
              <a:spcBef>
                <a:spcPts val="0"/>
              </a:spcBef>
              <a:buClr>
                <a:schemeClr val="dk1"/>
              </a:buClr>
              <a:buSzPct val="61111"/>
              <a:buFont typeface="Arial"/>
              <a:buNone/>
            </a:pPr>
            <a:r>
              <a:rPr b="1" lang="en-US" sz="1800" u="sng">
                <a:solidFill>
                  <a:srgbClr val="FFFFFF"/>
                </a:solidFill>
              </a:rPr>
              <a:t>Guiding Principle/Approach</a:t>
            </a:r>
          </a:p>
          <a:p>
            <a:pPr indent="0" lvl="0" marL="0" marR="0" rtl="0" algn="l">
              <a:spcBef>
                <a:spcPts val="0"/>
              </a:spcBef>
              <a:buSzPct val="25000"/>
              <a:buNone/>
            </a:pPr>
            <a:r>
              <a:rPr lang="en-US" sz="1600">
                <a:solidFill>
                  <a:schemeClr val="lt1"/>
                </a:solidFill>
              </a:rPr>
              <a:t>Persuasive and user-friendly design </a:t>
            </a:r>
          </a:p>
          <a:p>
            <a:pPr indent="0" lvl="0" marL="0" marR="0" rtl="0" algn="l">
              <a:spcBef>
                <a:spcPts val="0"/>
              </a:spcBef>
              <a:buSzPct val="25000"/>
              <a:buNone/>
            </a:pPr>
            <a:r>
              <a:rPr lang="en-US" sz="1600">
                <a:solidFill>
                  <a:schemeClr val="lt1"/>
                </a:solidFill>
              </a:rPr>
              <a:t>Constantly asking and checking if this is what the a user wants</a:t>
            </a:r>
          </a:p>
        </p:txBody>
      </p:sp>
      <p:sp>
        <p:nvSpPr>
          <p:cNvPr id="339" name="Shape 339"/>
          <p:cNvSpPr txBox="1"/>
          <p:nvPr/>
        </p:nvSpPr>
        <p:spPr>
          <a:xfrm>
            <a:off x="109850" y="2702075"/>
            <a:ext cx="4713300" cy="1376100"/>
          </a:xfrm>
          <a:prstGeom prst="rect">
            <a:avLst/>
          </a:prstGeom>
          <a:noFill/>
          <a:ln>
            <a:noFill/>
          </a:ln>
        </p:spPr>
        <p:txBody>
          <a:bodyPr anchorCtr="0" anchor="t" bIns="45700" lIns="91425" rIns="91425" tIns="45700">
            <a:noAutofit/>
          </a:bodyPr>
          <a:lstStyle/>
          <a:p>
            <a:pPr lvl="0" rtl="0" algn="ctr">
              <a:spcBef>
                <a:spcPts val="0"/>
              </a:spcBef>
              <a:buClr>
                <a:schemeClr val="dk1"/>
              </a:buClr>
              <a:buSzPct val="61111"/>
              <a:buFont typeface="Arial"/>
              <a:buNone/>
            </a:pPr>
            <a:r>
              <a:rPr b="1" lang="en-US" sz="1800" u="sng">
                <a:solidFill>
                  <a:srgbClr val="FFFFFF"/>
                </a:solidFill>
              </a:rPr>
              <a:t>Measurements:</a:t>
            </a:r>
          </a:p>
          <a:p>
            <a:pPr lvl="0" rtl="0" algn="l">
              <a:spcBef>
                <a:spcPts val="0"/>
              </a:spcBef>
              <a:buClr>
                <a:schemeClr val="dk1"/>
              </a:buClr>
              <a:buSzPct val="61111"/>
              <a:buFont typeface="Arial"/>
              <a:buNone/>
            </a:pPr>
            <a:r>
              <a:rPr b="1" lang="en-US" sz="1800">
                <a:solidFill>
                  <a:srgbClr val="FFFFFF"/>
                </a:solidFill>
              </a:rPr>
              <a:t>Qualitative:</a:t>
            </a:r>
            <a:r>
              <a:rPr b="1" lang="en-US">
                <a:solidFill>
                  <a:srgbClr val="FFFFFF"/>
                </a:solidFill>
              </a:rPr>
              <a:t> </a:t>
            </a:r>
            <a:r>
              <a:rPr lang="en-US">
                <a:solidFill>
                  <a:srgbClr val="FFFFFF"/>
                </a:solidFill>
              </a:rPr>
              <a:t>User Research (tests, interviews.), Inspection (checklist, review.)</a:t>
            </a:r>
          </a:p>
          <a:p>
            <a:pPr lvl="0" rtl="0" algn="l">
              <a:spcBef>
                <a:spcPts val="0"/>
              </a:spcBef>
              <a:buSzPct val="61111"/>
              <a:buNone/>
            </a:pPr>
            <a:r>
              <a:rPr b="1" lang="en-US" sz="1800">
                <a:solidFill>
                  <a:srgbClr val="FFFFFF"/>
                </a:solidFill>
              </a:rPr>
              <a:t>Quantitative:</a:t>
            </a:r>
            <a:r>
              <a:rPr b="1" lang="en-US" sz="1100">
                <a:solidFill>
                  <a:srgbClr val="FFFFFF"/>
                </a:solidFill>
              </a:rPr>
              <a:t> </a:t>
            </a:r>
            <a:r>
              <a:rPr b="1" lang="en-US">
                <a:solidFill>
                  <a:srgbClr val="FFFFFF"/>
                </a:solidFill>
              </a:rPr>
              <a:t>Metrics (analytics -Revenue</a:t>
            </a:r>
            <a:r>
              <a:rPr lang="en-US">
                <a:solidFill>
                  <a:srgbClr val="FFFFFF"/>
                </a:solidFill>
              </a:rPr>
              <a:t> growth)</a:t>
            </a:r>
          </a:p>
          <a:p>
            <a:pPr lvl="0" rtl="0" algn="r">
              <a:spcBef>
                <a:spcPts val="0"/>
              </a:spcBef>
              <a:buClr>
                <a:srgbClr val="000000"/>
              </a:buClr>
              <a:buFont typeface="Arial"/>
              <a:buNone/>
            </a:pPr>
            <a:r>
              <a:t/>
            </a:r>
            <a:endParaRPr sz="2000">
              <a:solidFill>
                <a:schemeClr val="lt1"/>
              </a:solidFill>
            </a:endParaRPr>
          </a:p>
          <a:p>
            <a:pPr indent="-69850" lvl="0" marL="0" marR="0" rtl="0" algn="ctr">
              <a:spcBef>
                <a:spcPts val="0"/>
              </a:spcBef>
              <a:buNone/>
            </a:pPr>
            <a:r>
              <a:t/>
            </a:r>
            <a:endParaRPr b="1" sz="1800">
              <a:solidFill>
                <a:srgbClr val="FFFFFF"/>
              </a:solidFill>
            </a:endParaRPr>
          </a:p>
          <a:p>
            <a:pPr indent="0" lvl="0" marL="0" marR="0" rtl="0" algn="r">
              <a:spcBef>
                <a:spcPts val="0"/>
              </a:spcBef>
              <a:buNone/>
            </a:pPr>
            <a:r>
              <a:t/>
            </a:r>
            <a:endParaRPr sz="2000">
              <a:solidFill>
                <a:schemeClr val="lt1"/>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p:nvPr/>
        </p:nvSpPr>
        <p:spPr>
          <a:xfrm>
            <a:off x="1295400" y="975359"/>
            <a:ext cx="1066800" cy="1066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5" name="Shape 345"/>
          <p:cNvSpPr/>
          <p:nvPr/>
        </p:nvSpPr>
        <p:spPr>
          <a:xfrm>
            <a:off x="1722119" y="1722119"/>
            <a:ext cx="640200" cy="6402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6" name="Shape 346"/>
          <p:cNvSpPr/>
          <p:nvPr/>
        </p:nvSpPr>
        <p:spPr>
          <a:xfrm>
            <a:off x="2042159" y="899159"/>
            <a:ext cx="2590800" cy="2590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7" name="Shape 347"/>
          <p:cNvSpPr/>
          <p:nvPr/>
        </p:nvSpPr>
        <p:spPr>
          <a:xfrm>
            <a:off x="3520439" y="3200400"/>
            <a:ext cx="1188600" cy="11886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8" name="Shape 348"/>
          <p:cNvSpPr/>
          <p:nvPr/>
        </p:nvSpPr>
        <p:spPr>
          <a:xfrm>
            <a:off x="3230880" y="3291839"/>
            <a:ext cx="701099" cy="7011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49" name="Shape 349"/>
          <p:cNvSpPr/>
          <p:nvPr/>
        </p:nvSpPr>
        <p:spPr>
          <a:xfrm>
            <a:off x="1371600" y="565403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0" name="Shape 350"/>
          <p:cNvSpPr/>
          <p:nvPr/>
        </p:nvSpPr>
        <p:spPr>
          <a:xfrm>
            <a:off x="1661159" y="4632960"/>
            <a:ext cx="487800" cy="4878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1" name="Shape 351"/>
          <p:cNvSpPr/>
          <p:nvPr/>
        </p:nvSpPr>
        <p:spPr>
          <a:xfrm>
            <a:off x="2362200" y="530351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2" name="Shape 352"/>
          <p:cNvSpPr/>
          <p:nvPr/>
        </p:nvSpPr>
        <p:spPr>
          <a:xfrm>
            <a:off x="2042159" y="2926080"/>
            <a:ext cx="822900" cy="822899"/>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3" name="Shape 353"/>
          <p:cNvSpPr/>
          <p:nvPr/>
        </p:nvSpPr>
        <p:spPr>
          <a:xfrm>
            <a:off x="2042159" y="4389119"/>
            <a:ext cx="822900" cy="8229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4" name="Shape 354"/>
          <p:cNvSpPr/>
          <p:nvPr/>
        </p:nvSpPr>
        <p:spPr>
          <a:xfrm>
            <a:off x="2453640" y="38861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5" name="Shape 355"/>
          <p:cNvSpPr/>
          <p:nvPr/>
        </p:nvSpPr>
        <p:spPr>
          <a:xfrm>
            <a:off x="4968239" y="2926080"/>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6" name="Shape 356"/>
          <p:cNvSpPr/>
          <p:nvPr/>
        </p:nvSpPr>
        <p:spPr>
          <a:xfrm>
            <a:off x="4968239" y="4770119"/>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7" name="Shape 357"/>
          <p:cNvSpPr/>
          <p:nvPr/>
        </p:nvSpPr>
        <p:spPr>
          <a:xfrm>
            <a:off x="4861560" y="4945380"/>
            <a:ext cx="350400" cy="350400"/>
          </a:xfrm>
          <a:prstGeom prst="ellipse">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58" name="Shape 358"/>
          <p:cNvSpPr txBox="1"/>
          <p:nvPr/>
        </p:nvSpPr>
        <p:spPr>
          <a:xfrm>
            <a:off x="2568784" y="206287"/>
            <a:ext cx="1548300" cy="3770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2</a:t>
            </a:r>
          </a:p>
        </p:txBody>
      </p:sp>
      <p:sp>
        <p:nvSpPr>
          <p:cNvPr id="359" name="Shape 359"/>
          <p:cNvSpPr txBox="1"/>
          <p:nvPr/>
        </p:nvSpPr>
        <p:spPr>
          <a:xfrm>
            <a:off x="6448096" y="2494896"/>
            <a:ext cx="4477500" cy="584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Project Scope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2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2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2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2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2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2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2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2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2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2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2000"/>
                                        <p:tgtEl>
                                          <p:spTgt spid="3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cxnSp>
        <p:nvCxnSpPr>
          <p:cNvPr id="364" name="Shape 364"/>
          <p:cNvCxnSpPr/>
          <p:nvPr/>
        </p:nvCxnSpPr>
        <p:spPr>
          <a:xfrm flipH="1" rot="10800000">
            <a:off x="3985723" y="624839"/>
            <a:ext cx="1047114" cy="15240"/>
          </a:xfrm>
          <a:prstGeom prst="straightConnector1">
            <a:avLst/>
          </a:prstGeom>
          <a:noFill/>
          <a:ln cap="flat" cmpd="sng" w="19050">
            <a:solidFill>
              <a:schemeClr val="lt1"/>
            </a:solidFill>
            <a:prstDash val="solid"/>
            <a:miter/>
            <a:headEnd len="med" w="med" type="none"/>
            <a:tailEnd len="med" w="med" type="none"/>
          </a:ln>
        </p:spPr>
      </p:cxnSp>
      <p:cxnSp>
        <p:nvCxnSpPr>
          <p:cNvPr id="365" name="Shape 365"/>
          <p:cNvCxnSpPr/>
          <p:nvPr/>
        </p:nvCxnSpPr>
        <p:spPr>
          <a:xfrm flipH="1" rot="10800000">
            <a:off x="7401409" y="609599"/>
            <a:ext cx="1047114" cy="15240"/>
          </a:xfrm>
          <a:prstGeom prst="straightConnector1">
            <a:avLst/>
          </a:prstGeom>
          <a:noFill/>
          <a:ln cap="flat" cmpd="sng" w="19050">
            <a:solidFill>
              <a:schemeClr val="lt1"/>
            </a:solidFill>
            <a:prstDash val="solid"/>
            <a:miter/>
            <a:headEnd len="med" w="med" type="none"/>
            <a:tailEnd len="med" w="med" type="none"/>
          </a:ln>
        </p:spPr>
      </p:cxnSp>
      <p:sp>
        <p:nvSpPr>
          <p:cNvPr id="366" name="Shape 366"/>
          <p:cNvSpPr txBox="1"/>
          <p:nvPr/>
        </p:nvSpPr>
        <p:spPr>
          <a:xfrm>
            <a:off x="5137621" y="332452"/>
            <a:ext cx="2598668" cy="58477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3200">
                <a:solidFill>
                  <a:schemeClr val="lt1"/>
                </a:solidFill>
                <a:latin typeface="Calibri"/>
                <a:ea typeface="Calibri"/>
                <a:cs typeface="Calibri"/>
                <a:sym typeface="Calibri"/>
              </a:rPr>
              <a:t>Scope </a:t>
            </a:r>
          </a:p>
        </p:txBody>
      </p:sp>
      <p:sp>
        <p:nvSpPr>
          <p:cNvPr id="367" name="Shape 367"/>
          <p:cNvSpPr txBox="1"/>
          <p:nvPr/>
        </p:nvSpPr>
        <p:spPr>
          <a:xfrm>
            <a:off x="1867500" y="917225"/>
            <a:ext cx="8584200" cy="26208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b="1" lang="en-US" sz="1800">
                <a:solidFill>
                  <a:srgbClr val="FFFFFF"/>
                </a:solidFill>
              </a:rPr>
              <a:t> What we are creating</a:t>
            </a:r>
          </a:p>
          <a:p>
            <a:pPr lvl="0" rtl="0">
              <a:spcBef>
                <a:spcPts val="0"/>
              </a:spcBef>
              <a:buNone/>
            </a:pPr>
            <a:r>
              <a:rPr lang="en-US" sz="1800">
                <a:solidFill>
                  <a:srgbClr val="FFFFFF"/>
                </a:solidFill>
              </a:rPr>
              <a:t>We are creating a website that will help users to purchase products online and get information about new arrivals and events. The nature of the website is to help business to promote itself and attract more customers.</a:t>
            </a: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None/>
            </a:pPr>
            <a:r>
              <a:t/>
            </a:r>
            <a:endParaRPr sz="1800">
              <a:solidFill>
                <a:srgbClr val="FFFFFF"/>
              </a:solidFill>
            </a:endParaRPr>
          </a:p>
          <a:p>
            <a:pPr lvl="0" rtl="0">
              <a:spcBef>
                <a:spcPts val="0"/>
              </a:spcBef>
              <a:buClr>
                <a:schemeClr val="dk1"/>
              </a:buClr>
              <a:buFont typeface="Arial"/>
              <a:buNone/>
            </a:pPr>
            <a:r>
              <a:t/>
            </a:r>
            <a:endParaRPr sz="1800">
              <a:solidFill>
                <a:srgbClr val="FFFFFF"/>
              </a:solidFill>
            </a:endParaRPr>
          </a:p>
          <a:p>
            <a:pPr lvl="0" rtl="0">
              <a:spcBef>
                <a:spcPts val="0"/>
              </a:spcBef>
              <a:buNone/>
            </a:pPr>
            <a:r>
              <a:t/>
            </a:r>
            <a:endParaRPr b="1" sz="1800">
              <a:solidFill>
                <a:srgbClr val="FFFFFF"/>
              </a:solidFill>
            </a:endParaRPr>
          </a:p>
          <a:p>
            <a:pPr lvl="0" rtl="0">
              <a:spcBef>
                <a:spcPts val="0"/>
              </a:spcBef>
              <a:buNone/>
            </a:pPr>
            <a:r>
              <a:t/>
            </a:r>
            <a:endParaRPr b="1" sz="1800">
              <a:solidFill>
                <a:srgbClr val="FFFFFF"/>
              </a:solidFill>
            </a:endParaRPr>
          </a:p>
          <a:p>
            <a:pPr lvl="0" rtl="0">
              <a:spcBef>
                <a:spcPts val="0"/>
              </a:spcBef>
              <a:buClr>
                <a:schemeClr val="dk1"/>
              </a:buClr>
              <a:buSzPct val="61111"/>
              <a:buFont typeface="Arial"/>
              <a:buNone/>
            </a:pPr>
            <a:r>
              <a:rPr b="1" lang="en-US" sz="1800">
                <a:solidFill>
                  <a:srgbClr val="FFFFFF"/>
                </a:solidFill>
              </a:rPr>
              <a:t>What we are not creating</a:t>
            </a:r>
          </a:p>
          <a:p>
            <a:pPr lvl="0" rtl="0">
              <a:spcBef>
                <a:spcPts val="0"/>
              </a:spcBef>
              <a:buClr>
                <a:schemeClr val="dk1"/>
              </a:buClr>
              <a:buSzPct val="61111"/>
              <a:buFont typeface="Arial"/>
              <a:buNone/>
            </a:pPr>
            <a:r>
              <a:rPr lang="en-US" sz="1800">
                <a:solidFill>
                  <a:srgbClr val="FFFFFF"/>
                </a:solidFill>
              </a:rPr>
              <a:t>We are considering adding features to the website that will help customer communicate, watch videos or read books, but it does not ﬁt as possibilities for future releases.</a:t>
            </a:r>
          </a:p>
          <a:p>
            <a:pPr lvl="0">
              <a:spcBef>
                <a:spcPts val="0"/>
              </a:spcBef>
              <a:buNone/>
            </a:pPr>
            <a:r>
              <a:t/>
            </a:r>
            <a:endParaRPr/>
          </a:p>
        </p:txBody>
      </p:sp>
      <p:pic>
        <p:nvPicPr>
          <p:cNvPr id="368" name="Shape 368"/>
          <p:cNvPicPr preferRelativeResize="0"/>
          <p:nvPr/>
        </p:nvPicPr>
        <p:blipFill>
          <a:blip r:embed="rId3">
            <a:alphaModFix/>
          </a:blip>
          <a:stretch>
            <a:fillRect/>
          </a:stretch>
        </p:blipFill>
        <p:spPr>
          <a:xfrm>
            <a:off x="5313500" y="2113325"/>
            <a:ext cx="2087900" cy="1882600"/>
          </a:xfrm>
          <a:prstGeom prst="rect">
            <a:avLst/>
          </a:prstGeom>
          <a:noFill/>
          <a:ln>
            <a:noFill/>
          </a:ln>
        </p:spPr>
      </p:pic>
      <p:pic>
        <p:nvPicPr>
          <p:cNvPr id="369" name="Shape 369"/>
          <p:cNvPicPr preferRelativeResize="0"/>
          <p:nvPr/>
        </p:nvPicPr>
        <p:blipFill>
          <a:blip r:embed="rId4">
            <a:alphaModFix/>
          </a:blip>
          <a:stretch>
            <a:fillRect/>
          </a:stretch>
        </p:blipFill>
        <p:spPr>
          <a:xfrm>
            <a:off x="5233175" y="4975398"/>
            <a:ext cx="1797449" cy="18826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1" type="body"/>
          </p:nvPr>
        </p:nvSpPr>
        <p:spPr>
          <a:xfrm>
            <a:off x="838200" y="1825625"/>
            <a:ext cx="10515600" cy="4351200"/>
          </a:xfrm>
          <a:prstGeom prst="rect">
            <a:avLst/>
          </a:prstGeom>
        </p:spPr>
        <p:txBody>
          <a:bodyPr anchorCtr="0" anchor="t" bIns="91425" lIns="91425" rIns="91425" tIns="91425">
            <a:noAutofit/>
          </a:bodyPr>
          <a:lstStyle/>
          <a:p>
            <a:pPr lvl="0" rtl="0">
              <a:spcBef>
                <a:spcPts val="0"/>
              </a:spcBef>
              <a:buNone/>
            </a:pPr>
            <a:r>
              <a:rPr b="1" lang="en-US" sz="2400">
                <a:solidFill>
                  <a:srgbClr val="FFFFFF"/>
                </a:solidFill>
                <a:latin typeface="Arial"/>
                <a:ea typeface="Arial"/>
                <a:cs typeface="Arial"/>
                <a:sym typeface="Arial"/>
              </a:rPr>
              <a:t>Define functional requirements</a:t>
            </a:r>
          </a:p>
          <a:p>
            <a:pPr lvl="0" rtl="0">
              <a:spcBef>
                <a:spcPts val="0"/>
              </a:spcBef>
              <a:buNone/>
            </a:pPr>
            <a:r>
              <a:rPr lang="en-US" sz="1800">
                <a:solidFill>
                  <a:srgbClr val="FFFFFF"/>
                </a:solidFill>
              </a:rPr>
              <a:t>The user will go to the website browser the catalog of books, antiques, or event and buy products </a:t>
            </a:r>
          </a:p>
          <a:p>
            <a:pPr lvl="0" rtl="0">
              <a:spcBef>
                <a:spcPts val="0"/>
              </a:spcBef>
              <a:buNone/>
            </a:pPr>
            <a:r>
              <a:rPr lang="en-US" sz="1800">
                <a:solidFill>
                  <a:srgbClr val="FFFFFF"/>
                </a:solidFill>
              </a:rPr>
              <a:t>The user will be able to get information about the website</a:t>
            </a:r>
          </a:p>
          <a:p>
            <a:pPr lvl="0" rtl="0">
              <a:spcBef>
                <a:spcPts val="0"/>
              </a:spcBef>
              <a:buNone/>
            </a:pPr>
            <a:r>
              <a:t/>
            </a:r>
            <a:endParaRPr sz="1800">
              <a:solidFill>
                <a:srgbClr val="FFFFFF"/>
              </a:solidFill>
            </a:endParaRPr>
          </a:p>
          <a:p>
            <a:pPr lvl="0" rtl="0">
              <a:spcBef>
                <a:spcPts val="0"/>
              </a:spcBef>
              <a:buClr>
                <a:schemeClr val="dk1"/>
              </a:buClr>
              <a:buSzPct val="45833"/>
              <a:buFont typeface="Arial"/>
              <a:buNone/>
            </a:pPr>
            <a:r>
              <a:rPr b="1" lang="en-US" sz="2400">
                <a:solidFill>
                  <a:srgbClr val="FFFFFF"/>
                </a:solidFill>
                <a:latin typeface="Arial"/>
                <a:ea typeface="Arial"/>
                <a:cs typeface="Arial"/>
                <a:sym typeface="Arial"/>
              </a:rPr>
              <a:t>The content requirements </a:t>
            </a:r>
          </a:p>
          <a:p>
            <a:pPr lvl="0" rtl="0">
              <a:spcBef>
                <a:spcPts val="0"/>
              </a:spcBef>
              <a:buClr>
                <a:schemeClr val="dk1"/>
              </a:buClr>
              <a:buSzPct val="61111"/>
              <a:buFont typeface="Arial"/>
              <a:buNone/>
            </a:pPr>
            <a:r>
              <a:rPr lang="en-US" sz="1800">
                <a:solidFill>
                  <a:srgbClr val="FFFFFF"/>
                </a:solidFill>
              </a:rPr>
              <a:t>In Book section, each book will have the name of the book, author’s name, price, and ratings accompanied by photographs</a:t>
            </a:r>
          </a:p>
          <a:p>
            <a:pPr lvl="0" rtl="0">
              <a:spcBef>
                <a:spcPts val="0"/>
              </a:spcBef>
              <a:buClr>
                <a:schemeClr val="dk1"/>
              </a:buClr>
              <a:buSzPct val="61111"/>
              <a:buFont typeface="Arial"/>
              <a:buNone/>
            </a:pPr>
            <a:r>
              <a:rPr lang="en-US" sz="1800">
                <a:solidFill>
                  <a:srgbClr val="FFFFFF"/>
                </a:solidFill>
              </a:rPr>
              <a:t>In Antique section, each item will have a short description accompanied by photographs, author's’ name, and price</a:t>
            </a:r>
          </a:p>
          <a:p>
            <a:pPr lvl="0" rtl="0">
              <a:spcBef>
                <a:spcPts val="0"/>
              </a:spcBef>
              <a:buClr>
                <a:schemeClr val="dk1"/>
              </a:buClr>
              <a:buSzPct val="61111"/>
              <a:buFont typeface="Arial"/>
              <a:buNone/>
            </a:pPr>
            <a:r>
              <a:rPr lang="en-US" sz="1800">
                <a:solidFill>
                  <a:srgbClr val="FFFFFF"/>
                </a:solidFill>
              </a:rPr>
              <a:t>In Event section, there will be a calendar with events’ name and possible photographs ( not a requirement)</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p:nvPr/>
        </p:nvSpPr>
        <p:spPr>
          <a:xfrm>
            <a:off x="960120" y="1269548"/>
            <a:ext cx="2103730" cy="1813560"/>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0" name="Shape 380"/>
          <p:cNvSpPr/>
          <p:nvPr/>
        </p:nvSpPr>
        <p:spPr>
          <a:xfrm>
            <a:off x="1859583" y="1341120"/>
            <a:ext cx="3337254" cy="2876942"/>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1" name="Shape 381"/>
          <p:cNvSpPr txBox="1"/>
          <p:nvPr/>
        </p:nvSpPr>
        <p:spPr>
          <a:xfrm>
            <a:off x="2690121" y="1269548"/>
            <a:ext cx="1624987" cy="377026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3900">
                <a:solidFill>
                  <a:schemeClr val="lt1"/>
                </a:solidFill>
                <a:latin typeface="Calibri"/>
                <a:ea typeface="Calibri"/>
                <a:cs typeface="Calibri"/>
                <a:sym typeface="Calibri"/>
              </a:rPr>
              <a:t>3</a:t>
            </a:r>
          </a:p>
        </p:txBody>
      </p:sp>
      <p:sp>
        <p:nvSpPr>
          <p:cNvPr id="382" name="Shape 382"/>
          <p:cNvSpPr/>
          <p:nvPr/>
        </p:nvSpPr>
        <p:spPr>
          <a:xfrm>
            <a:off x="-230757" y="400182"/>
            <a:ext cx="1091489" cy="940937"/>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3" name="Shape 383"/>
          <p:cNvSpPr/>
          <p:nvPr/>
        </p:nvSpPr>
        <p:spPr>
          <a:xfrm>
            <a:off x="1286575" y="-269013"/>
            <a:ext cx="624112" cy="538028"/>
          </a:xfrm>
          <a:prstGeom prst="triangle">
            <a:avLst>
              <a:gd fmla="val 50000" name="adj"/>
            </a:avLst>
          </a:prstGeom>
          <a:noFill/>
          <a:ln cap="flat" cmpd="sng" w="1905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384" name="Shape 384"/>
          <p:cNvSpPr txBox="1"/>
          <p:nvPr/>
        </p:nvSpPr>
        <p:spPr>
          <a:xfrm>
            <a:off x="6448096" y="2494896"/>
            <a:ext cx="4477406"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3200">
                <a:solidFill>
                  <a:schemeClr val="lt1"/>
                </a:solidFill>
                <a:latin typeface="Calibri"/>
                <a:ea typeface="Calibri"/>
                <a:cs typeface="Calibri"/>
                <a:sym typeface="Calibri"/>
              </a:rPr>
              <a:t>Information Architecture</a:t>
            </a:r>
          </a:p>
        </p:txBody>
      </p:sp>
      <p:sp>
        <p:nvSpPr>
          <p:cNvPr id="385" name="Shape 385"/>
          <p:cNvSpPr txBox="1"/>
          <p:nvPr/>
        </p:nvSpPr>
        <p:spPr>
          <a:xfrm>
            <a:off x="6448096" y="3077602"/>
            <a:ext cx="482424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A further look on the site’s Information Architecture according to User Requirements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