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82" name="Shape 8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5" name="Shape 255"/>
        <p:cNvGrpSpPr/>
        <p:nvPr/>
      </p:nvGrpSpPr>
      <p:grpSpPr>
        <a:xfrm>
          <a:off x="0" y="0"/>
          <a:ext cx="0" cy="0"/>
          <a:chOff x="0" y="0"/>
          <a:chExt cx="0" cy="0"/>
        </a:xfrm>
      </p:grpSpPr>
      <p:sp>
        <p:nvSpPr>
          <p:cNvPr id="256" name="Shape 25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57" name="Shape 25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6" name="Shape 266"/>
        <p:cNvGrpSpPr/>
        <p:nvPr/>
      </p:nvGrpSpPr>
      <p:grpSpPr>
        <a:xfrm>
          <a:off x="0" y="0"/>
          <a:ext cx="0" cy="0"/>
          <a:chOff x="0" y="0"/>
          <a:chExt cx="0" cy="0"/>
        </a:xfrm>
      </p:grpSpPr>
      <p:sp>
        <p:nvSpPr>
          <p:cNvPr id="267" name="Shape 26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68" name="Shape 26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9" name="Shape 279"/>
        <p:cNvGrpSpPr/>
        <p:nvPr/>
      </p:nvGrpSpPr>
      <p:grpSpPr>
        <a:xfrm>
          <a:off x="0" y="0"/>
          <a:ext cx="0" cy="0"/>
          <a:chOff x="0" y="0"/>
          <a:chExt cx="0" cy="0"/>
        </a:xfrm>
      </p:grpSpPr>
      <p:sp>
        <p:nvSpPr>
          <p:cNvPr id="280" name="Shape 28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81" name="Shape 2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4" name="Shape 284"/>
        <p:cNvGrpSpPr/>
        <p:nvPr/>
      </p:nvGrpSpPr>
      <p:grpSpPr>
        <a:xfrm>
          <a:off x="0" y="0"/>
          <a:ext cx="0" cy="0"/>
          <a:chOff x="0" y="0"/>
          <a:chExt cx="0" cy="0"/>
        </a:xfrm>
      </p:grpSpPr>
      <p:sp>
        <p:nvSpPr>
          <p:cNvPr id="285" name="Shape 28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86" name="Shape 28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0" name="Shape 300"/>
        <p:cNvGrpSpPr/>
        <p:nvPr/>
      </p:nvGrpSpPr>
      <p:grpSpPr>
        <a:xfrm>
          <a:off x="0" y="0"/>
          <a:ext cx="0" cy="0"/>
          <a:chOff x="0" y="0"/>
          <a:chExt cx="0" cy="0"/>
        </a:xfrm>
      </p:grpSpPr>
      <p:sp>
        <p:nvSpPr>
          <p:cNvPr id="301" name="Shape 30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02" name="Shape 30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3" name="Shape 323"/>
        <p:cNvGrpSpPr/>
        <p:nvPr/>
      </p:nvGrpSpPr>
      <p:grpSpPr>
        <a:xfrm>
          <a:off x="0" y="0"/>
          <a:ext cx="0" cy="0"/>
          <a:chOff x="0" y="0"/>
          <a:chExt cx="0" cy="0"/>
        </a:xfrm>
      </p:grpSpPr>
      <p:sp>
        <p:nvSpPr>
          <p:cNvPr id="324" name="Shape 32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25" name="Shape 32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7" name="Shape 347"/>
        <p:cNvGrpSpPr/>
        <p:nvPr/>
      </p:nvGrpSpPr>
      <p:grpSpPr>
        <a:xfrm>
          <a:off x="0" y="0"/>
          <a:ext cx="0" cy="0"/>
          <a:chOff x="0" y="0"/>
          <a:chExt cx="0" cy="0"/>
        </a:xfrm>
      </p:grpSpPr>
      <p:sp>
        <p:nvSpPr>
          <p:cNvPr id="348" name="Shape 34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49" name="Shape 34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6" name="Shape 376"/>
        <p:cNvGrpSpPr/>
        <p:nvPr/>
      </p:nvGrpSpPr>
      <p:grpSpPr>
        <a:xfrm>
          <a:off x="0" y="0"/>
          <a:ext cx="0" cy="0"/>
          <a:chOff x="0" y="0"/>
          <a:chExt cx="0" cy="0"/>
        </a:xfrm>
      </p:grpSpPr>
      <p:sp>
        <p:nvSpPr>
          <p:cNvPr id="377" name="Shape 37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78" name="Shape 37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0" name="Shape 400"/>
        <p:cNvGrpSpPr/>
        <p:nvPr/>
      </p:nvGrpSpPr>
      <p:grpSpPr>
        <a:xfrm>
          <a:off x="0" y="0"/>
          <a:ext cx="0" cy="0"/>
          <a:chOff x="0" y="0"/>
          <a:chExt cx="0" cy="0"/>
        </a:xfrm>
      </p:grpSpPr>
      <p:sp>
        <p:nvSpPr>
          <p:cNvPr id="401" name="Shape 40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402" name="Shape 40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5" name="Shape 425"/>
        <p:cNvGrpSpPr/>
        <p:nvPr/>
      </p:nvGrpSpPr>
      <p:grpSpPr>
        <a:xfrm>
          <a:off x="0" y="0"/>
          <a:ext cx="0" cy="0"/>
          <a:chOff x="0" y="0"/>
          <a:chExt cx="0" cy="0"/>
        </a:xfrm>
      </p:grpSpPr>
      <p:sp>
        <p:nvSpPr>
          <p:cNvPr id="426" name="Shape 426"/>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427" name="Shape 42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00" name="Shape 10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21" name="Shape 12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38" name="Shape 13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9" name="Shape 169"/>
        <p:cNvGrpSpPr/>
        <p:nvPr/>
      </p:nvGrpSpPr>
      <p:grpSpPr>
        <a:xfrm>
          <a:off x="0" y="0"/>
          <a:ext cx="0" cy="0"/>
          <a:chOff x="0" y="0"/>
          <a:chExt cx="0" cy="0"/>
        </a:xfrm>
      </p:grpSpPr>
      <p:sp>
        <p:nvSpPr>
          <p:cNvPr id="170" name="Shape 17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71" name="Shape 17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9" name="Shape 179"/>
        <p:cNvGrpSpPr/>
        <p:nvPr/>
      </p:nvGrpSpPr>
      <p:grpSpPr>
        <a:xfrm>
          <a:off x="0" y="0"/>
          <a:ext cx="0" cy="0"/>
          <a:chOff x="0" y="0"/>
          <a:chExt cx="0" cy="0"/>
        </a:xfrm>
      </p:grpSpPr>
      <p:sp>
        <p:nvSpPr>
          <p:cNvPr id="180" name="Shape 18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81" name="Shape 18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0" name="Shape 190"/>
        <p:cNvGrpSpPr/>
        <p:nvPr/>
      </p:nvGrpSpPr>
      <p:grpSpPr>
        <a:xfrm>
          <a:off x="0" y="0"/>
          <a:ext cx="0" cy="0"/>
          <a:chOff x="0" y="0"/>
          <a:chExt cx="0" cy="0"/>
        </a:xfrm>
      </p:grpSpPr>
      <p:sp>
        <p:nvSpPr>
          <p:cNvPr id="191" name="Shape 19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92" name="Shape 19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1" name="Shape 211"/>
        <p:cNvGrpSpPr/>
        <p:nvPr/>
      </p:nvGrpSpPr>
      <p:grpSpPr>
        <a:xfrm>
          <a:off x="0" y="0"/>
          <a:ext cx="0" cy="0"/>
          <a:chOff x="0" y="0"/>
          <a:chExt cx="0" cy="0"/>
        </a:xfrm>
      </p:grpSpPr>
      <p:sp>
        <p:nvSpPr>
          <p:cNvPr id="212" name="Shape 21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13" name="Shape 21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3" name="Shape 233"/>
        <p:cNvGrpSpPr/>
        <p:nvPr/>
      </p:nvGrpSpPr>
      <p:grpSpPr>
        <a:xfrm>
          <a:off x="0" y="0"/>
          <a:ext cx="0" cy="0"/>
          <a:chOff x="0" y="0"/>
          <a:chExt cx="0" cy="0"/>
        </a:xfrm>
      </p:grpSpPr>
      <p:sp>
        <p:nvSpPr>
          <p:cNvPr id="234" name="Shape 234"/>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35" name="Shape 23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标题幻灯片">
    <p:spTree>
      <p:nvGrpSpPr>
        <p:cNvPr id="11" name="Shape 11"/>
        <p:cNvGrpSpPr/>
        <p:nvPr/>
      </p:nvGrpSpPr>
      <p:grpSpPr>
        <a:xfrm>
          <a:off x="0" y="0"/>
          <a:ext cx="0" cy="0"/>
          <a:chOff x="0" y="0"/>
          <a:chExt cx="0" cy="0"/>
        </a:xfrm>
      </p:grpSpPr>
      <p:sp>
        <p:nvSpPr>
          <p:cNvPr id="12" name="Shape 12"/>
          <p:cNvSpPr txBox="1"/>
          <p:nvPr>
            <p:ph type="ctrTitle"/>
          </p:nvPr>
        </p:nvSpPr>
        <p:spPr>
          <a:xfrm>
            <a:off x="1524000" y="1122362"/>
            <a:ext cx="9144000" cy="2387600"/>
          </a:xfrm>
          <a:prstGeom prst="rect">
            <a:avLst/>
          </a:prstGeom>
          <a:noFill/>
          <a:ln>
            <a:noFill/>
          </a:ln>
        </p:spPr>
        <p:txBody>
          <a:bodyPr anchorCtr="0" anchor="b" bIns="91425" lIns="91425" rIns="91425" tIns="91425"/>
          <a:lstStyle>
            <a:lvl1pPr indent="0" lvl="0" marL="0" marR="0" rtl="0" algn="ctr">
              <a:lnSpc>
                <a:spcPct val="90000"/>
              </a:lnSpc>
              <a:spcBef>
                <a:spcPts val="0"/>
              </a:spcBef>
              <a:buClr>
                <a:schemeClr val="dk1"/>
              </a:buClr>
              <a:buFont typeface="Calibri"/>
              <a:buNone/>
              <a:defRPr b="0" i="0" sz="6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3" name="Shape 13"/>
          <p:cNvSpPr txBox="1"/>
          <p:nvPr>
            <p:ph idx="1" type="subTitle"/>
          </p:nvPr>
        </p:nvSpPr>
        <p:spPr>
          <a:xfrm>
            <a:off x="1524000" y="3602037"/>
            <a:ext cx="9144000" cy="1655761"/>
          </a:xfrm>
          <a:prstGeom prst="rect">
            <a:avLst/>
          </a:prstGeom>
          <a:noFill/>
          <a:ln>
            <a:noFill/>
          </a:ln>
        </p:spPr>
        <p:txBody>
          <a:bodyPr anchorCtr="0" anchor="t" bIns="91425" lIns="91425" rIns="91425" tIns="91425"/>
          <a:lstStyle>
            <a:lvl1pPr indent="0" lvl="0" marL="0" marR="0" rtl="0" algn="ctr">
              <a:lnSpc>
                <a:spcPct val="90000"/>
              </a:lnSpc>
              <a:spcBef>
                <a:spcPts val="1000"/>
              </a:spcBef>
              <a:buClr>
                <a:schemeClr val="dk1"/>
              </a:buClr>
              <a:buFont typeface="Arial"/>
              <a:buNone/>
              <a:defRPr b="0" i="0" sz="2400" u="none" cap="none" strike="noStrike">
                <a:solidFill>
                  <a:schemeClr val="dk1"/>
                </a:solidFill>
                <a:latin typeface="Calibri"/>
                <a:ea typeface="Calibri"/>
                <a:cs typeface="Calibri"/>
                <a:sym typeface="Calibri"/>
              </a:defRPr>
            </a:lvl1pPr>
            <a:lvl2pPr indent="0" lvl="1" marL="457200" marR="0" rtl="0" algn="ctr">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2pPr>
            <a:lvl3pPr indent="0" lvl="2" marL="914400" marR="0" rtl="0" algn="ctr">
              <a:lnSpc>
                <a:spcPct val="90000"/>
              </a:lnSpc>
              <a:spcBef>
                <a:spcPts val="500"/>
              </a:spcBef>
              <a:buClr>
                <a:schemeClr val="dk1"/>
              </a:buClr>
              <a:buFont typeface="Arial"/>
              <a:buNone/>
              <a:defRPr b="0" i="0" sz="1800" u="none" cap="none" strike="noStrike">
                <a:solidFill>
                  <a:schemeClr val="dk1"/>
                </a:solidFill>
                <a:latin typeface="Calibri"/>
                <a:ea typeface="Calibri"/>
                <a:cs typeface="Calibri"/>
                <a:sym typeface="Calibri"/>
              </a:defRPr>
            </a:lvl3pPr>
            <a:lvl4pPr indent="0" lvl="3" marL="13716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4pPr>
            <a:lvl5pPr indent="0" lvl="4" marL="18288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5pPr>
            <a:lvl6pPr indent="0" lvl="5" marL="22860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6pPr>
            <a:lvl7pPr indent="0" lvl="6" marL="27432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7pPr>
            <a:lvl8pPr indent="0" lvl="7" marL="32004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8pPr>
            <a:lvl9pPr indent="0" lvl="8" marL="36576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9pPr>
          </a:lstStyle>
          <a:p/>
        </p:txBody>
      </p:sp>
      <p:sp>
        <p:nvSpPr>
          <p:cNvPr id="14" name="Shape 14"/>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5" name="Shape 15"/>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6" name="Shape 16"/>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标题和竖排文字">
    <p:spTree>
      <p:nvGrpSpPr>
        <p:cNvPr id="68" name="Shape 68"/>
        <p:cNvGrpSpPr/>
        <p:nvPr/>
      </p:nvGrpSpPr>
      <p:grpSpPr>
        <a:xfrm>
          <a:off x="0" y="0"/>
          <a:ext cx="0" cy="0"/>
          <a:chOff x="0" y="0"/>
          <a:chExt cx="0" cy="0"/>
        </a:xfrm>
      </p:grpSpPr>
      <p:sp>
        <p:nvSpPr>
          <p:cNvPr id="69" name="Shape 69"/>
          <p:cNvSpPr txBox="1"/>
          <p:nvPr>
            <p:ph type="title"/>
          </p:nvPr>
        </p:nvSpPr>
        <p:spPr>
          <a:xfrm>
            <a:off x="838200" y="365125"/>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0" name="Shape 70"/>
          <p:cNvSpPr txBox="1"/>
          <p:nvPr>
            <p:ph idx="1" type="body"/>
          </p:nvPr>
        </p:nvSpPr>
        <p:spPr>
          <a:xfrm rot="5400000">
            <a:off x="3920331" y="-1256505"/>
            <a:ext cx="4351338" cy="10515599"/>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71" name="Shape 71"/>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2" name="Shape 72"/>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3" name="Shape 73"/>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垂直排列标题与 文本">
    <p:spTree>
      <p:nvGrpSpPr>
        <p:cNvPr id="74" name="Shape 74"/>
        <p:cNvGrpSpPr/>
        <p:nvPr/>
      </p:nvGrpSpPr>
      <p:grpSpPr>
        <a:xfrm>
          <a:off x="0" y="0"/>
          <a:ext cx="0" cy="0"/>
          <a:chOff x="0" y="0"/>
          <a:chExt cx="0" cy="0"/>
        </a:xfrm>
      </p:grpSpPr>
      <p:sp>
        <p:nvSpPr>
          <p:cNvPr id="75" name="Shape 75"/>
          <p:cNvSpPr txBox="1"/>
          <p:nvPr>
            <p:ph type="title"/>
          </p:nvPr>
        </p:nvSpPr>
        <p:spPr>
          <a:xfrm rot="5400000">
            <a:off x="7133431" y="1956594"/>
            <a:ext cx="5811838" cy="2628899"/>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6" name="Shape 76"/>
          <p:cNvSpPr txBox="1"/>
          <p:nvPr>
            <p:ph idx="1" type="body"/>
          </p:nvPr>
        </p:nvSpPr>
        <p:spPr>
          <a:xfrm rot="5400000">
            <a:off x="1799431" y="-596105"/>
            <a:ext cx="5811838" cy="7734299"/>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77" name="Shape 77"/>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8" name="Shape 78"/>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9" name="Shape 79"/>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标题和内容">
    <p:spTree>
      <p:nvGrpSpPr>
        <p:cNvPr id="17" name="Shape 17"/>
        <p:cNvGrpSpPr/>
        <p:nvPr/>
      </p:nvGrpSpPr>
      <p:grpSpPr>
        <a:xfrm>
          <a:off x="0" y="0"/>
          <a:ext cx="0" cy="0"/>
          <a:chOff x="0" y="0"/>
          <a:chExt cx="0" cy="0"/>
        </a:xfrm>
      </p:grpSpPr>
      <p:sp>
        <p:nvSpPr>
          <p:cNvPr id="18" name="Shape 18"/>
          <p:cNvSpPr txBox="1"/>
          <p:nvPr>
            <p:ph type="title"/>
          </p:nvPr>
        </p:nvSpPr>
        <p:spPr>
          <a:xfrm>
            <a:off x="838200" y="365125"/>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9" name="Shape 19"/>
          <p:cNvSpPr txBox="1"/>
          <p:nvPr>
            <p:ph idx="1" type="body"/>
          </p:nvPr>
        </p:nvSpPr>
        <p:spPr>
          <a:xfrm>
            <a:off x="838200" y="1825625"/>
            <a:ext cx="10515599" cy="435133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20" name="Shape 20"/>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1" name="Shape 21"/>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2" name="Shape 22"/>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节标题">
    <p:spTree>
      <p:nvGrpSpPr>
        <p:cNvPr id="23" name="Shape 23"/>
        <p:cNvGrpSpPr/>
        <p:nvPr/>
      </p:nvGrpSpPr>
      <p:grpSpPr>
        <a:xfrm>
          <a:off x="0" y="0"/>
          <a:ext cx="0" cy="0"/>
          <a:chOff x="0" y="0"/>
          <a:chExt cx="0" cy="0"/>
        </a:xfrm>
      </p:grpSpPr>
      <p:sp>
        <p:nvSpPr>
          <p:cNvPr id="24" name="Shape 24"/>
          <p:cNvSpPr txBox="1"/>
          <p:nvPr>
            <p:ph type="title"/>
          </p:nvPr>
        </p:nvSpPr>
        <p:spPr>
          <a:xfrm>
            <a:off x="831850" y="1709738"/>
            <a:ext cx="10515599" cy="2852737"/>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Calibri"/>
              <a:buNone/>
              <a:defRPr b="0" i="0" sz="6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5" name="Shape 25"/>
          <p:cNvSpPr txBox="1"/>
          <p:nvPr>
            <p:ph idx="1" type="body"/>
          </p:nvPr>
        </p:nvSpPr>
        <p:spPr>
          <a:xfrm>
            <a:off x="831850" y="4589462"/>
            <a:ext cx="10515599" cy="1500187"/>
          </a:xfrm>
          <a:prstGeom prst="rect">
            <a:avLst/>
          </a:prstGeom>
          <a:noFill/>
          <a:ln>
            <a:noFill/>
          </a:ln>
        </p:spPr>
        <p:txBody>
          <a:bodyPr anchorCtr="0" anchor="t" bIns="91425" lIns="91425" rIns="91425" tIns="91425"/>
          <a:lstStyle>
            <a:lvl1pPr indent="0" lvl="0" marL="0" marR="0" rtl="0" algn="l">
              <a:lnSpc>
                <a:spcPct val="90000"/>
              </a:lnSpc>
              <a:spcBef>
                <a:spcPts val="1000"/>
              </a:spcBef>
              <a:buClr>
                <a:srgbClr val="888888"/>
              </a:buClr>
              <a:buFont typeface="Arial"/>
              <a:buNone/>
              <a:defRPr b="0" i="0" sz="2400" u="none" cap="none" strike="noStrike">
                <a:solidFill>
                  <a:srgbClr val="888888"/>
                </a:solidFill>
                <a:latin typeface="Calibri"/>
                <a:ea typeface="Calibri"/>
                <a:cs typeface="Calibri"/>
                <a:sym typeface="Calibri"/>
              </a:defRPr>
            </a:lvl1pPr>
            <a:lvl2pPr indent="0" lvl="1" marL="457200" marR="0" rtl="0" algn="l">
              <a:lnSpc>
                <a:spcPct val="90000"/>
              </a:lnSpc>
              <a:spcBef>
                <a:spcPts val="500"/>
              </a:spcBef>
              <a:buClr>
                <a:srgbClr val="888888"/>
              </a:buClr>
              <a:buFont typeface="Arial"/>
              <a:buNone/>
              <a:defRPr b="0" i="0" sz="2000" u="none" cap="none" strike="noStrike">
                <a:solidFill>
                  <a:srgbClr val="888888"/>
                </a:solidFill>
                <a:latin typeface="Calibri"/>
                <a:ea typeface="Calibri"/>
                <a:cs typeface="Calibri"/>
                <a:sym typeface="Calibri"/>
              </a:defRPr>
            </a:lvl2pPr>
            <a:lvl3pPr indent="0" lvl="2" marL="914400" marR="0" rtl="0" algn="l">
              <a:lnSpc>
                <a:spcPct val="90000"/>
              </a:lnSpc>
              <a:spcBef>
                <a:spcPts val="500"/>
              </a:spcBef>
              <a:buClr>
                <a:srgbClr val="888888"/>
              </a:buClr>
              <a:buFont typeface="Arial"/>
              <a:buNone/>
              <a:defRPr b="0" i="0" sz="1800" u="none" cap="none" strike="noStrike">
                <a:solidFill>
                  <a:srgbClr val="888888"/>
                </a:solidFill>
                <a:latin typeface="Calibri"/>
                <a:ea typeface="Calibri"/>
                <a:cs typeface="Calibri"/>
                <a:sym typeface="Calibri"/>
              </a:defRPr>
            </a:lvl3pPr>
            <a:lvl4pPr indent="0" lvl="3" marL="13716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4pPr>
            <a:lvl5pPr indent="0" lvl="4" marL="18288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5pPr>
            <a:lvl6pPr indent="0" lvl="5" marL="22860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6pPr>
            <a:lvl7pPr indent="0" lvl="6" marL="27432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7pPr>
            <a:lvl8pPr indent="0" lvl="7" marL="32004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8pPr>
            <a:lvl9pPr indent="0" lvl="8" marL="36576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9pPr>
          </a:lstStyle>
          <a:p/>
        </p:txBody>
      </p:sp>
      <p:sp>
        <p:nvSpPr>
          <p:cNvPr id="26" name="Shape 26"/>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7" name="Shape 27"/>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8" name="Shape 28"/>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两栏内容">
    <p:spTree>
      <p:nvGrpSpPr>
        <p:cNvPr id="29" name="Shape 29"/>
        <p:cNvGrpSpPr/>
        <p:nvPr/>
      </p:nvGrpSpPr>
      <p:grpSpPr>
        <a:xfrm>
          <a:off x="0" y="0"/>
          <a:ext cx="0" cy="0"/>
          <a:chOff x="0" y="0"/>
          <a:chExt cx="0" cy="0"/>
        </a:xfrm>
      </p:grpSpPr>
      <p:sp>
        <p:nvSpPr>
          <p:cNvPr id="30" name="Shape 30"/>
          <p:cNvSpPr txBox="1"/>
          <p:nvPr>
            <p:ph type="title"/>
          </p:nvPr>
        </p:nvSpPr>
        <p:spPr>
          <a:xfrm>
            <a:off x="838200" y="365125"/>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1" name="Shape 31"/>
          <p:cNvSpPr txBox="1"/>
          <p:nvPr>
            <p:ph idx="1" type="body"/>
          </p:nvPr>
        </p:nvSpPr>
        <p:spPr>
          <a:xfrm>
            <a:off x="838200" y="1825625"/>
            <a:ext cx="5181600" cy="435133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32" name="Shape 32"/>
          <p:cNvSpPr txBox="1"/>
          <p:nvPr>
            <p:ph idx="2" type="body"/>
          </p:nvPr>
        </p:nvSpPr>
        <p:spPr>
          <a:xfrm>
            <a:off x="6172200" y="1825625"/>
            <a:ext cx="5181600" cy="435133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33" name="Shape 33"/>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4" name="Shape 34"/>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5" name="Shape 35"/>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比较">
    <p:spTree>
      <p:nvGrpSpPr>
        <p:cNvPr id="36" name="Shape 36"/>
        <p:cNvGrpSpPr/>
        <p:nvPr/>
      </p:nvGrpSpPr>
      <p:grpSpPr>
        <a:xfrm>
          <a:off x="0" y="0"/>
          <a:ext cx="0" cy="0"/>
          <a:chOff x="0" y="0"/>
          <a:chExt cx="0" cy="0"/>
        </a:xfrm>
      </p:grpSpPr>
      <p:sp>
        <p:nvSpPr>
          <p:cNvPr id="37" name="Shape 37"/>
          <p:cNvSpPr txBox="1"/>
          <p:nvPr>
            <p:ph type="title"/>
          </p:nvPr>
        </p:nvSpPr>
        <p:spPr>
          <a:xfrm>
            <a:off x="839787" y="365125"/>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8" name="Shape 38"/>
          <p:cNvSpPr txBox="1"/>
          <p:nvPr>
            <p:ph idx="1" type="body"/>
          </p:nvPr>
        </p:nvSpPr>
        <p:spPr>
          <a:xfrm>
            <a:off x="839787" y="1681163"/>
            <a:ext cx="5157787" cy="823912"/>
          </a:xfrm>
          <a:prstGeom prst="rect">
            <a:avLst/>
          </a:prstGeom>
          <a:noFill/>
          <a:ln>
            <a:noFill/>
          </a:ln>
        </p:spPr>
        <p:txBody>
          <a:bodyPr anchorCtr="0" anchor="b" bIns="91425" lIns="91425" rIns="91425" tIns="91425"/>
          <a:lstStyle>
            <a:lvl1pPr indent="0" lvl="0" marL="0" marR="0" rtl="0" algn="l">
              <a:lnSpc>
                <a:spcPct val="90000"/>
              </a:lnSpc>
              <a:spcBef>
                <a:spcPts val="1000"/>
              </a:spcBef>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39" name="Shape 39"/>
          <p:cNvSpPr txBox="1"/>
          <p:nvPr>
            <p:ph idx="2" type="body"/>
          </p:nvPr>
        </p:nvSpPr>
        <p:spPr>
          <a:xfrm>
            <a:off x="839787" y="2505075"/>
            <a:ext cx="5157787" cy="368458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40" name="Shape 40"/>
          <p:cNvSpPr txBox="1"/>
          <p:nvPr>
            <p:ph idx="3" type="body"/>
          </p:nvPr>
        </p:nvSpPr>
        <p:spPr>
          <a:xfrm>
            <a:off x="6172200" y="1681163"/>
            <a:ext cx="5183187" cy="823912"/>
          </a:xfrm>
          <a:prstGeom prst="rect">
            <a:avLst/>
          </a:prstGeom>
          <a:noFill/>
          <a:ln>
            <a:noFill/>
          </a:ln>
        </p:spPr>
        <p:txBody>
          <a:bodyPr anchorCtr="0" anchor="b" bIns="91425" lIns="91425" rIns="91425" tIns="91425"/>
          <a:lstStyle>
            <a:lvl1pPr indent="0" lvl="0" marL="0" marR="0" rtl="0" algn="l">
              <a:lnSpc>
                <a:spcPct val="90000"/>
              </a:lnSpc>
              <a:spcBef>
                <a:spcPts val="1000"/>
              </a:spcBef>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41" name="Shape 41"/>
          <p:cNvSpPr txBox="1"/>
          <p:nvPr>
            <p:ph idx="4" type="body"/>
          </p:nvPr>
        </p:nvSpPr>
        <p:spPr>
          <a:xfrm>
            <a:off x="6172200" y="2505075"/>
            <a:ext cx="5183187" cy="368458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42" name="Shape 42"/>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3" name="Shape 43"/>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4" name="Shape 44"/>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仅标题">
    <p:spTree>
      <p:nvGrpSpPr>
        <p:cNvPr id="45" name="Shape 45"/>
        <p:cNvGrpSpPr/>
        <p:nvPr/>
      </p:nvGrpSpPr>
      <p:grpSpPr>
        <a:xfrm>
          <a:off x="0" y="0"/>
          <a:ext cx="0" cy="0"/>
          <a:chOff x="0" y="0"/>
          <a:chExt cx="0" cy="0"/>
        </a:xfrm>
      </p:grpSpPr>
      <p:sp>
        <p:nvSpPr>
          <p:cNvPr id="46" name="Shape 46"/>
          <p:cNvSpPr txBox="1"/>
          <p:nvPr>
            <p:ph type="title"/>
          </p:nvPr>
        </p:nvSpPr>
        <p:spPr>
          <a:xfrm>
            <a:off x="838200" y="365125"/>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7" name="Shape 47"/>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9" name="Shape 49"/>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空白">
    <p:spTree>
      <p:nvGrpSpPr>
        <p:cNvPr id="50" name="Shape 50"/>
        <p:cNvGrpSpPr/>
        <p:nvPr/>
      </p:nvGrpSpPr>
      <p:grpSpPr>
        <a:xfrm>
          <a:off x="0" y="0"/>
          <a:ext cx="0" cy="0"/>
          <a:chOff x="0" y="0"/>
          <a:chExt cx="0" cy="0"/>
        </a:xfrm>
      </p:grpSpPr>
      <p:sp>
        <p:nvSpPr>
          <p:cNvPr id="51" name="Shape 51"/>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内容与标题">
    <p:spTree>
      <p:nvGrpSpPr>
        <p:cNvPr id="54" name="Shape 54"/>
        <p:cNvGrpSpPr/>
        <p:nvPr/>
      </p:nvGrpSpPr>
      <p:grpSpPr>
        <a:xfrm>
          <a:off x="0" y="0"/>
          <a:ext cx="0" cy="0"/>
          <a:chOff x="0" y="0"/>
          <a:chExt cx="0" cy="0"/>
        </a:xfrm>
      </p:grpSpPr>
      <p:sp>
        <p:nvSpPr>
          <p:cNvPr id="55" name="Shape 55"/>
          <p:cNvSpPr txBox="1"/>
          <p:nvPr>
            <p:ph type="title"/>
          </p:nvPr>
        </p:nvSpPr>
        <p:spPr>
          <a:xfrm>
            <a:off x="839787" y="457200"/>
            <a:ext cx="3932237" cy="1600199"/>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Calibri"/>
              <a:buNone/>
              <a:defRPr b="0" i="0" sz="32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6" name="Shape 56"/>
          <p:cNvSpPr txBox="1"/>
          <p:nvPr>
            <p:ph idx="1" type="body"/>
          </p:nvPr>
        </p:nvSpPr>
        <p:spPr>
          <a:xfrm>
            <a:off x="5183187" y="987425"/>
            <a:ext cx="6172199" cy="4873624"/>
          </a:xfrm>
          <a:prstGeom prst="rect">
            <a:avLst/>
          </a:prstGeom>
          <a:noFill/>
          <a:ln>
            <a:noFill/>
          </a:ln>
        </p:spPr>
        <p:txBody>
          <a:bodyPr anchorCtr="0" anchor="t" bIns="91425" lIns="91425" rIns="91425" tIns="91425"/>
          <a:lstStyle>
            <a:lvl1pPr indent="-25400" lvl="0" marL="228600" marR="0" rtl="0" algn="l">
              <a:lnSpc>
                <a:spcPct val="90000"/>
              </a:lnSpc>
              <a:spcBef>
                <a:spcPts val="100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50800" lvl="1" marL="685800" marR="0" rtl="0" algn="l">
              <a:lnSpc>
                <a:spcPct val="90000"/>
              </a:lnSpc>
              <a:spcBef>
                <a:spcPts val="5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57" name="Shape 57"/>
          <p:cNvSpPr txBox="1"/>
          <p:nvPr>
            <p:ph idx="2" type="body"/>
          </p:nvPr>
        </p:nvSpPr>
        <p:spPr>
          <a:xfrm>
            <a:off x="839787" y="2057400"/>
            <a:ext cx="3932237" cy="3811588"/>
          </a:xfrm>
          <a:prstGeom prst="rect">
            <a:avLst/>
          </a:prstGeom>
          <a:noFill/>
          <a:ln>
            <a:noFill/>
          </a:ln>
        </p:spPr>
        <p:txBody>
          <a:bodyPr anchorCtr="0" anchor="t" bIns="91425" lIns="91425" rIns="91425" tIns="91425"/>
          <a:lstStyle>
            <a:lvl1pPr indent="0" lvl="0" marL="0" marR="0" rtl="0" algn="l">
              <a:lnSpc>
                <a:spcPct val="90000"/>
              </a:lnSpc>
              <a:spcBef>
                <a:spcPts val="1000"/>
              </a:spcBef>
              <a:buClr>
                <a:schemeClr val="dk1"/>
              </a:buClr>
              <a:buFont typeface="Arial"/>
              <a:buNone/>
              <a:defRPr b="0" i="0" sz="16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0" i="0" sz="14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0" i="0" sz="12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9pPr>
          </a:lstStyle>
          <a:p/>
        </p:txBody>
      </p:sp>
      <p:sp>
        <p:nvSpPr>
          <p:cNvPr id="58" name="Shape 58"/>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9" name="Shape 59"/>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0" name="Shape 60"/>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图片与标题">
    <p:spTree>
      <p:nvGrpSpPr>
        <p:cNvPr id="61" name="Shape 61"/>
        <p:cNvGrpSpPr/>
        <p:nvPr/>
      </p:nvGrpSpPr>
      <p:grpSpPr>
        <a:xfrm>
          <a:off x="0" y="0"/>
          <a:ext cx="0" cy="0"/>
          <a:chOff x="0" y="0"/>
          <a:chExt cx="0" cy="0"/>
        </a:xfrm>
      </p:grpSpPr>
      <p:sp>
        <p:nvSpPr>
          <p:cNvPr id="62" name="Shape 62"/>
          <p:cNvSpPr txBox="1"/>
          <p:nvPr>
            <p:ph type="title"/>
          </p:nvPr>
        </p:nvSpPr>
        <p:spPr>
          <a:xfrm>
            <a:off x="839787" y="457200"/>
            <a:ext cx="3932237" cy="1600199"/>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Calibri"/>
              <a:buNone/>
              <a:defRPr b="0" i="0" sz="32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3" name="Shape 63"/>
          <p:cNvSpPr/>
          <p:nvPr>
            <p:ph idx="2" type="pic"/>
          </p:nvPr>
        </p:nvSpPr>
        <p:spPr>
          <a:xfrm>
            <a:off x="5183187" y="987425"/>
            <a:ext cx="6172199" cy="4873624"/>
          </a:xfrm>
          <a:prstGeom prst="rect">
            <a:avLst/>
          </a:prstGeom>
          <a:noFill/>
          <a:ln>
            <a:noFill/>
          </a:ln>
        </p:spPr>
        <p:txBody>
          <a:bodyPr anchorCtr="0" anchor="t" bIns="91425" lIns="91425" rIns="91425" tIns="91425"/>
          <a:lstStyle>
            <a:lvl1pPr indent="0" lvl="0" marL="0" marR="0" rtl="0" algn="l">
              <a:lnSpc>
                <a:spcPct val="90000"/>
              </a:lnSpc>
              <a:spcBef>
                <a:spcPts val="1000"/>
              </a:spcBef>
              <a:buClr>
                <a:schemeClr val="dk1"/>
              </a:buClr>
              <a:buFont typeface="Arial"/>
              <a:buNone/>
              <a:defRPr b="0" i="0" sz="32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0" i="0" sz="28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0" i="0" sz="24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9pPr>
          </a:lstStyle>
          <a:p/>
        </p:txBody>
      </p:sp>
      <p:sp>
        <p:nvSpPr>
          <p:cNvPr id="64" name="Shape 64"/>
          <p:cNvSpPr txBox="1"/>
          <p:nvPr>
            <p:ph idx="1" type="body"/>
          </p:nvPr>
        </p:nvSpPr>
        <p:spPr>
          <a:xfrm>
            <a:off x="839787" y="2057400"/>
            <a:ext cx="3932237" cy="3811588"/>
          </a:xfrm>
          <a:prstGeom prst="rect">
            <a:avLst/>
          </a:prstGeom>
          <a:noFill/>
          <a:ln>
            <a:noFill/>
          </a:ln>
        </p:spPr>
        <p:txBody>
          <a:bodyPr anchorCtr="0" anchor="t" bIns="91425" lIns="91425" rIns="91425" tIns="91425"/>
          <a:lstStyle>
            <a:lvl1pPr indent="0" lvl="0" marL="0" marR="0" rtl="0" algn="l">
              <a:lnSpc>
                <a:spcPct val="90000"/>
              </a:lnSpc>
              <a:spcBef>
                <a:spcPts val="1000"/>
              </a:spcBef>
              <a:buClr>
                <a:schemeClr val="dk1"/>
              </a:buClr>
              <a:buFont typeface="Arial"/>
              <a:buNone/>
              <a:defRPr b="0" i="0" sz="16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0" i="0" sz="14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0" i="0" sz="12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9pPr>
          </a:lstStyle>
          <a:p/>
        </p:txBody>
      </p:sp>
      <p:sp>
        <p:nvSpPr>
          <p:cNvPr id="65" name="Shape 65"/>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6" name="Shape 66"/>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7" name="Shape 67"/>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00.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1">
            <a:alphaModFix/>
          </a:blip>
          <a:stretch>
            <a:fillRect b="0" l="0" r="0" t="0"/>
          </a:stretch>
        </a:blipFill>
      </p:bgPr>
    </p:bg>
    <p:spTree>
      <p:nvGrpSpPr>
        <p:cNvPr id="5" name="Shape 5"/>
        <p:cNvGrpSpPr/>
        <p:nvPr/>
      </p:nvGrpSpPr>
      <p:grpSpPr>
        <a:xfrm>
          <a:off x="0" y="0"/>
          <a:ext cx="0" cy="0"/>
          <a:chOff x="0" y="0"/>
          <a:chExt cx="0" cy="0"/>
        </a:xfrm>
      </p:grpSpPr>
      <p:sp>
        <p:nvSpPr>
          <p:cNvPr id="6" name="Shape 6"/>
          <p:cNvSpPr txBox="1"/>
          <p:nvPr>
            <p:ph type="title"/>
          </p:nvPr>
        </p:nvSpPr>
        <p:spPr>
          <a:xfrm>
            <a:off x="838200" y="365125"/>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 name="Shape 7"/>
          <p:cNvSpPr txBox="1"/>
          <p:nvPr>
            <p:ph idx="1" type="body"/>
          </p:nvPr>
        </p:nvSpPr>
        <p:spPr>
          <a:xfrm>
            <a:off x="838200" y="1825625"/>
            <a:ext cx="10515599" cy="435133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9" name="Shape 9"/>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0" name="Shape 10"/>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app.moqups.com/courtois.b@husky.neu.edu/pfRq0WgK/view" TargetMode="External"/><Relationship Id="rId4" Type="http://schemas.openxmlformats.org/officeDocument/2006/relationships/hyperlink" Target="https://moqups.com/#!/edit/zhaomengqi8000/LWNF4wq4"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0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0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01.jpg"/><Relationship Id="rId4" Type="http://schemas.openxmlformats.org/officeDocument/2006/relationships/image" Target="../media/image0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05.png"/><Relationship Id="rId4" Type="http://schemas.openxmlformats.org/officeDocument/2006/relationships/image" Target="../media/image0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p:nvPr/>
        </p:nvSpPr>
        <p:spPr>
          <a:xfrm flipH="1">
            <a:off x="1103587" y="1024758"/>
            <a:ext cx="1072054" cy="1072054"/>
          </a:xfrm>
          <a:prstGeom prst="diamond">
            <a:avLst/>
          </a:prstGeom>
          <a:noFill/>
          <a:ln cap="flat" cmpd="sng" w="1905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85" name="Shape 85"/>
          <p:cNvSpPr/>
          <p:nvPr/>
        </p:nvSpPr>
        <p:spPr>
          <a:xfrm flipH="1">
            <a:off x="1056290" y="1713185"/>
            <a:ext cx="1119350" cy="1119350"/>
          </a:xfrm>
          <a:prstGeom prst="diamond">
            <a:avLst/>
          </a:prstGeom>
          <a:noFill/>
          <a:ln cap="flat" cmpd="sng" w="1905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86" name="Shape 86"/>
          <p:cNvSpPr/>
          <p:nvPr/>
        </p:nvSpPr>
        <p:spPr>
          <a:xfrm flipH="1">
            <a:off x="1639614" y="772508"/>
            <a:ext cx="3421116" cy="3421116"/>
          </a:xfrm>
          <a:prstGeom prst="diamond">
            <a:avLst/>
          </a:prstGeom>
          <a:noFill/>
          <a:ln cap="flat" cmpd="sng" w="1905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87" name="Shape 87"/>
          <p:cNvSpPr/>
          <p:nvPr/>
        </p:nvSpPr>
        <p:spPr>
          <a:xfrm flipH="1">
            <a:off x="2948151" y="3587967"/>
            <a:ext cx="1211317" cy="1211317"/>
          </a:xfrm>
          <a:prstGeom prst="diamond">
            <a:avLst/>
          </a:prstGeom>
          <a:noFill/>
          <a:ln cap="flat" cmpd="sng" w="1905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88" name="Shape 88"/>
          <p:cNvSpPr/>
          <p:nvPr/>
        </p:nvSpPr>
        <p:spPr>
          <a:xfrm flipH="1">
            <a:off x="2948150" y="4432735"/>
            <a:ext cx="914400" cy="914400"/>
          </a:xfrm>
          <a:prstGeom prst="diamond">
            <a:avLst/>
          </a:prstGeom>
          <a:noFill/>
          <a:ln cap="flat" cmpd="sng" w="1905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89" name="Shape 89"/>
          <p:cNvSpPr/>
          <p:nvPr/>
        </p:nvSpPr>
        <p:spPr>
          <a:xfrm flipH="1">
            <a:off x="1182413" y="3855980"/>
            <a:ext cx="914400" cy="914400"/>
          </a:xfrm>
          <a:prstGeom prst="diamond">
            <a:avLst/>
          </a:prstGeom>
          <a:noFill/>
          <a:ln cap="flat" cmpd="sng" w="1905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90" name="Shape 90"/>
          <p:cNvSpPr/>
          <p:nvPr/>
        </p:nvSpPr>
        <p:spPr>
          <a:xfrm flipH="1">
            <a:off x="5657192" y="5090941"/>
            <a:ext cx="790903" cy="790903"/>
          </a:xfrm>
          <a:prstGeom prst="diamond">
            <a:avLst/>
          </a:prstGeom>
          <a:noFill/>
          <a:ln cap="flat" cmpd="sng" w="1905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91" name="Shape 91"/>
          <p:cNvSpPr/>
          <p:nvPr/>
        </p:nvSpPr>
        <p:spPr>
          <a:xfrm flipH="1">
            <a:off x="3862551" y="1317733"/>
            <a:ext cx="790903" cy="790903"/>
          </a:xfrm>
          <a:prstGeom prst="diamond">
            <a:avLst/>
          </a:prstGeom>
          <a:noFill/>
          <a:ln cap="flat" cmpd="sng" w="1905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92" name="Shape 92"/>
          <p:cNvSpPr txBox="1"/>
          <p:nvPr/>
        </p:nvSpPr>
        <p:spPr>
          <a:xfrm>
            <a:off x="2412124" y="597935"/>
            <a:ext cx="1747344" cy="377026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3900">
                <a:solidFill>
                  <a:schemeClr val="lt1"/>
                </a:solidFill>
                <a:latin typeface="Calibri"/>
                <a:ea typeface="Calibri"/>
                <a:cs typeface="Calibri"/>
                <a:sym typeface="Calibri"/>
              </a:rPr>
              <a:t>1</a:t>
            </a:r>
          </a:p>
        </p:txBody>
      </p:sp>
      <p:sp>
        <p:nvSpPr>
          <p:cNvPr id="93" name="Shape 93"/>
          <p:cNvSpPr/>
          <p:nvPr/>
        </p:nvSpPr>
        <p:spPr>
          <a:xfrm flipH="1">
            <a:off x="4866289" y="4514189"/>
            <a:ext cx="790903" cy="790903"/>
          </a:xfrm>
          <a:prstGeom prst="diamond">
            <a:avLst/>
          </a:prstGeom>
          <a:noFill/>
          <a:ln cap="flat" cmpd="sng" w="1905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94" name="Shape 94"/>
          <p:cNvSpPr/>
          <p:nvPr/>
        </p:nvSpPr>
        <p:spPr>
          <a:xfrm flipH="1">
            <a:off x="3900651" y="5672955"/>
            <a:ext cx="790903" cy="790903"/>
          </a:xfrm>
          <a:prstGeom prst="diamond">
            <a:avLst/>
          </a:prstGeom>
          <a:noFill/>
          <a:ln cap="flat" cmpd="sng" w="1905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95" name="Shape 95"/>
          <p:cNvSpPr/>
          <p:nvPr/>
        </p:nvSpPr>
        <p:spPr>
          <a:xfrm flipH="1">
            <a:off x="4729656" y="5033137"/>
            <a:ext cx="790903" cy="790903"/>
          </a:xfrm>
          <a:prstGeom prst="diamond">
            <a:avLst/>
          </a:prstGeom>
          <a:noFill/>
          <a:ln cap="flat" cmpd="sng" w="1905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96" name="Shape 96"/>
          <p:cNvSpPr txBox="1"/>
          <p:nvPr/>
        </p:nvSpPr>
        <p:spPr>
          <a:xfrm>
            <a:off x="6448096" y="2494896"/>
            <a:ext cx="4477406" cy="58477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3200">
                <a:solidFill>
                  <a:schemeClr val="lt1"/>
                </a:solidFill>
                <a:latin typeface="Calibri"/>
                <a:ea typeface="Calibri"/>
                <a:cs typeface="Calibri"/>
                <a:sym typeface="Calibri"/>
              </a:rPr>
              <a:t>Project for CSYE 7210</a:t>
            </a:r>
          </a:p>
        </p:txBody>
      </p:sp>
      <p:sp>
        <p:nvSpPr>
          <p:cNvPr id="97" name="Shape 97"/>
          <p:cNvSpPr txBox="1"/>
          <p:nvPr/>
        </p:nvSpPr>
        <p:spPr>
          <a:xfrm>
            <a:off x="6448100" y="3077601"/>
            <a:ext cx="4824300" cy="20132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400">
                <a:solidFill>
                  <a:schemeClr val="lt1"/>
                </a:solidFill>
                <a:latin typeface="Calibri"/>
                <a:ea typeface="Calibri"/>
                <a:cs typeface="Calibri"/>
                <a:sym typeface="Calibri"/>
              </a:rPr>
              <a:t>Spring 2016 | Midterm Presentaton Books &amp; Arts Store Website</a:t>
            </a:r>
          </a:p>
          <a:p>
            <a:pPr indent="0" lvl="0" marL="0" marR="0" rtl="0" algn="l">
              <a:spcBef>
                <a:spcPts val="0"/>
              </a:spcBef>
              <a:buSzPct val="25000"/>
              <a:buNone/>
            </a:pPr>
            <a:br>
              <a:rPr lang="en-US" sz="1800">
                <a:solidFill>
                  <a:schemeClr val="lt1"/>
                </a:solidFill>
                <a:latin typeface="Calibri"/>
                <a:ea typeface="Calibri"/>
                <a:cs typeface="Calibri"/>
                <a:sym typeface="Calibri"/>
              </a:rPr>
            </a:br>
            <a:r>
              <a:rPr lang="en-US" sz="1800">
                <a:solidFill>
                  <a:schemeClr val="lt1"/>
                </a:solidFill>
                <a:latin typeface="Calibri"/>
                <a:ea typeface="Calibri"/>
                <a:cs typeface="Calibri"/>
                <a:sym typeface="Calibri"/>
              </a:rPr>
              <a:t>Maria Kochetygova</a:t>
            </a:r>
          </a:p>
          <a:p>
            <a:pPr indent="0" lvl="0" marL="0" marR="0" rtl="0" algn="l">
              <a:spcBef>
                <a:spcPts val="0"/>
              </a:spcBef>
              <a:buSzPct val="25000"/>
              <a:buNone/>
            </a:pPr>
            <a:r>
              <a:rPr lang="en-US" sz="1800">
                <a:solidFill>
                  <a:schemeClr val="lt1"/>
                </a:solidFill>
                <a:latin typeface="Calibri"/>
                <a:ea typeface="Calibri"/>
                <a:cs typeface="Calibri"/>
                <a:sym typeface="Calibri"/>
              </a:rPr>
              <a:t>Briana Courtois </a:t>
            </a:r>
          </a:p>
          <a:p>
            <a:pPr indent="0" lvl="0" marL="0" marR="0" rtl="0" algn="l">
              <a:spcBef>
                <a:spcPts val="0"/>
              </a:spcBef>
              <a:buSzPct val="25000"/>
              <a:buNone/>
            </a:pPr>
            <a:r>
              <a:rPr lang="en-US" sz="1800">
                <a:solidFill>
                  <a:schemeClr val="lt1"/>
                </a:solidFill>
                <a:latin typeface="Calibri"/>
                <a:ea typeface="Calibri"/>
                <a:cs typeface="Calibri"/>
                <a:sym typeface="Calibri"/>
              </a:rPr>
              <a:t>Mengqi Zhao</a:t>
            </a:r>
          </a:p>
          <a:p>
            <a:pPr indent="0" lvl="0" marL="0" marR="0" rtl="0" algn="l">
              <a:spcBef>
                <a:spcPts val="0"/>
              </a:spcBef>
              <a:buSzPct val="25000"/>
              <a:buNone/>
            </a:pPr>
            <a:r>
              <a:rPr lang="en-US" sz="1800">
                <a:solidFill>
                  <a:schemeClr val="lt1"/>
                </a:solidFill>
                <a:latin typeface="Calibri"/>
                <a:ea typeface="Calibri"/>
                <a:cs typeface="Calibri"/>
                <a:sym typeface="Calibri"/>
              </a:rPr>
              <a:t>Xuran Wang</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300"/>
                                        <p:tgtEl>
                                          <p:spTgt spid="84"/>
                                        </p:tgtEl>
                                      </p:cBhvr>
                                    </p:animEffect>
                                  </p:childTnLst>
                                </p:cTn>
                              </p:par>
                              <p:par>
                                <p:cTn fill="hold" nodeType="with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300"/>
                                        <p:tgtEl>
                                          <p:spTgt spid="95"/>
                                        </p:tgtEl>
                                      </p:cBhvr>
                                    </p:animEffect>
                                  </p:childTnLst>
                                </p:cTn>
                              </p:par>
                              <p:par>
                                <p:cTn fill="hold" nodeType="with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300"/>
                                        <p:tgtEl>
                                          <p:spTgt spid="93"/>
                                        </p:tgtEl>
                                      </p:cBhvr>
                                    </p:animEffect>
                                  </p:childTnLst>
                                </p:cTn>
                              </p:par>
                              <p:par>
                                <p:cTn fill="hold" nodeType="with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300"/>
                                        <p:tgtEl>
                                          <p:spTgt spid="85"/>
                                        </p:tgtEl>
                                      </p:cBhvr>
                                    </p:animEffect>
                                  </p:childTnLst>
                                </p:cTn>
                              </p:par>
                              <p:par>
                                <p:cTn fill="hold" nodeType="with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300"/>
                                        <p:tgtEl>
                                          <p:spTgt spid="89"/>
                                        </p:tgtEl>
                                      </p:cBhvr>
                                    </p:animEffect>
                                  </p:childTnLst>
                                </p:cTn>
                              </p:par>
                              <p:par>
                                <p:cTn fill="hold" nodeType="with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300"/>
                                        <p:tgtEl>
                                          <p:spTgt spid="87"/>
                                        </p:tgtEl>
                                      </p:cBhvr>
                                    </p:animEffect>
                                  </p:childTnLst>
                                </p:cTn>
                              </p:par>
                              <p:par>
                                <p:cTn fill="hold" nodeType="with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300"/>
                                        <p:tgtEl>
                                          <p:spTgt spid="88"/>
                                        </p:tgtEl>
                                      </p:cBhvr>
                                    </p:animEffect>
                                  </p:childTnLst>
                                </p:cTn>
                              </p:par>
                              <p:par>
                                <p:cTn fill="hold" nodeType="with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300"/>
                                        <p:tgtEl>
                                          <p:spTgt spid="94"/>
                                        </p:tgtEl>
                                      </p:cBhvr>
                                    </p:animEffect>
                                  </p:childTnLst>
                                </p:cTn>
                              </p:par>
                              <p:par>
                                <p:cTn fill="hold" nodeType="with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300"/>
                                        <p:tgtEl>
                                          <p:spTgt spid="90"/>
                                        </p:tgtEl>
                                      </p:cBhvr>
                                    </p:animEffect>
                                  </p:childTnLst>
                                </p:cTn>
                              </p:par>
                              <p:par>
                                <p:cTn fill="hold" nodeType="with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300"/>
                                        <p:tgtEl>
                                          <p:spTgt spid="91"/>
                                        </p:tgtEl>
                                      </p:cBhvr>
                                    </p:animEffect>
                                  </p:childTnLst>
                                </p:cTn>
                              </p:par>
                            </p:childTnLst>
                          </p:cTn>
                        </p:par>
                        <p:par>
                          <p:cTn fill="hold">
                            <p:stCondLst>
                              <p:cond delay="300"/>
                            </p:stCondLst>
                            <p:childTnLst>
                              <p:par>
                                <p:cTn fill="hold" nodeType="afterEffect" presetClass="entr" presetID="10" presetSubtype="0">
                                  <p:stCondLst>
                                    <p:cond delay="0"/>
                                  </p:stCondLst>
                                  <p:childTnLst>
                                    <p:set>
                                      <p:cBhvr>
                                        <p:cTn dur="1" fill="hold">
                                          <p:stCondLst>
                                            <p:cond delay="0"/>
                                          </p:stCondLst>
                                        </p:cTn>
                                        <p:tgtEl>
                                          <p:spTgt spid="86"/>
                                        </p:tgtEl>
                                        <p:attrNameLst>
                                          <p:attrName>style.visibility</p:attrName>
                                        </p:attrNameLst>
                                      </p:cBhvr>
                                      <p:to>
                                        <p:strVal val="visible"/>
                                      </p:to>
                                    </p:set>
                                    <p:animEffect filter="fade" transition="in">
                                      <p:cBhvr>
                                        <p:cTn dur="300"/>
                                        <p:tgtEl>
                                          <p:spTgt spid="86"/>
                                        </p:tgtEl>
                                      </p:cBhvr>
                                    </p:animEffect>
                                  </p:childTnLst>
                                </p:cTn>
                              </p:par>
                            </p:childTnLst>
                          </p:cTn>
                        </p:par>
                        <p:par>
                          <p:cTn fill="hold">
                            <p:stCondLst>
                              <p:cond delay="600"/>
                            </p:stCondLst>
                            <p:childTnLst>
                              <p:par>
                                <p:cTn fill="hold" nodeType="after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500"/>
                                        <p:tgtEl>
                                          <p:spTgt spid="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500"/>
                                        <p:tgtEl>
                                          <p:spTgt spid="96"/>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500"/>
                                        <p:tgtEl>
                                          <p:spTgt spid="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8" name="Shape 258"/>
        <p:cNvGrpSpPr/>
        <p:nvPr/>
      </p:nvGrpSpPr>
      <p:grpSpPr>
        <a:xfrm>
          <a:off x="0" y="0"/>
          <a:ext cx="0" cy="0"/>
          <a:chOff x="0" y="0"/>
          <a:chExt cx="0" cy="0"/>
        </a:xfrm>
      </p:grpSpPr>
      <p:sp>
        <p:nvSpPr>
          <p:cNvPr id="259" name="Shape 259"/>
          <p:cNvSpPr/>
          <p:nvPr/>
        </p:nvSpPr>
        <p:spPr>
          <a:xfrm rot="2762313">
            <a:off x="2410156" y="2067607"/>
            <a:ext cx="2472334" cy="2131323"/>
          </a:xfrm>
          <a:prstGeom prst="hexagon">
            <a:avLst>
              <a:gd fmla="val 25000" name="adj"/>
              <a:gd fmla="val 115470" name="vf"/>
            </a:avLst>
          </a:prstGeom>
          <a:noFill/>
          <a:ln cap="flat" cmpd="sng" w="1905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260" name="Shape 260"/>
          <p:cNvSpPr/>
          <p:nvPr/>
        </p:nvSpPr>
        <p:spPr>
          <a:xfrm rot="2762313">
            <a:off x="2296486" y="3948996"/>
            <a:ext cx="1370863" cy="1181779"/>
          </a:xfrm>
          <a:prstGeom prst="hexagon">
            <a:avLst>
              <a:gd fmla="val 25000" name="adj"/>
              <a:gd fmla="val 115470" name="vf"/>
            </a:avLst>
          </a:prstGeom>
          <a:noFill/>
          <a:ln cap="flat" cmpd="sng" w="1905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261" name="Shape 261"/>
          <p:cNvSpPr txBox="1"/>
          <p:nvPr/>
        </p:nvSpPr>
        <p:spPr>
          <a:xfrm>
            <a:off x="2690122" y="1269548"/>
            <a:ext cx="1685935" cy="377026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3900">
                <a:solidFill>
                  <a:schemeClr val="lt1"/>
                </a:solidFill>
                <a:latin typeface="Calibri"/>
                <a:ea typeface="Calibri"/>
                <a:cs typeface="Calibri"/>
                <a:sym typeface="Calibri"/>
              </a:rPr>
              <a:t>5</a:t>
            </a:r>
          </a:p>
        </p:txBody>
      </p:sp>
      <p:sp>
        <p:nvSpPr>
          <p:cNvPr id="262" name="Shape 262"/>
          <p:cNvSpPr/>
          <p:nvPr/>
        </p:nvSpPr>
        <p:spPr>
          <a:xfrm rot="2762313">
            <a:off x="3690541" y="6060728"/>
            <a:ext cx="1019764" cy="879106"/>
          </a:xfrm>
          <a:prstGeom prst="hexagon">
            <a:avLst>
              <a:gd fmla="val 25000" name="adj"/>
              <a:gd fmla="val 115470" name="vf"/>
            </a:avLst>
          </a:prstGeom>
          <a:noFill/>
          <a:ln cap="flat" cmpd="sng" w="1905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263" name="Shape 263"/>
          <p:cNvSpPr/>
          <p:nvPr/>
        </p:nvSpPr>
        <p:spPr>
          <a:xfrm rot="2762313">
            <a:off x="2243488" y="5591097"/>
            <a:ext cx="647362" cy="558072"/>
          </a:xfrm>
          <a:prstGeom prst="hexagon">
            <a:avLst>
              <a:gd fmla="val 25000" name="adj"/>
              <a:gd fmla="val 115470" name="vf"/>
            </a:avLst>
          </a:prstGeom>
          <a:noFill/>
          <a:ln cap="flat" cmpd="sng" w="1905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264" name="Shape 264"/>
          <p:cNvSpPr txBox="1"/>
          <p:nvPr/>
        </p:nvSpPr>
        <p:spPr>
          <a:xfrm>
            <a:off x="6448096" y="2494896"/>
            <a:ext cx="4477406" cy="58477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3200">
                <a:solidFill>
                  <a:schemeClr val="lt1"/>
                </a:solidFill>
                <a:latin typeface="Calibri"/>
                <a:ea typeface="Calibri"/>
                <a:cs typeface="Calibri"/>
                <a:sym typeface="Calibri"/>
              </a:rPr>
              <a:t>Moqups Demonstration</a:t>
            </a:r>
          </a:p>
        </p:txBody>
      </p:sp>
      <p:sp>
        <p:nvSpPr>
          <p:cNvPr id="265" name="Shape 265"/>
          <p:cNvSpPr txBox="1"/>
          <p:nvPr/>
        </p:nvSpPr>
        <p:spPr>
          <a:xfrm>
            <a:off x="6448100" y="3077602"/>
            <a:ext cx="4824300" cy="2598000"/>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a:p>
          <a:p>
            <a:pPr indent="0" lvl="0" marL="0" marR="0" rtl="0" algn="l">
              <a:spcBef>
                <a:spcPts val="0"/>
              </a:spcBef>
              <a:buSzPct val="25000"/>
              <a:buNone/>
            </a:pPr>
            <a:r>
              <a:rPr lang="en-US" sz="1800">
                <a:solidFill>
                  <a:srgbClr val="E06666"/>
                </a:solidFill>
              </a:rPr>
              <a:t>First Set  Mockups Ex. - Bre</a:t>
            </a:r>
          </a:p>
          <a:p>
            <a:pPr indent="0" lvl="0" marL="0" marR="0" rtl="0" algn="l">
              <a:spcBef>
                <a:spcPts val="0"/>
              </a:spcBef>
              <a:buSzPct val="25000"/>
              <a:buNone/>
            </a:pPr>
            <a:r>
              <a:rPr b="1" lang="en-US" sz="1800" u="sng">
                <a:solidFill>
                  <a:srgbClr val="F4CCCC"/>
                </a:solidFill>
                <a:latin typeface="Calibri"/>
                <a:ea typeface="Calibri"/>
                <a:cs typeface="Calibri"/>
                <a:sym typeface="Calibri"/>
                <a:hlinkClick r:id="rId3"/>
              </a:rPr>
              <a:t>https://app.moqups.com/courtois.b@husky.neu.edu/pfRq0WgK/view</a:t>
            </a:r>
          </a:p>
          <a:p>
            <a:pPr indent="0" lvl="0" marL="0" marR="0" rtl="0" algn="l">
              <a:spcBef>
                <a:spcPts val="0"/>
              </a:spcBef>
              <a:buNone/>
            </a:pPr>
            <a:r>
              <a:t/>
            </a:r>
            <a:endParaRPr b="1" sz="1800">
              <a:solidFill>
                <a:srgbClr val="F4CCCC"/>
              </a:solidFill>
              <a:latin typeface="Calibri"/>
              <a:ea typeface="Calibri"/>
              <a:cs typeface="Calibri"/>
              <a:sym typeface="Calibri"/>
            </a:endParaRPr>
          </a:p>
          <a:p>
            <a:pPr lvl="0" rtl="0">
              <a:spcBef>
                <a:spcPts val="0"/>
              </a:spcBef>
              <a:buClr>
                <a:schemeClr val="dk1"/>
              </a:buClr>
              <a:buSzPct val="25000"/>
              <a:buFont typeface="Arial"/>
              <a:buNone/>
            </a:pPr>
            <a:r>
              <a:rPr lang="en-US" sz="1800">
                <a:solidFill>
                  <a:srgbClr val="E06666"/>
                </a:solidFill>
              </a:rPr>
              <a:t>Second Set Mockups Ex. - Mengqi</a:t>
            </a:r>
          </a:p>
          <a:p>
            <a:pPr indent="0" lvl="0" marL="0" marR="0" rtl="0" algn="l">
              <a:spcBef>
                <a:spcPts val="0"/>
              </a:spcBef>
              <a:buSzPct val="25000"/>
              <a:buNone/>
            </a:pPr>
            <a:r>
              <a:rPr lang="en-US" sz="1800" u="sng">
                <a:solidFill>
                  <a:srgbClr val="F4CCCC"/>
                </a:solidFill>
                <a:hlinkClick r:id="rId4"/>
              </a:rPr>
              <a:t>https://moqups.com/#!/edit/zhaomengqi8000/LWNF4wq4</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500"/>
                                        <p:tgtEl>
                                          <p:spTgt spid="259"/>
                                        </p:tgtEl>
                                      </p:cBhvr>
                                    </p:animEffect>
                                  </p:childTnLst>
                                </p:cTn>
                              </p:par>
                              <p:par>
                                <p:cTn fill="hold" nodeType="with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500"/>
                                        <p:tgtEl>
                                          <p:spTgt spid="260"/>
                                        </p:tgtEl>
                                      </p:cBhvr>
                                    </p:animEffect>
                                  </p:childTnLst>
                                </p:cTn>
                              </p:par>
                              <p:par>
                                <p:cTn fill="hold" nodeType="withEffect" presetClass="entr" presetID="10" presetSubtype="0">
                                  <p:stCondLst>
                                    <p:cond delay="0"/>
                                  </p:stCondLst>
                                  <p:childTnLst>
                                    <p:set>
                                      <p:cBhvr>
                                        <p:cTn dur="1" fill="hold">
                                          <p:stCondLst>
                                            <p:cond delay="0"/>
                                          </p:stCondLst>
                                        </p:cTn>
                                        <p:tgtEl>
                                          <p:spTgt spid="263"/>
                                        </p:tgtEl>
                                        <p:attrNameLst>
                                          <p:attrName>style.visibility</p:attrName>
                                        </p:attrNameLst>
                                      </p:cBhvr>
                                      <p:to>
                                        <p:strVal val="visible"/>
                                      </p:to>
                                    </p:set>
                                    <p:animEffect filter="fade" transition="in">
                                      <p:cBhvr>
                                        <p:cTn dur="500"/>
                                        <p:tgtEl>
                                          <p:spTgt spid="263"/>
                                        </p:tgtEl>
                                      </p:cBhvr>
                                    </p:animEffect>
                                  </p:childTnLst>
                                </p:cTn>
                              </p:par>
                              <p:par>
                                <p:cTn fill="hold" nodeType="with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500"/>
                                        <p:tgtEl>
                                          <p:spTgt spid="262"/>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500"/>
                                        <p:tgtEl>
                                          <p:spTgt spid="2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500"/>
                                        <p:tgtEl>
                                          <p:spTgt spid="264"/>
                                        </p:tgtEl>
                                      </p:cBhvr>
                                    </p:animEffect>
                                  </p:childTnLst>
                                </p:cTn>
                              </p:par>
                              <p:par>
                                <p:cTn fill="hold" nodeType="withEffect" presetClass="entr" presetID="10" presetSubtype="0">
                                  <p:stCondLst>
                                    <p:cond delay="0"/>
                                  </p:stCondLst>
                                  <p:childTnLst>
                                    <p:set>
                                      <p:cBhvr>
                                        <p:cTn dur="1" fill="hold">
                                          <p:stCondLst>
                                            <p:cond delay="0"/>
                                          </p:stCondLst>
                                        </p:cTn>
                                        <p:tgtEl>
                                          <p:spTgt spid="265"/>
                                        </p:tgtEl>
                                        <p:attrNameLst>
                                          <p:attrName>style.visibility</p:attrName>
                                        </p:attrNameLst>
                                      </p:cBhvr>
                                      <p:to>
                                        <p:strVal val="visible"/>
                                      </p:to>
                                    </p:set>
                                    <p:animEffect filter="fade" transition="in">
                                      <p:cBhvr>
                                        <p:cTn dur="500"/>
                                        <p:tgtEl>
                                          <p:spTgt spid="2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9" name="Shape 269"/>
        <p:cNvGrpSpPr/>
        <p:nvPr/>
      </p:nvGrpSpPr>
      <p:grpSpPr>
        <a:xfrm>
          <a:off x="0" y="0"/>
          <a:ext cx="0" cy="0"/>
          <a:chOff x="0" y="0"/>
          <a:chExt cx="0" cy="0"/>
        </a:xfrm>
      </p:grpSpPr>
      <p:cxnSp>
        <p:nvCxnSpPr>
          <p:cNvPr id="270" name="Shape 270"/>
          <p:cNvCxnSpPr/>
          <p:nvPr/>
        </p:nvCxnSpPr>
        <p:spPr>
          <a:xfrm>
            <a:off x="0" y="0"/>
            <a:ext cx="4312919" cy="2849879"/>
          </a:xfrm>
          <a:prstGeom prst="straightConnector1">
            <a:avLst/>
          </a:prstGeom>
          <a:noFill/>
          <a:ln cap="flat" cmpd="sng" w="28575">
            <a:solidFill>
              <a:schemeClr val="lt1"/>
            </a:solidFill>
            <a:prstDash val="solid"/>
            <a:miter/>
            <a:headEnd len="med" w="med" type="none"/>
            <a:tailEnd len="med" w="med" type="none"/>
          </a:ln>
        </p:spPr>
      </p:cxnSp>
      <p:cxnSp>
        <p:nvCxnSpPr>
          <p:cNvPr id="271" name="Shape 271"/>
          <p:cNvCxnSpPr/>
          <p:nvPr/>
        </p:nvCxnSpPr>
        <p:spPr>
          <a:xfrm>
            <a:off x="7940039" y="3992880"/>
            <a:ext cx="4130040" cy="2712720"/>
          </a:xfrm>
          <a:prstGeom prst="straightConnector1">
            <a:avLst/>
          </a:prstGeom>
          <a:noFill/>
          <a:ln cap="flat" cmpd="sng" w="28575">
            <a:solidFill>
              <a:schemeClr val="lt1"/>
            </a:solidFill>
            <a:prstDash val="solid"/>
            <a:miter/>
            <a:headEnd len="med" w="med" type="none"/>
            <a:tailEnd len="med" w="med" type="none"/>
          </a:ln>
        </p:spPr>
      </p:cxnSp>
      <p:sp>
        <p:nvSpPr>
          <p:cNvPr id="272" name="Shape 272"/>
          <p:cNvSpPr txBox="1"/>
          <p:nvPr/>
        </p:nvSpPr>
        <p:spPr>
          <a:xfrm rot="2026197">
            <a:off x="5081334" y="3417996"/>
            <a:ext cx="5490954" cy="708075"/>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4000">
                <a:solidFill>
                  <a:srgbClr val="FFFFFF"/>
                </a:solidFill>
              </a:rPr>
              <a:t>Thank You</a:t>
            </a:r>
          </a:p>
        </p:txBody>
      </p:sp>
      <p:sp>
        <p:nvSpPr>
          <p:cNvPr id="273" name="Shape 273"/>
          <p:cNvSpPr txBox="1"/>
          <p:nvPr/>
        </p:nvSpPr>
        <p:spPr>
          <a:xfrm rot="1982386">
            <a:off x="4219337" y="3700492"/>
            <a:ext cx="3642359" cy="584775"/>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3200">
                <a:solidFill>
                  <a:srgbClr val="FFFFFF"/>
                </a:solidFill>
              </a:rPr>
              <a:t>Any Questions?</a:t>
            </a:r>
          </a:p>
        </p:txBody>
      </p:sp>
      <p:cxnSp>
        <p:nvCxnSpPr>
          <p:cNvPr id="274" name="Shape 274"/>
          <p:cNvCxnSpPr/>
          <p:nvPr/>
        </p:nvCxnSpPr>
        <p:spPr>
          <a:xfrm>
            <a:off x="2007140" y="3143159"/>
            <a:ext cx="2225040" cy="1470256"/>
          </a:xfrm>
          <a:prstGeom prst="straightConnector1">
            <a:avLst/>
          </a:prstGeom>
          <a:noFill/>
          <a:ln cap="flat" cmpd="sng" w="9525">
            <a:solidFill>
              <a:schemeClr val="lt1"/>
            </a:solidFill>
            <a:prstDash val="solid"/>
            <a:miter/>
            <a:headEnd len="med" w="med" type="none"/>
            <a:tailEnd len="med" w="med" type="none"/>
          </a:ln>
        </p:spPr>
      </p:cxnSp>
      <p:cxnSp>
        <p:nvCxnSpPr>
          <p:cNvPr id="275" name="Shape 275"/>
          <p:cNvCxnSpPr/>
          <p:nvPr/>
        </p:nvCxnSpPr>
        <p:spPr>
          <a:xfrm>
            <a:off x="-277258" y="3143159"/>
            <a:ext cx="3016324" cy="1993118"/>
          </a:xfrm>
          <a:prstGeom prst="straightConnector1">
            <a:avLst/>
          </a:prstGeom>
          <a:noFill/>
          <a:ln cap="flat" cmpd="sng" w="9525">
            <a:solidFill>
              <a:schemeClr val="lt1"/>
            </a:solidFill>
            <a:prstDash val="solid"/>
            <a:miter/>
            <a:headEnd len="med" w="med" type="none"/>
            <a:tailEnd len="med" w="med" type="none"/>
          </a:ln>
        </p:spPr>
      </p:cxnSp>
      <p:cxnSp>
        <p:nvCxnSpPr>
          <p:cNvPr id="276" name="Shape 276"/>
          <p:cNvCxnSpPr/>
          <p:nvPr/>
        </p:nvCxnSpPr>
        <p:spPr>
          <a:xfrm>
            <a:off x="9906000" y="1298720"/>
            <a:ext cx="3016324" cy="1993118"/>
          </a:xfrm>
          <a:prstGeom prst="straightConnector1">
            <a:avLst/>
          </a:prstGeom>
          <a:noFill/>
          <a:ln cap="flat" cmpd="sng" w="9525">
            <a:solidFill>
              <a:schemeClr val="lt1"/>
            </a:solidFill>
            <a:prstDash val="solid"/>
            <a:miter/>
            <a:headEnd len="med" w="med" type="none"/>
            <a:tailEnd len="med" w="med" type="none"/>
          </a:ln>
        </p:spPr>
      </p:cxnSp>
      <p:cxnSp>
        <p:nvCxnSpPr>
          <p:cNvPr id="277" name="Shape 277"/>
          <p:cNvCxnSpPr/>
          <p:nvPr/>
        </p:nvCxnSpPr>
        <p:spPr>
          <a:xfrm>
            <a:off x="5853357" y="242309"/>
            <a:ext cx="3016324" cy="1993118"/>
          </a:xfrm>
          <a:prstGeom prst="straightConnector1">
            <a:avLst/>
          </a:prstGeom>
          <a:noFill/>
          <a:ln cap="flat" cmpd="sng" w="9525">
            <a:solidFill>
              <a:schemeClr val="lt1"/>
            </a:solidFill>
            <a:prstDash val="solid"/>
            <a:miter/>
            <a:headEnd len="med" w="med" type="none"/>
            <a:tailEnd len="med" w="med" type="none"/>
          </a:ln>
        </p:spPr>
      </p:cxnSp>
      <p:cxnSp>
        <p:nvCxnSpPr>
          <p:cNvPr id="278" name="Shape 278"/>
          <p:cNvCxnSpPr/>
          <p:nvPr/>
        </p:nvCxnSpPr>
        <p:spPr>
          <a:xfrm>
            <a:off x="6375119" y="5179332"/>
            <a:ext cx="3016324" cy="1993118"/>
          </a:xfrm>
          <a:prstGeom prst="straightConnector1">
            <a:avLst/>
          </a:prstGeom>
          <a:noFill/>
          <a:ln cap="flat" cmpd="sng" w="9525">
            <a:solidFill>
              <a:schemeClr val="lt1"/>
            </a:solidFill>
            <a:prstDash val="solid"/>
            <a:miter/>
            <a:headEnd len="med" w="med" type="none"/>
            <a:tailEnd len="med" w="med" type="none"/>
          </a:ln>
        </p:spPr>
      </p:cxn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2" name="Shape 282"/>
        <p:cNvGrpSpPr/>
        <p:nvPr/>
      </p:nvGrpSpPr>
      <p:grpSpPr>
        <a:xfrm>
          <a:off x="0" y="0"/>
          <a:ext cx="0" cy="0"/>
          <a:chOff x="0" y="0"/>
          <a:chExt cx="0" cy="0"/>
        </a:xfrm>
      </p:grpSpPr>
      <p:sp>
        <p:nvSpPr>
          <p:cNvPr id="283" name="Shape 283"/>
          <p:cNvSpPr txBox="1"/>
          <p:nvPr/>
        </p:nvSpPr>
        <p:spPr>
          <a:xfrm>
            <a:off x="3683850" y="1724603"/>
            <a:ext cx="4824300" cy="2785200"/>
          </a:xfrm>
          <a:prstGeom prst="rect">
            <a:avLst/>
          </a:prstGeom>
          <a:solidFill>
            <a:srgbClr val="FF0000"/>
          </a:solidFill>
          <a:ln>
            <a:noFill/>
          </a:ln>
        </p:spPr>
        <p:txBody>
          <a:bodyPr anchorCtr="0" anchor="t" bIns="45700" lIns="91425" rIns="91425" tIns="45700">
            <a:noAutofit/>
          </a:bodyPr>
          <a:lstStyle/>
          <a:p>
            <a:pPr indent="0" lvl="0" marL="0" marR="0" rtl="0" algn="ctr">
              <a:spcBef>
                <a:spcPts val="0"/>
              </a:spcBef>
              <a:buSzPct val="25000"/>
              <a:buNone/>
            </a:pPr>
            <a:r>
              <a:rPr b="1" lang="en-US" sz="3000">
                <a:solidFill>
                  <a:schemeClr val="lt1"/>
                </a:solidFill>
                <a:latin typeface="Calibri"/>
                <a:ea typeface="Calibri"/>
                <a:cs typeface="Calibri"/>
                <a:sym typeface="Calibri"/>
              </a:rPr>
              <a:t>Extra Slide Templates</a:t>
            </a:r>
          </a:p>
          <a:p>
            <a:pPr indent="0" lvl="0" marL="0" marR="0" rtl="0" algn="ctr">
              <a:spcBef>
                <a:spcPts val="0"/>
              </a:spcBef>
              <a:buNone/>
            </a:pPr>
            <a:r>
              <a:t/>
            </a:r>
            <a:endParaRPr b="1" sz="3000">
              <a:solidFill>
                <a:schemeClr val="lt1"/>
              </a:solidFill>
              <a:latin typeface="Calibri"/>
              <a:ea typeface="Calibri"/>
              <a:cs typeface="Calibri"/>
              <a:sym typeface="Calibri"/>
            </a:endParaRPr>
          </a:p>
          <a:p>
            <a:pPr indent="0" lvl="0" marL="0" marR="0" rtl="0" algn="ctr">
              <a:spcBef>
                <a:spcPts val="0"/>
              </a:spcBef>
              <a:buSzPct val="25000"/>
              <a:buNone/>
            </a:pPr>
            <a:r>
              <a:rPr b="1" lang="en-US" sz="3000">
                <a:solidFill>
                  <a:schemeClr val="lt1"/>
                </a:solidFill>
                <a:latin typeface="Calibri"/>
                <a:ea typeface="Calibri"/>
                <a:cs typeface="Calibri"/>
                <a:sym typeface="Calibri"/>
              </a:rPr>
              <a:t>Xuran, Remove what’s left once you complete with your Section 3.</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7" name="Shape 287"/>
        <p:cNvGrpSpPr/>
        <p:nvPr/>
      </p:nvGrpSpPr>
      <p:grpSpPr>
        <a:xfrm>
          <a:off x="0" y="0"/>
          <a:ext cx="0" cy="0"/>
          <a:chOff x="0" y="0"/>
          <a:chExt cx="0" cy="0"/>
        </a:xfrm>
      </p:grpSpPr>
      <p:cxnSp>
        <p:nvCxnSpPr>
          <p:cNvPr id="288" name="Shape 288"/>
          <p:cNvCxnSpPr/>
          <p:nvPr/>
        </p:nvCxnSpPr>
        <p:spPr>
          <a:xfrm>
            <a:off x="4723153" y="551793"/>
            <a:ext cx="3089273" cy="0"/>
          </a:xfrm>
          <a:prstGeom prst="straightConnector1">
            <a:avLst/>
          </a:prstGeom>
          <a:noFill/>
          <a:ln cap="flat" cmpd="sng" w="9525">
            <a:solidFill>
              <a:schemeClr val="lt1"/>
            </a:solidFill>
            <a:prstDash val="solid"/>
            <a:miter/>
            <a:headEnd len="med" w="med" type="none"/>
            <a:tailEnd len="med" w="med" type="none"/>
          </a:ln>
        </p:spPr>
      </p:cxnSp>
      <p:cxnSp>
        <p:nvCxnSpPr>
          <p:cNvPr id="289" name="Shape 289"/>
          <p:cNvCxnSpPr/>
          <p:nvPr/>
        </p:nvCxnSpPr>
        <p:spPr>
          <a:xfrm>
            <a:off x="4723153" y="1191873"/>
            <a:ext cx="3089273" cy="0"/>
          </a:xfrm>
          <a:prstGeom prst="straightConnector1">
            <a:avLst/>
          </a:prstGeom>
          <a:noFill/>
          <a:ln cap="flat" cmpd="sng" w="9525">
            <a:solidFill>
              <a:schemeClr val="lt1"/>
            </a:solidFill>
            <a:prstDash val="solid"/>
            <a:miter/>
            <a:headEnd len="med" w="med" type="none"/>
            <a:tailEnd len="med" w="med" type="none"/>
          </a:ln>
        </p:spPr>
      </p:cxnSp>
      <p:sp>
        <p:nvSpPr>
          <p:cNvPr id="290" name="Shape 290"/>
          <p:cNvSpPr txBox="1"/>
          <p:nvPr/>
        </p:nvSpPr>
        <p:spPr>
          <a:xfrm>
            <a:off x="5071241" y="579445"/>
            <a:ext cx="2598668" cy="58477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3200">
                <a:solidFill>
                  <a:schemeClr val="lt1"/>
                </a:solidFill>
                <a:latin typeface="Calibri"/>
                <a:ea typeface="Calibri"/>
                <a:cs typeface="Calibri"/>
                <a:sym typeface="Calibri"/>
              </a:rPr>
              <a:t>ENTER  TEXT</a:t>
            </a:r>
          </a:p>
        </p:txBody>
      </p:sp>
      <p:pic>
        <p:nvPicPr>
          <p:cNvPr id="291" name="Shape 291"/>
          <p:cNvPicPr preferRelativeResize="0"/>
          <p:nvPr/>
        </p:nvPicPr>
        <p:blipFill rotWithShape="1">
          <a:blip r:embed="rId3">
            <a:alphaModFix/>
          </a:blip>
          <a:srcRect b="0" l="0" r="0" t="0"/>
          <a:stretch/>
        </p:blipFill>
        <p:spPr>
          <a:xfrm>
            <a:off x="889000" y="2103118"/>
            <a:ext cx="5984240" cy="3989494"/>
          </a:xfrm>
          <a:prstGeom prst="rect">
            <a:avLst/>
          </a:prstGeom>
          <a:noFill/>
          <a:ln>
            <a:noFill/>
          </a:ln>
        </p:spPr>
      </p:pic>
      <p:sp>
        <p:nvSpPr>
          <p:cNvPr id="292" name="Shape 292"/>
          <p:cNvSpPr txBox="1"/>
          <p:nvPr/>
        </p:nvSpPr>
        <p:spPr>
          <a:xfrm>
            <a:off x="7395589" y="2209800"/>
            <a:ext cx="2388489" cy="52321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800">
                <a:solidFill>
                  <a:schemeClr val="lt1"/>
                </a:solidFill>
                <a:latin typeface="Calibri"/>
                <a:ea typeface="Calibri"/>
                <a:cs typeface="Calibri"/>
                <a:sym typeface="Calibri"/>
              </a:rPr>
              <a:t>Enter text</a:t>
            </a:r>
          </a:p>
        </p:txBody>
      </p:sp>
      <p:sp>
        <p:nvSpPr>
          <p:cNvPr id="293" name="Shape 293"/>
          <p:cNvSpPr/>
          <p:nvPr/>
        </p:nvSpPr>
        <p:spPr>
          <a:xfrm rot="4431238">
            <a:off x="7180570" y="1674686"/>
            <a:ext cx="2441969" cy="1911617"/>
          </a:xfrm>
          <a:prstGeom prst="triangle">
            <a:avLst>
              <a:gd fmla="val 50000" name="adj"/>
            </a:avLst>
          </a:prstGeom>
          <a:noFill/>
          <a:ln cap="flat" cmpd="sng" w="1270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294" name="Shape 294"/>
          <p:cNvSpPr/>
          <p:nvPr/>
        </p:nvSpPr>
        <p:spPr>
          <a:xfrm>
            <a:off x="7395589" y="2865119"/>
            <a:ext cx="3485769" cy="1203998"/>
          </a:xfrm>
          <a:prstGeom prst="rect">
            <a:avLst/>
          </a:prstGeom>
          <a:solidFill>
            <a:srgbClr val="FFC000"/>
          </a:solidFill>
          <a:ln cap="flat" cmpd="sng" w="12700">
            <a:solidFill>
              <a:srgbClr val="FFC000"/>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295" name="Shape 295"/>
          <p:cNvSpPr txBox="1"/>
          <p:nvPr/>
        </p:nvSpPr>
        <p:spPr>
          <a:xfrm>
            <a:off x="7460324" y="2834640"/>
            <a:ext cx="3356301" cy="120032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400">
                <a:solidFill>
                  <a:schemeClr val="lt1"/>
                </a:solidFill>
                <a:latin typeface="Arial"/>
                <a:ea typeface="Arial"/>
                <a:cs typeface="Arial"/>
                <a:sym typeface="Arial"/>
              </a:rPr>
              <a:t>Albert Einstein: Logic will get you from A to B. Imagination will take you everywhere.</a:t>
            </a:r>
          </a:p>
        </p:txBody>
      </p:sp>
      <p:sp>
        <p:nvSpPr>
          <p:cNvPr id="296" name="Shape 296"/>
          <p:cNvSpPr/>
          <p:nvPr/>
        </p:nvSpPr>
        <p:spPr>
          <a:xfrm rot="4431238">
            <a:off x="7180570" y="4113086"/>
            <a:ext cx="2441969" cy="1911617"/>
          </a:xfrm>
          <a:prstGeom prst="triangle">
            <a:avLst>
              <a:gd fmla="val 50000" name="adj"/>
            </a:avLst>
          </a:prstGeom>
          <a:noFill/>
          <a:ln cap="flat" cmpd="sng" w="1270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297" name="Shape 297"/>
          <p:cNvSpPr/>
          <p:nvPr/>
        </p:nvSpPr>
        <p:spPr>
          <a:xfrm>
            <a:off x="7404096" y="5286444"/>
            <a:ext cx="3485769" cy="1203998"/>
          </a:xfrm>
          <a:prstGeom prst="rect">
            <a:avLst/>
          </a:prstGeom>
          <a:solidFill>
            <a:srgbClr val="00B0F0"/>
          </a:solidFill>
          <a:ln cap="flat" cmpd="sng" w="12700">
            <a:solidFill>
              <a:srgbClr val="00B0F0"/>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298" name="Shape 298"/>
          <p:cNvSpPr txBox="1"/>
          <p:nvPr/>
        </p:nvSpPr>
        <p:spPr>
          <a:xfrm>
            <a:off x="7460324" y="5273039"/>
            <a:ext cx="3356301" cy="120032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400">
                <a:solidFill>
                  <a:schemeClr val="lt1"/>
                </a:solidFill>
                <a:latin typeface="Arial"/>
                <a:ea typeface="Arial"/>
                <a:cs typeface="Arial"/>
                <a:sym typeface="Arial"/>
              </a:rPr>
              <a:t>Albert Einstein: Logic will get you from A to B. Imagination will take you everywhere.</a:t>
            </a:r>
          </a:p>
        </p:txBody>
      </p:sp>
      <p:sp>
        <p:nvSpPr>
          <p:cNvPr id="299" name="Shape 299"/>
          <p:cNvSpPr txBox="1"/>
          <p:nvPr/>
        </p:nvSpPr>
        <p:spPr>
          <a:xfrm>
            <a:off x="7395589" y="4756523"/>
            <a:ext cx="2388489" cy="52321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800">
                <a:solidFill>
                  <a:schemeClr val="lt1"/>
                </a:solidFill>
                <a:latin typeface="Calibri"/>
                <a:ea typeface="Calibri"/>
                <a:cs typeface="Calibri"/>
                <a:sym typeface="Calibri"/>
              </a:rPr>
              <a:t>Enter text</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3" name="Shape 303"/>
        <p:cNvGrpSpPr/>
        <p:nvPr/>
      </p:nvGrpSpPr>
      <p:grpSpPr>
        <a:xfrm>
          <a:off x="0" y="0"/>
          <a:ext cx="0" cy="0"/>
          <a:chOff x="0" y="0"/>
          <a:chExt cx="0" cy="0"/>
        </a:xfrm>
      </p:grpSpPr>
      <p:cxnSp>
        <p:nvCxnSpPr>
          <p:cNvPr id="304" name="Shape 304"/>
          <p:cNvCxnSpPr/>
          <p:nvPr/>
        </p:nvCxnSpPr>
        <p:spPr>
          <a:xfrm>
            <a:off x="4723153" y="551793"/>
            <a:ext cx="3089273" cy="0"/>
          </a:xfrm>
          <a:prstGeom prst="straightConnector1">
            <a:avLst/>
          </a:prstGeom>
          <a:noFill/>
          <a:ln cap="flat" cmpd="sng" w="9525">
            <a:solidFill>
              <a:schemeClr val="lt1"/>
            </a:solidFill>
            <a:prstDash val="solid"/>
            <a:miter/>
            <a:headEnd len="med" w="med" type="none"/>
            <a:tailEnd len="med" w="med" type="none"/>
          </a:ln>
        </p:spPr>
      </p:cxnSp>
      <p:cxnSp>
        <p:nvCxnSpPr>
          <p:cNvPr id="305" name="Shape 305"/>
          <p:cNvCxnSpPr/>
          <p:nvPr/>
        </p:nvCxnSpPr>
        <p:spPr>
          <a:xfrm>
            <a:off x="4723153" y="1191873"/>
            <a:ext cx="3089273" cy="0"/>
          </a:xfrm>
          <a:prstGeom prst="straightConnector1">
            <a:avLst/>
          </a:prstGeom>
          <a:noFill/>
          <a:ln cap="flat" cmpd="sng" w="9525">
            <a:solidFill>
              <a:schemeClr val="lt1"/>
            </a:solidFill>
            <a:prstDash val="solid"/>
            <a:miter/>
            <a:headEnd len="med" w="med" type="none"/>
            <a:tailEnd len="med" w="med" type="none"/>
          </a:ln>
        </p:spPr>
      </p:cxnSp>
      <p:sp>
        <p:nvSpPr>
          <p:cNvPr id="306" name="Shape 306"/>
          <p:cNvSpPr txBox="1"/>
          <p:nvPr/>
        </p:nvSpPr>
        <p:spPr>
          <a:xfrm>
            <a:off x="5071241" y="579445"/>
            <a:ext cx="2598668" cy="58477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3200">
                <a:solidFill>
                  <a:schemeClr val="lt1"/>
                </a:solidFill>
                <a:latin typeface="Calibri"/>
                <a:ea typeface="Calibri"/>
                <a:cs typeface="Calibri"/>
                <a:sym typeface="Calibri"/>
              </a:rPr>
              <a:t>ENTER  TEXT</a:t>
            </a:r>
          </a:p>
        </p:txBody>
      </p:sp>
      <p:cxnSp>
        <p:nvCxnSpPr>
          <p:cNvPr id="307" name="Shape 307"/>
          <p:cNvCxnSpPr/>
          <p:nvPr/>
        </p:nvCxnSpPr>
        <p:spPr>
          <a:xfrm flipH="1" rot="10800000">
            <a:off x="0" y="4011593"/>
            <a:ext cx="11521440" cy="5735"/>
          </a:xfrm>
          <a:prstGeom prst="straightConnector1">
            <a:avLst/>
          </a:prstGeom>
          <a:noFill/>
          <a:ln cap="flat" cmpd="sng" w="19050">
            <a:solidFill>
              <a:schemeClr val="lt1"/>
            </a:solidFill>
            <a:prstDash val="solid"/>
            <a:miter/>
            <a:headEnd len="med" w="med" type="none"/>
            <a:tailEnd len="med" w="med" type="none"/>
          </a:ln>
        </p:spPr>
      </p:cxnSp>
      <p:cxnSp>
        <p:nvCxnSpPr>
          <p:cNvPr id="308" name="Shape 308"/>
          <p:cNvCxnSpPr/>
          <p:nvPr/>
        </p:nvCxnSpPr>
        <p:spPr>
          <a:xfrm rot="10800000">
            <a:off x="2453640" y="2941320"/>
            <a:ext cx="0" cy="1076008"/>
          </a:xfrm>
          <a:prstGeom prst="straightConnector1">
            <a:avLst/>
          </a:prstGeom>
          <a:noFill/>
          <a:ln cap="flat" cmpd="sng" w="19050">
            <a:solidFill>
              <a:schemeClr val="lt1"/>
            </a:solidFill>
            <a:prstDash val="solid"/>
            <a:miter/>
            <a:headEnd len="med" w="med" type="none"/>
            <a:tailEnd len="med" w="med" type="none"/>
          </a:ln>
        </p:spPr>
      </p:cxnSp>
      <p:sp>
        <p:nvSpPr>
          <p:cNvPr id="309" name="Shape 309"/>
          <p:cNvSpPr/>
          <p:nvPr/>
        </p:nvSpPr>
        <p:spPr>
          <a:xfrm>
            <a:off x="2301240" y="2252641"/>
            <a:ext cx="2467634" cy="929639"/>
          </a:xfrm>
          <a:prstGeom prst="rect">
            <a:avLst/>
          </a:prstGeom>
          <a:solidFill>
            <a:srgbClr val="FFC000"/>
          </a:solidFill>
          <a:ln cap="flat" cmpd="sng" w="12700">
            <a:solidFill>
              <a:srgbClr val="42719B"/>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310" name="Shape 310"/>
          <p:cNvSpPr txBox="1"/>
          <p:nvPr/>
        </p:nvSpPr>
        <p:spPr>
          <a:xfrm>
            <a:off x="2301240" y="2209630"/>
            <a:ext cx="2467634" cy="1015662"/>
          </a:xfrm>
          <a:prstGeom prst="rect">
            <a:avLst/>
          </a:prstGeom>
          <a:solidFill>
            <a:schemeClr val="lt1"/>
          </a:solidFill>
          <a:ln>
            <a:noFill/>
          </a:ln>
        </p:spPr>
        <p:txBody>
          <a:bodyPr anchorCtr="0" anchor="t" bIns="45700" lIns="91425" rIns="91425" tIns="45700">
            <a:noAutofit/>
          </a:bodyPr>
          <a:lstStyle/>
          <a:p>
            <a:pPr indent="0" lvl="0" marL="0" marR="0" rtl="0" algn="l">
              <a:spcBef>
                <a:spcPts val="0"/>
              </a:spcBef>
              <a:buSzPct val="25000"/>
              <a:buNone/>
            </a:pPr>
            <a:r>
              <a:rPr lang="en-US" sz="2000">
                <a:solidFill>
                  <a:srgbClr val="262626"/>
                </a:solidFill>
                <a:latin typeface="Arial"/>
                <a:ea typeface="Arial"/>
                <a:cs typeface="Arial"/>
                <a:sym typeface="Arial"/>
              </a:rPr>
              <a:t>Albert Einstein: Logic will get you from A to B. Imagination will take you everywhere.</a:t>
            </a:r>
          </a:p>
        </p:txBody>
      </p:sp>
      <p:sp>
        <p:nvSpPr>
          <p:cNvPr id="311" name="Shape 311"/>
          <p:cNvSpPr txBox="1"/>
          <p:nvPr/>
        </p:nvSpPr>
        <p:spPr>
          <a:xfrm>
            <a:off x="2606041" y="3442919"/>
            <a:ext cx="2598668" cy="52321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800">
                <a:solidFill>
                  <a:schemeClr val="lt1"/>
                </a:solidFill>
                <a:latin typeface="Calibri"/>
                <a:ea typeface="Calibri"/>
                <a:cs typeface="Calibri"/>
                <a:sym typeface="Calibri"/>
              </a:rPr>
              <a:t>ENTER  TEXT</a:t>
            </a:r>
          </a:p>
        </p:txBody>
      </p:sp>
      <p:cxnSp>
        <p:nvCxnSpPr>
          <p:cNvPr id="312" name="Shape 312"/>
          <p:cNvCxnSpPr/>
          <p:nvPr/>
        </p:nvCxnSpPr>
        <p:spPr>
          <a:xfrm>
            <a:off x="4674992" y="4011592"/>
            <a:ext cx="0" cy="1194752"/>
          </a:xfrm>
          <a:prstGeom prst="straightConnector1">
            <a:avLst/>
          </a:prstGeom>
          <a:noFill/>
          <a:ln cap="flat" cmpd="sng" w="19050">
            <a:solidFill>
              <a:schemeClr val="lt1"/>
            </a:solidFill>
            <a:prstDash val="solid"/>
            <a:miter/>
            <a:headEnd len="med" w="med" type="none"/>
            <a:tailEnd len="med" w="med" type="none"/>
          </a:ln>
        </p:spPr>
      </p:cxnSp>
      <p:sp>
        <p:nvSpPr>
          <p:cNvPr id="313" name="Shape 313"/>
          <p:cNvSpPr/>
          <p:nvPr/>
        </p:nvSpPr>
        <p:spPr>
          <a:xfrm>
            <a:off x="4496053" y="4877564"/>
            <a:ext cx="2467634" cy="929639"/>
          </a:xfrm>
          <a:prstGeom prst="rect">
            <a:avLst/>
          </a:prstGeom>
          <a:solidFill>
            <a:srgbClr val="FFC000"/>
          </a:solidFill>
          <a:ln cap="flat" cmpd="sng" w="12700">
            <a:solidFill>
              <a:srgbClr val="42719B"/>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314" name="Shape 314"/>
          <p:cNvSpPr txBox="1"/>
          <p:nvPr/>
        </p:nvSpPr>
        <p:spPr>
          <a:xfrm>
            <a:off x="4496053" y="4834553"/>
            <a:ext cx="2467634" cy="1015662"/>
          </a:xfrm>
          <a:prstGeom prst="rect">
            <a:avLst/>
          </a:prstGeom>
          <a:solidFill>
            <a:schemeClr val="lt1"/>
          </a:solidFill>
          <a:ln>
            <a:noFill/>
          </a:ln>
        </p:spPr>
        <p:txBody>
          <a:bodyPr anchorCtr="0" anchor="t" bIns="45700" lIns="91425" rIns="91425" tIns="45700">
            <a:noAutofit/>
          </a:bodyPr>
          <a:lstStyle/>
          <a:p>
            <a:pPr indent="0" lvl="0" marL="0" marR="0" rtl="0" algn="l">
              <a:spcBef>
                <a:spcPts val="0"/>
              </a:spcBef>
              <a:buSzPct val="25000"/>
              <a:buNone/>
            </a:pPr>
            <a:r>
              <a:rPr lang="en-US" sz="2000">
                <a:solidFill>
                  <a:srgbClr val="262626"/>
                </a:solidFill>
                <a:latin typeface="Arial"/>
                <a:ea typeface="Arial"/>
                <a:cs typeface="Arial"/>
                <a:sym typeface="Arial"/>
              </a:rPr>
              <a:t>Albert Einstein: Logic will get you from A to B. Imagination will take you everywhere.</a:t>
            </a:r>
          </a:p>
        </p:txBody>
      </p:sp>
      <p:sp>
        <p:nvSpPr>
          <p:cNvPr id="315" name="Shape 315"/>
          <p:cNvSpPr txBox="1"/>
          <p:nvPr/>
        </p:nvSpPr>
        <p:spPr>
          <a:xfrm>
            <a:off x="4796664" y="4191942"/>
            <a:ext cx="2598668" cy="52321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800">
                <a:solidFill>
                  <a:schemeClr val="lt1"/>
                </a:solidFill>
                <a:latin typeface="Calibri"/>
                <a:ea typeface="Calibri"/>
                <a:cs typeface="Calibri"/>
                <a:sym typeface="Calibri"/>
              </a:rPr>
              <a:t>ENTER  TEXT</a:t>
            </a:r>
          </a:p>
        </p:txBody>
      </p:sp>
      <p:cxnSp>
        <p:nvCxnSpPr>
          <p:cNvPr id="316" name="Shape 316"/>
          <p:cNvCxnSpPr/>
          <p:nvPr/>
        </p:nvCxnSpPr>
        <p:spPr>
          <a:xfrm>
            <a:off x="7365032" y="2924147"/>
            <a:ext cx="0" cy="1076008"/>
          </a:xfrm>
          <a:prstGeom prst="straightConnector1">
            <a:avLst/>
          </a:prstGeom>
          <a:noFill/>
          <a:ln cap="flat" cmpd="sng" w="19050">
            <a:solidFill>
              <a:schemeClr val="lt1"/>
            </a:solidFill>
            <a:prstDash val="solid"/>
            <a:miter/>
            <a:headEnd len="med" w="med" type="none"/>
            <a:tailEnd len="med" w="med" type="none"/>
          </a:ln>
        </p:spPr>
      </p:cxnSp>
      <p:sp>
        <p:nvSpPr>
          <p:cNvPr id="317" name="Shape 317"/>
          <p:cNvSpPr txBox="1"/>
          <p:nvPr/>
        </p:nvSpPr>
        <p:spPr>
          <a:xfrm>
            <a:off x="7222514" y="2235468"/>
            <a:ext cx="2467634" cy="1015662"/>
          </a:xfrm>
          <a:prstGeom prst="rect">
            <a:avLst/>
          </a:prstGeom>
          <a:solidFill>
            <a:schemeClr val="lt1"/>
          </a:solidFill>
          <a:ln>
            <a:noFill/>
          </a:ln>
        </p:spPr>
        <p:txBody>
          <a:bodyPr anchorCtr="0" anchor="t" bIns="45700" lIns="91425" rIns="91425" tIns="45700">
            <a:noAutofit/>
          </a:bodyPr>
          <a:lstStyle/>
          <a:p>
            <a:pPr indent="0" lvl="0" marL="0" marR="0" rtl="0" algn="l">
              <a:spcBef>
                <a:spcPts val="0"/>
              </a:spcBef>
              <a:buSzPct val="25000"/>
              <a:buNone/>
            </a:pPr>
            <a:r>
              <a:rPr lang="en-US" sz="2000">
                <a:solidFill>
                  <a:srgbClr val="262626"/>
                </a:solidFill>
                <a:latin typeface="Arial"/>
                <a:ea typeface="Arial"/>
                <a:cs typeface="Arial"/>
                <a:sym typeface="Arial"/>
              </a:rPr>
              <a:t>Albert Einstein: Logic will get you from A to B. Imagination will take you everywhere.</a:t>
            </a:r>
          </a:p>
        </p:txBody>
      </p:sp>
      <p:sp>
        <p:nvSpPr>
          <p:cNvPr id="318" name="Shape 318"/>
          <p:cNvSpPr txBox="1"/>
          <p:nvPr/>
        </p:nvSpPr>
        <p:spPr>
          <a:xfrm>
            <a:off x="7570772" y="3364032"/>
            <a:ext cx="2598668" cy="52321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800">
                <a:solidFill>
                  <a:schemeClr val="lt1"/>
                </a:solidFill>
                <a:latin typeface="Calibri"/>
                <a:ea typeface="Calibri"/>
                <a:cs typeface="Calibri"/>
                <a:sym typeface="Calibri"/>
              </a:rPr>
              <a:t>ENTER  TEXT</a:t>
            </a:r>
          </a:p>
        </p:txBody>
      </p:sp>
      <p:cxnSp>
        <p:nvCxnSpPr>
          <p:cNvPr id="319" name="Shape 319"/>
          <p:cNvCxnSpPr/>
          <p:nvPr/>
        </p:nvCxnSpPr>
        <p:spPr>
          <a:xfrm>
            <a:off x="8947828" y="4034235"/>
            <a:ext cx="0" cy="1194752"/>
          </a:xfrm>
          <a:prstGeom prst="straightConnector1">
            <a:avLst/>
          </a:prstGeom>
          <a:noFill/>
          <a:ln cap="flat" cmpd="sng" w="19050">
            <a:solidFill>
              <a:schemeClr val="lt1"/>
            </a:solidFill>
            <a:prstDash val="solid"/>
            <a:miter/>
            <a:headEnd len="med" w="med" type="none"/>
            <a:tailEnd len="med" w="med" type="none"/>
          </a:ln>
        </p:spPr>
      </p:cxnSp>
      <p:sp>
        <p:nvSpPr>
          <p:cNvPr id="320" name="Shape 320"/>
          <p:cNvSpPr/>
          <p:nvPr/>
        </p:nvSpPr>
        <p:spPr>
          <a:xfrm>
            <a:off x="8768889" y="4900207"/>
            <a:ext cx="2467634" cy="929639"/>
          </a:xfrm>
          <a:prstGeom prst="rect">
            <a:avLst/>
          </a:prstGeom>
          <a:solidFill>
            <a:srgbClr val="FFC000"/>
          </a:solidFill>
          <a:ln cap="flat" cmpd="sng" w="12700">
            <a:solidFill>
              <a:srgbClr val="42719B"/>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321" name="Shape 321"/>
          <p:cNvSpPr txBox="1"/>
          <p:nvPr/>
        </p:nvSpPr>
        <p:spPr>
          <a:xfrm>
            <a:off x="8768889" y="4857194"/>
            <a:ext cx="2467634" cy="1015662"/>
          </a:xfrm>
          <a:prstGeom prst="rect">
            <a:avLst/>
          </a:prstGeom>
          <a:solidFill>
            <a:schemeClr val="lt1"/>
          </a:solidFill>
          <a:ln>
            <a:noFill/>
          </a:ln>
        </p:spPr>
        <p:txBody>
          <a:bodyPr anchorCtr="0" anchor="t" bIns="45700" lIns="91425" rIns="91425" tIns="45700">
            <a:noAutofit/>
          </a:bodyPr>
          <a:lstStyle/>
          <a:p>
            <a:pPr indent="0" lvl="0" marL="0" marR="0" rtl="0" algn="l">
              <a:spcBef>
                <a:spcPts val="0"/>
              </a:spcBef>
              <a:buSzPct val="25000"/>
              <a:buNone/>
            </a:pPr>
            <a:r>
              <a:rPr lang="en-US" sz="2000">
                <a:solidFill>
                  <a:srgbClr val="262626"/>
                </a:solidFill>
                <a:latin typeface="Arial"/>
                <a:ea typeface="Arial"/>
                <a:cs typeface="Arial"/>
                <a:sym typeface="Arial"/>
              </a:rPr>
              <a:t>Albert Einstein: Logic will get you from A to B. Imagination will take you everywhere.</a:t>
            </a:r>
          </a:p>
        </p:txBody>
      </p:sp>
      <p:sp>
        <p:nvSpPr>
          <p:cNvPr id="322" name="Shape 322"/>
          <p:cNvSpPr txBox="1"/>
          <p:nvPr/>
        </p:nvSpPr>
        <p:spPr>
          <a:xfrm>
            <a:off x="9069500" y="4214585"/>
            <a:ext cx="2598668" cy="52321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800">
                <a:solidFill>
                  <a:schemeClr val="lt1"/>
                </a:solidFill>
                <a:latin typeface="Calibri"/>
                <a:ea typeface="Calibri"/>
                <a:cs typeface="Calibri"/>
                <a:sym typeface="Calibri"/>
              </a:rPr>
              <a:t>ENTER  TEXT</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6" name="Shape 326"/>
        <p:cNvGrpSpPr/>
        <p:nvPr/>
      </p:nvGrpSpPr>
      <p:grpSpPr>
        <a:xfrm>
          <a:off x="0" y="0"/>
          <a:ext cx="0" cy="0"/>
          <a:chOff x="0" y="0"/>
          <a:chExt cx="0" cy="0"/>
        </a:xfrm>
      </p:grpSpPr>
      <p:cxnSp>
        <p:nvCxnSpPr>
          <p:cNvPr id="327" name="Shape 327"/>
          <p:cNvCxnSpPr/>
          <p:nvPr/>
        </p:nvCxnSpPr>
        <p:spPr>
          <a:xfrm flipH="1" rot="10800000">
            <a:off x="3985723" y="624839"/>
            <a:ext cx="1047114" cy="15240"/>
          </a:xfrm>
          <a:prstGeom prst="straightConnector1">
            <a:avLst/>
          </a:prstGeom>
          <a:noFill/>
          <a:ln cap="flat" cmpd="sng" w="19050">
            <a:solidFill>
              <a:schemeClr val="lt1"/>
            </a:solidFill>
            <a:prstDash val="solid"/>
            <a:miter/>
            <a:headEnd len="med" w="med" type="none"/>
            <a:tailEnd len="med" w="med" type="none"/>
          </a:ln>
        </p:spPr>
      </p:cxnSp>
      <p:cxnSp>
        <p:nvCxnSpPr>
          <p:cNvPr id="328" name="Shape 328"/>
          <p:cNvCxnSpPr/>
          <p:nvPr/>
        </p:nvCxnSpPr>
        <p:spPr>
          <a:xfrm flipH="1" rot="10800000">
            <a:off x="7401409" y="609599"/>
            <a:ext cx="1047114" cy="15240"/>
          </a:xfrm>
          <a:prstGeom prst="straightConnector1">
            <a:avLst/>
          </a:prstGeom>
          <a:noFill/>
          <a:ln cap="flat" cmpd="sng" w="19050">
            <a:solidFill>
              <a:schemeClr val="lt1"/>
            </a:solidFill>
            <a:prstDash val="solid"/>
            <a:miter/>
            <a:headEnd len="med" w="med" type="none"/>
            <a:tailEnd len="med" w="med" type="none"/>
          </a:ln>
        </p:spPr>
      </p:cxnSp>
      <p:sp>
        <p:nvSpPr>
          <p:cNvPr id="329" name="Shape 329"/>
          <p:cNvSpPr txBox="1"/>
          <p:nvPr/>
        </p:nvSpPr>
        <p:spPr>
          <a:xfrm>
            <a:off x="5137621" y="332452"/>
            <a:ext cx="2598668" cy="58477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3200">
                <a:solidFill>
                  <a:schemeClr val="lt1"/>
                </a:solidFill>
                <a:latin typeface="Calibri"/>
                <a:ea typeface="Calibri"/>
                <a:cs typeface="Calibri"/>
                <a:sym typeface="Calibri"/>
              </a:rPr>
              <a:t>ENTER  TEXT</a:t>
            </a:r>
          </a:p>
        </p:txBody>
      </p:sp>
      <p:pic>
        <p:nvPicPr>
          <p:cNvPr id="330" name="Shape 330"/>
          <p:cNvPicPr preferRelativeResize="0"/>
          <p:nvPr/>
        </p:nvPicPr>
        <p:blipFill rotWithShape="1">
          <a:blip r:embed="rId3">
            <a:alphaModFix/>
          </a:blip>
          <a:srcRect b="0" l="0" r="0" t="50000"/>
          <a:stretch/>
        </p:blipFill>
        <p:spPr>
          <a:xfrm>
            <a:off x="1173416" y="3362007"/>
            <a:ext cx="1463167" cy="679763"/>
          </a:xfrm>
          <a:prstGeom prst="rect">
            <a:avLst/>
          </a:prstGeom>
          <a:noFill/>
          <a:ln>
            <a:noFill/>
          </a:ln>
        </p:spPr>
      </p:pic>
      <p:cxnSp>
        <p:nvCxnSpPr>
          <p:cNvPr id="331" name="Shape 331"/>
          <p:cNvCxnSpPr/>
          <p:nvPr/>
        </p:nvCxnSpPr>
        <p:spPr>
          <a:xfrm>
            <a:off x="-411479" y="3392487"/>
            <a:ext cx="1706880" cy="0"/>
          </a:xfrm>
          <a:prstGeom prst="straightConnector1">
            <a:avLst/>
          </a:prstGeom>
          <a:noFill/>
          <a:ln cap="flat" cmpd="sng" w="19050">
            <a:solidFill>
              <a:schemeClr val="lt1"/>
            </a:solidFill>
            <a:prstDash val="solid"/>
            <a:miter/>
            <a:headEnd len="med" w="med" type="none"/>
            <a:tailEnd len="med" w="med" type="none"/>
          </a:ln>
        </p:spPr>
      </p:cxnSp>
      <p:sp>
        <p:nvSpPr>
          <p:cNvPr id="332" name="Shape 332"/>
          <p:cNvSpPr txBox="1"/>
          <p:nvPr/>
        </p:nvSpPr>
        <p:spPr>
          <a:xfrm>
            <a:off x="1615440" y="3272330"/>
            <a:ext cx="1447800" cy="769441"/>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4400">
                <a:solidFill>
                  <a:schemeClr val="lt1"/>
                </a:solidFill>
                <a:latin typeface="Calibri"/>
                <a:ea typeface="Calibri"/>
                <a:cs typeface="Calibri"/>
                <a:sym typeface="Calibri"/>
              </a:rPr>
              <a:t>1</a:t>
            </a:r>
          </a:p>
        </p:txBody>
      </p:sp>
      <p:cxnSp>
        <p:nvCxnSpPr>
          <p:cNvPr id="333" name="Shape 333"/>
          <p:cNvCxnSpPr/>
          <p:nvPr/>
        </p:nvCxnSpPr>
        <p:spPr>
          <a:xfrm>
            <a:off x="2492202" y="3392487"/>
            <a:ext cx="1729277" cy="0"/>
          </a:xfrm>
          <a:prstGeom prst="straightConnector1">
            <a:avLst/>
          </a:prstGeom>
          <a:noFill/>
          <a:ln cap="flat" cmpd="sng" w="19050">
            <a:solidFill>
              <a:schemeClr val="lt1"/>
            </a:solidFill>
            <a:prstDash val="solid"/>
            <a:miter/>
            <a:headEnd len="med" w="med" type="none"/>
            <a:tailEnd len="med" w="med" type="none"/>
          </a:ln>
        </p:spPr>
      </p:cxnSp>
      <p:pic>
        <p:nvPicPr>
          <p:cNvPr id="334" name="Shape 334"/>
          <p:cNvPicPr preferRelativeResize="0"/>
          <p:nvPr/>
        </p:nvPicPr>
        <p:blipFill rotWithShape="1">
          <a:blip r:embed="rId3">
            <a:alphaModFix/>
          </a:blip>
          <a:srcRect b="0" l="0" r="0" t="50000"/>
          <a:stretch/>
        </p:blipFill>
        <p:spPr>
          <a:xfrm flipH="1" rot="10800000">
            <a:off x="4038582" y="2773685"/>
            <a:ext cx="1463167" cy="679763"/>
          </a:xfrm>
          <a:prstGeom prst="rect">
            <a:avLst/>
          </a:prstGeom>
          <a:noFill/>
          <a:ln>
            <a:noFill/>
          </a:ln>
        </p:spPr>
      </p:pic>
      <p:sp>
        <p:nvSpPr>
          <p:cNvPr id="335" name="Shape 335"/>
          <p:cNvSpPr txBox="1"/>
          <p:nvPr/>
        </p:nvSpPr>
        <p:spPr>
          <a:xfrm>
            <a:off x="4547187" y="2728846"/>
            <a:ext cx="1447800" cy="769441"/>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4400">
                <a:solidFill>
                  <a:schemeClr val="lt1"/>
                </a:solidFill>
                <a:latin typeface="Calibri"/>
                <a:ea typeface="Calibri"/>
                <a:cs typeface="Calibri"/>
                <a:sym typeface="Calibri"/>
              </a:rPr>
              <a:t>2</a:t>
            </a:r>
          </a:p>
        </p:txBody>
      </p:sp>
      <p:cxnSp>
        <p:nvCxnSpPr>
          <p:cNvPr id="336" name="Shape 336"/>
          <p:cNvCxnSpPr/>
          <p:nvPr/>
        </p:nvCxnSpPr>
        <p:spPr>
          <a:xfrm>
            <a:off x="5382594" y="3386457"/>
            <a:ext cx="1648249" cy="6031"/>
          </a:xfrm>
          <a:prstGeom prst="straightConnector1">
            <a:avLst/>
          </a:prstGeom>
          <a:noFill/>
          <a:ln cap="flat" cmpd="sng" w="19050">
            <a:solidFill>
              <a:schemeClr val="lt1"/>
            </a:solidFill>
            <a:prstDash val="solid"/>
            <a:miter/>
            <a:headEnd len="med" w="med" type="none"/>
            <a:tailEnd len="med" w="med" type="none"/>
          </a:ln>
        </p:spPr>
      </p:cxnSp>
      <p:pic>
        <p:nvPicPr>
          <p:cNvPr id="337" name="Shape 337"/>
          <p:cNvPicPr preferRelativeResize="0"/>
          <p:nvPr/>
        </p:nvPicPr>
        <p:blipFill rotWithShape="1">
          <a:blip r:embed="rId3">
            <a:alphaModFix/>
          </a:blip>
          <a:srcRect b="0" l="0" r="0" t="50000"/>
          <a:stretch/>
        </p:blipFill>
        <p:spPr>
          <a:xfrm>
            <a:off x="6939975" y="3346767"/>
            <a:ext cx="1463167" cy="679763"/>
          </a:xfrm>
          <a:prstGeom prst="rect">
            <a:avLst/>
          </a:prstGeom>
          <a:noFill/>
          <a:ln>
            <a:noFill/>
          </a:ln>
        </p:spPr>
      </p:pic>
      <p:sp>
        <p:nvSpPr>
          <p:cNvPr id="338" name="Shape 338"/>
          <p:cNvSpPr txBox="1"/>
          <p:nvPr/>
        </p:nvSpPr>
        <p:spPr>
          <a:xfrm>
            <a:off x="7374315" y="3255333"/>
            <a:ext cx="1447800" cy="769441"/>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4400">
                <a:solidFill>
                  <a:schemeClr val="lt1"/>
                </a:solidFill>
                <a:latin typeface="Calibri"/>
                <a:ea typeface="Calibri"/>
                <a:cs typeface="Calibri"/>
                <a:sym typeface="Calibri"/>
              </a:rPr>
              <a:t>3</a:t>
            </a:r>
          </a:p>
        </p:txBody>
      </p:sp>
      <p:cxnSp>
        <p:nvCxnSpPr>
          <p:cNvPr id="339" name="Shape 339"/>
          <p:cNvCxnSpPr/>
          <p:nvPr/>
        </p:nvCxnSpPr>
        <p:spPr>
          <a:xfrm>
            <a:off x="8244839" y="3386457"/>
            <a:ext cx="1706880" cy="0"/>
          </a:xfrm>
          <a:prstGeom prst="straightConnector1">
            <a:avLst/>
          </a:prstGeom>
          <a:noFill/>
          <a:ln cap="flat" cmpd="sng" w="19050">
            <a:solidFill>
              <a:schemeClr val="lt1"/>
            </a:solidFill>
            <a:prstDash val="solid"/>
            <a:miter/>
            <a:headEnd len="med" w="med" type="none"/>
            <a:tailEnd len="med" w="med" type="none"/>
          </a:ln>
        </p:spPr>
      </p:cxnSp>
      <p:pic>
        <p:nvPicPr>
          <p:cNvPr id="340" name="Shape 340"/>
          <p:cNvPicPr preferRelativeResize="0"/>
          <p:nvPr/>
        </p:nvPicPr>
        <p:blipFill rotWithShape="1">
          <a:blip r:embed="rId3">
            <a:alphaModFix/>
          </a:blip>
          <a:srcRect b="0" l="0" r="0" t="50000"/>
          <a:stretch/>
        </p:blipFill>
        <p:spPr>
          <a:xfrm flipH="1" rot="10800000">
            <a:off x="9846310" y="2763040"/>
            <a:ext cx="1463167" cy="679763"/>
          </a:xfrm>
          <a:prstGeom prst="rect">
            <a:avLst/>
          </a:prstGeom>
          <a:noFill/>
          <a:ln>
            <a:noFill/>
          </a:ln>
        </p:spPr>
      </p:pic>
      <p:sp>
        <p:nvSpPr>
          <p:cNvPr id="341" name="Shape 341"/>
          <p:cNvSpPr txBox="1"/>
          <p:nvPr/>
        </p:nvSpPr>
        <p:spPr>
          <a:xfrm>
            <a:off x="10332720" y="2745853"/>
            <a:ext cx="1447800" cy="769441"/>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4400">
                <a:solidFill>
                  <a:schemeClr val="lt1"/>
                </a:solidFill>
                <a:latin typeface="Calibri"/>
                <a:ea typeface="Calibri"/>
                <a:cs typeface="Calibri"/>
                <a:sym typeface="Calibri"/>
              </a:rPr>
              <a:t>4</a:t>
            </a:r>
          </a:p>
        </p:txBody>
      </p:sp>
      <p:cxnSp>
        <p:nvCxnSpPr>
          <p:cNvPr id="342" name="Shape 342"/>
          <p:cNvCxnSpPr/>
          <p:nvPr/>
        </p:nvCxnSpPr>
        <p:spPr>
          <a:xfrm>
            <a:off x="11140439" y="3386457"/>
            <a:ext cx="1706880" cy="0"/>
          </a:xfrm>
          <a:prstGeom prst="straightConnector1">
            <a:avLst/>
          </a:prstGeom>
          <a:noFill/>
          <a:ln cap="flat" cmpd="sng" w="19050">
            <a:solidFill>
              <a:schemeClr val="lt1"/>
            </a:solidFill>
            <a:prstDash val="solid"/>
            <a:miter/>
            <a:headEnd len="med" w="med" type="none"/>
            <a:tailEnd len="med" w="med" type="none"/>
          </a:ln>
        </p:spPr>
      </p:cxnSp>
      <p:sp>
        <p:nvSpPr>
          <p:cNvPr id="343" name="Shape 343"/>
          <p:cNvSpPr txBox="1"/>
          <p:nvPr/>
        </p:nvSpPr>
        <p:spPr>
          <a:xfrm>
            <a:off x="1678690" y="4386723"/>
            <a:ext cx="3356301" cy="120032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400">
                <a:solidFill>
                  <a:schemeClr val="lt1"/>
                </a:solidFill>
                <a:latin typeface="Arial"/>
                <a:ea typeface="Arial"/>
                <a:cs typeface="Arial"/>
                <a:sym typeface="Arial"/>
              </a:rPr>
              <a:t>Albert Einstein: Logic will get you from A to B. Imagination will take you everywhere.</a:t>
            </a:r>
          </a:p>
        </p:txBody>
      </p:sp>
      <p:sp>
        <p:nvSpPr>
          <p:cNvPr id="344" name="Shape 344"/>
          <p:cNvSpPr txBox="1"/>
          <p:nvPr/>
        </p:nvSpPr>
        <p:spPr>
          <a:xfrm>
            <a:off x="1615440" y="1521503"/>
            <a:ext cx="3356301" cy="1200329"/>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r>
              <a:rPr lang="en-US" sz="2400">
                <a:solidFill>
                  <a:schemeClr val="lt1"/>
                </a:solidFill>
                <a:latin typeface="Arial"/>
                <a:ea typeface="Arial"/>
                <a:cs typeface="Arial"/>
                <a:sym typeface="Arial"/>
              </a:rPr>
              <a:t>Albert Einstein: Logic will get you from A to B. Imagination will take you everywhere.</a:t>
            </a:r>
          </a:p>
        </p:txBody>
      </p:sp>
      <p:sp>
        <p:nvSpPr>
          <p:cNvPr id="345" name="Shape 345"/>
          <p:cNvSpPr txBox="1"/>
          <p:nvPr/>
        </p:nvSpPr>
        <p:spPr>
          <a:xfrm>
            <a:off x="7221592" y="1456905"/>
            <a:ext cx="3356301" cy="1200329"/>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r>
              <a:rPr lang="en-US" sz="2400">
                <a:solidFill>
                  <a:schemeClr val="lt1"/>
                </a:solidFill>
                <a:latin typeface="Arial"/>
                <a:ea typeface="Arial"/>
                <a:cs typeface="Arial"/>
                <a:sym typeface="Arial"/>
              </a:rPr>
              <a:t>Albert Einstein: Logic will get you from A to B. Imagination will take you everywhere.</a:t>
            </a:r>
          </a:p>
        </p:txBody>
      </p:sp>
      <p:sp>
        <p:nvSpPr>
          <p:cNvPr id="346" name="Shape 346"/>
          <p:cNvSpPr txBox="1"/>
          <p:nvPr/>
        </p:nvSpPr>
        <p:spPr>
          <a:xfrm>
            <a:off x="7478879" y="4379280"/>
            <a:ext cx="3356301" cy="120032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400">
                <a:solidFill>
                  <a:schemeClr val="lt1"/>
                </a:solidFill>
                <a:latin typeface="Arial"/>
                <a:ea typeface="Arial"/>
                <a:cs typeface="Arial"/>
                <a:sym typeface="Arial"/>
              </a:rPr>
              <a:t>Albert Einstein: Logic will get you from A to B. Imagination will take you everywhere.</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0" name="Shape 350"/>
        <p:cNvGrpSpPr/>
        <p:nvPr/>
      </p:nvGrpSpPr>
      <p:grpSpPr>
        <a:xfrm>
          <a:off x="0" y="0"/>
          <a:ext cx="0" cy="0"/>
          <a:chOff x="0" y="0"/>
          <a:chExt cx="0" cy="0"/>
        </a:xfrm>
      </p:grpSpPr>
      <p:sp>
        <p:nvSpPr>
          <p:cNvPr id="351" name="Shape 351"/>
          <p:cNvSpPr/>
          <p:nvPr/>
        </p:nvSpPr>
        <p:spPr>
          <a:xfrm>
            <a:off x="2875749" y="3340382"/>
            <a:ext cx="2343260" cy="2343260"/>
          </a:xfrm>
          <a:custGeom>
            <a:pathLst>
              <a:path extrusionOk="0" h="120000" w="120000">
                <a:moveTo>
                  <a:pt x="85176" y="19132"/>
                </a:moveTo>
                <a:lnTo>
                  <a:pt x="94510" y="11299"/>
                </a:lnTo>
                <a:lnTo>
                  <a:pt x="101967" y="17557"/>
                </a:lnTo>
                <a:lnTo>
                  <a:pt x="95874" y="28109"/>
                </a:lnTo>
                <a:cubicBezTo>
                  <a:pt x="100207" y="32983"/>
                  <a:pt x="103500" y="38688"/>
                  <a:pt x="105555" y="44876"/>
                </a:cubicBezTo>
                <a:lnTo>
                  <a:pt x="117740" y="44876"/>
                </a:lnTo>
                <a:lnTo>
                  <a:pt x="119430" y="54462"/>
                </a:lnTo>
                <a:lnTo>
                  <a:pt x="107980" y="58630"/>
                </a:lnTo>
                <a:cubicBezTo>
                  <a:pt x="108166" y="65148"/>
                  <a:pt x="107022" y="71636"/>
                  <a:pt x="104618" y="77697"/>
                </a:cubicBezTo>
                <a:lnTo>
                  <a:pt x="113952" y="85529"/>
                </a:lnTo>
                <a:lnTo>
                  <a:pt x="109085" y="93959"/>
                </a:lnTo>
                <a:lnTo>
                  <a:pt x="97635" y="89791"/>
                </a:lnTo>
                <a:cubicBezTo>
                  <a:pt x="93588" y="94904"/>
                  <a:pt x="88541" y="99139"/>
                  <a:pt x="82803" y="102237"/>
                </a:cubicBezTo>
                <a:lnTo>
                  <a:pt x="84920" y="114237"/>
                </a:lnTo>
                <a:lnTo>
                  <a:pt x="75772" y="117566"/>
                </a:lnTo>
                <a:lnTo>
                  <a:pt x="69680" y="107013"/>
                </a:lnTo>
                <a:cubicBezTo>
                  <a:pt x="63293" y="108328"/>
                  <a:pt x="56706" y="108328"/>
                  <a:pt x="50319" y="107013"/>
                </a:cubicBezTo>
                <a:lnTo>
                  <a:pt x="44227" y="117566"/>
                </a:lnTo>
                <a:lnTo>
                  <a:pt x="35079" y="114237"/>
                </a:lnTo>
                <a:lnTo>
                  <a:pt x="37196" y="102237"/>
                </a:lnTo>
                <a:cubicBezTo>
                  <a:pt x="31458" y="99139"/>
                  <a:pt x="26411" y="94904"/>
                  <a:pt x="22364" y="89791"/>
                </a:cubicBezTo>
                <a:lnTo>
                  <a:pt x="10914" y="93959"/>
                </a:lnTo>
                <a:lnTo>
                  <a:pt x="6047" y="85529"/>
                </a:lnTo>
                <a:lnTo>
                  <a:pt x="15381" y="77697"/>
                </a:lnTo>
                <a:cubicBezTo>
                  <a:pt x="12977" y="71636"/>
                  <a:pt x="11833" y="65148"/>
                  <a:pt x="12019" y="58630"/>
                </a:cubicBezTo>
                <a:lnTo>
                  <a:pt x="569" y="54462"/>
                </a:lnTo>
                <a:lnTo>
                  <a:pt x="2259" y="44876"/>
                </a:lnTo>
                <a:lnTo>
                  <a:pt x="14444" y="44876"/>
                </a:lnTo>
                <a:cubicBezTo>
                  <a:pt x="16499" y="38688"/>
                  <a:pt x="19792" y="32983"/>
                  <a:pt x="24125" y="28109"/>
                </a:cubicBezTo>
                <a:lnTo>
                  <a:pt x="18032" y="17557"/>
                </a:lnTo>
                <a:lnTo>
                  <a:pt x="25489" y="11299"/>
                </a:lnTo>
                <a:lnTo>
                  <a:pt x="34823" y="19132"/>
                </a:lnTo>
                <a:cubicBezTo>
                  <a:pt x="40375" y="15712"/>
                  <a:pt x="46565" y="13459"/>
                  <a:pt x="53017" y="12510"/>
                </a:cubicBezTo>
                <a:lnTo>
                  <a:pt x="55132" y="510"/>
                </a:lnTo>
                <a:lnTo>
                  <a:pt x="64867" y="510"/>
                </a:lnTo>
                <a:lnTo>
                  <a:pt x="66982" y="12510"/>
                </a:lnTo>
                <a:cubicBezTo>
                  <a:pt x="73434" y="13459"/>
                  <a:pt x="79624" y="15712"/>
                  <a:pt x="85176" y="19132"/>
                </a:cubicBezTo>
                <a:close/>
              </a:path>
            </a:pathLst>
          </a:custGeom>
          <a:solidFill>
            <a:srgbClr val="FFC000"/>
          </a:solidFill>
          <a:ln>
            <a:noFill/>
          </a:ln>
        </p:spPr>
        <p:txBody>
          <a:bodyPr anchorCtr="0" anchor="ctr" bIns="812450" lIns="661375" rIns="661375" tIns="760325">
            <a:noAutofit/>
          </a:bodyPr>
          <a:lstStyle/>
          <a:p>
            <a:pPr indent="0" lvl="0" marL="0" marR="0" rtl="0" algn="ctr">
              <a:lnSpc>
                <a:spcPct val="90000"/>
              </a:lnSpc>
              <a:spcBef>
                <a:spcPts val="0"/>
              </a:spcBef>
              <a:spcAft>
                <a:spcPts val="0"/>
              </a:spcAft>
              <a:buNone/>
            </a:pPr>
            <a:r>
              <a:t/>
            </a:r>
            <a:endParaRPr sz="4900">
              <a:solidFill>
                <a:schemeClr val="lt1"/>
              </a:solidFill>
              <a:latin typeface="Calibri"/>
              <a:ea typeface="Calibri"/>
              <a:cs typeface="Calibri"/>
              <a:sym typeface="Calibri"/>
            </a:endParaRPr>
          </a:p>
        </p:txBody>
      </p:sp>
      <p:sp>
        <p:nvSpPr>
          <p:cNvPr id="352" name="Shape 352"/>
          <p:cNvSpPr/>
          <p:nvPr/>
        </p:nvSpPr>
        <p:spPr>
          <a:xfrm>
            <a:off x="1058333" y="2344546"/>
            <a:ext cx="2167465" cy="2167465"/>
          </a:xfrm>
          <a:custGeom>
            <a:pathLst>
              <a:path extrusionOk="0" h="120000" w="120000">
                <a:moveTo>
                  <a:pt x="89789" y="30392"/>
                </a:moveTo>
                <a:lnTo>
                  <a:pt x="107493" y="25057"/>
                </a:lnTo>
                <a:lnTo>
                  <a:pt x="114008" y="36340"/>
                </a:lnTo>
                <a:lnTo>
                  <a:pt x="100535" y="49004"/>
                </a:lnTo>
                <a:cubicBezTo>
                  <a:pt x="102488" y="56204"/>
                  <a:pt x="102488" y="63795"/>
                  <a:pt x="100535" y="70995"/>
                </a:cubicBezTo>
                <a:lnTo>
                  <a:pt x="114008" y="83659"/>
                </a:lnTo>
                <a:lnTo>
                  <a:pt x="107493" y="94942"/>
                </a:lnTo>
                <a:lnTo>
                  <a:pt x="89789" y="89607"/>
                </a:lnTo>
                <a:cubicBezTo>
                  <a:pt x="84530" y="94898"/>
                  <a:pt x="77957" y="98693"/>
                  <a:pt x="70745" y="100602"/>
                </a:cubicBezTo>
                <a:lnTo>
                  <a:pt x="66514" y="118602"/>
                </a:lnTo>
                <a:lnTo>
                  <a:pt x="53485" y="118602"/>
                </a:lnTo>
                <a:lnTo>
                  <a:pt x="49254" y="100602"/>
                </a:lnTo>
                <a:cubicBezTo>
                  <a:pt x="42042" y="98693"/>
                  <a:pt x="35469" y="94898"/>
                  <a:pt x="30210" y="89607"/>
                </a:cubicBezTo>
                <a:lnTo>
                  <a:pt x="12506" y="94942"/>
                </a:lnTo>
                <a:lnTo>
                  <a:pt x="5991" y="83659"/>
                </a:lnTo>
                <a:lnTo>
                  <a:pt x="19464" y="70995"/>
                </a:lnTo>
                <a:cubicBezTo>
                  <a:pt x="17511" y="63795"/>
                  <a:pt x="17511" y="56204"/>
                  <a:pt x="19464" y="49004"/>
                </a:cubicBezTo>
                <a:lnTo>
                  <a:pt x="5991" y="36340"/>
                </a:lnTo>
                <a:lnTo>
                  <a:pt x="12506" y="25057"/>
                </a:lnTo>
                <a:lnTo>
                  <a:pt x="30210" y="30392"/>
                </a:lnTo>
                <a:cubicBezTo>
                  <a:pt x="35469" y="25101"/>
                  <a:pt x="42042" y="21306"/>
                  <a:pt x="49254" y="19397"/>
                </a:cubicBezTo>
                <a:lnTo>
                  <a:pt x="53485" y="1397"/>
                </a:lnTo>
                <a:lnTo>
                  <a:pt x="66514" y="1397"/>
                </a:lnTo>
                <a:lnTo>
                  <a:pt x="70745" y="19397"/>
                </a:lnTo>
                <a:cubicBezTo>
                  <a:pt x="77957" y="21306"/>
                  <a:pt x="84530" y="25101"/>
                  <a:pt x="89789" y="30392"/>
                </a:cubicBezTo>
                <a:close/>
              </a:path>
            </a:pathLst>
          </a:custGeom>
          <a:solidFill>
            <a:srgbClr val="FFC000"/>
          </a:solidFill>
          <a:ln>
            <a:noFill/>
          </a:ln>
        </p:spPr>
        <p:txBody>
          <a:bodyPr anchorCtr="0" anchor="ctr" bIns="587050" lIns="583750" rIns="583750" tIns="587050">
            <a:noAutofit/>
          </a:bodyPr>
          <a:lstStyle/>
          <a:p>
            <a:pPr indent="0" lvl="0" marL="0" marR="0" rtl="0" algn="ctr">
              <a:lnSpc>
                <a:spcPct val="90000"/>
              </a:lnSpc>
              <a:spcBef>
                <a:spcPts val="0"/>
              </a:spcBef>
              <a:spcAft>
                <a:spcPts val="0"/>
              </a:spcAft>
              <a:buNone/>
            </a:pPr>
            <a:r>
              <a:t/>
            </a:r>
            <a:endParaRPr sz="3000">
              <a:solidFill>
                <a:schemeClr val="lt1"/>
              </a:solidFill>
              <a:latin typeface="Calibri"/>
              <a:ea typeface="Calibri"/>
              <a:cs typeface="Calibri"/>
              <a:sym typeface="Calibri"/>
            </a:endParaRPr>
          </a:p>
        </p:txBody>
      </p:sp>
      <p:sp>
        <p:nvSpPr>
          <p:cNvPr id="353" name="Shape 353"/>
          <p:cNvSpPr/>
          <p:nvPr/>
        </p:nvSpPr>
        <p:spPr>
          <a:xfrm>
            <a:off x="2356109" y="1246748"/>
            <a:ext cx="1885653" cy="1885653"/>
          </a:xfrm>
          <a:custGeom>
            <a:pathLst>
              <a:path extrusionOk="0" h="120000" w="120000">
                <a:moveTo>
                  <a:pt x="77237" y="30354"/>
                </a:moveTo>
                <a:lnTo>
                  <a:pt x="90072" y="22404"/>
                </a:lnTo>
                <a:lnTo>
                  <a:pt x="97595" y="29927"/>
                </a:lnTo>
                <a:lnTo>
                  <a:pt x="89645" y="42762"/>
                </a:lnTo>
                <a:cubicBezTo>
                  <a:pt x="92707" y="48028"/>
                  <a:pt x="94311" y="54014"/>
                  <a:pt x="94292" y="60105"/>
                </a:cubicBezTo>
                <a:lnTo>
                  <a:pt x="107594" y="67246"/>
                </a:lnTo>
                <a:lnTo>
                  <a:pt x="104841" y="77521"/>
                </a:lnTo>
                <a:lnTo>
                  <a:pt x="89751" y="77055"/>
                </a:lnTo>
                <a:cubicBezTo>
                  <a:pt x="86721" y="82339"/>
                  <a:pt x="82339" y="86721"/>
                  <a:pt x="77055" y="89751"/>
                </a:cubicBezTo>
                <a:lnTo>
                  <a:pt x="77521" y="104841"/>
                </a:lnTo>
                <a:lnTo>
                  <a:pt x="67246" y="107594"/>
                </a:lnTo>
                <a:lnTo>
                  <a:pt x="60105" y="94292"/>
                </a:lnTo>
                <a:cubicBezTo>
                  <a:pt x="54014" y="94311"/>
                  <a:pt x="48028" y="92707"/>
                  <a:pt x="42762" y="89645"/>
                </a:cubicBezTo>
                <a:lnTo>
                  <a:pt x="29927" y="97595"/>
                </a:lnTo>
                <a:lnTo>
                  <a:pt x="22404" y="90072"/>
                </a:lnTo>
                <a:lnTo>
                  <a:pt x="30354" y="77237"/>
                </a:lnTo>
                <a:cubicBezTo>
                  <a:pt x="27292" y="71971"/>
                  <a:pt x="25688" y="65985"/>
                  <a:pt x="25707" y="59894"/>
                </a:cubicBezTo>
                <a:lnTo>
                  <a:pt x="12405" y="52753"/>
                </a:lnTo>
                <a:lnTo>
                  <a:pt x="15158" y="42478"/>
                </a:lnTo>
                <a:lnTo>
                  <a:pt x="30248" y="42944"/>
                </a:lnTo>
                <a:cubicBezTo>
                  <a:pt x="33278" y="37660"/>
                  <a:pt x="37660" y="33278"/>
                  <a:pt x="42944" y="30248"/>
                </a:cubicBezTo>
                <a:lnTo>
                  <a:pt x="42478" y="15158"/>
                </a:lnTo>
                <a:lnTo>
                  <a:pt x="52753" y="12405"/>
                </a:lnTo>
                <a:lnTo>
                  <a:pt x="59894" y="25707"/>
                </a:lnTo>
                <a:cubicBezTo>
                  <a:pt x="65985" y="25688"/>
                  <a:pt x="71971" y="27292"/>
                  <a:pt x="77237" y="30354"/>
                </a:cubicBezTo>
                <a:close/>
              </a:path>
            </a:pathLst>
          </a:custGeom>
          <a:solidFill>
            <a:srgbClr val="FFC000"/>
          </a:solidFill>
          <a:ln>
            <a:noFill/>
          </a:ln>
        </p:spPr>
        <p:txBody>
          <a:bodyPr anchorCtr="0" anchor="ctr" bIns="746325" lIns="746325" rIns="746325" tIns="746325">
            <a:noAutofit/>
          </a:bodyPr>
          <a:lstStyle/>
          <a:p>
            <a:pPr indent="0" lvl="0" marL="0" marR="0" rtl="0" algn="ctr">
              <a:lnSpc>
                <a:spcPct val="90000"/>
              </a:lnSpc>
              <a:spcBef>
                <a:spcPts val="0"/>
              </a:spcBef>
              <a:spcAft>
                <a:spcPts val="0"/>
              </a:spcAft>
              <a:buNone/>
            </a:pPr>
            <a:r>
              <a:t/>
            </a:r>
            <a:endParaRPr sz="3300">
              <a:solidFill>
                <a:schemeClr val="lt1"/>
              </a:solidFill>
              <a:latin typeface="Calibri"/>
              <a:ea typeface="Calibri"/>
              <a:cs typeface="Calibri"/>
              <a:sym typeface="Calibri"/>
            </a:endParaRPr>
          </a:p>
        </p:txBody>
      </p:sp>
      <p:sp>
        <p:nvSpPr>
          <p:cNvPr id="354" name="Shape 354"/>
          <p:cNvSpPr/>
          <p:nvPr/>
        </p:nvSpPr>
        <p:spPr>
          <a:xfrm>
            <a:off x="-609654" y="315878"/>
            <a:ext cx="1036374" cy="1036374"/>
          </a:xfrm>
          <a:custGeom>
            <a:pathLst>
              <a:path extrusionOk="0" h="120000" w="120000">
                <a:moveTo>
                  <a:pt x="77237" y="30354"/>
                </a:moveTo>
                <a:lnTo>
                  <a:pt x="90072" y="22404"/>
                </a:lnTo>
                <a:lnTo>
                  <a:pt x="97595" y="29927"/>
                </a:lnTo>
                <a:lnTo>
                  <a:pt x="89645" y="42762"/>
                </a:lnTo>
                <a:cubicBezTo>
                  <a:pt x="92707" y="48028"/>
                  <a:pt x="94311" y="54014"/>
                  <a:pt x="94292" y="60105"/>
                </a:cubicBezTo>
                <a:lnTo>
                  <a:pt x="107594" y="67246"/>
                </a:lnTo>
                <a:lnTo>
                  <a:pt x="104841" y="77521"/>
                </a:lnTo>
                <a:lnTo>
                  <a:pt x="89751" y="77055"/>
                </a:lnTo>
                <a:cubicBezTo>
                  <a:pt x="86721" y="82339"/>
                  <a:pt x="82339" y="86721"/>
                  <a:pt x="77055" y="89751"/>
                </a:cubicBezTo>
                <a:lnTo>
                  <a:pt x="77521" y="104841"/>
                </a:lnTo>
                <a:lnTo>
                  <a:pt x="67246" y="107594"/>
                </a:lnTo>
                <a:lnTo>
                  <a:pt x="60105" y="94292"/>
                </a:lnTo>
                <a:cubicBezTo>
                  <a:pt x="54014" y="94311"/>
                  <a:pt x="48028" y="92707"/>
                  <a:pt x="42762" y="89645"/>
                </a:cubicBezTo>
                <a:lnTo>
                  <a:pt x="29927" y="97595"/>
                </a:lnTo>
                <a:lnTo>
                  <a:pt x="22404" y="90072"/>
                </a:lnTo>
                <a:lnTo>
                  <a:pt x="30354" y="77237"/>
                </a:lnTo>
                <a:cubicBezTo>
                  <a:pt x="27292" y="71971"/>
                  <a:pt x="25688" y="65985"/>
                  <a:pt x="25707" y="59894"/>
                </a:cubicBezTo>
                <a:lnTo>
                  <a:pt x="12405" y="52753"/>
                </a:lnTo>
                <a:lnTo>
                  <a:pt x="15158" y="42478"/>
                </a:lnTo>
                <a:lnTo>
                  <a:pt x="30248" y="42944"/>
                </a:lnTo>
                <a:cubicBezTo>
                  <a:pt x="33278" y="37660"/>
                  <a:pt x="37660" y="33278"/>
                  <a:pt x="42944" y="30248"/>
                </a:cubicBezTo>
                <a:lnTo>
                  <a:pt x="42478" y="15158"/>
                </a:lnTo>
                <a:lnTo>
                  <a:pt x="52753" y="12405"/>
                </a:lnTo>
                <a:lnTo>
                  <a:pt x="59894" y="25707"/>
                </a:lnTo>
                <a:cubicBezTo>
                  <a:pt x="65985" y="25688"/>
                  <a:pt x="71971" y="27292"/>
                  <a:pt x="77237" y="30354"/>
                </a:cubicBezTo>
                <a:close/>
              </a:path>
            </a:pathLst>
          </a:custGeom>
          <a:solidFill>
            <a:srgbClr val="FFC000"/>
          </a:solidFill>
          <a:ln>
            <a:noFill/>
          </a:ln>
        </p:spPr>
        <p:txBody>
          <a:bodyPr anchorCtr="0" anchor="ctr" bIns="746325" lIns="746325" rIns="746325" tIns="746325">
            <a:noAutofit/>
          </a:bodyPr>
          <a:lstStyle/>
          <a:p>
            <a:pPr indent="0" lvl="0" marL="0" marR="0" rtl="0" algn="ctr">
              <a:lnSpc>
                <a:spcPct val="90000"/>
              </a:lnSpc>
              <a:spcBef>
                <a:spcPts val="0"/>
              </a:spcBef>
              <a:spcAft>
                <a:spcPts val="0"/>
              </a:spcAft>
              <a:buNone/>
            </a:pPr>
            <a:r>
              <a:t/>
            </a:r>
            <a:endParaRPr sz="3300">
              <a:solidFill>
                <a:schemeClr val="lt1"/>
              </a:solidFill>
              <a:latin typeface="Calibri"/>
              <a:ea typeface="Calibri"/>
              <a:cs typeface="Calibri"/>
              <a:sym typeface="Calibri"/>
            </a:endParaRPr>
          </a:p>
        </p:txBody>
      </p:sp>
      <p:sp>
        <p:nvSpPr>
          <p:cNvPr id="355" name="Shape 355"/>
          <p:cNvSpPr/>
          <p:nvPr/>
        </p:nvSpPr>
        <p:spPr>
          <a:xfrm>
            <a:off x="744075" y="1195900"/>
            <a:ext cx="942825" cy="942825"/>
          </a:xfrm>
          <a:custGeom>
            <a:pathLst>
              <a:path extrusionOk="0" h="120000" w="120000">
                <a:moveTo>
                  <a:pt x="77237" y="30354"/>
                </a:moveTo>
                <a:lnTo>
                  <a:pt x="90072" y="22404"/>
                </a:lnTo>
                <a:lnTo>
                  <a:pt x="97595" y="29927"/>
                </a:lnTo>
                <a:lnTo>
                  <a:pt x="89645" y="42762"/>
                </a:lnTo>
                <a:cubicBezTo>
                  <a:pt x="92707" y="48028"/>
                  <a:pt x="94311" y="54014"/>
                  <a:pt x="94292" y="60105"/>
                </a:cubicBezTo>
                <a:lnTo>
                  <a:pt x="107594" y="67246"/>
                </a:lnTo>
                <a:lnTo>
                  <a:pt x="104841" y="77521"/>
                </a:lnTo>
                <a:lnTo>
                  <a:pt x="89751" y="77055"/>
                </a:lnTo>
                <a:cubicBezTo>
                  <a:pt x="86721" y="82339"/>
                  <a:pt x="82339" y="86721"/>
                  <a:pt x="77055" y="89751"/>
                </a:cubicBezTo>
                <a:lnTo>
                  <a:pt x="77521" y="104841"/>
                </a:lnTo>
                <a:lnTo>
                  <a:pt x="67246" y="107594"/>
                </a:lnTo>
                <a:lnTo>
                  <a:pt x="60105" y="94292"/>
                </a:lnTo>
                <a:cubicBezTo>
                  <a:pt x="54014" y="94311"/>
                  <a:pt x="48028" y="92707"/>
                  <a:pt x="42762" y="89645"/>
                </a:cubicBezTo>
                <a:lnTo>
                  <a:pt x="29927" y="97595"/>
                </a:lnTo>
                <a:lnTo>
                  <a:pt x="22404" y="90072"/>
                </a:lnTo>
                <a:lnTo>
                  <a:pt x="30354" y="77237"/>
                </a:lnTo>
                <a:cubicBezTo>
                  <a:pt x="27292" y="71971"/>
                  <a:pt x="25688" y="65985"/>
                  <a:pt x="25707" y="59894"/>
                </a:cubicBezTo>
                <a:lnTo>
                  <a:pt x="12405" y="52753"/>
                </a:lnTo>
                <a:lnTo>
                  <a:pt x="15158" y="42478"/>
                </a:lnTo>
                <a:lnTo>
                  <a:pt x="30248" y="42944"/>
                </a:lnTo>
                <a:cubicBezTo>
                  <a:pt x="33278" y="37660"/>
                  <a:pt x="37660" y="33278"/>
                  <a:pt x="42944" y="30248"/>
                </a:cubicBezTo>
                <a:lnTo>
                  <a:pt x="42478" y="15158"/>
                </a:lnTo>
                <a:lnTo>
                  <a:pt x="52753" y="12405"/>
                </a:lnTo>
                <a:lnTo>
                  <a:pt x="59894" y="25707"/>
                </a:lnTo>
                <a:cubicBezTo>
                  <a:pt x="65985" y="25688"/>
                  <a:pt x="71971" y="27292"/>
                  <a:pt x="77237" y="30354"/>
                </a:cubicBezTo>
                <a:close/>
              </a:path>
            </a:pathLst>
          </a:custGeom>
          <a:solidFill>
            <a:srgbClr val="FFC000"/>
          </a:solidFill>
          <a:ln>
            <a:noFill/>
          </a:ln>
        </p:spPr>
        <p:txBody>
          <a:bodyPr anchorCtr="0" anchor="ctr" bIns="746325" lIns="746325" rIns="746325" tIns="746325">
            <a:noAutofit/>
          </a:bodyPr>
          <a:lstStyle/>
          <a:p>
            <a:pPr indent="0" lvl="0" marL="0" marR="0" rtl="0" algn="ctr">
              <a:lnSpc>
                <a:spcPct val="90000"/>
              </a:lnSpc>
              <a:spcBef>
                <a:spcPts val="0"/>
              </a:spcBef>
              <a:spcAft>
                <a:spcPts val="0"/>
              </a:spcAft>
              <a:buNone/>
            </a:pPr>
            <a:r>
              <a:t/>
            </a:r>
            <a:endParaRPr sz="3300">
              <a:solidFill>
                <a:schemeClr val="lt1"/>
              </a:solidFill>
              <a:latin typeface="Calibri"/>
              <a:ea typeface="Calibri"/>
              <a:cs typeface="Calibri"/>
              <a:sym typeface="Calibri"/>
            </a:endParaRPr>
          </a:p>
        </p:txBody>
      </p:sp>
      <p:sp>
        <p:nvSpPr>
          <p:cNvPr id="356" name="Shape 356"/>
          <p:cNvSpPr/>
          <p:nvPr/>
        </p:nvSpPr>
        <p:spPr>
          <a:xfrm>
            <a:off x="1433604" y="5189244"/>
            <a:ext cx="942825" cy="942825"/>
          </a:xfrm>
          <a:custGeom>
            <a:pathLst>
              <a:path extrusionOk="0" h="120000" w="120000">
                <a:moveTo>
                  <a:pt x="77237" y="30354"/>
                </a:moveTo>
                <a:lnTo>
                  <a:pt x="90072" y="22404"/>
                </a:lnTo>
                <a:lnTo>
                  <a:pt x="97595" y="29927"/>
                </a:lnTo>
                <a:lnTo>
                  <a:pt x="89645" y="42762"/>
                </a:lnTo>
                <a:cubicBezTo>
                  <a:pt x="92707" y="48028"/>
                  <a:pt x="94311" y="54014"/>
                  <a:pt x="94292" y="60105"/>
                </a:cubicBezTo>
                <a:lnTo>
                  <a:pt x="107594" y="67246"/>
                </a:lnTo>
                <a:lnTo>
                  <a:pt x="104841" y="77521"/>
                </a:lnTo>
                <a:lnTo>
                  <a:pt x="89751" y="77055"/>
                </a:lnTo>
                <a:cubicBezTo>
                  <a:pt x="86721" y="82339"/>
                  <a:pt x="82339" y="86721"/>
                  <a:pt x="77055" y="89751"/>
                </a:cubicBezTo>
                <a:lnTo>
                  <a:pt x="77521" y="104841"/>
                </a:lnTo>
                <a:lnTo>
                  <a:pt x="67246" y="107594"/>
                </a:lnTo>
                <a:lnTo>
                  <a:pt x="60105" y="94292"/>
                </a:lnTo>
                <a:cubicBezTo>
                  <a:pt x="54014" y="94311"/>
                  <a:pt x="48028" y="92707"/>
                  <a:pt x="42762" y="89645"/>
                </a:cubicBezTo>
                <a:lnTo>
                  <a:pt x="29927" y="97595"/>
                </a:lnTo>
                <a:lnTo>
                  <a:pt x="22404" y="90072"/>
                </a:lnTo>
                <a:lnTo>
                  <a:pt x="30354" y="77237"/>
                </a:lnTo>
                <a:cubicBezTo>
                  <a:pt x="27292" y="71971"/>
                  <a:pt x="25688" y="65985"/>
                  <a:pt x="25707" y="59894"/>
                </a:cubicBezTo>
                <a:lnTo>
                  <a:pt x="12405" y="52753"/>
                </a:lnTo>
                <a:lnTo>
                  <a:pt x="15158" y="42478"/>
                </a:lnTo>
                <a:lnTo>
                  <a:pt x="30248" y="42944"/>
                </a:lnTo>
                <a:cubicBezTo>
                  <a:pt x="33278" y="37660"/>
                  <a:pt x="37660" y="33278"/>
                  <a:pt x="42944" y="30248"/>
                </a:cubicBezTo>
                <a:lnTo>
                  <a:pt x="42478" y="15158"/>
                </a:lnTo>
                <a:lnTo>
                  <a:pt x="52753" y="12405"/>
                </a:lnTo>
                <a:lnTo>
                  <a:pt x="59894" y="25707"/>
                </a:lnTo>
                <a:cubicBezTo>
                  <a:pt x="65985" y="25688"/>
                  <a:pt x="71971" y="27292"/>
                  <a:pt x="77237" y="30354"/>
                </a:cubicBezTo>
                <a:close/>
              </a:path>
            </a:pathLst>
          </a:custGeom>
          <a:solidFill>
            <a:srgbClr val="FFC000"/>
          </a:solidFill>
          <a:ln>
            <a:noFill/>
          </a:ln>
        </p:spPr>
        <p:txBody>
          <a:bodyPr anchorCtr="0" anchor="ctr" bIns="746325" lIns="746325" rIns="746325" tIns="746325">
            <a:noAutofit/>
          </a:bodyPr>
          <a:lstStyle/>
          <a:p>
            <a:pPr indent="0" lvl="0" marL="0" marR="0" rtl="0" algn="ctr">
              <a:lnSpc>
                <a:spcPct val="90000"/>
              </a:lnSpc>
              <a:spcBef>
                <a:spcPts val="0"/>
              </a:spcBef>
              <a:spcAft>
                <a:spcPts val="0"/>
              </a:spcAft>
              <a:buNone/>
            </a:pPr>
            <a:r>
              <a:t/>
            </a:r>
            <a:endParaRPr sz="3300">
              <a:solidFill>
                <a:schemeClr val="lt1"/>
              </a:solidFill>
              <a:latin typeface="Calibri"/>
              <a:ea typeface="Calibri"/>
              <a:cs typeface="Calibri"/>
              <a:sym typeface="Calibri"/>
            </a:endParaRPr>
          </a:p>
        </p:txBody>
      </p:sp>
      <p:sp>
        <p:nvSpPr>
          <p:cNvPr id="357" name="Shape 357"/>
          <p:cNvSpPr/>
          <p:nvPr/>
        </p:nvSpPr>
        <p:spPr>
          <a:xfrm>
            <a:off x="2769086" y="6369262"/>
            <a:ext cx="705632" cy="705632"/>
          </a:xfrm>
          <a:custGeom>
            <a:pathLst>
              <a:path extrusionOk="0" h="120000" w="120000">
                <a:moveTo>
                  <a:pt x="77237" y="30354"/>
                </a:moveTo>
                <a:lnTo>
                  <a:pt x="90072" y="22404"/>
                </a:lnTo>
                <a:lnTo>
                  <a:pt x="97595" y="29927"/>
                </a:lnTo>
                <a:lnTo>
                  <a:pt x="89645" y="42762"/>
                </a:lnTo>
                <a:cubicBezTo>
                  <a:pt x="92707" y="48028"/>
                  <a:pt x="94311" y="54014"/>
                  <a:pt x="94292" y="60105"/>
                </a:cubicBezTo>
                <a:lnTo>
                  <a:pt x="107594" y="67246"/>
                </a:lnTo>
                <a:lnTo>
                  <a:pt x="104841" y="77521"/>
                </a:lnTo>
                <a:lnTo>
                  <a:pt x="89751" y="77055"/>
                </a:lnTo>
                <a:cubicBezTo>
                  <a:pt x="86721" y="82339"/>
                  <a:pt x="82339" y="86721"/>
                  <a:pt x="77055" y="89751"/>
                </a:cubicBezTo>
                <a:lnTo>
                  <a:pt x="77521" y="104841"/>
                </a:lnTo>
                <a:lnTo>
                  <a:pt x="67246" y="107594"/>
                </a:lnTo>
                <a:lnTo>
                  <a:pt x="60105" y="94292"/>
                </a:lnTo>
                <a:cubicBezTo>
                  <a:pt x="54014" y="94311"/>
                  <a:pt x="48028" y="92707"/>
                  <a:pt x="42762" y="89645"/>
                </a:cubicBezTo>
                <a:lnTo>
                  <a:pt x="29927" y="97595"/>
                </a:lnTo>
                <a:lnTo>
                  <a:pt x="22404" y="90072"/>
                </a:lnTo>
                <a:lnTo>
                  <a:pt x="30354" y="77237"/>
                </a:lnTo>
                <a:cubicBezTo>
                  <a:pt x="27292" y="71971"/>
                  <a:pt x="25688" y="65985"/>
                  <a:pt x="25707" y="59894"/>
                </a:cubicBezTo>
                <a:lnTo>
                  <a:pt x="12405" y="52753"/>
                </a:lnTo>
                <a:lnTo>
                  <a:pt x="15158" y="42478"/>
                </a:lnTo>
                <a:lnTo>
                  <a:pt x="30248" y="42944"/>
                </a:lnTo>
                <a:cubicBezTo>
                  <a:pt x="33278" y="37660"/>
                  <a:pt x="37660" y="33278"/>
                  <a:pt x="42944" y="30248"/>
                </a:cubicBezTo>
                <a:lnTo>
                  <a:pt x="42478" y="15158"/>
                </a:lnTo>
                <a:lnTo>
                  <a:pt x="52753" y="12405"/>
                </a:lnTo>
                <a:lnTo>
                  <a:pt x="59894" y="25707"/>
                </a:lnTo>
                <a:cubicBezTo>
                  <a:pt x="65985" y="25688"/>
                  <a:pt x="71971" y="27292"/>
                  <a:pt x="77237" y="30354"/>
                </a:cubicBezTo>
                <a:close/>
              </a:path>
            </a:pathLst>
          </a:custGeom>
          <a:solidFill>
            <a:srgbClr val="FFC000"/>
          </a:solidFill>
          <a:ln>
            <a:noFill/>
          </a:ln>
        </p:spPr>
        <p:txBody>
          <a:bodyPr anchorCtr="0" anchor="ctr" bIns="746325" lIns="746325" rIns="746325" tIns="746325">
            <a:noAutofit/>
          </a:bodyPr>
          <a:lstStyle/>
          <a:p>
            <a:pPr indent="0" lvl="0" marL="0" marR="0" rtl="0" algn="ctr">
              <a:lnSpc>
                <a:spcPct val="90000"/>
              </a:lnSpc>
              <a:spcBef>
                <a:spcPts val="0"/>
              </a:spcBef>
              <a:spcAft>
                <a:spcPts val="0"/>
              </a:spcAft>
              <a:buNone/>
            </a:pPr>
            <a:r>
              <a:t/>
            </a:r>
            <a:endParaRPr sz="3300">
              <a:solidFill>
                <a:schemeClr val="lt1"/>
              </a:solidFill>
              <a:latin typeface="Calibri"/>
              <a:ea typeface="Calibri"/>
              <a:cs typeface="Calibri"/>
              <a:sym typeface="Calibri"/>
            </a:endParaRPr>
          </a:p>
        </p:txBody>
      </p:sp>
      <p:cxnSp>
        <p:nvCxnSpPr>
          <p:cNvPr id="358" name="Shape 358"/>
          <p:cNvCxnSpPr/>
          <p:nvPr/>
        </p:nvCxnSpPr>
        <p:spPr>
          <a:xfrm flipH="1" rot="10800000">
            <a:off x="3985723" y="624839"/>
            <a:ext cx="1047114" cy="15240"/>
          </a:xfrm>
          <a:prstGeom prst="straightConnector1">
            <a:avLst/>
          </a:prstGeom>
          <a:noFill/>
          <a:ln cap="flat" cmpd="sng" w="19050">
            <a:solidFill>
              <a:schemeClr val="lt1"/>
            </a:solidFill>
            <a:prstDash val="solid"/>
            <a:miter/>
            <a:headEnd len="med" w="med" type="none"/>
            <a:tailEnd len="med" w="med" type="none"/>
          </a:ln>
        </p:spPr>
      </p:cxnSp>
      <p:cxnSp>
        <p:nvCxnSpPr>
          <p:cNvPr id="359" name="Shape 359"/>
          <p:cNvCxnSpPr/>
          <p:nvPr/>
        </p:nvCxnSpPr>
        <p:spPr>
          <a:xfrm flipH="1" rot="10800000">
            <a:off x="7401409" y="609599"/>
            <a:ext cx="1047114" cy="15240"/>
          </a:xfrm>
          <a:prstGeom prst="straightConnector1">
            <a:avLst/>
          </a:prstGeom>
          <a:noFill/>
          <a:ln cap="flat" cmpd="sng" w="19050">
            <a:solidFill>
              <a:schemeClr val="lt1"/>
            </a:solidFill>
            <a:prstDash val="solid"/>
            <a:miter/>
            <a:headEnd len="med" w="med" type="none"/>
            <a:tailEnd len="med" w="med" type="none"/>
          </a:ln>
        </p:spPr>
      </p:cxnSp>
      <p:sp>
        <p:nvSpPr>
          <p:cNvPr id="360" name="Shape 360"/>
          <p:cNvSpPr txBox="1"/>
          <p:nvPr/>
        </p:nvSpPr>
        <p:spPr>
          <a:xfrm>
            <a:off x="5137621" y="332452"/>
            <a:ext cx="2598668" cy="58477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3200">
                <a:solidFill>
                  <a:schemeClr val="lt1"/>
                </a:solidFill>
                <a:latin typeface="Calibri"/>
                <a:ea typeface="Calibri"/>
                <a:cs typeface="Calibri"/>
                <a:sym typeface="Calibri"/>
              </a:rPr>
              <a:t>ENTER  TEXT</a:t>
            </a:r>
          </a:p>
        </p:txBody>
      </p:sp>
      <p:sp>
        <p:nvSpPr>
          <p:cNvPr id="361" name="Shape 361"/>
          <p:cNvSpPr txBox="1"/>
          <p:nvPr/>
        </p:nvSpPr>
        <p:spPr>
          <a:xfrm>
            <a:off x="2945260" y="1539661"/>
            <a:ext cx="2585817" cy="120032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7200">
                <a:solidFill>
                  <a:schemeClr val="lt1"/>
                </a:solidFill>
                <a:latin typeface="Calibri"/>
                <a:ea typeface="Calibri"/>
                <a:cs typeface="Calibri"/>
                <a:sym typeface="Calibri"/>
              </a:rPr>
              <a:t>1</a:t>
            </a:r>
          </a:p>
        </p:txBody>
      </p:sp>
      <p:sp>
        <p:nvSpPr>
          <p:cNvPr id="362" name="Shape 362"/>
          <p:cNvSpPr txBox="1"/>
          <p:nvPr/>
        </p:nvSpPr>
        <p:spPr>
          <a:xfrm>
            <a:off x="1828993" y="2792323"/>
            <a:ext cx="2585817" cy="120032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7200">
                <a:solidFill>
                  <a:schemeClr val="lt1"/>
                </a:solidFill>
                <a:latin typeface="Calibri"/>
                <a:ea typeface="Calibri"/>
                <a:cs typeface="Calibri"/>
                <a:sym typeface="Calibri"/>
              </a:rPr>
              <a:t>2</a:t>
            </a:r>
          </a:p>
        </p:txBody>
      </p:sp>
      <p:sp>
        <p:nvSpPr>
          <p:cNvPr id="363" name="Shape 363"/>
          <p:cNvSpPr txBox="1"/>
          <p:nvPr/>
        </p:nvSpPr>
        <p:spPr>
          <a:xfrm>
            <a:off x="3660130" y="3840264"/>
            <a:ext cx="2585817" cy="120032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7200">
                <a:solidFill>
                  <a:schemeClr val="lt1"/>
                </a:solidFill>
                <a:latin typeface="Calibri"/>
                <a:ea typeface="Calibri"/>
                <a:cs typeface="Calibri"/>
                <a:sym typeface="Calibri"/>
              </a:rPr>
              <a:t>3</a:t>
            </a:r>
          </a:p>
        </p:txBody>
      </p:sp>
      <p:sp>
        <p:nvSpPr>
          <p:cNvPr id="364" name="Shape 364"/>
          <p:cNvSpPr/>
          <p:nvPr/>
        </p:nvSpPr>
        <p:spPr>
          <a:xfrm>
            <a:off x="6984124" y="2138726"/>
            <a:ext cx="583324" cy="583324"/>
          </a:xfrm>
          <a:prstGeom prst="ellipse">
            <a:avLst/>
          </a:prstGeom>
          <a:noFill/>
          <a:ln cap="flat" cmpd="sng" w="19050">
            <a:solidFill>
              <a:srgbClr val="FFC000"/>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365" name="Shape 365"/>
          <p:cNvSpPr/>
          <p:nvPr/>
        </p:nvSpPr>
        <p:spPr>
          <a:xfrm>
            <a:off x="6908100" y="2068649"/>
            <a:ext cx="739438" cy="739438"/>
          </a:xfrm>
          <a:prstGeom prst="ellipse">
            <a:avLst/>
          </a:prstGeom>
          <a:noFill/>
          <a:ln cap="flat" cmpd="sng" w="19050">
            <a:solidFill>
              <a:schemeClr val="lt1"/>
            </a:solidFill>
            <a:prstDash val="dash"/>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366" name="Shape 366"/>
          <p:cNvSpPr txBox="1"/>
          <p:nvPr/>
        </p:nvSpPr>
        <p:spPr>
          <a:xfrm>
            <a:off x="7092942" y="2168778"/>
            <a:ext cx="1261242" cy="52321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800">
                <a:solidFill>
                  <a:schemeClr val="lt1"/>
                </a:solidFill>
                <a:latin typeface="Calibri"/>
                <a:ea typeface="Calibri"/>
                <a:cs typeface="Calibri"/>
                <a:sym typeface="Calibri"/>
              </a:rPr>
              <a:t>1</a:t>
            </a:r>
          </a:p>
        </p:txBody>
      </p:sp>
      <p:sp>
        <p:nvSpPr>
          <p:cNvPr id="367" name="Shape 367"/>
          <p:cNvSpPr/>
          <p:nvPr/>
        </p:nvSpPr>
        <p:spPr>
          <a:xfrm>
            <a:off x="6996852" y="3566307"/>
            <a:ext cx="583324" cy="583324"/>
          </a:xfrm>
          <a:prstGeom prst="ellipse">
            <a:avLst/>
          </a:prstGeom>
          <a:noFill/>
          <a:ln cap="flat" cmpd="sng" w="19050">
            <a:solidFill>
              <a:srgbClr val="FFC000"/>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368" name="Shape 368"/>
          <p:cNvSpPr/>
          <p:nvPr/>
        </p:nvSpPr>
        <p:spPr>
          <a:xfrm>
            <a:off x="6920828" y="3496230"/>
            <a:ext cx="739438" cy="739438"/>
          </a:xfrm>
          <a:prstGeom prst="ellipse">
            <a:avLst/>
          </a:prstGeom>
          <a:noFill/>
          <a:ln cap="flat" cmpd="sng" w="19050">
            <a:solidFill>
              <a:schemeClr val="lt1"/>
            </a:solidFill>
            <a:prstDash val="dash"/>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369" name="Shape 369"/>
          <p:cNvSpPr txBox="1"/>
          <p:nvPr/>
        </p:nvSpPr>
        <p:spPr>
          <a:xfrm>
            <a:off x="7105670" y="3596360"/>
            <a:ext cx="1261242" cy="52321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800">
                <a:solidFill>
                  <a:schemeClr val="lt1"/>
                </a:solidFill>
                <a:latin typeface="Calibri"/>
                <a:ea typeface="Calibri"/>
                <a:cs typeface="Calibri"/>
                <a:sym typeface="Calibri"/>
              </a:rPr>
              <a:t>2</a:t>
            </a:r>
          </a:p>
        </p:txBody>
      </p:sp>
      <p:sp>
        <p:nvSpPr>
          <p:cNvPr id="370" name="Shape 370"/>
          <p:cNvSpPr/>
          <p:nvPr/>
        </p:nvSpPr>
        <p:spPr>
          <a:xfrm>
            <a:off x="7009579" y="4993889"/>
            <a:ext cx="583324" cy="583324"/>
          </a:xfrm>
          <a:prstGeom prst="ellipse">
            <a:avLst/>
          </a:prstGeom>
          <a:noFill/>
          <a:ln cap="flat" cmpd="sng" w="19050">
            <a:solidFill>
              <a:srgbClr val="FFC000"/>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371" name="Shape 371"/>
          <p:cNvSpPr/>
          <p:nvPr/>
        </p:nvSpPr>
        <p:spPr>
          <a:xfrm>
            <a:off x="6933556" y="4923810"/>
            <a:ext cx="739438" cy="739438"/>
          </a:xfrm>
          <a:prstGeom prst="ellipse">
            <a:avLst/>
          </a:prstGeom>
          <a:noFill/>
          <a:ln cap="flat" cmpd="sng" w="19050">
            <a:solidFill>
              <a:schemeClr val="lt1"/>
            </a:solidFill>
            <a:prstDash val="dash"/>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372" name="Shape 372"/>
          <p:cNvSpPr txBox="1"/>
          <p:nvPr/>
        </p:nvSpPr>
        <p:spPr>
          <a:xfrm>
            <a:off x="7118397" y="5023941"/>
            <a:ext cx="1261242" cy="52321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800">
                <a:solidFill>
                  <a:schemeClr val="lt1"/>
                </a:solidFill>
                <a:latin typeface="Calibri"/>
                <a:ea typeface="Calibri"/>
                <a:cs typeface="Calibri"/>
                <a:sym typeface="Calibri"/>
              </a:rPr>
              <a:t>3</a:t>
            </a:r>
          </a:p>
        </p:txBody>
      </p:sp>
      <p:sp>
        <p:nvSpPr>
          <p:cNvPr id="373" name="Shape 373"/>
          <p:cNvSpPr txBox="1"/>
          <p:nvPr/>
        </p:nvSpPr>
        <p:spPr>
          <a:xfrm>
            <a:off x="8024367" y="2084883"/>
            <a:ext cx="3226831" cy="707886"/>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000">
                <a:solidFill>
                  <a:schemeClr val="lt1"/>
                </a:solidFill>
                <a:latin typeface="Arial"/>
                <a:ea typeface="Arial"/>
                <a:cs typeface="Arial"/>
                <a:sym typeface="Arial"/>
              </a:rPr>
              <a:t>Albert Einstein: Logic will get you from A to B. Imagination will take you everywhere.</a:t>
            </a:r>
          </a:p>
        </p:txBody>
      </p:sp>
      <p:sp>
        <p:nvSpPr>
          <p:cNvPr id="374" name="Shape 374"/>
          <p:cNvSpPr txBox="1"/>
          <p:nvPr/>
        </p:nvSpPr>
        <p:spPr>
          <a:xfrm>
            <a:off x="8024367" y="3580839"/>
            <a:ext cx="3226831" cy="707886"/>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000">
                <a:solidFill>
                  <a:schemeClr val="lt1"/>
                </a:solidFill>
                <a:latin typeface="Arial"/>
                <a:ea typeface="Arial"/>
                <a:cs typeface="Arial"/>
                <a:sym typeface="Arial"/>
              </a:rPr>
              <a:t>Albert Einstein: Logic will get you from A to B. Imagination will take you everywhere.</a:t>
            </a:r>
          </a:p>
        </p:txBody>
      </p:sp>
      <p:sp>
        <p:nvSpPr>
          <p:cNvPr id="375" name="Shape 375"/>
          <p:cNvSpPr txBox="1"/>
          <p:nvPr/>
        </p:nvSpPr>
        <p:spPr>
          <a:xfrm>
            <a:off x="8024367" y="4993432"/>
            <a:ext cx="3226831" cy="707886"/>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000">
                <a:solidFill>
                  <a:schemeClr val="lt1"/>
                </a:solidFill>
                <a:latin typeface="Arial"/>
                <a:ea typeface="Arial"/>
                <a:cs typeface="Arial"/>
                <a:sym typeface="Arial"/>
              </a:rPr>
              <a:t>Albert Einstein: Logic will get you from A to B. Imagination will take you everywhere.</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9" name="Shape 379"/>
        <p:cNvGrpSpPr/>
        <p:nvPr/>
      </p:nvGrpSpPr>
      <p:grpSpPr>
        <a:xfrm>
          <a:off x="0" y="0"/>
          <a:ext cx="0" cy="0"/>
          <a:chOff x="0" y="0"/>
          <a:chExt cx="0" cy="0"/>
        </a:xfrm>
      </p:grpSpPr>
      <p:cxnSp>
        <p:nvCxnSpPr>
          <p:cNvPr id="380" name="Shape 380"/>
          <p:cNvCxnSpPr/>
          <p:nvPr/>
        </p:nvCxnSpPr>
        <p:spPr>
          <a:xfrm flipH="1" rot="10800000">
            <a:off x="3985723" y="624839"/>
            <a:ext cx="1047114" cy="15240"/>
          </a:xfrm>
          <a:prstGeom prst="straightConnector1">
            <a:avLst/>
          </a:prstGeom>
          <a:noFill/>
          <a:ln cap="flat" cmpd="sng" w="19050">
            <a:solidFill>
              <a:schemeClr val="lt1"/>
            </a:solidFill>
            <a:prstDash val="solid"/>
            <a:miter/>
            <a:headEnd len="med" w="med" type="none"/>
            <a:tailEnd len="med" w="med" type="none"/>
          </a:ln>
        </p:spPr>
      </p:cxnSp>
      <p:cxnSp>
        <p:nvCxnSpPr>
          <p:cNvPr id="381" name="Shape 381"/>
          <p:cNvCxnSpPr/>
          <p:nvPr/>
        </p:nvCxnSpPr>
        <p:spPr>
          <a:xfrm flipH="1" rot="10800000">
            <a:off x="7401409" y="609599"/>
            <a:ext cx="1047114" cy="15240"/>
          </a:xfrm>
          <a:prstGeom prst="straightConnector1">
            <a:avLst/>
          </a:prstGeom>
          <a:noFill/>
          <a:ln cap="flat" cmpd="sng" w="19050">
            <a:solidFill>
              <a:schemeClr val="lt1"/>
            </a:solidFill>
            <a:prstDash val="solid"/>
            <a:miter/>
            <a:headEnd len="med" w="med" type="none"/>
            <a:tailEnd len="med" w="med" type="none"/>
          </a:ln>
        </p:spPr>
      </p:cxnSp>
      <p:sp>
        <p:nvSpPr>
          <p:cNvPr id="382" name="Shape 382"/>
          <p:cNvSpPr txBox="1"/>
          <p:nvPr/>
        </p:nvSpPr>
        <p:spPr>
          <a:xfrm>
            <a:off x="5137621" y="332452"/>
            <a:ext cx="2598668" cy="58477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3200">
                <a:solidFill>
                  <a:schemeClr val="lt1"/>
                </a:solidFill>
                <a:latin typeface="Calibri"/>
                <a:ea typeface="Calibri"/>
                <a:cs typeface="Calibri"/>
                <a:sym typeface="Calibri"/>
              </a:rPr>
              <a:t>ENTER  TEXT</a:t>
            </a:r>
          </a:p>
        </p:txBody>
      </p:sp>
      <p:cxnSp>
        <p:nvCxnSpPr>
          <p:cNvPr id="383" name="Shape 383"/>
          <p:cNvCxnSpPr/>
          <p:nvPr/>
        </p:nvCxnSpPr>
        <p:spPr>
          <a:xfrm flipH="1" rot="10800000">
            <a:off x="0" y="2773679"/>
            <a:ext cx="4297679" cy="30480"/>
          </a:xfrm>
          <a:prstGeom prst="straightConnector1">
            <a:avLst/>
          </a:prstGeom>
          <a:noFill/>
          <a:ln cap="flat" cmpd="sng" w="19050">
            <a:solidFill>
              <a:schemeClr val="lt1"/>
            </a:solidFill>
            <a:prstDash val="solid"/>
            <a:miter/>
            <a:headEnd len="med" w="med" type="none"/>
            <a:tailEnd len="med" w="med" type="none"/>
          </a:ln>
        </p:spPr>
      </p:cxnSp>
      <p:cxnSp>
        <p:nvCxnSpPr>
          <p:cNvPr id="384" name="Shape 384"/>
          <p:cNvCxnSpPr/>
          <p:nvPr/>
        </p:nvCxnSpPr>
        <p:spPr>
          <a:xfrm>
            <a:off x="4282439" y="2773680"/>
            <a:ext cx="15240" cy="2468880"/>
          </a:xfrm>
          <a:prstGeom prst="straightConnector1">
            <a:avLst/>
          </a:prstGeom>
          <a:noFill/>
          <a:ln cap="flat" cmpd="sng" w="19050">
            <a:solidFill>
              <a:schemeClr val="lt1"/>
            </a:solidFill>
            <a:prstDash val="solid"/>
            <a:miter/>
            <a:headEnd len="med" w="med" type="none"/>
            <a:tailEnd len="med" w="med" type="none"/>
          </a:ln>
        </p:spPr>
      </p:cxnSp>
      <p:cxnSp>
        <p:nvCxnSpPr>
          <p:cNvPr id="385" name="Shape 385"/>
          <p:cNvCxnSpPr/>
          <p:nvPr/>
        </p:nvCxnSpPr>
        <p:spPr>
          <a:xfrm flipH="1" rot="10800000">
            <a:off x="4297680" y="5257799"/>
            <a:ext cx="3438610" cy="15240"/>
          </a:xfrm>
          <a:prstGeom prst="straightConnector1">
            <a:avLst/>
          </a:prstGeom>
          <a:noFill/>
          <a:ln cap="flat" cmpd="sng" w="19050">
            <a:solidFill>
              <a:schemeClr val="lt1"/>
            </a:solidFill>
            <a:prstDash val="solid"/>
            <a:miter/>
            <a:headEnd len="med" w="med" type="none"/>
            <a:tailEnd len="med" w="med" type="none"/>
          </a:ln>
        </p:spPr>
      </p:cxnSp>
      <p:cxnSp>
        <p:nvCxnSpPr>
          <p:cNvPr id="386" name="Shape 386"/>
          <p:cNvCxnSpPr/>
          <p:nvPr/>
        </p:nvCxnSpPr>
        <p:spPr>
          <a:xfrm>
            <a:off x="7728671" y="2804159"/>
            <a:ext cx="15240" cy="2468880"/>
          </a:xfrm>
          <a:prstGeom prst="straightConnector1">
            <a:avLst/>
          </a:prstGeom>
          <a:noFill/>
          <a:ln cap="flat" cmpd="sng" w="19050">
            <a:solidFill>
              <a:schemeClr val="lt1"/>
            </a:solidFill>
            <a:prstDash val="solid"/>
            <a:miter/>
            <a:headEnd len="med" w="med" type="none"/>
            <a:tailEnd len="med" w="med" type="none"/>
          </a:ln>
        </p:spPr>
      </p:cxnSp>
      <p:cxnSp>
        <p:nvCxnSpPr>
          <p:cNvPr id="387" name="Shape 387"/>
          <p:cNvCxnSpPr/>
          <p:nvPr/>
        </p:nvCxnSpPr>
        <p:spPr>
          <a:xfrm>
            <a:off x="7743910" y="2804159"/>
            <a:ext cx="4448088" cy="0"/>
          </a:xfrm>
          <a:prstGeom prst="straightConnector1">
            <a:avLst/>
          </a:prstGeom>
          <a:noFill/>
          <a:ln cap="flat" cmpd="sng" w="19050">
            <a:solidFill>
              <a:schemeClr val="lt1"/>
            </a:solidFill>
            <a:prstDash val="solid"/>
            <a:miter/>
            <a:headEnd len="med" w="med" type="none"/>
            <a:tailEnd len="med" w="med" type="none"/>
          </a:ln>
        </p:spPr>
      </p:cxnSp>
      <p:sp>
        <p:nvSpPr>
          <p:cNvPr id="388" name="Shape 388"/>
          <p:cNvSpPr/>
          <p:nvPr/>
        </p:nvSpPr>
        <p:spPr>
          <a:xfrm flipH="1" rot="10800000">
            <a:off x="533400" y="1935479"/>
            <a:ext cx="1432559" cy="701039"/>
          </a:xfrm>
          <a:custGeom>
            <a:pathLst>
              <a:path extrusionOk="0" h="120000" w="120000">
                <a:moveTo>
                  <a:pt x="28043" y="0"/>
                </a:moveTo>
                <a:lnTo>
                  <a:pt x="37826" y="33333"/>
                </a:lnTo>
                <a:lnTo>
                  <a:pt x="120000" y="33333"/>
                </a:lnTo>
                <a:lnTo>
                  <a:pt x="120000" y="120000"/>
                </a:lnTo>
                <a:lnTo>
                  <a:pt x="0" y="120000"/>
                </a:lnTo>
                <a:lnTo>
                  <a:pt x="0" y="33333"/>
                </a:lnTo>
                <a:lnTo>
                  <a:pt x="18260" y="33333"/>
                </a:lnTo>
                <a:close/>
              </a:path>
            </a:pathLst>
          </a:custGeom>
          <a:solidFill>
            <a:schemeClr val="lt1"/>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389" name="Shape 389"/>
          <p:cNvSpPr txBox="1"/>
          <p:nvPr/>
        </p:nvSpPr>
        <p:spPr>
          <a:xfrm>
            <a:off x="563879" y="1996440"/>
            <a:ext cx="2598668"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800">
                <a:solidFill>
                  <a:srgbClr val="262626"/>
                </a:solidFill>
                <a:latin typeface="Calibri"/>
                <a:ea typeface="Calibri"/>
                <a:cs typeface="Calibri"/>
                <a:sym typeface="Calibri"/>
              </a:rPr>
              <a:t>ENTER  TEXT</a:t>
            </a:r>
          </a:p>
        </p:txBody>
      </p:sp>
      <p:sp>
        <p:nvSpPr>
          <p:cNvPr id="390" name="Shape 390"/>
          <p:cNvSpPr txBox="1"/>
          <p:nvPr/>
        </p:nvSpPr>
        <p:spPr>
          <a:xfrm>
            <a:off x="758891" y="2952988"/>
            <a:ext cx="2640374" cy="101566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000">
                <a:solidFill>
                  <a:schemeClr val="lt1"/>
                </a:solidFill>
                <a:latin typeface="Arial"/>
                <a:ea typeface="Arial"/>
                <a:cs typeface="Arial"/>
                <a:sym typeface="Arial"/>
              </a:rPr>
              <a:t>Albert Einstein: Logic will get you from A to B. Imagination will take you everywhere.</a:t>
            </a:r>
          </a:p>
        </p:txBody>
      </p:sp>
      <p:sp>
        <p:nvSpPr>
          <p:cNvPr id="391" name="Shape 391"/>
          <p:cNvSpPr/>
          <p:nvPr/>
        </p:nvSpPr>
        <p:spPr>
          <a:xfrm rot="10800000">
            <a:off x="3210011" y="3871852"/>
            <a:ext cx="1432559" cy="701039"/>
          </a:xfrm>
          <a:custGeom>
            <a:pathLst>
              <a:path extrusionOk="0" h="120000" w="120000">
                <a:moveTo>
                  <a:pt x="28043" y="0"/>
                </a:moveTo>
                <a:lnTo>
                  <a:pt x="37826" y="33333"/>
                </a:lnTo>
                <a:lnTo>
                  <a:pt x="120000" y="33333"/>
                </a:lnTo>
                <a:lnTo>
                  <a:pt x="120000" y="120000"/>
                </a:lnTo>
                <a:lnTo>
                  <a:pt x="0" y="120000"/>
                </a:lnTo>
                <a:lnTo>
                  <a:pt x="0" y="33333"/>
                </a:lnTo>
                <a:lnTo>
                  <a:pt x="18260" y="33333"/>
                </a:lnTo>
                <a:close/>
              </a:path>
            </a:pathLst>
          </a:custGeom>
          <a:solidFill>
            <a:schemeClr val="lt1"/>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392" name="Shape 392"/>
          <p:cNvSpPr txBox="1"/>
          <p:nvPr/>
        </p:nvSpPr>
        <p:spPr>
          <a:xfrm>
            <a:off x="3240491" y="3932812"/>
            <a:ext cx="2598668"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800">
                <a:solidFill>
                  <a:srgbClr val="262626"/>
                </a:solidFill>
                <a:latin typeface="Calibri"/>
                <a:ea typeface="Calibri"/>
                <a:cs typeface="Calibri"/>
                <a:sym typeface="Calibri"/>
              </a:rPr>
              <a:t>ENTER  TEXT</a:t>
            </a:r>
          </a:p>
        </p:txBody>
      </p:sp>
      <p:sp>
        <p:nvSpPr>
          <p:cNvPr id="393" name="Shape 393"/>
          <p:cNvSpPr txBox="1"/>
          <p:nvPr/>
        </p:nvSpPr>
        <p:spPr>
          <a:xfrm>
            <a:off x="4785080" y="4198144"/>
            <a:ext cx="2777194" cy="101566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000">
                <a:solidFill>
                  <a:schemeClr val="lt1"/>
                </a:solidFill>
                <a:latin typeface="Arial"/>
                <a:ea typeface="Arial"/>
                <a:cs typeface="Arial"/>
                <a:sym typeface="Arial"/>
              </a:rPr>
              <a:t>Albert Einstein: Logic will get you from A to B. Imagination will take you everywhere.</a:t>
            </a:r>
          </a:p>
        </p:txBody>
      </p:sp>
      <p:sp>
        <p:nvSpPr>
          <p:cNvPr id="394" name="Shape 394"/>
          <p:cNvSpPr/>
          <p:nvPr/>
        </p:nvSpPr>
        <p:spPr>
          <a:xfrm rot="10800000">
            <a:off x="9835364" y="1996440"/>
            <a:ext cx="1432559" cy="701039"/>
          </a:xfrm>
          <a:custGeom>
            <a:pathLst>
              <a:path extrusionOk="0" h="120000" w="120000">
                <a:moveTo>
                  <a:pt x="28043" y="0"/>
                </a:moveTo>
                <a:lnTo>
                  <a:pt x="37826" y="33333"/>
                </a:lnTo>
                <a:lnTo>
                  <a:pt x="120000" y="33333"/>
                </a:lnTo>
                <a:lnTo>
                  <a:pt x="120000" y="120000"/>
                </a:lnTo>
                <a:lnTo>
                  <a:pt x="0" y="120000"/>
                </a:lnTo>
                <a:lnTo>
                  <a:pt x="0" y="33333"/>
                </a:lnTo>
                <a:lnTo>
                  <a:pt x="18260" y="33333"/>
                </a:lnTo>
                <a:close/>
              </a:path>
            </a:pathLst>
          </a:custGeom>
          <a:solidFill>
            <a:schemeClr val="lt1"/>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395" name="Shape 395"/>
          <p:cNvSpPr txBox="1"/>
          <p:nvPr/>
        </p:nvSpPr>
        <p:spPr>
          <a:xfrm>
            <a:off x="9865843" y="2057400"/>
            <a:ext cx="2598668"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800">
                <a:solidFill>
                  <a:srgbClr val="262626"/>
                </a:solidFill>
                <a:latin typeface="Calibri"/>
                <a:ea typeface="Calibri"/>
                <a:cs typeface="Calibri"/>
                <a:sym typeface="Calibri"/>
              </a:rPr>
              <a:t>ENTER  TEXT</a:t>
            </a:r>
          </a:p>
        </p:txBody>
      </p:sp>
      <p:sp>
        <p:nvSpPr>
          <p:cNvPr id="396" name="Shape 396"/>
          <p:cNvSpPr txBox="1"/>
          <p:nvPr/>
        </p:nvSpPr>
        <p:spPr>
          <a:xfrm>
            <a:off x="8002003" y="3717219"/>
            <a:ext cx="2777194" cy="101566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000">
                <a:solidFill>
                  <a:schemeClr val="lt1"/>
                </a:solidFill>
                <a:latin typeface="Arial"/>
                <a:ea typeface="Arial"/>
                <a:cs typeface="Arial"/>
                <a:sym typeface="Arial"/>
              </a:rPr>
              <a:t>Albert Einstein: Logic will get you from A to B. Imagination will take you everywhere.</a:t>
            </a:r>
          </a:p>
        </p:txBody>
      </p:sp>
      <p:sp>
        <p:nvSpPr>
          <p:cNvPr id="397" name="Shape 397"/>
          <p:cNvSpPr/>
          <p:nvPr/>
        </p:nvSpPr>
        <p:spPr>
          <a:xfrm flipH="1" rot="10800000">
            <a:off x="7386168" y="3017520"/>
            <a:ext cx="1432559" cy="701039"/>
          </a:xfrm>
          <a:custGeom>
            <a:pathLst>
              <a:path extrusionOk="0" h="120000" w="120000">
                <a:moveTo>
                  <a:pt x="28043" y="0"/>
                </a:moveTo>
                <a:lnTo>
                  <a:pt x="37826" y="33333"/>
                </a:lnTo>
                <a:lnTo>
                  <a:pt x="120000" y="33333"/>
                </a:lnTo>
                <a:lnTo>
                  <a:pt x="120000" y="120000"/>
                </a:lnTo>
                <a:lnTo>
                  <a:pt x="0" y="120000"/>
                </a:lnTo>
                <a:lnTo>
                  <a:pt x="0" y="33333"/>
                </a:lnTo>
                <a:lnTo>
                  <a:pt x="18260" y="33333"/>
                </a:lnTo>
                <a:close/>
              </a:path>
            </a:pathLst>
          </a:custGeom>
          <a:solidFill>
            <a:schemeClr val="lt1"/>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398" name="Shape 398"/>
          <p:cNvSpPr txBox="1"/>
          <p:nvPr/>
        </p:nvSpPr>
        <p:spPr>
          <a:xfrm>
            <a:off x="7416649" y="3078480"/>
            <a:ext cx="2598668"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800">
                <a:solidFill>
                  <a:srgbClr val="262626"/>
                </a:solidFill>
                <a:latin typeface="Calibri"/>
                <a:ea typeface="Calibri"/>
                <a:cs typeface="Calibri"/>
                <a:sym typeface="Calibri"/>
              </a:rPr>
              <a:t>ENTER  TEXT</a:t>
            </a:r>
          </a:p>
        </p:txBody>
      </p:sp>
      <p:sp>
        <p:nvSpPr>
          <p:cNvPr id="399" name="Shape 399"/>
          <p:cNvSpPr txBox="1"/>
          <p:nvPr/>
        </p:nvSpPr>
        <p:spPr>
          <a:xfrm>
            <a:off x="6846800" y="1659402"/>
            <a:ext cx="2777194" cy="1015662"/>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r>
              <a:rPr lang="en-US" sz="2000">
                <a:solidFill>
                  <a:schemeClr val="lt1"/>
                </a:solidFill>
                <a:latin typeface="Arial"/>
                <a:ea typeface="Arial"/>
                <a:cs typeface="Arial"/>
                <a:sym typeface="Arial"/>
              </a:rPr>
              <a:t>Albert Einstein: Logic will get you from A to B. Imagination will take you everywhere.</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3" name="Shape 403"/>
        <p:cNvGrpSpPr/>
        <p:nvPr/>
      </p:nvGrpSpPr>
      <p:grpSpPr>
        <a:xfrm>
          <a:off x="0" y="0"/>
          <a:ext cx="0" cy="0"/>
          <a:chOff x="0" y="0"/>
          <a:chExt cx="0" cy="0"/>
        </a:xfrm>
      </p:grpSpPr>
      <p:sp>
        <p:nvSpPr>
          <p:cNvPr id="404" name="Shape 404"/>
          <p:cNvSpPr/>
          <p:nvPr/>
        </p:nvSpPr>
        <p:spPr>
          <a:xfrm>
            <a:off x="2682240" y="2225040"/>
            <a:ext cx="609599" cy="609599"/>
          </a:xfrm>
          <a:prstGeom prst="ellipse">
            <a:avLst/>
          </a:prstGeom>
          <a:noFill/>
          <a:ln cap="flat" cmpd="sng" w="19050">
            <a:solidFill>
              <a:srgbClr val="FFC000"/>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405" name="Shape 405"/>
          <p:cNvSpPr/>
          <p:nvPr/>
        </p:nvSpPr>
        <p:spPr>
          <a:xfrm>
            <a:off x="2758440" y="2301240"/>
            <a:ext cx="457200" cy="457200"/>
          </a:xfrm>
          <a:prstGeom prst="ellipse">
            <a:avLst/>
          </a:prstGeom>
          <a:solidFill>
            <a:schemeClr val="lt1"/>
          </a:solidFill>
          <a:ln cap="flat" cmpd="sng" w="19050">
            <a:solidFill>
              <a:srgbClr val="FFC000"/>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406" name="Shape 406"/>
          <p:cNvSpPr txBox="1"/>
          <p:nvPr/>
        </p:nvSpPr>
        <p:spPr>
          <a:xfrm>
            <a:off x="2773680" y="2234625"/>
            <a:ext cx="1219199" cy="58477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3200">
                <a:solidFill>
                  <a:schemeClr val="dk1"/>
                </a:solidFill>
                <a:latin typeface="Calibri"/>
                <a:ea typeface="Calibri"/>
                <a:cs typeface="Calibri"/>
                <a:sym typeface="Calibri"/>
              </a:rPr>
              <a:t>1</a:t>
            </a:r>
          </a:p>
        </p:txBody>
      </p:sp>
      <p:sp>
        <p:nvSpPr>
          <p:cNvPr id="407" name="Shape 407"/>
          <p:cNvSpPr txBox="1"/>
          <p:nvPr/>
        </p:nvSpPr>
        <p:spPr>
          <a:xfrm>
            <a:off x="2621280" y="3157011"/>
            <a:ext cx="2389001" cy="156966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400">
                <a:solidFill>
                  <a:schemeClr val="lt1"/>
                </a:solidFill>
                <a:latin typeface="Arial"/>
                <a:ea typeface="Arial"/>
                <a:cs typeface="Arial"/>
                <a:sym typeface="Arial"/>
              </a:rPr>
              <a:t>Albert Einstein: Logic will get you from A to B. Imagination will take you everywhere.</a:t>
            </a:r>
          </a:p>
        </p:txBody>
      </p:sp>
      <p:sp>
        <p:nvSpPr>
          <p:cNvPr id="408" name="Shape 408"/>
          <p:cNvSpPr/>
          <p:nvPr/>
        </p:nvSpPr>
        <p:spPr>
          <a:xfrm>
            <a:off x="5845853" y="2133582"/>
            <a:ext cx="609599" cy="609599"/>
          </a:xfrm>
          <a:prstGeom prst="ellipse">
            <a:avLst/>
          </a:prstGeom>
          <a:noFill/>
          <a:ln cap="flat" cmpd="sng" w="19050">
            <a:solidFill>
              <a:srgbClr val="FFC000"/>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409" name="Shape 409"/>
          <p:cNvSpPr/>
          <p:nvPr/>
        </p:nvSpPr>
        <p:spPr>
          <a:xfrm>
            <a:off x="5922053" y="2209782"/>
            <a:ext cx="457200" cy="457200"/>
          </a:xfrm>
          <a:prstGeom prst="ellipse">
            <a:avLst/>
          </a:prstGeom>
          <a:solidFill>
            <a:schemeClr val="lt1"/>
          </a:solidFill>
          <a:ln cap="flat" cmpd="sng" w="19050">
            <a:solidFill>
              <a:srgbClr val="FFC000"/>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410" name="Shape 410"/>
          <p:cNvSpPr txBox="1"/>
          <p:nvPr/>
        </p:nvSpPr>
        <p:spPr>
          <a:xfrm>
            <a:off x="5937294" y="2143166"/>
            <a:ext cx="1219199" cy="58477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3200">
                <a:solidFill>
                  <a:schemeClr val="dk1"/>
                </a:solidFill>
                <a:latin typeface="Calibri"/>
                <a:ea typeface="Calibri"/>
                <a:cs typeface="Calibri"/>
                <a:sym typeface="Calibri"/>
              </a:rPr>
              <a:t>2</a:t>
            </a:r>
          </a:p>
        </p:txBody>
      </p:sp>
      <p:sp>
        <p:nvSpPr>
          <p:cNvPr id="411" name="Shape 411"/>
          <p:cNvSpPr/>
          <p:nvPr/>
        </p:nvSpPr>
        <p:spPr>
          <a:xfrm>
            <a:off x="9009467" y="2042124"/>
            <a:ext cx="609599" cy="609599"/>
          </a:xfrm>
          <a:prstGeom prst="ellipse">
            <a:avLst/>
          </a:prstGeom>
          <a:noFill/>
          <a:ln cap="flat" cmpd="sng" w="19050">
            <a:solidFill>
              <a:srgbClr val="FFC000"/>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412" name="Shape 412"/>
          <p:cNvSpPr/>
          <p:nvPr/>
        </p:nvSpPr>
        <p:spPr>
          <a:xfrm>
            <a:off x="9085667" y="2118324"/>
            <a:ext cx="457200" cy="457200"/>
          </a:xfrm>
          <a:prstGeom prst="ellipse">
            <a:avLst/>
          </a:prstGeom>
          <a:solidFill>
            <a:schemeClr val="lt1"/>
          </a:solidFill>
          <a:ln cap="flat" cmpd="sng" w="19050">
            <a:solidFill>
              <a:srgbClr val="FFC000"/>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413" name="Shape 413"/>
          <p:cNvSpPr txBox="1"/>
          <p:nvPr/>
        </p:nvSpPr>
        <p:spPr>
          <a:xfrm>
            <a:off x="9100907" y="2051708"/>
            <a:ext cx="1219199" cy="58477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3200">
                <a:solidFill>
                  <a:schemeClr val="dk1"/>
                </a:solidFill>
                <a:latin typeface="Calibri"/>
                <a:ea typeface="Calibri"/>
                <a:cs typeface="Calibri"/>
                <a:sym typeface="Calibri"/>
              </a:rPr>
              <a:t>3</a:t>
            </a:r>
          </a:p>
        </p:txBody>
      </p:sp>
      <p:sp>
        <p:nvSpPr>
          <p:cNvPr id="414" name="Shape 414"/>
          <p:cNvSpPr txBox="1"/>
          <p:nvPr/>
        </p:nvSpPr>
        <p:spPr>
          <a:xfrm>
            <a:off x="5776291" y="3157011"/>
            <a:ext cx="2389001" cy="156966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400">
                <a:solidFill>
                  <a:schemeClr val="lt1"/>
                </a:solidFill>
                <a:latin typeface="Arial"/>
                <a:ea typeface="Arial"/>
                <a:cs typeface="Arial"/>
                <a:sym typeface="Arial"/>
              </a:rPr>
              <a:t>Albert Einstein: Logic will get you from A to B. Imagination will take you everywhere.</a:t>
            </a:r>
          </a:p>
        </p:txBody>
      </p:sp>
      <p:sp>
        <p:nvSpPr>
          <p:cNvPr id="415" name="Shape 415"/>
          <p:cNvSpPr txBox="1"/>
          <p:nvPr/>
        </p:nvSpPr>
        <p:spPr>
          <a:xfrm>
            <a:off x="8931302" y="3157011"/>
            <a:ext cx="2389001" cy="156966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400">
                <a:solidFill>
                  <a:schemeClr val="lt1"/>
                </a:solidFill>
                <a:latin typeface="Arial"/>
                <a:ea typeface="Arial"/>
                <a:cs typeface="Arial"/>
                <a:sym typeface="Arial"/>
              </a:rPr>
              <a:t>Albert Einstein: Logic will get you from A to B. Imagination will take you everywhere.</a:t>
            </a:r>
          </a:p>
        </p:txBody>
      </p:sp>
      <p:cxnSp>
        <p:nvCxnSpPr>
          <p:cNvPr id="416" name="Shape 416"/>
          <p:cNvCxnSpPr/>
          <p:nvPr/>
        </p:nvCxnSpPr>
        <p:spPr>
          <a:xfrm>
            <a:off x="6546894" y="5140501"/>
            <a:ext cx="1323713" cy="1150092"/>
          </a:xfrm>
          <a:prstGeom prst="straightConnector1">
            <a:avLst/>
          </a:prstGeom>
          <a:noFill/>
          <a:ln cap="flat" cmpd="sng" w="12700">
            <a:solidFill>
              <a:schemeClr val="lt1"/>
            </a:solidFill>
            <a:prstDash val="solid"/>
            <a:miter/>
            <a:headEnd len="med" w="med" type="none"/>
            <a:tailEnd len="med" w="med" type="none"/>
          </a:ln>
        </p:spPr>
      </p:cxnSp>
      <p:cxnSp>
        <p:nvCxnSpPr>
          <p:cNvPr id="417" name="Shape 417"/>
          <p:cNvCxnSpPr/>
          <p:nvPr/>
        </p:nvCxnSpPr>
        <p:spPr>
          <a:xfrm>
            <a:off x="4507292" y="1979266"/>
            <a:ext cx="1323713" cy="1150092"/>
          </a:xfrm>
          <a:prstGeom prst="straightConnector1">
            <a:avLst/>
          </a:prstGeom>
          <a:noFill/>
          <a:ln cap="flat" cmpd="sng" w="12700">
            <a:solidFill>
              <a:schemeClr val="lt1"/>
            </a:solidFill>
            <a:prstDash val="solid"/>
            <a:miter/>
            <a:headEnd len="med" w="med" type="none"/>
            <a:tailEnd len="med" w="med" type="none"/>
          </a:ln>
        </p:spPr>
      </p:cxnSp>
      <p:cxnSp>
        <p:nvCxnSpPr>
          <p:cNvPr id="418" name="Shape 418"/>
          <p:cNvCxnSpPr/>
          <p:nvPr/>
        </p:nvCxnSpPr>
        <p:spPr>
          <a:xfrm>
            <a:off x="7907817" y="1860507"/>
            <a:ext cx="1323713" cy="1150092"/>
          </a:xfrm>
          <a:prstGeom prst="straightConnector1">
            <a:avLst/>
          </a:prstGeom>
          <a:noFill/>
          <a:ln cap="flat" cmpd="sng" w="12700">
            <a:solidFill>
              <a:schemeClr val="lt1"/>
            </a:solidFill>
            <a:prstDash val="solid"/>
            <a:miter/>
            <a:headEnd len="med" w="med" type="none"/>
            <a:tailEnd len="med" w="med" type="none"/>
          </a:ln>
        </p:spPr>
      </p:cxnSp>
      <p:cxnSp>
        <p:nvCxnSpPr>
          <p:cNvPr id="419" name="Shape 419"/>
          <p:cNvCxnSpPr/>
          <p:nvPr/>
        </p:nvCxnSpPr>
        <p:spPr>
          <a:xfrm>
            <a:off x="1429554" y="1994488"/>
            <a:ext cx="1323713" cy="1150092"/>
          </a:xfrm>
          <a:prstGeom prst="straightConnector1">
            <a:avLst/>
          </a:prstGeom>
          <a:noFill/>
          <a:ln cap="flat" cmpd="sng" w="12700">
            <a:solidFill>
              <a:schemeClr val="lt1"/>
            </a:solidFill>
            <a:prstDash val="solid"/>
            <a:miter/>
            <a:headEnd len="med" w="med" type="none"/>
            <a:tailEnd len="med" w="med" type="none"/>
          </a:ln>
        </p:spPr>
      </p:cxnSp>
      <p:cxnSp>
        <p:nvCxnSpPr>
          <p:cNvPr id="420" name="Shape 420"/>
          <p:cNvCxnSpPr/>
          <p:nvPr/>
        </p:nvCxnSpPr>
        <p:spPr>
          <a:xfrm>
            <a:off x="10314364" y="4961694"/>
            <a:ext cx="1323713" cy="1150092"/>
          </a:xfrm>
          <a:prstGeom prst="straightConnector1">
            <a:avLst/>
          </a:prstGeom>
          <a:noFill/>
          <a:ln cap="flat" cmpd="sng" w="12700">
            <a:solidFill>
              <a:schemeClr val="lt1"/>
            </a:solidFill>
            <a:prstDash val="solid"/>
            <a:miter/>
            <a:headEnd len="med" w="med" type="none"/>
            <a:tailEnd len="med" w="med" type="none"/>
          </a:ln>
        </p:spPr>
      </p:cxnSp>
      <p:cxnSp>
        <p:nvCxnSpPr>
          <p:cNvPr id="421" name="Shape 421"/>
          <p:cNvCxnSpPr/>
          <p:nvPr/>
        </p:nvCxnSpPr>
        <p:spPr>
          <a:xfrm>
            <a:off x="3747526" y="5388408"/>
            <a:ext cx="1323713" cy="1150092"/>
          </a:xfrm>
          <a:prstGeom prst="straightConnector1">
            <a:avLst/>
          </a:prstGeom>
          <a:noFill/>
          <a:ln cap="flat" cmpd="sng" w="12700">
            <a:solidFill>
              <a:schemeClr val="lt1"/>
            </a:solidFill>
            <a:prstDash val="solid"/>
            <a:miter/>
            <a:headEnd len="med" w="med" type="none"/>
            <a:tailEnd len="med" w="med" type="none"/>
          </a:ln>
        </p:spPr>
      </p:cxnSp>
      <p:cxnSp>
        <p:nvCxnSpPr>
          <p:cNvPr id="422" name="Shape 422"/>
          <p:cNvCxnSpPr/>
          <p:nvPr/>
        </p:nvCxnSpPr>
        <p:spPr>
          <a:xfrm>
            <a:off x="8352740" y="509062"/>
            <a:ext cx="3089273" cy="0"/>
          </a:xfrm>
          <a:prstGeom prst="straightConnector1">
            <a:avLst/>
          </a:prstGeom>
          <a:noFill/>
          <a:ln cap="flat" cmpd="sng" w="9525">
            <a:solidFill>
              <a:schemeClr val="lt1"/>
            </a:solidFill>
            <a:prstDash val="solid"/>
            <a:miter/>
            <a:headEnd len="med" w="med" type="none"/>
            <a:tailEnd len="med" w="med" type="none"/>
          </a:ln>
        </p:spPr>
      </p:cxnSp>
      <p:cxnSp>
        <p:nvCxnSpPr>
          <p:cNvPr id="423" name="Shape 423"/>
          <p:cNvCxnSpPr/>
          <p:nvPr/>
        </p:nvCxnSpPr>
        <p:spPr>
          <a:xfrm>
            <a:off x="8352740" y="1121491"/>
            <a:ext cx="3089273" cy="0"/>
          </a:xfrm>
          <a:prstGeom prst="straightConnector1">
            <a:avLst/>
          </a:prstGeom>
          <a:noFill/>
          <a:ln cap="flat" cmpd="sng" w="9525">
            <a:solidFill>
              <a:schemeClr val="lt1"/>
            </a:solidFill>
            <a:prstDash val="solid"/>
            <a:miter/>
            <a:headEnd len="med" w="med" type="none"/>
            <a:tailEnd len="med" w="med" type="none"/>
          </a:ln>
        </p:spPr>
      </p:cxnSp>
      <p:sp>
        <p:nvSpPr>
          <p:cNvPr id="424" name="Shape 424"/>
          <p:cNvSpPr txBox="1"/>
          <p:nvPr/>
        </p:nvSpPr>
        <p:spPr>
          <a:xfrm>
            <a:off x="8700828" y="536716"/>
            <a:ext cx="2598668" cy="58477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3200">
                <a:solidFill>
                  <a:schemeClr val="lt1"/>
                </a:solidFill>
                <a:latin typeface="Calibri"/>
                <a:ea typeface="Calibri"/>
                <a:cs typeface="Calibri"/>
                <a:sym typeface="Calibri"/>
              </a:rPr>
              <a:t>ENTER  TEXT</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8" name="Shape 428"/>
        <p:cNvGrpSpPr/>
        <p:nvPr/>
      </p:nvGrpSpPr>
      <p:grpSpPr>
        <a:xfrm>
          <a:off x="0" y="0"/>
          <a:ext cx="0" cy="0"/>
          <a:chOff x="0" y="0"/>
          <a:chExt cx="0" cy="0"/>
        </a:xfrm>
      </p:grpSpPr>
      <p:cxnSp>
        <p:nvCxnSpPr>
          <p:cNvPr id="429" name="Shape 429"/>
          <p:cNvCxnSpPr/>
          <p:nvPr/>
        </p:nvCxnSpPr>
        <p:spPr>
          <a:xfrm>
            <a:off x="8352740" y="509062"/>
            <a:ext cx="3089400" cy="0"/>
          </a:xfrm>
          <a:prstGeom prst="straightConnector1">
            <a:avLst/>
          </a:prstGeom>
          <a:noFill/>
          <a:ln cap="flat" cmpd="sng" w="9525">
            <a:solidFill>
              <a:schemeClr val="lt1"/>
            </a:solidFill>
            <a:prstDash val="solid"/>
            <a:miter/>
            <a:headEnd len="med" w="med" type="none"/>
            <a:tailEnd len="med" w="med" type="none"/>
          </a:ln>
        </p:spPr>
      </p:cxnSp>
      <p:cxnSp>
        <p:nvCxnSpPr>
          <p:cNvPr id="430" name="Shape 430"/>
          <p:cNvCxnSpPr/>
          <p:nvPr/>
        </p:nvCxnSpPr>
        <p:spPr>
          <a:xfrm>
            <a:off x="8352740" y="1121491"/>
            <a:ext cx="3089400" cy="0"/>
          </a:xfrm>
          <a:prstGeom prst="straightConnector1">
            <a:avLst/>
          </a:prstGeom>
          <a:noFill/>
          <a:ln cap="flat" cmpd="sng" w="9525">
            <a:solidFill>
              <a:schemeClr val="lt1"/>
            </a:solidFill>
            <a:prstDash val="solid"/>
            <a:miter/>
            <a:headEnd len="med" w="med" type="none"/>
            <a:tailEnd len="med" w="med" type="none"/>
          </a:ln>
        </p:spPr>
      </p:cxnSp>
      <p:sp>
        <p:nvSpPr>
          <p:cNvPr id="431" name="Shape 431"/>
          <p:cNvSpPr txBox="1"/>
          <p:nvPr/>
        </p:nvSpPr>
        <p:spPr>
          <a:xfrm>
            <a:off x="8700828" y="536716"/>
            <a:ext cx="2598600" cy="5847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3200">
                <a:solidFill>
                  <a:schemeClr val="lt1"/>
                </a:solidFill>
                <a:latin typeface="Calibri"/>
                <a:ea typeface="Calibri"/>
                <a:cs typeface="Calibri"/>
                <a:sym typeface="Calibri"/>
              </a:rPr>
              <a:t>ENTER  TEXT</a:t>
            </a:r>
          </a:p>
        </p:txBody>
      </p:sp>
      <p:sp>
        <p:nvSpPr>
          <p:cNvPr id="432" name="Shape 432"/>
          <p:cNvSpPr/>
          <p:nvPr/>
        </p:nvSpPr>
        <p:spPr>
          <a:xfrm rot="719137">
            <a:off x="2134544" y="2195395"/>
            <a:ext cx="8481396" cy="1502745"/>
          </a:xfrm>
          <a:prstGeom prst="roundRect">
            <a:avLst>
              <a:gd fmla="val 16667" name="adj"/>
            </a:avLst>
          </a:prstGeom>
          <a:noFill/>
          <a:ln cap="flat" cmpd="sng" w="19050">
            <a:solidFill>
              <a:schemeClr val="lt1"/>
            </a:solidFill>
            <a:prstDash val="dash"/>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433" name="Shape 433"/>
          <p:cNvSpPr txBox="1"/>
          <p:nvPr/>
        </p:nvSpPr>
        <p:spPr>
          <a:xfrm rot="799726">
            <a:off x="2360472" y="1939975"/>
            <a:ext cx="2598700" cy="584823"/>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3200">
                <a:solidFill>
                  <a:schemeClr val="lt1"/>
                </a:solidFill>
                <a:latin typeface="Calibri"/>
                <a:ea typeface="Calibri"/>
                <a:cs typeface="Calibri"/>
                <a:sym typeface="Calibri"/>
              </a:rPr>
              <a:t>ENTER  TEXT</a:t>
            </a:r>
          </a:p>
        </p:txBody>
      </p:sp>
      <p:sp>
        <p:nvSpPr>
          <p:cNvPr id="434" name="Shape 434"/>
          <p:cNvSpPr txBox="1"/>
          <p:nvPr/>
        </p:nvSpPr>
        <p:spPr>
          <a:xfrm rot="799726">
            <a:off x="5152995" y="2609526"/>
            <a:ext cx="2598700" cy="584823"/>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3200">
                <a:solidFill>
                  <a:schemeClr val="lt1"/>
                </a:solidFill>
                <a:latin typeface="Calibri"/>
                <a:ea typeface="Calibri"/>
                <a:cs typeface="Calibri"/>
                <a:sym typeface="Calibri"/>
              </a:rPr>
              <a:t>ENTER  TEXT</a:t>
            </a:r>
          </a:p>
        </p:txBody>
      </p:sp>
      <p:sp>
        <p:nvSpPr>
          <p:cNvPr id="435" name="Shape 435"/>
          <p:cNvSpPr txBox="1"/>
          <p:nvPr/>
        </p:nvSpPr>
        <p:spPr>
          <a:xfrm rot="799726">
            <a:off x="7945518" y="3279077"/>
            <a:ext cx="2598700" cy="584823"/>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3200">
                <a:solidFill>
                  <a:schemeClr val="lt1"/>
                </a:solidFill>
                <a:latin typeface="Calibri"/>
                <a:ea typeface="Calibri"/>
                <a:cs typeface="Calibri"/>
                <a:sym typeface="Calibri"/>
              </a:rPr>
              <a:t>ENTER  TEXT</a:t>
            </a:r>
          </a:p>
        </p:txBody>
      </p:sp>
      <p:cxnSp>
        <p:nvCxnSpPr>
          <p:cNvPr id="436" name="Shape 436"/>
          <p:cNvCxnSpPr/>
          <p:nvPr/>
        </p:nvCxnSpPr>
        <p:spPr>
          <a:xfrm flipH="1" rot="-471658">
            <a:off x="4736529" y="2282421"/>
            <a:ext cx="307085" cy="634195"/>
          </a:xfrm>
          <a:prstGeom prst="straightConnector1">
            <a:avLst/>
          </a:prstGeom>
          <a:noFill/>
          <a:ln cap="flat" cmpd="sng" w="28575">
            <a:solidFill>
              <a:schemeClr val="lt1"/>
            </a:solidFill>
            <a:prstDash val="solid"/>
            <a:miter/>
            <a:headEnd len="med" w="med" type="none"/>
            <a:tailEnd len="med" w="med" type="none"/>
          </a:ln>
        </p:spPr>
      </p:cxnSp>
      <p:cxnSp>
        <p:nvCxnSpPr>
          <p:cNvPr id="437" name="Shape 437"/>
          <p:cNvCxnSpPr/>
          <p:nvPr/>
        </p:nvCxnSpPr>
        <p:spPr>
          <a:xfrm flipH="1" rot="-471658">
            <a:off x="7522553" y="2891331"/>
            <a:ext cx="307085" cy="634195"/>
          </a:xfrm>
          <a:prstGeom prst="straightConnector1">
            <a:avLst/>
          </a:prstGeom>
          <a:noFill/>
          <a:ln cap="flat" cmpd="sng" w="28575">
            <a:solidFill>
              <a:schemeClr val="lt1"/>
            </a:solidFill>
            <a:prstDash val="solid"/>
            <a:miter/>
            <a:headEnd len="med" w="med" type="none"/>
            <a:tailEnd len="med" w="med" type="none"/>
          </a:ln>
        </p:spPr>
      </p:cxnSp>
      <p:cxnSp>
        <p:nvCxnSpPr>
          <p:cNvPr id="438" name="Shape 438"/>
          <p:cNvCxnSpPr/>
          <p:nvPr/>
        </p:nvCxnSpPr>
        <p:spPr>
          <a:xfrm flipH="1" rot="-387478">
            <a:off x="3516729" y="3742595"/>
            <a:ext cx="1144260" cy="2583771"/>
          </a:xfrm>
          <a:prstGeom prst="straightConnector1">
            <a:avLst/>
          </a:prstGeom>
          <a:noFill/>
          <a:ln cap="flat" cmpd="sng" w="19050">
            <a:solidFill>
              <a:schemeClr val="lt1"/>
            </a:solidFill>
            <a:prstDash val="solid"/>
            <a:miter/>
            <a:headEnd len="med" w="med" type="none"/>
            <a:tailEnd len="med" w="med" type="none"/>
          </a:ln>
        </p:spPr>
      </p:cxnSp>
      <p:sp>
        <p:nvSpPr>
          <p:cNvPr id="439" name="Shape 439"/>
          <p:cNvSpPr txBox="1"/>
          <p:nvPr/>
        </p:nvSpPr>
        <p:spPr>
          <a:xfrm rot="942077">
            <a:off x="1712509" y="3195242"/>
            <a:ext cx="2388941" cy="1569674"/>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r>
              <a:rPr lang="en-US" sz="2400">
                <a:solidFill>
                  <a:schemeClr val="lt1"/>
                </a:solidFill>
                <a:latin typeface="Arial"/>
                <a:ea typeface="Arial"/>
                <a:cs typeface="Arial"/>
                <a:sym typeface="Arial"/>
              </a:rPr>
              <a:t>Albert Einstein: Logic will get you from A to B. Imagination will take you everywhere.</a:t>
            </a:r>
          </a:p>
        </p:txBody>
      </p:sp>
      <p:cxnSp>
        <p:nvCxnSpPr>
          <p:cNvPr id="440" name="Shape 440"/>
          <p:cNvCxnSpPr/>
          <p:nvPr/>
        </p:nvCxnSpPr>
        <p:spPr>
          <a:xfrm flipH="1" rot="-387478">
            <a:off x="6340223" y="4282378"/>
            <a:ext cx="1144260" cy="2583771"/>
          </a:xfrm>
          <a:prstGeom prst="straightConnector1">
            <a:avLst/>
          </a:prstGeom>
          <a:noFill/>
          <a:ln cap="flat" cmpd="sng" w="19050">
            <a:solidFill>
              <a:schemeClr val="lt1"/>
            </a:solidFill>
            <a:prstDash val="solid"/>
            <a:miter/>
            <a:headEnd len="med" w="med" type="none"/>
            <a:tailEnd len="med" w="med" type="none"/>
          </a:ln>
        </p:spPr>
      </p:cxnSp>
      <p:sp>
        <p:nvSpPr>
          <p:cNvPr id="441" name="Shape 441"/>
          <p:cNvSpPr txBox="1"/>
          <p:nvPr/>
        </p:nvSpPr>
        <p:spPr>
          <a:xfrm rot="942077">
            <a:off x="4456073" y="3964609"/>
            <a:ext cx="2388941" cy="1569674"/>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r>
              <a:rPr lang="en-US" sz="2400">
                <a:solidFill>
                  <a:schemeClr val="lt1"/>
                </a:solidFill>
                <a:latin typeface="Arial"/>
                <a:ea typeface="Arial"/>
                <a:cs typeface="Arial"/>
                <a:sym typeface="Arial"/>
              </a:rPr>
              <a:t>Albert Einstein: Logic will get you from A to B. Imagination will take you everywhere.</a:t>
            </a:r>
          </a:p>
        </p:txBody>
      </p:sp>
      <p:sp>
        <p:nvSpPr>
          <p:cNvPr id="442" name="Shape 442"/>
          <p:cNvSpPr txBox="1"/>
          <p:nvPr/>
        </p:nvSpPr>
        <p:spPr>
          <a:xfrm rot="942077">
            <a:off x="7443358" y="4659188"/>
            <a:ext cx="2388941" cy="156967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400">
                <a:solidFill>
                  <a:schemeClr val="lt1"/>
                </a:solidFill>
                <a:latin typeface="Arial"/>
                <a:ea typeface="Arial"/>
                <a:cs typeface="Arial"/>
                <a:sym typeface="Arial"/>
              </a:rPr>
              <a:t>Albert Einstein: Logic will get you from A to B. Imagination will take you everywhere.</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p:nvPr/>
        </p:nvSpPr>
        <p:spPr>
          <a:xfrm>
            <a:off x="1295400" y="975359"/>
            <a:ext cx="1066800" cy="1066800"/>
          </a:xfrm>
          <a:prstGeom prst="ellipse">
            <a:avLst/>
          </a:prstGeom>
          <a:noFill/>
          <a:ln cap="flat" cmpd="sng" w="1905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103" name="Shape 103"/>
          <p:cNvSpPr/>
          <p:nvPr/>
        </p:nvSpPr>
        <p:spPr>
          <a:xfrm>
            <a:off x="1722119" y="1722119"/>
            <a:ext cx="640200" cy="640200"/>
          </a:xfrm>
          <a:prstGeom prst="ellipse">
            <a:avLst/>
          </a:prstGeom>
          <a:noFill/>
          <a:ln cap="flat" cmpd="sng" w="1905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104" name="Shape 104"/>
          <p:cNvSpPr/>
          <p:nvPr/>
        </p:nvSpPr>
        <p:spPr>
          <a:xfrm>
            <a:off x="2042159" y="899159"/>
            <a:ext cx="2590800" cy="2590800"/>
          </a:xfrm>
          <a:prstGeom prst="ellipse">
            <a:avLst/>
          </a:prstGeom>
          <a:noFill/>
          <a:ln cap="flat" cmpd="sng" w="1905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105" name="Shape 105"/>
          <p:cNvSpPr/>
          <p:nvPr/>
        </p:nvSpPr>
        <p:spPr>
          <a:xfrm>
            <a:off x="3520439" y="3200400"/>
            <a:ext cx="1188600" cy="1188600"/>
          </a:xfrm>
          <a:prstGeom prst="ellipse">
            <a:avLst/>
          </a:prstGeom>
          <a:noFill/>
          <a:ln cap="flat" cmpd="sng" w="1905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106" name="Shape 106"/>
          <p:cNvSpPr/>
          <p:nvPr/>
        </p:nvSpPr>
        <p:spPr>
          <a:xfrm>
            <a:off x="3230880" y="3291839"/>
            <a:ext cx="701099" cy="701100"/>
          </a:xfrm>
          <a:prstGeom prst="ellipse">
            <a:avLst/>
          </a:prstGeom>
          <a:noFill/>
          <a:ln cap="flat" cmpd="sng" w="1905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107" name="Shape 107"/>
          <p:cNvSpPr/>
          <p:nvPr/>
        </p:nvSpPr>
        <p:spPr>
          <a:xfrm>
            <a:off x="1371600" y="5654039"/>
            <a:ext cx="350400" cy="350400"/>
          </a:xfrm>
          <a:prstGeom prst="ellipse">
            <a:avLst/>
          </a:prstGeom>
          <a:noFill/>
          <a:ln cap="flat" cmpd="sng" w="1905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108" name="Shape 108"/>
          <p:cNvSpPr/>
          <p:nvPr/>
        </p:nvSpPr>
        <p:spPr>
          <a:xfrm>
            <a:off x="1661159" y="4632960"/>
            <a:ext cx="487800" cy="487800"/>
          </a:xfrm>
          <a:prstGeom prst="ellipse">
            <a:avLst/>
          </a:prstGeom>
          <a:noFill/>
          <a:ln cap="flat" cmpd="sng" w="1905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109" name="Shape 109"/>
          <p:cNvSpPr/>
          <p:nvPr/>
        </p:nvSpPr>
        <p:spPr>
          <a:xfrm>
            <a:off x="2362200" y="5303519"/>
            <a:ext cx="350400" cy="350400"/>
          </a:xfrm>
          <a:prstGeom prst="ellipse">
            <a:avLst/>
          </a:prstGeom>
          <a:noFill/>
          <a:ln cap="flat" cmpd="sng" w="1905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110" name="Shape 110"/>
          <p:cNvSpPr/>
          <p:nvPr/>
        </p:nvSpPr>
        <p:spPr>
          <a:xfrm>
            <a:off x="2042159" y="2926080"/>
            <a:ext cx="822900" cy="822899"/>
          </a:xfrm>
          <a:prstGeom prst="ellipse">
            <a:avLst/>
          </a:prstGeom>
          <a:noFill/>
          <a:ln cap="flat" cmpd="sng" w="1905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111" name="Shape 111"/>
          <p:cNvSpPr/>
          <p:nvPr/>
        </p:nvSpPr>
        <p:spPr>
          <a:xfrm>
            <a:off x="2042159" y="4389119"/>
            <a:ext cx="822900" cy="822900"/>
          </a:xfrm>
          <a:prstGeom prst="ellipse">
            <a:avLst/>
          </a:prstGeom>
          <a:noFill/>
          <a:ln cap="flat" cmpd="sng" w="1905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112" name="Shape 112"/>
          <p:cNvSpPr/>
          <p:nvPr/>
        </p:nvSpPr>
        <p:spPr>
          <a:xfrm>
            <a:off x="2453640" y="388619"/>
            <a:ext cx="350400" cy="350400"/>
          </a:xfrm>
          <a:prstGeom prst="ellipse">
            <a:avLst/>
          </a:prstGeom>
          <a:noFill/>
          <a:ln cap="flat" cmpd="sng" w="1905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113" name="Shape 113"/>
          <p:cNvSpPr/>
          <p:nvPr/>
        </p:nvSpPr>
        <p:spPr>
          <a:xfrm>
            <a:off x="4968239" y="2926080"/>
            <a:ext cx="350400" cy="350400"/>
          </a:xfrm>
          <a:prstGeom prst="ellipse">
            <a:avLst/>
          </a:prstGeom>
          <a:noFill/>
          <a:ln cap="flat" cmpd="sng" w="1905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114" name="Shape 114"/>
          <p:cNvSpPr/>
          <p:nvPr/>
        </p:nvSpPr>
        <p:spPr>
          <a:xfrm>
            <a:off x="4968239" y="4770119"/>
            <a:ext cx="350400" cy="350400"/>
          </a:xfrm>
          <a:prstGeom prst="ellipse">
            <a:avLst/>
          </a:prstGeom>
          <a:noFill/>
          <a:ln cap="flat" cmpd="sng" w="1905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115" name="Shape 115"/>
          <p:cNvSpPr/>
          <p:nvPr/>
        </p:nvSpPr>
        <p:spPr>
          <a:xfrm>
            <a:off x="4861560" y="4945380"/>
            <a:ext cx="350400" cy="350400"/>
          </a:xfrm>
          <a:prstGeom prst="ellipse">
            <a:avLst/>
          </a:prstGeom>
          <a:noFill/>
          <a:ln cap="flat" cmpd="sng" w="1905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116" name="Shape 116"/>
          <p:cNvSpPr txBox="1"/>
          <p:nvPr/>
        </p:nvSpPr>
        <p:spPr>
          <a:xfrm>
            <a:off x="2568784" y="206287"/>
            <a:ext cx="1548300" cy="37704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3900">
                <a:solidFill>
                  <a:schemeClr val="lt1"/>
                </a:solidFill>
                <a:latin typeface="Calibri"/>
                <a:ea typeface="Calibri"/>
                <a:cs typeface="Calibri"/>
                <a:sym typeface="Calibri"/>
              </a:rPr>
              <a:t>2</a:t>
            </a:r>
          </a:p>
        </p:txBody>
      </p:sp>
      <p:sp>
        <p:nvSpPr>
          <p:cNvPr id="117" name="Shape 117"/>
          <p:cNvSpPr txBox="1"/>
          <p:nvPr/>
        </p:nvSpPr>
        <p:spPr>
          <a:xfrm>
            <a:off x="6448096" y="2494896"/>
            <a:ext cx="4477500" cy="5847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3200">
                <a:solidFill>
                  <a:schemeClr val="lt1"/>
                </a:solidFill>
                <a:latin typeface="Calibri"/>
                <a:ea typeface="Calibri"/>
                <a:cs typeface="Calibri"/>
                <a:sym typeface="Calibri"/>
              </a:rPr>
              <a:t>Project Strategy &amp; Scope</a:t>
            </a:r>
          </a:p>
        </p:txBody>
      </p:sp>
      <p:sp>
        <p:nvSpPr>
          <p:cNvPr id="118" name="Shape 118"/>
          <p:cNvSpPr txBox="1"/>
          <p:nvPr/>
        </p:nvSpPr>
        <p:spPr>
          <a:xfrm>
            <a:off x="6448096" y="3077602"/>
            <a:ext cx="4824300" cy="6461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800">
                <a:solidFill>
                  <a:schemeClr val="lt1"/>
                </a:solidFill>
                <a:latin typeface="Calibri"/>
                <a:ea typeface="Calibri"/>
                <a:cs typeface="Calibri"/>
                <a:sym typeface="Calibri"/>
              </a:rPr>
              <a:t>A synopsis of our Project Summary website and User Requirements gathered</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2000"/>
                                        <p:tgtEl>
                                          <p:spTgt spid="107"/>
                                        </p:tgtEl>
                                      </p:cBhvr>
                                    </p:animEffect>
                                  </p:childTnLst>
                                </p:cTn>
                              </p:par>
                              <p:par>
                                <p:cTn fill="hold" nodeType="with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2000"/>
                                        <p:tgtEl>
                                          <p:spTgt spid="108"/>
                                        </p:tgtEl>
                                      </p:cBhvr>
                                    </p:animEffect>
                                  </p:childTnLst>
                                </p:cTn>
                              </p:par>
                              <p:par>
                                <p:cTn fill="hold" nodeType="with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2000"/>
                                        <p:tgtEl>
                                          <p:spTgt spid="111"/>
                                        </p:tgtEl>
                                      </p:cBhvr>
                                    </p:animEffect>
                                  </p:childTnLst>
                                </p:cTn>
                              </p:par>
                              <p:par>
                                <p:cTn fill="hold" nodeType="with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2000"/>
                                        <p:tgtEl>
                                          <p:spTgt spid="109"/>
                                        </p:tgtEl>
                                      </p:cBhvr>
                                    </p:animEffect>
                                  </p:childTnLst>
                                </p:cTn>
                              </p:par>
                              <p:par>
                                <p:cTn fill="hold" nodeType="with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2000"/>
                                        <p:tgtEl>
                                          <p:spTgt spid="115"/>
                                        </p:tgtEl>
                                      </p:cBhvr>
                                    </p:animEffect>
                                  </p:childTnLst>
                                </p:cTn>
                              </p:par>
                              <p:par>
                                <p:cTn fill="hold" nodeType="with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2000"/>
                                        <p:tgtEl>
                                          <p:spTgt spid="114"/>
                                        </p:tgtEl>
                                      </p:cBhvr>
                                    </p:animEffect>
                                  </p:childTnLst>
                                </p:cTn>
                              </p:par>
                              <p:par>
                                <p:cTn fill="hold" nodeType="with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2000"/>
                                        <p:tgtEl>
                                          <p:spTgt spid="105"/>
                                        </p:tgtEl>
                                      </p:cBhvr>
                                    </p:animEffect>
                                  </p:childTnLst>
                                </p:cTn>
                              </p:par>
                              <p:par>
                                <p:cTn fill="hold" nodeType="with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2000"/>
                                        <p:tgtEl>
                                          <p:spTgt spid="113"/>
                                        </p:tgtEl>
                                      </p:cBhvr>
                                    </p:animEffect>
                                  </p:childTnLst>
                                </p:cTn>
                              </p:par>
                              <p:par>
                                <p:cTn fill="hold" nodeType="with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2000"/>
                                        <p:tgtEl>
                                          <p:spTgt spid="110"/>
                                        </p:tgtEl>
                                      </p:cBhvr>
                                    </p:animEffect>
                                  </p:childTnLst>
                                </p:cTn>
                              </p:par>
                              <p:par>
                                <p:cTn fill="hold" nodeType="with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2000"/>
                                        <p:tgtEl>
                                          <p:spTgt spid="102"/>
                                        </p:tgtEl>
                                      </p:cBhvr>
                                    </p:animEffect>
                                  </p:childTnLst>
                                </p:cTn>
                              </p:par>
                              <p:par>
                                <p:cTn fill="hold" nodeType="with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2000"/>
                                        <p:tgtEl>
                                          <p:spTgt spid="103"/>
                                        </p:tgtEl>
                                      </p:cBhvr>
                                    </p:animEffect>
                                  </p:childTnLst>
                                </p:cTn>
                              </p:par>
                              <p:par>
                                <p:cTn fill="hold" nodeType="with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2000"/>
                                        <p:tgtEl>
                                          <p:spTgt spid="112"/>
                                        </p:tgtEl>
                                      </p:cBhvr>
                                    </p:animEffect>
                                  </p:childTnLst>
                                </p:cTn>
                              </p:par>
                              <p:par>
                                <p:cTn fill="hold" nodeType="with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2000"/>
                                        <p:tgtEl>
                                          <p:spTgt spid="104"/>
                                        </p:tgtEl>
                                      </p:cBhvr>
                                    </p:animEffect>
                                  </p:childTnLst>
                                </p:cTn>
                              </p:par>
                              <p:par>
                                <p:cTn fill="hold" nodeType="with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2000"/>
                                        <p:tgtEl>
                                          <p:spTgt spid="106"/>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500"/>
                                        <p:tgtEl>
                                          <p:spTgt spid="1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500"/>
                                        <p:tgtEl>
                                          <p:spTgt spid="117"/>
                                        </p:tgtEl>
                                      </p:cBhvr>
                                    </p:animEffect>
                                  </p:childTnLst>
                                </p:cTn>
                              </p:par>
                              <p:par>
                                <p:cTn fill="hold" nodeType="with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500"/>
                                        <p:tgtEl>
                                          <p:spTgt spid="1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cxnSp>
        <p:nvCxnSpPr>
          <p:cNvPr id="123" name="Shape 123"/>
          <p:cNvCxnSpPr/>
          <p:nvPr/>
        </p:nvCxnSpPr>
        <p:spPr>
          <a:xfrm flipH="1" rot="10800000">
            <a:off x="3985723" y="624839"/>
            <a:ext cx="1047114" cy="15240"/>
          </a:xfrm>
          <a:prstGeom prst="straightConnector1">
            <a:avLst/>
          </a:prstGeom>
          <a:noFill/>
          <a:ln cap="flat" cmpd="sng" w="19050">
            <a:solidFill>
              <a:schemeClr val="lt1"/>
            </a:solidFill>
            <a:prstDash val="solid"/>
            <a:miter/>
            <a:headEnd len="med" w="med" type="none"/>
            <a:tailEnd len="med" w="med" type="none"/>
          </a:ln>
        </p:spPr>
      </p:cxnSp>
      <p:cxnSp>
        <p:nvCxnSpPr>
          <p:cNvPr id="124" name="Shape 124"/>
          <p:cNvCxnSpPr/>
          <p:nvPr/>
        </p:nvCxnSpPr>
        <p:spPr>
          <a:xfrm flipH="1" rot="10800000">
            <a:off x="7401409" y="609599"/>
            <a:ext cx="1047114" cy="15240"/>
          </a:xfrm>
          <a:prstGeom prst="straightConnector1">
            <a:avLst/>
          </a:prstGeom>
          <a:noFill/>
          <a:ln cap="flat" cmpd="sng" w="19050">
            <a:solidFill>
              <a:schemeClr val="lt1"/>
            </a:solidFill>
            <a:prstDash val="solid"/>
            <a:miter/>
            <a:headEnd len="med" w="med" type="none"/>
            <a:tailEnd len="med" w="med" type="none"/>
          </a:ln>
        </p:spPr>
      </p:cxnSp>
      <p:sp>
        <p:nvSpPr>
          <p:cNvPr id="125" name="Shape 125"/>
          <p:cNvSpPr txBox="1"/>
          <p:nvPr/>
        </p:nvSpPr>
        <p:spPr>
          <a:xfrm>
            <a:off x="5032850" y="214625"/>
            <a:ext cx="2404500" cy="10407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4800">
                <a:solidFill>
                  <a:schemeClr val="lt1"/>
                </a:solidFill>
                <a:latin typeface="Calibri"/>
                <a:ea typeface="Calibri"/>
                <a:cs typeface="Calibri"/>
                <a:sym typeface="Calibri"/>
              </a:rPr>
              <a:t>   About</a:t>
            </a:r>
          </a:p>
          <a:p>
            <a:pPr indent="0" lvl="0" marL="0" marR="0" rtl="0" algn="l">
              <a:spcBef>
                <a:spcPts val="0"/>
              </a:spcBef>
              <a:buNone/>
            </a:pPr>
            <a:r>
              <a:t/>
            </a:r>
            <a:endParaRPr sz="3300">
              <a:solidFill>
                <a:schemeClr val="lt1"/>
              </a:solidFill>
              <a:latin typeface="Calibri"/>
              <a:ea typeface="Calibri"/>
              <a:cs typeface="Calibri"/>
              <a:sym typeface="Calibri"/>
            </a:endParaRPr>
          </a:p>
        </p:txBody>
      </p:sp>
      <p:sp>
        <p:nvSpPr>
          <p:cNvPr id="126" name="Shape 126"/>
          <p:cNvSpPr txBox="1"/>
          <p:nvPr/>
        </p:nvSpPr>
        <p:spPr>
          <a:xfrm>
            <a:off x="7548103" y="4491157"/>
            <a:ext cx="2901300" cy="4002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US" sz="2000">
                <a:solidFill>
                  <a:schemeClr val="lt1"/>
                </a:solidFill>
              </a:rPr>
              <a:t>Address</a:t>
            </a:r>
          </a:p>
        </p:txBody>
      </p:sp>
      <p:sp>
        <p:nvSpPr>
          <p:cNvPr id="127" name="Shape 127"/>
          <p:cNvSpPr txBox="1"/>
          <p:nvPr/>
        </p:nvSpPr>
        <p:spPr>
          <a:xfrm>
            <a:off x="7437453" y="2428843"/>
            <a:ext cx="2901229" cy="400109"/>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sz="2000">
              <a:solidFill>
                <a:schemeClr val="lt1"/>
              </a:solidFill>
              <a:latin typeface="Calibri"/>
              <a:ea typeface="Calibri"/>
              <a:cs typeface="Calibri"/>
              <a:sym typeface="Calibri"/>
            </a:endParaRPr>
          </a:p>
        </p:txBody>
      </p:sp>
      <p:cxnSp>
        <p:nvCxnSpPr>
          <p:cNvPr id="128" name="Shape 128"/>
          <p:cNvCxnSpPr/>
          <p:nvPr/>
        </p:nvCxnSpPr>
        <p:spPr>
          <a:xfrm>
            <a:off x="7437453" y="2613658"/>
            <a:ext cx="0" cy="803102"/>
          </a:xfrm>
          <a:prstGeom prst="straightConnector1">
            <a:avLst/>
          </a:prstGeom>
          <a:noFill/>
          <a:ln cap="flat" cmpd="sng" w="28575">
            <a:solidFill>
              <a:srgbClr val="FFC000"/>
            </a:solidFill>
            <a:prstDash val="solid"/>
            <a:miter/>
            <a:headEnd len="med" w="med" type="none"/>
            <a:tailEnd len="med" w="med" type="none"/>
          </a:ln>
        </p:spPr>
      </p:cxnSp>
      <p:cxnSp>
        <p:nvCxnSpPr>
          <p:cNvPr id="129" name="Shape 129"/>
          <p:cNvCxnSpPr/>
          <p:nvPr/>
        </p:nvCxnSpPr>
        <p:spPr>
          <a:xfrm>
            <a:off x="7437453" y="3407728"/>
            <a:ext cx="4906946" cy="0"/>
          </a:xfrm>
          <a:prstGeom prst="straightConnector1">
            <a:avLst/>
          </a:prstGeom>
          <a:noFill/>
          <a:ln cap="flat" cmpd="sng" w="9525">
            <a:solidFill>
              <a:schemeClr val="lt1"/>
            </a:solidFill>
            <a:prstDash val="solid"/>
            <a:miter/>
            <a:headEnd len="med" w="med" type="none"/>
            <a:tailEnd len="med" w="med" type="none"/>
          </a:ln>
        </p:spPr>
      </p:cxnSp>
      <p:cxnSp>
        <p:nvCxnSpPr>
          <p:cNvPr id="130" name="Shape 130"/>
          <p:cNvCxnSpPr/>
          <p:nvPr/>
        </p:nvCxnSpPr>
        <p:spPr>
          <a:xfrm>
            <a:off x="7401409" y="4716778"/>
            <a:ext cx="0" cy="803102"/>
          </a:xfrm>
          <a:prstGeom prst="straightConnector1">
            <a:avLst/>
          </a:prstGeom>
          <a:noFill/>
          <a:ln cap="flat" cmpd="sng" w="28575">
            <a:solidFill>
              <a:srgbClr val="0D8B46"/>
            </a:solidFill>
            <a:prstDash val="solid"/>
            <a:miter/>
            <a:headEnd len="med" w="med" type="none"/>
            <a:tailEnd len="med" w="med" type="none"/>
          </a:ln>
        </p:spPr>
      </p:cxnSp>
      <p:cxnSp>
        <p:nvCxnSpPr>
          <p:cNvPr id="131" name="Shape 131"/>
          <p:cNvCxnSpPr/>
          <p:nvPr/>
        </p:nvCxnSpPr>
        <p:spPr>
          <a:xfrm>
            <a:off x="7401409" y="5510848"/>
            <a:ext cx="4906946" cy="0"/>
          </a:xfrm>
          <a:prstGeom prst="straightConnector1">
            <a:avLst/>
          </a:prstGeom>
          <a:noFill/>
          <a:ln cap="flat" cmpd="sng" w="9525">
            <a:solidFill>
              <a:schemeClr val="lt1"/>
            </a:solidFill>
            <a:prstDash val="solid"/>
            <a:miter/>
            <a:headEnd len="med" w="med" type="none"/>
            <a:tailEnd len="med" w="med" type="none"/>
          </a:ln>
        </p:spPr>
      </p:cxnSp>
      <p:sp>
        <p:nvSpPr>
          <p:cNvPr id="132" name="Shape 132"/>
          <p:cNvSpPr txBox="1"/>
          <p:nvPr/>
        </p:nvSpPr>
        <p:spPr>
          <a:xfrm>
            <a:off x="7473700" y="2165375"/>
            <a:ext cx="4687800" cy="11061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US" sz="2000">
                <a:solidFill>
                  <a:schemeClr val="lt1"/>
                </a:solidFill>
              </a:rPr>
              <a:t>Local store </a:t>
            </a:r>
          </a:p>
          <a:p>
            <a:pPr indent="0" lvl="0" marL="0" marR="0" rtl="0" algn="l">
              <a:spcBef>
                <a:spcPts val="0"/>
              </a:spcBef>
              <a:buSzPct val="25000"/>
              <a:buNone/>
            </a:pPr>
            <a:r>
              <a:rPr lang="en-US" sz="2000">
                <a:solidFill>
                  <a:schemeClr val="lt1"/>
                </a:solidFill>
              </a:rPr>
              <a:t>Selling: Books &amp; Antiques</a:t>
            </a:r>
          </a:p>
          <a:p>
            <a:pPr indent="0" lvl="0" marL="0" marR="0" rtl="0" algn="l">
              <a:spcBef>
                <a:spcPts val="0"/>
              </a:spcBef>
              <a:buSzPct val="25000"/>
              <a:buNone/>
            </a:pPr>
            <a:r>
              <a:rPr lang="en-US" sz="2000">
                <a:solidFill>
                  <a:schemeClr val="lt1"/>
                </a:solidFill>
              </a:rPr>
              <a:t>Hosting :Cultural events </a:t>
            </a:r>
          </a:p>
        </p:txBody>
      </p:sp>
      <p:pic>
        <p:nvPicPr>
          <p:cNvPr id="133" name="Shape 133"/>
          <p:cNvPicPr preferRelativeResize="0"/>
          <p:nvPr/>
        </p:nvPicPr>
        <p:blipFill rotWithShape="1">
          <a:blip r:embed="rId3">
            <a:alphaModFix/>
          </a:blip>
          <a:srcRect b="0" l="-4452" r="7449" t="2997"/>
          <a:stretch/>
        </p:blipFill>
        <p:spPr>
          <a:xfrm>
            <a:off x="0" y="1898899"/>
            <a:ext cx="3388048" cy="3611950"/>
          </a:xfrm>
          <a:prstGeom prst="rect">
            <a:avLst/>
          </a:prstGeom>
          <a:noFill/>
          <a:ln>
            <a:noFill/>
          </a:ln>
        </p:spPr>
      </p:pic>
      <p:pic>
        <p:nvPicPr>
          <p:cNvPr id="134" name="Shape 134"/>
          <p:cNvPicPr preferRelativeResize="0"/>
          <p:nvPr/>
        </p:nvPicPr>
        <p:blipFill>
          <a:blip r:embed="rId4">
            <a:alphaModFix/>
          </a:blip>
          <a:stretch>
            <a:fillRect/>
          </a:stretch>
        </p:blipFill>
        <p:spPr>
          <a:xfrm>
            <a:off x="3388050" y="1898899"/>
            <a:ext cx="3421125" cy="3611949"/>
          </a:xfrm>
          <a:prstGeom prst="rect">
            <a:avLst/>
          </a:prstGeom>
          <a:noFill/>
          <a:ln>
            <a:noFill/>
          </a:ln>
        </p:spPr>
      </p:pic>
      <p:sp>
        <p:nvSpPr>
          <p:cNvPr id="135" name="Shape 135"/>
          <p:cNvSpPr txBox="1"/>
          <p:nvPr/>
        </p:nvSpPr>
        <p:spPr>
          <a:xfrm>
            <a:off x="7401400" y="4212710"/>
            <a:ext cx="4687800" cy="502200"/>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sz="2000">
              <a:solidFill>
                <a:schemeClr val="lt1"/>
              </a:solidFill>
            </a:endParaRPr>
          </a:p>
          <a:p>
            <a:pPr indent="0" lvl="0" marL="0" marR="0" rtl="0" algn="l">
              <a:spcBef>
                <a:spcPts val="0"/>
              </a:spcBef>
              <a:buNone/>
            </a:pPr>
            <a:r>
              <a:t/>
            </a:r>
            <a:endParaRPr sz="2000">
              <a:solidFill>
                <a:schemeClr val="lt1"/>
              </a:solidFill>
            </a:endParaRPr>
          </a:p>
          <a:p>
            <a:pPr indent="0" lvl="0" marL="0" marR="0" rtl="0" algn="l">
              <a:spcBef>
                <a:spcPts val="0"/>
              </a:spcBef>
              <a:buSzPct val="25000"/>
              <a:buNone/>
            </a:pPr>
            <a:r>
              <a:rPr lang="en-US" sz="2000">
                <a:solidFill>
                  <a:schemeClr val="lt1"/>
                </a:solidFill>
              </a:rPr>
              <a:t>1428 Beacon Street &amp; 77 Harvard St,</a:t>
            </a:r>
          </a:p>
          <a:p>
            <a:pPr indent="0" lvl="0" marL="0" marR="0" rtl="0" algn="l">
              <a:spcBef>
                <a:spcPts val="0"/>
              </a:spcBef>
              <a:buSzPct val="25000"/>
              <a:buNone/>
            </a:pPr>
            <a:r>
              <a:rPr lang="en-US" sz="2000">
                <a:solidFill>
                  <a:schemeClr val="lt1"/>
                </a:solidFill>
              </a:rPr>
              <a:t>Brookline, MA 02445</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 name="Shape 139"/>
        <p:cNvGrpSpPr/>
        <p:nvPr/>
      </p:nvGrpSpPr>
      <p:grpSpPr>
        <a:xfrm>
          <a:off x="0" y="0"/>
          <a:ext cx="0" cy="0"/>
          <a:chOff x="0" y="0"/>
          <a:chExt cx="0" cy="0"/>
        </a:xfrm>
      </p:grpSpPr>
      <p:sp>
        <p:nvSpPr>
          <p:cNvPr id="140" name="Shape 140"/>
          <p:cNvSpPr/>
          <p:nvPr/>
        </p:nvSpPr>
        <p:spPr>
          <a:xfrm>
            <a:off x="7210446" y="3200400"/>
            <a:ext cx="426720" cy="426720"/>
          </a:xfrm>
          <a:prstGeom prst="ellipse">
            <a:avLst/>
          </a:prstGeom>
          <a:solidFill>
            <a:srgbClr val="FFD966"/>
          </a:solidFill>
          <a:ln cap="flat" cmpd="sng" w="28575">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141" name="Shape 141"/>
          <p:cNvSpPr txBox="1"/>
          <p:nvPr/>
        </p:nvSpPr>
        <p:spPr>
          <a:xfrm>
            <a:off x="7274617" y="3213950"/>
            <a:ext cx="1402079" cy="400109"/>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sz="2000">
              <a:solidFill>
                <a:schemeClr val="dk1"/>
              </a:solidFill>
              <a:latin typeface="Calibri"/>
              <a:ea typeface="Calibri"/>
              <a:cs typeface="Calibri"/>
              <a:sym typeface="Calibri"/>
            </a:endParaRPr>
          </a:p>
        </p:txBody>
      </p:sp>
      <p:sp>
        <p:nvSpPr>
          <p:cNvPr id="142" name="Shape 142"/>
          <p:cNvSpPr txBox="1"/>
          <p:nvPr/>
        </p:nvSpPr>
        <p:spPr>
          <a:xfrm>
            <a:off x="7094175" y="961775"/>
            <a:ext cx="4974000" cy="19017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1800" u="sng">
                <a:solidFill>
                  <a:schemeClr val="lt1"/>
                </a:solidFill>
              </a:rPr>
              <a:t>Aspirations</a:t>
            </a:r>
          </a:p>
          <a:p>
            <a:pPr lvl="0" rtl="0" algn="ctr">
              <a:spcBef>
                <a:spcPts val="0"/>
              </a:spcBef>
              <a:buSzPct val="25000"/>
              <a:buNone/>
            </a:pPr>
            <a:r>
              <a:rPr b="1" lang="en-US" sz="1600" u="sng">
                <a:solidFill>
                  <a:srgbClr val="FFFFFF"/>
                </a:solidFill>
              </a:rPr>
              <a:t>1.</a:t>
            </a:r>
            <a:r>
              <a:rPr b="1" lang="en-US" sz="1600" u="sng">
                <a:solidFill>
                  <a:srgbClr val="FFFFFF"/>
                </a:solidFill>
                <a:latin typeface="Calibri"/>
                <a:ea typeface="Calibri"/>
                <a:cs typeface="Calibri"/>
                <a:sym typeface="Calibri"/>
              </a:rPr>
              <a:t>Objectives</a:t>
            </a:r>
          </a:p>
          <a:p>
            <a:pPr lvl="0" rtl="0">
              <a:spcBef>
                <a:spcPts val="0"/>
              </a:spcBef>
              <a:buSzPct val="25000"/>
              <a:buNone/>
            </a:pPr>
            <a:r>
              <a:rPr lang="en-US" sz="1600">
                <a:solidFill>
                  <a:srgbClr val="FFFFFF"/>
                </a:solidFill>
                <a:latin typeface="Calibri"/>
                <a:ea typeface="Calibri"/>
                <a:cs typeface="Calibri"/>
                <a:sym typeface="Calibri"/>
              </a:rPr>
              <a:t>Create a website that will help to reach new customers. </a:t>
            </a:r>
          </a:p>
          <a:p>
            <a:pPr lvl="0" rtl="0" algn="ctr">
              <a:spcBef>
                <a:spcPts val="0"/>
              </a:spcBef>
              <a:buSzPct val="25000"/>
              <a:buNone/>
            </a:pPr>
            <a:r>
              <a:rPr b="1" lang="en-US" sz="1600" u="sng">
                <a:solidFill>
                  <a:srgbClr val="FFFFFF"/>
                </a:solidFill>
                <a:latin typeface="Calibri"/>
                <a:ea typeface="Calibri"/>
                <a:cs typeface="Calibri"/>
                <a:sym typeface="Calibri"/>
              </a:rPr>
              <a:t>2.Desire UX:</a:t>
            </a:r>
          </a:p>
          <a:p>
            <a:pPr lvl="0" rtl="0">
              <a:spcBef>
                <a:spcPts val="0"/>
              </a:spcBef>
              <a:buSzPct val="68750"/>
              <a:buNone/>
            </a:pPr>
            <a:r>
              <a:rPr lang="en-US" sz="1600">
                <a:solidFill>
                  <a:srgbClr val="FFFFFF"/>
                </a:solidFill>
                <a:latin typeface="Calibri"/>
                <a:ea typeface="Calibri"/>
                <a:cs typeface="Calibri"/>
                <a:sym typeface="Calibri"/>
              </a:rPr>
              <a:t>Make it immediately understandable, make it delightful, integrate information about the product that were easy to maintain </a:t>
            </a:r>
          </a:p>
          <a:p>
            <a:pPr lvl="0" rtl="0" algn="l">
              <a:spcBef>
                <a:spcPts val="0"/>
              </a:spcBef>
              <a:buNone/>
            </a:pPr>
            <a:r>
              <a:t/>
            </a:r>
            <a:endParaRPr sz="1600" u="sng">
              <a:solidFill>
                <a:srgbClr val="FFFFFF"/>
              </a:solidFill>
              <a:latin typeface="Calibri"/>
              <a:ea typeface="Calibri"/>
              <a:cs typeface="Calibri"/>
              <a:sym typeface="Calibri"/>
            </a:endParaRPr>
          </a:p>
          <a:p>
            <a:pPr lvl="0" rtl="0" algn="l">
              <a:spcBef>
                <a:spcPts val="0"/>
              </a:spcBef>
              <a:buNone/>
            </a:pPr>
            <a:r>
              <a:t/>
            </a:r>
            <a:endParaRPr sz="1600" u="sng">
              <a:solidFill>
                <a:srgbClr val="FFFFFF"/>
              </a:solidFill>
              <a:latin typeface="Calibri"/>
              <a:ea typeface="Calibri"/>
              <a:cs typeface="Calibri"/>
              <a:sym typeface="Calibri"/>
            </a:endParaRPr>
          </a:p>
          <a:p>
            <a:pPr lvl="0" rtl="0" algn="l">
              <a:spcBef>
                <a:spcPts val="0"/>
              </a:spcBef>
              <a:buSzPct val="25000"/>
              <a:buNone/>
            </a:pPr>
            <a:r>
              <a:rPr lang="en-US" sz="1600" u="sng">
                <a:solidFill>
                  <a:srgbClr val="FFFFFF"/>
                </a:solidFill>
                <a:latin typeface="Calibri"/>
                <a:ea typeface="Calibri"/>
                <a:cs typeface="Calibri"/>
                <a:sym typeface="Calibri"/>
              </a:rPr>
              <a:t>  </a:t>
            </a:r>
            <a:r>
              <a:rPr lang="en-US" sz="1600" u="sng">
                <a:latin typeface="Calibri"/>
                <a:ea typeface="Calibri"/>
                <a:cs typeface="Calibri"/>
                <a:sym typeface="Calibri"/>
              </a:rPr>
              <a:t>   </a:t>
            </a:r>
            <a:r>
              <a:rPr lang="en-US" sz="2000" u="sng">
                <a:latin typeface="Calibri"/>
                <a:ea typeface="Calibri"/>
                <a:cs typeface="Calibri"/>
                <a:sym typeface="Calibri"/>
              </a:rPr>
              <a:t>3</a:t>
            </a:r>
            <a:r>
              <a:rPr lang="en-US" sz="1600" u="sng">
                <a:latin typeface="Calibri"/>
                <a:ea typeface="Calibri"/>
                <a:cs typeface="Calibri"/>
                <a:sym typeface="Calibri"/>
              </a:rPr>
              <a:t> </a:t>
            </a:r>
            <a:r>
              <a:rPr lang="en-US" sz="1600" u="sng">
                <a:solidFill>
                  <a:srgbClr val="FFFFFF"/>
                </a:solidFill>
                <a:latin typeface="Calibri"/>
                <a:ea typeface="Calibri"/>
                <a:cs typeface="Calibri"/>
                <a:sym typeface="Calibri"/>
              </a:rPr>
              <a:t>    </a:t>
            </a:r>
            <a:r>
              <a:rPr lang="en-US" sz="2000">
                <a:solidFill>
                  <a:schemeClr val="lt1"/>
                </a:solidFill>
              </a:rPr>
              <a:t> </a:t>
            </a:r>
            <a:r>
              <a:rPr b="1" lang="en-US" sz="1800" u="sng">
                <a:solidFill>
                  <a:schemeClr val="lt1"/>
                </a:solidFill>
              </a:rPr>
              <a:t>Focus:</a:t>
            </a:r>
            <a:r>
              <a:rPr b="1" lang="en-US" sz="1800">
                <a:solidFill>
                  <a:schemeClr val="lt1"/>
                </a:solidFill>
              </a:rPr>
              <a:t> </a:t>
            </a:r>
            <a:r>
              <a:rPr lang="en-US">
                <a:solidFill>
                  <a:schemeClr val="lt1"/>
                </a:solidFill>
              </a:rPr>
              <a:t>User ( segment and needs)</a:t>
            </a:r>
          </a:p>
          <a:p>
            <a:pPr lvl="0" rtl="0" algn="l">
              <a:spcBef>
                <a:spcPts val="0"/>
              </a:spcBef>
              <a:buNone/>
            </a:pPr>
            <a:r>
              <a:rPr lang="en-US">
                <a:solidFill>
                  <a:schemeClr val="lt1"/>
                </a:solidFill>
              </a:rPr>
              <a:t>             Geography,Product,Area of UX, </a:t>
            </a:r>
          </a:p>
          <a:p>
            <a:pPr lvl="0" rtl="0" algn="l">
              <a:spcBef>
                <a:spcPts val="0"/>
              </a:spcBef>
              <a:buNone/>
            </a:pPr>
            <a:r>
              <a:rPr lang="en-US">
                <a:solidFill>
                  <a:schemeClr val="lt1"/>
                </a:solidFill>
              </a:rPr>
              <a:t>              Aspect of Usability</a:t>
            </a:r>
          </a:p>
          <a:p>
            <a:pPr lvl="0" rtl="0" algn="l">
              <a:spcBef>
                <a:spcPts val="0"/>
              </a:spcBef>
              <a:buNone/>
            </a:pPr>
            <a:r>
              <a:t/>
            </a:r>
            <a:endParaRPr sz="2000">
              <a:solidFill>
                <a:schemeClr val="lt1"/>
              </a:solidFill>
            </a:endParaRPr>
          </a:p>
          <a:p>
            <a:pPr indent="0" lvl="0" marL="0" marR="0" rtl="0" algn="l">
              <a:spcBef>
                <a:spcPts val="0"/>
              </a:spcBef>
              <a:buNone/>
            </a:pPr>
            <a:r>
              <a:t/>
            </a:r>
            <a:endParaRPr>
              <a:solidFill>
                <a:srgbClr val="FFFFFF"/>
              </a:solidFill>
              <a:latin typeface="Calibri"/>
              <a:ea typeface="Calibri"/>
              <a:cs typeface="Calibri"/>
              <a:sym typeface="Calibri"/>
            </a:endParaRPr>
          </a:p>
          <a:p>
            <a:pPr indent="0" lvl="0" marL="0" marR="0" rtl="0" algn="l">
              <a:spcBef>
                <a:spcPts val="0"/>
              </a:spcBef>
              <a:buNone/>
            </a:pPr>
            <a:r>
              <a:t/>
            </a:r>
            <a:endParaRPr sz="1100">
              <a:solidFill>
                <a:schemeClr val="dk1"/>
              </a:solidFill>
              <a:latin typeface="Calibri"/>
              <a:ea typeface="Calibri"/>
              <a:cs typeface="Calibri"/>
              <a:sym typeface="Calibri"/>
            </a:endParaRPr>
          </a:p>
        </p:txBody>
      </p:sp>
      <p:sp>
        <p:nvSpPr>
          <p:cNvPr id="143" name="Shape 143"/>
          <p:cNvSpPr txBox="1"/>
          <p:nvPr/>
        </p:nvSpPr>
        <p:spPr>
          <a:xfrm>
            <a:off x="1608625" y="4405650"/>
            <a:ext cx="3864600" cy="1242300"/>
          </a:xfrm>
          <a:prstGeom prst="rect">
            <a:avLst/>
          </a:prstGeom>
          <a:noFill/>
          <a:ln>
            <a:noFill/>
          </a:ln>
        </p:spPr>
        <p:txBody>
          <a:bodyPr anchorCtr="0" anchor="t" bIns="45700" lIns="91425" rIns="91425" tIns="45700">
            <a:noAutofit/>
          </a:bodyPr>
          <a:lstStyle/>
          <a:p>
            <a:pPr indent="-69850" lvl="0" marL="0" marR="0" rtl="0" algn="ctr">
              <a:spcBef>
                <a:spcPts val="0"/>
              </a:spcBef>
              <a:buClr>
                <a:schemeClr val="dk1"/>
              </a:buClr>
              <a:buSzPct val="61111"/>
              <a:buFont typeface="Arial"/>
              <a:buNone/>
            </a:pPr>
            <a:r>
              <a:rPr b="1" lang="en-US" sz="1800" u="sng">
                <a:solidFill>
                  <a:srgbClr val="FFFFFF"/>
                </a:solidFill>
              </a:rPr>
              <a:t>Activities</a:t>
            </a:r>
            <a:r>
              <a:rPr b="1" lang="en-US" sz="1800">
                <a:solidFill>
                  <a:schemeClr val="dk1"/>
                </a:solidFill>
              </a:rPr>
              <a:t>:</a:t>
            </a:r>
          </a:p>
          <a:p>
            <a:pPr indent="-69850" lvl="0" marL="0" marR="0" rtl="0">
              <a:spcBef>
                <a:spcPts val="0"/>
              </a:spcBef>
              <a:buClr>
                <a:schemeClr val="dk1"/>
              </a:buClr>
              <a:buFont typeface="Arial"/>
              <a:buNone/>
            </a:pPr>
            <a:r>
              <a:rPr lang="en-US">
                <a:solidFill>
                  <a:schemeClr val="lt1"/>
                </a:solidFill>
              </a:rPr>
              <a:t>User Research, Card sorting, Storyboards, Design exploration, Wireframing, Prototyping</a:t>
            </a:r>
          </a:p>
          <a:p>
            <a:pPr indent="0" lvl="0" marL="0" marR="0" rtl="0">
              <a:spcBef>
                <a:spcPts val="0"/>
              </a:spcBef>
              <a:buNone/>
            </a:pPr>
            <a:r>
              <a:t/>
            </a:r>
            <a:endParaRPr sz="2000">
              <a:solidFill>
                <a:schemeClr val="lt1"/>
              </a:solidFill>
            </a:endParaRPr>
          </a:p>
        </p:txBody>
      </p:sp>
      <p:sp>
        <p:nvSpPr>
          <p:cNvPr id="144" name="Shape 144"/>
          <p:cNvSpPr txBox="1"/>
          <p:nvPr/>
        </p:nvSpPr>
        <p:spPr>
          <a:xfrm>
            <a:off x="2381150" y="1375060"/>
            <a:ext cx="2918700" cy="10773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1" lang="en-US" sz="1800" u="sng">
                <a:solidFill>
                  <a:schemeClr val="lt1"/>
                </a:solidFill>
              </a:rPr>
              <a:t>Challenge </a:t>
            </a:r>
          </a:p>
          <a:p>
            <a:pPr indent="-69850" lvl="0" marL="0" marR="0" rtl="0" algn="l">
              <a:spcBef>
                <a:spcPts val="0"/>
              </a:spcBef>
              <a:buNone/>
            </a:pPr>
            <a:r>
              <a:rPr lang="en-US">
                <a:solidFill>
                  <a:schemeClr val="lt1"/>
                </a:solidFill>
              </a:rPr>
              <a:t>Losing customers and experience challenge to reach customers </a:t>
            </a:r>
          </a:p>
        </p:txBody>
      </p:sp>
      <p:cxnSp>
        <p:nvCxnSpPr>
          <p:cNvPr id="145" name="Shape 145"/>
          <p:cNvCxnSpPr/>
          <p:nvPr/>
        </p:nvCxnSpPr>
        <p:spPr>
          <a:xfrm flipH="1" rot="10800000">
            <a:off x="3985723" y="624839"/>
            <a:ext cx="1047114" cy="15240"/>
          </a:xfrm>
          <a:prstGeom prst="straightConnector1">
            <a:avLst/>
          </a:prstGeom>
          <a:noFill/>
          <a:ln cap="flat" cmpd="sng" w="19050">
            <a:solidFill>
              <a:schemeClr val="lt1"/>
            </a:solidFill>
            <a:prstDash val="solid"/>
            <a:miter/>
            <a:headEnd len="med" w="med" type="none"/>
            <a:tailEnd len="med" w="med" type="none"/>
          </a:ln>
        </p:spPr>
      </p:cxnSp>
      <p:cxnSp>
        <p:nvCxnSpPr>
          <p:cNvPr id="146" name="Shape 146"/>
          <p:cNvCxnSpPr/>
          <p:nvPr/>
        </p:nvCxnSpPr>
        <p:spPr>
          <a:xfrm flipH="1" rot="10800000">
            <a:off x="7401409" y="609599"/>
            <a:ext cx="1047114" cy="15240"/>
          </a:xfrm>
          <a:prstGeom prst="straightConnector1">
            <a:avLst/>
          </a:prstGeom>
          <a:noFill/>
          <a:ln cap="flat" cmpd="sng" w="19050">
            <a:solidFill>
              <a:schemeClr val="lt1"/>
            </a:solidFill>
            <a:prstDash val="solid"/>
            <a:miter/>
            <a:headEnd len="med" w="med" type="none"/>
            <a:tailEnd len="med" w="med" type="none"/>
          </a:ln>
        </p:spPr>
      </p:cxnSp>
      <p:sp>
        <p:nvSpPr>
          <p:cNvPr id="147" name="Shape 147"/>
          <p:cNvSpPr txBox="1"/>
          <p:nvPr/>
        </p:nvSpPr>
        <p:spPr>
          <a:xfrm>
            <a:off x="5137621" y="332452"/>
            <a:ext cx="2598668" cy="584774"/>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US" sz="3200">
                <a:solidFill>
                  <a:schemeClr val="lt1"/>
                </a:solidFill>
                <a:latin typeface="Calibri"/>
                <a:ea typeface="Calibri"/>
                <a:cs typeface="Calibri"/>
                <a:sym typeface="Calibri"/>
              </a:rPr>
              <a:t>STRATEGY</a:t>
            </a:r>
          </a:p>
        </p:txBody>
      </p:sp>
      <p:cxnSp>
        <p:nvCxnSpPr>
          <p:cNvPr id="148" name="Shape 148"/>
          <p:cNvCxnSpPr>
            <a:stCxn id="149" idx="2"/>
            <a:endCxn id="149" idx="4"/>
          </p:cNvCxnSpPr>
          <p:nvPr/>
        </p:nvCxnSpPr>
        <p:spPr>
          <a:xfrm>
            <a:off x="6822102" y="2351905"/>
            <a:ext cx="0" cy="2193900"/>
          </a:xfrm>
          <a:prstGeom prst="straightConnector1">
            <a:avLst/>
          </a:prstGeom>
          <a:noFill/>
          <a:ln cap="flat" cmpd="sng" w="9525">
            <a:solidFill>
              <a:schemeClr val="lt1"/>
            </a:solidFill>
            <a:prstDash val="solid"/>
            <a:miter/>
            <a:headEnd len="med" w="med" type="none"/>
            <a:tailEnd len="med" w="med" type="none"/>
          </a:ln>
        </p:spPr>
      </p:cxnSp>
      <p:cxnSp>
        <p:nvCxnSpPr>
          <p:cNvPr id="150" name="Shape 150"/>
          <p:cNvCxnSpPr>
            <a:stCxn id="149" idx="2"/>
            <a:endCxn id="149" idx="5"/>
          </p:cNvCxnSpPr>
          <p:nvPr/>
        </p:nvCxnSpPr>
        <p:spPr>
          <a:xfrm flipH="1">
            <a:off x="5374002" y="2351905"/>
            <a:ext cx="1448100" cy="2193900"/>
          </a:xfrm>
          <a:prstGeom prst="straightConnector1">
            <a:avLst/>
          </a:prstGeom>
          <a:noFill/>
          <a:ln cap="flat" cmpd="sng" w="9525">
            <a:solidFill>
              <a:schemeClr val="lt1"/>
            </a:solidFill>
            <a:prstDash val="solid"/>
            <a:miter/>
            <a:headEnd len="med" w="med" type="none"/>
            <a:tailEnd len="med" w="med" type="none"/>
          </a:ln>
        </p:spPr>
      </p:cxnSp>
      <p:cxnSp>
        <p:nvCxnSpPr>
          <p:cNvPr id="151" name="Shape 151"/>
          <p:cNvCxnSpPr>
            <a:stCxn id="149" idx="2"/>
            <a:endCxn id="149" idx="0"/>
          </p:cNvCxnSpPr>
          <p:nvPr/>
        </p:nvCxnSpPr>
        <p:spPr>
          <a:xfrm flipH="1">
            <a:off x="4825302" y="2351905"/>
            <a:ext cx="1996800" cy="1096800"/>
          </a:xfrm>
          <a:prstGeom prst="straightConnector1">
            <a:avLst/>
          </a:prstGeom>
          <a:noFill/>
          <a:ln cap="flat" cmpd="sng" w="9525">
            <a:solidFill>
              <a:schemeClr val="lt1"/>
            </a:solidFill>
            <a:prstDash val="solid"/>
            <a:miter/>
            <a:headEnd len="med" w="med" type="none"/>
            <a:tailEnd len="med" w="med" type="none"/>
          </a:ln>
        </p:spPr>
      </p:cxnSp>
      <p:cxnSp>
        <p:nvCxnSpPr>
          <p:cNvPr id="152" name="Shape 152"/>
          <p:cNvCxnSpPr>
            <a:stCxn id="149" idx="1"/>
            <a:endCxn id="149" idx="3"/>
          </p:cNvCxnSpPr>
          <p:nvPr/>
        </p:nvCxnSpPr>
        <p:spPr>
          <a:xfrm>
            <a:off x="5373852" y="2351905"/>
            <a:ext cx="1996800" cy="1096800"/>
          </a:xfrm>
          <a:prstGeom prst="straightConnector1">
            <a:avLst/>
          </a:prstGeom>
          <a:noFill/>
          <a:ln cap="flat" cmpd="sng" w="9525">
            <a:solidFill>
              <a:schemeClr val="lt1"/>
            </a:solidFill>
            <a:prstDash val="solid"/>
            <a:miter/>
            <a:headEnd len="med" w="med" type="none"/>
            <a:tailEnd len="med" w="med" type="none"/>
          </a:ln>
        </p:spPr>
      </p:cxnSp>
      <p:cxnSp>
        <p:nvCxnSpPr>
          <p:cNvPr id="153" name="Shape 153"/>
          <p:cNvCxnSpPr>
            <a:stCxn id="149" idx="1"/>
            <a:endCxn id="149" idx="4"/>
          </p:cNvCxnSpPr>
          <p:nvPr/>
        </p:nvCxnSpPr>
        <p:spPr>
          <a:xfrm>
            <a:off x="5373852" y="2351905"/>
            <a:ext cx="1448400" cy="2193900"/>
          </a:xfrm>
          <a:prstGeom prst="straightConnector1">
            <a:avLst/>
          </a:prstGeom>
          <a:noFill/>
          <a:ln cap="flat" cmpd="sng" w="9525">
            <a:solidFill>
              <a:schemeClr val="lt1"/>
            </a:solidFill>
            <a:prstDash val="solid"/>
            <a:miter/>
            <a:headEnd len="med" w="med" type="none"/>
            <a:tailEnd len="med" w="med" type="none"/>
          </a:ln>
        </p:spPr>
      </p:cxnSp>
      <p:cxnSp>
        <p:nvCxnSpPr>
          <p:cNvPr id="154" name="Shape 154"/>
          <p:cNvCxnSpPr>
            <a:endCxn id="149" idx="1"/>
          </p:cNvCxnSpPr>
          <p:nvPr/>
        </p:nvCxnSpPr>
        <p:spPr>
          <a:xfrm>
            <a:off x="5373852" y="2351905"/>
            <a:ext cx="0" cy="0"/>
          </a:xfrm>
          <a:prstGeom prst="straightConnector1">
            <a:avLst/>
          </a:prstGeom>
          <a:noFill/>
          <a:ln cap="flat" cmpd="sng" w="9525">
            <a:solidFill>
              <a:schemeClr val="lt1"/>
            </a:solidFill>
            <a:prstDash val="solid"/>
            <a:miter/>
            <a:headEnd len="med" w="med" type="none"/>
            <a:tailEnd len="med" w="med" type="none"/>
          </a:ln>
        </p:spPr>
      </p:cxnSp>
      <p:cxnSp>
        <p:nvCxnSpPr>
          <p:cNvPr id="155" name="Shape 155"/>
          <p:cNvCxnSpPr>
            <a:stCxn id="149" idx="3"/>
            <a:endCxn id="149" idx="5"/>
          </p:cNvCxnSpPr>
          <p:nvPr/>
        </p:nvCxnSpPr>
        <p:spPr>
          <a:xfrm flipH="1">
            <a:off x="5373777" y="3448855"/>
            <a:ext cx="1996800" cy="1096800"/>
          </a:xfrm>
          <a:prstGeom prst="straightConnector1">
            <a:avLst/>
          </a:prstGeom>
          <a:noFill/>
          <a:ln cap="flat" cmpd="sng" w="9525">
            <a:solidFill>
              <a:schemeClr val="lt1"/>
            </a:solidFill>
            <a:prstDash val="solid"/>
            <a:miter/>
            <a:headEnd len="med" w="med" type="none"/>
            <a:tailEnd len="med" w="med" type="none"/>
          </a:ln>
        </p:spPr>
      </p:cxnSp>
      <p:cxnSp>
        <p:nvCxnSpPr>
          <p:cNvPr id="156" name="Shape 156"/>
          <p:cNvCxnSpPr>
            <a:stCxn id="149" idx="3"/>
            <a:endCxn id="149" idx="0"/>
          </p:cNvCxnSpPr>
          <p:nvPr/>
        </p:nvCxnSpPr>
        <p:spPr>
          <a:xfrm rot="10800000">
            <a:off x="4825377" y="3448855"/>
            <a:ext cx="2545200" cy="0"/>
          </a:xfrm>
          <a:prstGeom prst="straightConnector1">
            <a:avLst/>
          </a:prstGeom>
          <a:noFill/>
          <a:ln cap="flat" cmpd="sng" w="9525">
            <a:solidFill>
              <a:schemeClr val="lt1"/>
            </a:solidFill>
            <a:prstDash val="solid"/>
            <a:miter/>
            <a:headEnd len="med" w="med" type="none"/>
            <a:tailEnd len="med" w="med" type="none"/>
          </a:ln>
        </p:spPr>
      </p:cxnSp>
      <p:sp>
        <p:nvSpPr>
          <p:cNvPr id="157" name="Shape 157"/>
          <p:cNvSpPr/>
          <p:nvPr/>
        </p:nvSpPr>
        <p:spPr>
          <a:xfrm rot="5400000">
            <a:off x="5230942" y="2563958"/>
            <a:ext cx="1730100" cy="1730100"/>
          </a:xfrm>
          <a:prstGeom prst="ellipse">
            <a:avLst/>
          </a:prstGeom>
          <a:noFill/>
          <a:ln cap="flat" cmpd="sng" w="7620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158" name="Shape 158"/>
          <p:cNvSpPr/>
          <p:nvPr/>
        </p:nvSpPr>
        <p:spPr>
          <a:xfrm rot="5400000">
            <a:off x="5371932" y="2704968"/>
            <a:ext cx="1448100" cy="1448100"/>
          </a:xfrm>
          <a:prstGeom prst="ellipse">
            <a:avLst/>
          </a:prstGeom>
          <a:solidFill>
            <a:srgbClr val="FFD966"/>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159" name="Shape 159"/>
          <p:cNvSpPr txBox="1"/>
          <p:nvPr/>
        </p:nvSpPr>
        <p:spPr>
          <a:xfrm>
            <a:off x="5473223" y="2910200"/>
            <a:ext cx="1249500" cy="10773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US" sz="3200">
                <a:solidFill>
                  <a:srgbClr val="262626"/>
                </a:solidFill>
                <a:latin typeface="Calibri"/>
                <a:ea typeface="Calibri"/>
                <a:cs typeface="Calibri"/>
                <a:sym typeface="Calibri"/>
              </a:rPr>
              <a:t>Blue </a:t>
            </a:r>
          </a:p>
          <a:p>
            <a:pPr indent="0" lvl="0" marL="0" marR="0" rtl="0" algn="ctr">
              <a:spcBef>
                <a:spcPts val="0"/>
              </a:spcBef>
              <a:buSzPct val="25000"/>
              <a:buNone/>
            </a:pPr>
            <a:r>
              <a:rPr lang="en-US" sz="3200">
                <a:solidFill>
                  <a:srgbClr val="262626"/>
                </a:solidFill>
                <a:latin typeface="Calibri"/>
                <a:ea typeface="Calibri"/>
                <a:cs typeface="Calibri"/>
                <a:sym typeface="Calibri"/>
              </a:rPr>
              <a:t>Print </a:t>
            </a:r>
          </a:p>
        </p:txBody>
      </p:sp>
      <p:sp>
        <p:nvSpPr>
          <p:cNvPr id="160" name="Shape 160"/>
          <p:cNvSpPr/>
          <p:nvPr/>
        </p:nvSpPr>
        <p:spPr>
          <a:xfrm>
            <a:off x="6667564" y="4327898"/>
            <a:ext cx="426600" cy="426600"/>
          </a:xfrm>
          <a:prstGeom prst="ellipse">
            <a:avLst/>
          </a:prstGeom>
          <a:solidFill>
            <a:srgbClr val="FFD966"/>
          </a:solidFill>
          <a:ln cap="flat" cmpd="sng" w="28575">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161" name="Shape 161"/>
          <p:cNvSpPr/>
          <p:nvPr/>
        </p:nvSpPr>
        <p:spPr>
          <a:xfrm>
            <a:off x="5158605" y="4327898"/>
            <a:ext cx="426600" cy="426600"/>
          </a:xfrm>
          <a:prstGeom prst="ellipse">
            <a:avLst/>
          </a:prstGeom>
          <a:solidFill>
            <a:srgbClr val="FFD966"/>
          </a:solidFill>
          <a:ln cap="flat" cmpd="sng" w="28575">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162" name="Shape 162"/>
          <p:cNvSpPr/>
          <p:nvPr/>
        </p:nvSpPr>
        <p:spPr>
          <a:xfrm>
            <a:off x="4554955" y="3200462"/>
            <a:ext cx="426600" cy="426600"/>
          </a:xfrm>
          <a:prstGeom prst="ellipse">
            <a:avLst/>
          </a:prstGeom>
          <a:solidFill>
            <a:srgbClr val="FFD966"/>
          </a:solidFill>
          <a:ln cap="flat" cmpd="sng" w="28575">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US" sz="1800">
                <a:latin typeface="Calibri"/>
                <a:ea typeface="Calibri"/>
                <a:cs typeface="Calibri"/>
                <a:sym typeface="Calibri"/>
              </a:rPr>
              <a:t>6</a:t>
            </a:r>
          </a:p>
        </p:txBody>
      </p:sp>
      <p:sp>
        <p:nvSpPr>
          <p:cNvPr id="163" name="Shape 163"/>
          <p:cNvSpPr txBox="1"/>
          <p:nvPr/>
        </p:nvSpPr>
        <p:spPr>
          <a:xfrm>
            <a:off x="6722765" y="4339328"/>
            <a:ext cx="1402200" cy="400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000">
                <a:solidFill>
                  <a:schemeClr val="dk1"/>
                </a:solidFill>
                <a:latin typeface="Calibri"/>
                <a:ea typeface="Calibri"/>
                <a:cs typeface="Calibri"/>
                <a:sym typeface="Calibri"/>
              </a:rPr>
              <a:t>4</a:t>
            </a:r>
          </a:p>
        </p:txBody>
      </p:sp>
      <p:sp>
        <p:nvSpPr>
          <p:cNvPr id="164" name="Shape 164"/>
          <p:cNvSpPr txBox="1"/>
          <p:nvPr/>
        </p:nvSpPr>
        <p:spPr>
          <a:xfrm>
            <a:off x="5191344" y="4339328"/>
            <a:ext cx="1402200" cy="400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000">
                <a:solidFill>
                  <a:schemeClr val="dk1"/>
                </a:solidFill>
                <a:latin typeface="Calibri"/>
                <a:ea typeface="Calibri"/>
                <a:cs typeface="Calibri"/>
                <a:sym typeface="Calibri"/>
              </a:rPr>
              <a:t>5</a:t>
            </a:r>
          </a:p>
        </p:txBody>
      </p:sp>
      <p:sp>
        <p:nvSpPr>
          <p:cNvPr id="149" name="Shape 149"/>
          <p:cNvSpPr/>
          <p:nvPr/>
        </p:nvSpPr>
        <p:spPr>
          <a:xfrm rot="10800000">
            <a:off x="4825377" y="2351905"/>
            <a:ext cx="2545200" cy="2193900"/>
          </a:xfrm>
          <a:prstGeom prst="hexagon">
            <a:avLst>
              <a:gd fmla="val 25000" name="adj"/>
              <a:gd fmla="val 115470" name="vf"/>
            </a:avLst>
          </a:prstGeom>
          <a:noFill/>
          <a:ln cap="flat" cmpd="sng" w="1270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lt1"/>
              </a:solidFill>
              <a:latin typeface="Calibri"/>
              <a:ea typeface="Calibri"/>
              <a:cs typeface="Calibri"/>
              <a:sym typeface="Calibri"/>
            </a:endParaRPr>
          </a:p>
        </p:txBody>
      </p:sp>
      <p:sp>
        <p:nvSpPr>
          <p:cNvPr id="165" name="Shape 165"/>
          <p:cNvSpPr/>
          <p:nvPr/>
        </p:nvSpPr>
        <p:spPr>
          <a:xfrm>
            <a:off x="5164305" y="2103487"/>
            <a:ext cx="426600" cy="426600"/>
          </a:xfrm>
          <a:prstGeom prst="ellipse">
            <a:avLst/>
          </a:prstGeom>
          <a:solidFill>
            <a:srgbClr val="FFD966"/>
          </a:solidFill>
          <a:ln cap="flat" cmpd="sng" w="28575">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US" sz="2000">
                <a:latin typeface="Calibri"/>
                <a:ea typeface="Calibri"/>
                <a:cs typeface="Calibri"/>
                <a:sym typeface="Calibri"/>
              </a:rPr>
              <a:t>1</a:t>
            </a:r>
          </a:p>
        </p:txBody>
      </p:sp>
      <p:sp>
        <p:nvSpPr>
          <p:cNvPr id="166" name="Shape 166"/>
          <p:cNvSpPr/>
          <p:nvPr/>
        </p:nvSpPr>
        <p:spPr>
          <a:xfrm>
            <a:off x="6612555" y="2103487"/>
            <a:ext cx="426600" cy="426600"/>
          </a:xfrm>
          <a:prstGeom prst="ellipse">
            <a:avLst/>
          </a:prstGeom>
          <a:solidFill>
            <a:srgbClr val="FFD966"/>
          </a:solidFill>
          <a:ln cap="flat" cmpd="sng" w="28575">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US" sz="2000">
                <a:latin typeface="Calibri"/>
                <a:ea typeface="Calibri"/>
                <a:cs typeface="Calibri"/>
                <a:sym typeface="Calibri"/>
              </a:rPr>
              <a:t>2</a:t>
            </a:r>
          </a:p>
        </p:txBody>
      </p:sp>
      <p:sp>
        <p:nvSpPr>
          <p:cNvPr id="167" name="Shape 167"/>
          <p:cNvSpPr txBox="1"/>
          <p:nvPr/>
        </p:nvSpPr>
        <p:spPr>
          <a:xfrm>
            <a:off x="6896300" y="4473025"/>
            <a:ext cx="3618300" cy="1077300"/>
          </a:xfrm>
          <a:prstGeom prst="rect">
            <a:avLst/>
          </a:prstGeom>
          <a:noFill/>
          <a:ln>
            <a:noFill/>
          </a:ln>
        </p:spPr>
        <p:txBody>
          <a:bodyPr anchorCtr="0" anchor="t" bIns="45700" lIns="91425" rIns="91425" tIns="45700">
            <a:noAutofit/>
          </a:bodyPr>
          <a:lstStyle/>
          <a:p>
            <a:pPr indent="-69850" lvl="0" marL="0" marR="0" rtl="0" algn="ctr">
              <a:spcBef>
                <a:spcPts val="0"/>
              </a:spcBef>
              <a:buClr>
                <a:schemeClr val="dk1"/>
              </a:buClr>
              <a:buSzPct val="61111"/>
              <a:buFont typeface="Arial"/>
              <a:buNone/>
            </a:pPr>
            <a:r>
              <a:rPr b="1" lang="en-US" sz="1800" u="sng">
                <a:solidFill>
                  <a:srgbClr val="FFFFFF"/>
                </a:solidFill>
              </a:rPr>
              <a:t>Guiding Principle/Approach</a:t>
            </a:r>
          </a:p>
          <a:p>
            <a:pPr indent="0" lvl="0" marL="0" marR="0" rtl="0" algn="l">
              <a:spcBef>
                <a:spcPts val="0"/>
              </a:spcBef>
              <a:buSzPct val="25000"/>
              <a:buNone/>
            </a:pPr>
            <a:r>
              <a:rPr lang="en-US" sz="1600">
                <a:solidFill>
                  <a:schemeClr val="lt1"/>
                </a:solidFill>
              </a:rPr>
              <a:t>Losing customers and experience challenge to reach customers </a:t>
            </a:r>
          </a:p>
        </p:txBody>
      </p:sp>
      <p:sp>
        <p:nvSpPr>
          <p:cNvPr id="168" name="Shape 168"/>
          <p:cNvSpPr txBox="1"/>
          <p:nvPr/>
        </p:nvSpPr>
        <p:spPr>
          <a:xfrm>
            <a:off x="109850" y="2702075"/>
            <a:ext cx="4713300" cy="1376100"/>
          </a:xfrm>
          <a:prstGeom prst="rect">
            <a:avLst/>
          </a:prstGeom>
          <a:noFill/>
          <a:ln>
            <a:noFill/>
          </a:ln>
        </p:spPr>
        <p:txBody>
          <a:bodyPr anchorCtr="0" anchor="t" bIns="45700" lIns="91425" rIns="91425" tIns="45700">
            <a:noAutofit/>
          </a:bodyPr>
          <a:lstStyle/>
          <a:p>
            <a:pPr lvl="0" rtl="0" algn="ctr">
              <a:spcBef>
                <a:spcPts val="0"/>
              </a:spcBef>
              <a:buClr>
                <a:schemeClr val="dk1"/>
              </a:buClr>
              <a:buSzPct val="61111"/>
              <a:buFont typeface="Arial"/>
              <a:buNone/>
            </a:pPr>
            <a:r>
              <a:rPr b="1" lang="en-US" sz="1800" u="sng">
                <a:solidFill>
                  <a:srgbClr val="FFFFFF"/>
                </a:solidFill>
              </a:rPr>
              <a:t>Measurements:</a:t>
            </a:r>
          </a:p>
          <a:p>
            <a:pPr lvl="0" rtl="0" algn="l">
              <a:spcBef>
                <a:spcPts val="0"/>
              </a:spcBef>
              <a:buClr>
                <a:schemeClr val="dk1"/>
              </a:buClr>
              <a:buSzPct val="61111"/>
              <a:buFont typeface="Arial"/>
              <a:buNone/>
            </a:pPr>
            <a:r>
              <a:rPr b="1" lang="en-US" sz="1800">
                <a:solidFill>
                  <a:srgbClr val="FFFFFF"/>
                </a:solidFill>
              </a:rPr>
              <a:t>Qualitative:</a:t>
            </a:r>
            <a:r>
              <a:rPr b="1" lang="en-US">
                <a:solidFill>
                  <a:srgbClr val="FFFFFF"/>
                </a:solidFill>
              </a:rPr>
              <a:t> </a:t>
            </a:r>
            <a:r>
              <a:rPr lang="en-US">
                <a:solidFill>
                  <a:srgbClr val="FFFFFF"/>
                </a:solidFill>
              </a:rPr>
              <a:t>User Research (tests, interviews.), Inspection (checklist, review.)</a:t>
            </a:r>
          </a:p>
          <a:p>
            <a:pPr lvl="0" rtl="0" algn="l">
              <a:spcBef>
                <a:spcPts val="0"/>
              </a:spcBef>
              <a:buSzPct val="61111"/>
              <a:buNone/>
            </a:pPr>
            <a:r>
              <a:rPr b="1" lang="en-US" sz="1800">
                <a:solidFill>
                  <a:srgbClr val="FFFFFF"/>
                </a:solidFill>
              </a:rPr>
              <a:t>Quantitative:</a:t>
            </a:r>
            <a:r>
              <a:rPr b="1" lang="en-US" sz="1100">
                <a:solidFill>
                  <a:srgbClr val="FFFFFF"/>
                </a:solidFill>
              </a:rPr>
              <a:t> </a:t>
            </a:r>
            <a:r>
              <a:rPr b="1" lang="en-US">
                <a:solidFill>
                  <a:srgbClr val="FFFFFF"/>
                </a:solidFill>
              </a:rPr>
              <a:t>Metrics (analytics -Revenue</a:t>
            </a:r>
            <a:r>
              <a:rPr lang="en-US">
                <a:solidFill>
                  <a:srgbClr val="FFFFFF"/>
                </a:solidFill>
              </a:rPr>
              <a:t> growth)</a:t>
            </a:r>
          </a:p>
          <a:p>
            <a:pPr lvl="0" rtl="0" algn="r">
              <a:spcBef>
                <a:spcPts val="0"/>
              </a:spcBef>
              <a:buClr>
                <a:srgbClr val="000000"/>
              </a:buClr>
              <a:buFont typeface="Arial"/>
              <a:buNone/>
            </a:pPr>
            <a:r>
              <a:t/>
            </a:r>
            <a:endParaRPr sz="2000">
              <a:solidFill>
                <a:schemeClr val="lt1"/>
              </a:solidFill>
            </a:endParaRPr>
          </a:p>
          <a:p>
            <a:pPr indent="-69850" lvl="0" marL="0" marR="0" rtl="0" algn="ctr">
              <a:spcBef>
                <a:spcPts val="0"/>
              </a:spcBef>
              <a:buNone/>
            </a:pPr>
            <a:r>
              <a:t/>
            </a:r>
            <a:endParaRPr b="1" sz="1800">
              <a:solidFill>
                <a:srgbClr val="FFFFFF"/>
              </a:solidFill>
            </a:endParaRPr>
          </a:p>
          <a:p>
            <a:pPr indent="0" lvl="0" marL="0" marR="0" rtl="0" algn="r">
              <a:spcBef>
                <a:spcPts val="0"/>
              </a:spcBef>
              <a:buNone/>
            </a:pPr>
            <a:r>
              <a:t/>
            </a:r>
            <a:endParaRPr sz="2000">
              <a:solidFill>
                <a:schemeClr val="lt1"/>
              </a:solidFill>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x="0" y="0"/>
          <a:ext cx="0" cy="0"/>
          <a:chOff x="0" y="0"/>
          <a:chExt cx="0" cy="0"/>
        </a:xfrm>
      </p:grpSpPr>
      <p:cxnSp>
        <p:nvCxnSpPr>
          <p:cNvPr id="173" name="Shape 173"/>
          <p:cNvCxnSpPr/>
          <p:nvPr/>
        </p:nvCxnSpPr>
        <p:spPr>
          <a:xfrm flipH="1" rot="10800000">
            <a:off x="3985723" y="624839"/>
            <a:ext cx="1047114" cy="15240"/>
          </a:xfrm>
          <a:prstGeom prst="straightConnector1">
            <a:avLst/>
          </a:prstGeom>
          <a:noFill/>
          <a:ln cap="flat" cmpd="sng" w="19050">
            <a:solidFill>
              <a:schemeClr val="lt1"/>
            </a:solidFill>
            <a:prstDash val="solid"/>
            <a:miter/>
            <a:headEnd len="med" w="med" type="none"/>
            <a:tailEnd len="med" w="med" type="none"/>
          </a:ln>
        </p:spPr>
      </p:cxnSp>
      <p:cxnSp>
        <p:nvCxnSpPr>
          <p:cNvPr id="174" name="Shape 174"/>
          <p:cNvCxnSpPr/>
          <p:nvPr/>
        </p:nvCxnSpPr>
        <p:spPr>
          <a:xfrm flipH="1" rot="10800000">
            <a:off x="7401409" y="609599"/>
            <a:ext cx="1047114" cy="15240"/>
          </a:xfrm>
          <a:prstGeom prst="straightConnector1">
            <a:avLst/>
          </a:prstGeom>
          <a:noFill/>
          <a:ln cap="flat" cmpd="sng" w="19050">
            <a:solidFill>
              <a:schemeClr val="lt1"/>
            </a:solidFill>
            <a:prstDash val="solid"/>
            <a:miter/>
            <a:headEnd len="med" w="med" type="none"/>
            <a:tailEnd len="med" w="med" type="none"/>
          </a:ln>
        </p:spPr>
      </p:cxnSp>
      <p:sp>
        <p:nvSpPr>
          <p:cNvPr id="175" name="Shape 175"/>
          <p:cNvSpPr txBox="1"/>
          <p:nvPr/>
        </p:nvSpPr>
        <p:spPr>
          <a:xfrm>
            <a:off x="5137621" y="332452"/>
            <a:ext cx="2598668" cy="584774"/>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US" sz="3200">
                <a:solidFill>
                  <a:schemeClr val="lt1"/>
                </a:solidFill>
                <a:latin typeface="Calibri"/>
                <a:ea typeface="Calibri"/>
                <a:cs typeface="Calibri"/>
                <a:sym typeface="Calibri"/>
              </a:rPr>
              <a:t>Scope </a:t>
            </a:r>
          </a:p>
        </p:txBody>
      </p:sp>
      <p:sp>
        <p:nvSpPr>
          <p:cNvPr id="176" name="Shape 176"/>
          <p:cNvSpPr txBox="1"/>
          <p:nvPr/>
        </p:nvSpPr>
        <p:spPr>
          <a:xfrm>
            <a:off x="1867500" y="917225"/>
            <a:ext cx="8584200" cy="2620800"/>
          </a:xfrm>
          <a:prstGeom prst="rect">
            <a:avLst/>
          </a:prstGeom>
          <a:noFill/>
          <a:ln>
            <a:noFill/>
          </a:ln>
        </p:spPr>
        <p:txBody>
          <a:bodyPr anchorCtr="0" anchor="t" bIns="91425" lIns="91425" rIns="91425" tIns="91425">
            <a:noAutofit/>
          </a:bodyPr>
          <a:lstStyle/>
          <a:p>
            <a:pPr lvl="0" rtl="0">
              <a:spcBef>
                <a:spcPts val="0"/>
              </a:spcBef>
              <a:buClr>
                <a:schemeClr val="dk1"/>
              </a:buClr>
              <a:buSzPct val="61111"/>
              <a:buFont typeface="Arial"/>
              <a:buNone/>
            </a:pPr>
            <a:r>
              <a:rPr b="1" lang="en-US" sz="1800">
                <a:solidFill>
                  <a:srgbClr val="FFFFFF"/>
                </a:solidFill>
              </a:rPr>
              <a:t> What we are creating</a:t>
            </a:r>
          </a:p>
          <a:p>
            <a:pPr lvl="0" rtl="0">
              <a:spcBef>
                <a:spcPts val="0"/>
              </a:spcBef>
              <a:buNone/>
            </a:pPr>
            <a:r>
              <a:rPr lang="en-US" sz="1800">
                <a:solidFill>
                  <a:srgbClr val="FFFFFF"/>
                </a:solidFill>
              </a:rPr>
              <a:t>We are creating a website that will help users to purchase products online and get information about new arrivals and events. The nature of the website is to help business to promote itself and attract more customers.</a:t>
            </a:r>
          </a:p>
          <a:p>
            <a:pPr lvl="0" rtl="0">
              <a:spcBef>
                <a:spcPts val="0"/>
              </a:spcBef>
              <a:buNone/>
            </a:pPr>
            <a:r>
              <a:t/>
            </a:r>
            <a:endParaRPr sz="1800">
              <a:solidFill>
                <a:srgbClr val="FFFFFF"/>
              </a:solidFill>
            </a:endParaRPr>
          </a:p>
          <a:p>
            <a:pPr lvl="0" rtl="0">
              <a:spcBef>
                <a:spcPts val="0"/>
              </a:spcBef>
              <a:buNone/>
            </a:pPr>
            <a:r>
              <a:t/>
            </a:r>
            <a:endParaRPr sz="1800">
              <a:solidFill>
                <a:srgbClr val="FFFFFF"/>
              </a:solidFill>
            </a:endParaRPr>
          </a:p>
          <a:p>
            <a:pPr lvl="0" rtl="0">
              <a:spcBef>
                <a:spcPts val="0"/>
              </a:spcBef>
              <a:buNone/>
            </a:pPr>
            <a:r>
              <a:t/>
            </a:r>
            <a:endParaRPr sz="1800">
              <a:solidFill>
                <a:srgbClr val="FFFFFF"/>
              </a:solidFill>
            </a:endParaRPr>
          </a:p>
          <a:p>
            <a:pPr lvl="0" rtl="0">
              <a:spcBef>
                <a:spcPts val="0"/>
              </a:spcBef>
              <a:buNone/>
            </a:pPr>
            <a:r>
              <a:t/>
            </a:r>
            <a:endParaRPr sz="1800">
              <a:solidFill>
                <a:srgbClr val="FFFFFF"/>
              </a:solidFill>
            </a:endParaRPr>
          </a:p>
          <a:p>
            <a:pPr lvl="0" rtl="0">
              <a:spcBef>
                <a:spcPts val="0"/>
              </a:spcBef>
              <a:buClr>
                <a:schemeClr val="dk1"/>
              </a:buClr>
              <a:buFont typeface="Arial"/>
              <a:buNone/>
            </a:pPr>
            <a:r>
              <a:t/>
            </a:r>
            <a:endParaRPr sz="1800">
              <a:solidFill>
                <a:srgbClr val="FFFFFF"/>
              </a:solidFill>
            </a:endParaRPr>
          </a:p>
          <a:p>
            <a:pPr lvl="0" rtl="0">
              <a:spcBef>
                <a:spcPts val="0"/>
              </a:spcBef>
              <a:buNone/>
            </a:pPr>
            <a:r>
              <a:t/>
            </a:r>
            <a:endParaRPr b="1" sz="1800">
              <a:solidFill>
                <a:srgbClr val="FFFFFF"/>
              </a:solidFill>
            </a:endParaRPr>
          </a:p>
          <a:p>
            <a:pPr lvl="0" rtl="0">
              <a:spcBef>
                <a:spcPts val="0"/>
              </a:spcBef>
              <a:buNone/>
            </a:pPr>
            <a:r>
              <a:t/>
            </a:r>
            <a:endParaRPr b="1" sz="1800">
              <a:solidFill>
                <a:srgbClr val="FFFFFF"/>
              </a:solidFill>
            </a:endParaRPr>
          </a:p>
          <a:p>
            <a:pPr lvl="0" rtl="0">
              <a:spcBef>
                <a:spcPts val="0"/>
              </a:spcBef>
              <a:buClr>
                <a:schemeClr val="dk1"/>
              </a:buClr>
              <a:buSzPct val="61111"/>
              <a:buFont typeface="Arial"/>
              <a:buNone/>
            </a:pPr>
            <a:r>
              <a:rPr b="1" lang="en-US" sz="1800">
                <a:solidFill>
                  <a:srgbClr val="FFFFFF"/>
                </a:solidFill>
              </a:rPr>
              <a:t>What we are not creating</a:t>
            </a:r>
          </a:p>
          <a:p>
            <a:pPr lvl="0" rtl="0">
              <a:spcBef>
                <a:spcPts val="0"/>
              </a:spcBef>
              <a:buClr>
                <a:schemeClr val="dk1"/>
              </a:buClr>
              <a:buSzPct val="61111"/>
              <a:buFont typeface="Arial"/>
              <a:buNone/>
            </a:pPr>
            <a:r>
              <a:rPr lang="en-US" sz="1800">
                <a:solidFill>
                  <a:srgbClr val="FFFFFF"/>
                </a:solidFill>
              </a:rPr>
              <a:t>We are considering adding features to the website that will help customer communicate, watch videos or read books, but it does not ﬁt as possibilities for future releases.</a:t>
            </a:r>
          </a:p>
          <a:p>
            <a:pPr lvl="0">
              <a:spcBef>
                <a:spcPts val="0"/>
              </a:spcBef>
              <a:buNone/>
            </a:pPr>
            <a:r>
              <a:t/>
            </a:r>
            <a:endParaRPr/>
          </a:p>
        </p:txBody>
      </p:sp>
      <p:pic>
        <p:nvPicPr>
          <p:cNvPr id="177" name="Shape 177"/>
          <p:cNvPicPr preferRelativeResize="0"/>
          <p:nvPr/>
        </p:nvPicPr>
        <p:blipFill>
          <a:blip r:embed="rId3">
            <a:alphaModFix/>
          </a:blip>
          <a:stretch>
            <a:fillRect/>
          </a:stretch>
        </p:blipFill>
        <p:spPr>
          <a:xfrm>
            <a:off x="5313500" y="2113325"/>
            <a:ext cx="2087900" cy="1882600"/>
          </a:xfrm>
          <a:prstGeom prst="rect">
            <a:avLst/>
          </a:prstGeom>
          <a:noFill/>
          <a:ln>
            <a:noFill/>
          </a:ln>
        </p:spPr>
      </p:pic>
      <p:pic>
        <p:nvPicPr>
          <p:cNvPr id="178" name="Shape 178"/>
          <p:cNvPicPr preferRelativeResize="0"/>
          <p:nvPr/>
        </p:nvPicPr>
        <p:blipFill>
          <a:blip r:embed="rId4">
            <a:alphaModFix/>
          </a:blip>
          <a:stretch>
            <a:fillRect/>
          </a:stretch>
        </p:blipFill>
        <p:spPr>
          <a:xfrm>
            <a:off x="5233175" y="4975398"/>
            <a:ext cx="1797449" cy="1882600"/>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2" name="Shape 182"/>
        <p:cNvGrpSpPr/>
        <p:nvPr/>
      </p:nvGrpSpPr>
      <p:grpSpPr>
        <a:xfrm>
          <a:off x="0" y="0"/>
          <a:ext cx="0" cy="0"/>
          <a:chOff x="0" y="0"/>
          <a:chExt cx="0" cy="0"/>
        </a:xfrm>
      </p:grpSpPr>
      <p:sp>
        <p:nvSpPr>
          <p:cNvPr id="183" name="Shape 183"/>
          <p:cNvSpPr/>
          <p:nvPr/>
        </p:nvSpPr>
        <p:spPr>
          <a:xfrm>
            <a:off x="960120" y="1269548"/>
            <a:ext cx="2103730" cy="1813560"/>
          </a:xfrm>
          <a:prstGeom prst="triangle">
            <a:avLst>
              <a:gd fmla="val 50000" name="adj"/>
            </a:avLst>
          </a:prstGeom>
          <a:noFill/>
          <a:ln cap="flat" cmpd="sng" w="1905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184" name="Shape 184"/>
          <p:cNvSpPr/>
          <p:nvPr/>
        </p:nvSpPr>
        <p:spPr>
          <a:xfrm>
            <a:off x="1859583" y="1341120"/>
            <a:ext cx="3337254" cy="2876942"/>
          </a:xfrm>
          <a:prstGeom prst="triangle">
            <a:avLst>
              <a:gd fmla="val 50000" name="adj"/>
            </a:avLst>
          </a:prstGeom>
          <a:noFill/>
          <a:ln cap="flat" cmpd="sng" w="1905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185" name="Shape 185"/>
          <p:cNvSpPr txBox="1"/>
          <p:nvPr/>
        </p:nvSpPr>
        <p:spPr>
          <a:xfrm>
            <a:off x="2690121" y="1269548"/>
            <a:ext cx="1624987" cy="377026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3900">
                <a:solidFill>
                  <a:schemeClr val="lt1"/>
                </a:solidFill>
                <a:latin typeface="Calibri"/>
                <a:ea typeface="Calibri"/>
                <a:cs typeface="Calibri"/>
                <a:sym typeface="Calibri"/>
              </a:rPr>
              <a:t>3</a:t>
            </a:r>
          </a:p>
        </p:txBody>
      </p:sp>
      <p:sp>
        <p:nvSpPr>
          <p:cNvPr id="186" name="Shape 186"/>
          <p:cNvSpPr/>
          <p:nvPr/>
        </p:nvSpPr>
        <p:spPr>
          <a:xfrm>
            <a:off x="-230757" y="400182"/>
            <a:ext cx="1091489" cy="940937"/>
          </a:xfrm>
          <a:prstGeom prst="triangle">
            <a:avLst>
              <a:gd fmla="val 50000" name="adj"/>
            </a:avLst>
          </a:prstGeom>
          <a:noFill/>
          <a:ln cap="flat" cmpd="sng" w="1905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187" name="Shape 187"/>
          <p:cNvSpPr/>
          <p:nvPr/>
        </p:nvSpPr>
        <p:spPr>
          <a:xfrm>
            <a:off x="1286575" y="-269013"/>
            <a:ext cx="624112" cy="538028"/>
          </a:xfrm>
          <a:prstGeom prst="triangle">
            <a:avLst>
              <a:gd fmla="val 50000" name="adj"/>
            </a:avLst>
          </a:prstGeom>
          <a:noFill/>
          <a:ln cap="flat" cmpd="sng" w="1905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188" name="Shape 188"/>
          <p:cNvSpPr txBox="1"/>
          <p:nvPr/>
        </p:nvSpPr>
        <p:spPr>
          <a:xfrm>
            <a:off x="6448096" y="2494896"/>
            <a:ext cx="4477406" cy="58477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3200">
                <a:solidFill>
                  <a:schemeClr val="lt1"/>
                </a:solidFill>
                <a:latin typeface="Calibri"/>
                <a:ea typeface="Calibri"/>
                <a:cs typeface="Calibri"/>
                <a:sym typeface="Calibri"/>
              </a:rPr>
              <a:t>Information Architecture</a:t>
            </a:r>
          </a:p>
        </p:txBody>
      </p:sp>
      <p:sp>
        <p:nvSpPr>
          <p:cNvPr id="189" name="Shape 189"/>
          <p:cNvSpPr txBox="1"/>
          <p:nvPr/>
        </p:nvSpPr>
        <p:spPr>
          <a:xfrm>
            <a:off x="6448096" y="3077602"/>
            <a:ext cx="4824247" cy="646331"/>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800">
                <a:solidFill>
                  <a:schemeClr val="lt1"/>
                </a:solidFill>
                <a:latin typeface="Calibri"/>
                <a:ea typeface="Calibri"/>
                <a:cs typeface="Calibri"/>
                <a:sym typeface="Calibri"/>
              </a:rPr>
              <a:t>A further look on the site’s Information Architectue accordign to User Requirements</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500"/>
                                        <p:tgtEl>
                                          <p:spTgt spid="187"/>
                                        </p:tgtEl>
                                      </p:cBhvr>
                                    </p:animEffect>
                                  </p:childTnLst>
                                </p:cTn>
                              </p:par>
                              <p:par>
                                <p:cTn fill="hold" nodeType="with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500"/>
                                        <p:tgtEl>
                                          <p:spTgt spid="186"/>
                                        </p:tgtEl>
                                      </p:cBhvr>
                                    </p:animEffect>
                                  </p:childTnLst>
                                </p:cTn>
                              </p:par>
                              <p:par>
                                <p:cTn fill="hold" nodeType="with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500"/>
                                        <p:tgtEl>
                                          <p:spTgt spid="183"/>
                                        </p:tgtEl>
                                      </p:cBhvr>
                                    </p:animEffect>
                                  </p:childTnLst>
                                </p:cTn>
                              </p:par>
                              <p:par>
                                <p:cTn fill="hold" nodeType="with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500"/>
                                        <p:tgtEl>
                                          <p:spTgt spid="184"/>
                                        </p:tgtEl>
                                      </p:cBhvr>
                                    </p:animEffect>
                                  </p:childTnLst>
                                </p:cTn>
                              </p:par>
                              <p:par>
                                <p:cTn fill="hold" nodeType="withEffect" presetClass="exit" presetID="10" presetSubtype="0">
                                  <p:stCondLst>
                                    <p:cond delay="0"/>
                                  </p:stCondLst>
                                  <p:childTnLst>
                                    <p:animEffect filter="fade" transition="out">
                                      <p:cBhvr>
                                        <p:cTn dur="500"/>
                                        <p:tgtEl>
                                          <p:spTgt spid="187"/>
                                        </p:tgtEl>
                                      </p:cBhvr>
                                    </p:animEffect>
                                    <p:set>
                                      <p:cBhvr>
                                        <p:cTn dur="1" fill="hold">
                                          <p:stCondLst>
                                            <p:cond delay="500"/>
                                          </p:stCondLst>
                                        </p:cTn>
                                        <p:tgtEl>
                                          <p:spTgt spid="18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186"/>
                                        </p:tgtEl>
                                      </p:cBhvr>
                                    </p:animEffect>
                                    <p:set>
                                      <p:cBhvr>
                                        <p:cTn dur="1" fill="hold">
                                          <p:stCondLst>
                                            <p:cond delay="500"/>
                                          </p:stCondLst>
                                        </p:cTn>
                                        <p:tgtEl>
                                          <p:spTgt spid="18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183"/>
                                        </p:tgtEl>
                                      </p:cBhvr>
                                    </p:animEffect>
                                    <p:set>
                                      <p:cBhvr>
                                        <p:cTn dur="1" fill="hold">
                                          <p:stCondLst>
                                            <p:cond delay="500"/>
                                          </p:stCondLst>
                                        </p:cTn>
                                        <p:tgtEl>
                                          <p:spTgt spid="18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184"/>
                                        </p:tgtEl>
                                      </p:cBhvr>
                                    </p:animEffect>
                                    <p:set>
                                      <p:cBhvr>
                                        <p:cTn dur="1" fill="hold">
                                          <p:stCondLst>
                                            <p:cond delay="500"/>
                                          </p:stCondLst>
                                        </p:cTn>
                                        <p:tgtEl>
                                          <p:spTgt spid="184"/>
                                        </p:tgtEl>
                                        <p:attrNameLst>
                                          <p:attrName>style.visibility</p:attrName>
                                        </p:attrNameLst>
                                      </p:cBhvr>
                                      <p:to>
                                        <p:strVal val="hidden"/>
                                      </p:to>
                                    </p:se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500"/>
                                        <p:tgtEl>
                                          <p:spTgt spid="187"/>
                                        </p:tgtEl>
                                      </p:cBhvr>
                                    </p:animEffect>
                                  </p:childTnLst>
                                </p:cTn>
                              </p:par>
                              <p:par>
                                <p:cTn fill="hold" nodeType="with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500"/>
                                        <p:tgtEl>
                                          <p:spTgt spid="186"/>
                                        </p:tgtEl>
                                      </p:cBhvr>
                                    </p:animEffect>
                                  </p:childTnLst>
                                </p:cTn>
                              </p:par>
                              <p:par>
                                <p:cTn fill="hold" nodeType="with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500"/>
                                        <p:tgtEl>
                                          <p:spTgt spid="183"/>
                                        </p:tgtEl>
                                      </p:cBhvr>
                                    </p:animEffect>
                                  </p:childTnLst>
                                </p:cTn>
                              </p:par>
                              <p:par>
                                <p:cTn fill="hold" nodeType="with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500"/>
                                        <p:tgtEl>
                                          <p:spTgt spid="184"/>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500"/>
                                        <p:tgtEl>
                                          <p:spTgt spid="188"/>
                                        </p:tgtEl>
                                      </p:cBhvr>
                                    </p:animEffect>
                                  </p:childTnLst>
                                </p:cTn>
                              </p:par>
                              <p:par>
                                <p:cTn fill="hold" nodeType="with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500"/>
                                        <p:tgtEl>
                                          <p:spTgt spid="1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3" name="Shape 193"/>
        <p:cNvGrpSpPr/>
        <p:nvPr/>
      </p:nvGrpSpPr>
      <p:grpSpPr>
        <a:xfrm>
          <a:off x="0" y="0"/>
          <a:ext cx="0" cy="0"/>
          <a:chOff x="0" y="0"/>
          <a:chExt cx="0" cy="0"/>
        </a:xfrm>
      </p:grpSpPr>
      <p:sp>
        <p:nvSpPr>
          <p:cNvPr id="194" name="Shape 194"/>
          <p:cNvSpPr/>
          <p:nvPr/>
        </p:nvSpPr>
        <p:spPr>
          <a:xfrm>
            <a:off x="1295400" y="975359"/>
            <a:ext cx="1066799" cy="1066799"/>
          </a:xfrm>
          <a:prstGeom prst="ellipse">
            <a:avLst/>
          </a:prstGeom>
          <a:noFill/>
          <a:ln cap="flat" cmpd="sng" w="1905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195" name="Shape 195"/>
          <p:cNvSpPr/>
          <p:nvPr/>
        </p:nvSpPr>
        <p:spPr>
          <a:xfrm>
            <a:off x="1722119" y="1722119"/>
            <a:ext cx="640079" cy="640079"/>
          </a:xfrm>
          <a:prstGeom prst="ellipse">
            <a:avLst/>
          </a:prstGeom>
          <a:noFill/>
          <a:ln cap="flat" cmpd="sng" w="1905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196" name="Shape 196"/>
          <p:cNvSpPr/>
          <p:nvPr/>
        </p:nvSpPr>
        <p:spPr>
          <a:xfrm>
            <a:off x="2042159" y="899159"/>
            <a:ext cx="2590800" cy="2590800"/>
          </a:xfrm>
          <a:prstGeom prst="ellipse">
            <a:avLst/>
          </a:prstGeom>
          <a:noFill/>
          <a:ln cap="flat" cmpd="sng" w="1905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197" name="Shape 197"/>
          <p:cNvSpPr/>
          <p:nvPr/>
        </p:nvSpPr>
        <p:spPr>
          <a:xfrm>
            <a:off x="3520439" y="3200400"/>
            <a:ext cx="1188719" cy="1188719"/>
          </a:xfrm>
          <a:prstGeom prst="ellipse">
            <a:avLst/>
          </a:prstGeom>
          <a:noFill/>
          <a:ln cap="flat" cmpd="sng" w="1905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198" name="Shape 198"/>
          <p:cNvSpPr/>
          <p:nvPr/>
        </p:nvSpPr>
        <p:spPr>
          <a:xfrm>
            <a:off x="3230880" y="3291839"/>
            <a:ext cx="701039" cy="701039"/>
          </a:xfrm>
          <a:prstGeom prst="ellipse">
            <a:avLst/>
          </a:prstGeom>
          <a:noFill/>
          <a:ln cap="flat" cmpd="sng" w="1905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199" name="Shape 199"/>
          <p:cNvSpPr/>
          <p:nvPr/>
        </p:nvSpPr>
        <p:spPr>
          <a:xfrm>
            <a:off x="1371600" y="5654039"/>
            <a:ext cx="350519" cy="350519"/>
          </a:xfrm>
          <a:prstGeom prst="ellipse">
            <a:avLst/>
          </a:prstGeom>
          <a:noFill/>
          <a:ln cap="flat" cmpd="sng" w="1905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200" name="Shape 200"/>
          <p:cNvSpPr/>
          <p:nvPr/>
        </p:nvSpPr>
        <p:spPr>
          <a:xfrm>
            <a:off x="1661159" y="4632960"/>
            <a:ext cx="487680" cy="487680"/>
          </a:xfrm>
          <a:prstGeom prst="ellipse">
            <a:avLst/>
          </a:prstGeom>
          <a:noFill/>
          <a:ln cap="flat" cmpd="sng" w="1905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201" name="Shape 201"/>
          <p:cNvSpPr/>
          <p:nvPr/>
        </p:nvSpPr>
        <p:spPr>
          <a:xfrm>
            <a:off x="2362200" y="5303519"/>
            <a:ext cx="350519" cy="350519"/>
          </a:xfrm>
          <a:prstGeom prst="ellipse">
            <a:avLst/>
          </a:prstGeom>
          <a:noFill/>
          <a:ln cap="flat" cmpd="sng" w="1905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202" name="Shape 202"/>
          <p:cNvSpPr/>
          <p:nvPr/>
        </p:nvSpPr>
        <p:spPr>
          <a:xfrm>
            <a:off x="2042159" y="2926080"/>
            <a:ext cx="822960" cy="822960"/>
          </a:xfrm>
          <a:prstGeom prst="ellipse">
            <a:avLst/>
          </a:prstGeom>
          <a:noFill/>
          <a:ln cap="flat" cmpd="sng" w="1905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203" name="Shape 203"/>
          <p:cNvSpPr/>
          <p:nvPr/>
        </p:nvSpPr>
        <p:spPr>
          <a:xfrm>
            <a:off x="2042159" y="4389119"/>
            <a:ext cx="822960" cy="822960"/>
          </a:xfrm>
          <a:prstGeom prst="ellipse">
            <a:avLst/>
          </a:prstGeom>
          <a:noFill/>
          <a:ln cap="flat" cmpd="sng" w="1905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204" name="Shape 204"/>
          <p:cNvSpPr/>
          <p:nvPr/>
        </p:nvSpPr>
        <p:spPr>
          <a:xfrm>
            <a:off x="2453640" y="388619"/>
            <a:ext cx="350519" cy="350519"/>
          </a:xfrm>
          <a:prstGeom prst="ellipse">
            <a:avLst/>
          </a:prstGeom>
          <a:noFill/>
          <a:ln cap="flat" cmpd="sng" w="1905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205" name="Shape 205"/>
          <p:cNvSpPr/>
          <p:nvPr/>
        </p:nvSpPr>
        <p:spPr>
          <a:xfrm>
            <a:off x="4968239" y="2926080"/>
            <a:ext cx="350519" cy="350519"/>
          </a:xfrm>
          <a:prstGeom prst="ellipse">
            <a:avLst/>
          </a:prstGeom>
          <a:noFill/>
          <a:ln cap="flat" cmpd="sng" w="1905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206" name="Shape 206"/>
          <p:cNvSpPr/>
          <p:nvPr/>
        </p:nvSpPr>
        <p:spPr>
          <a:xfrm>
            <a:off x="4968239" y="4770119"/>
            <a:ext cx="350519" cy="350519"/>
          </a:xfrm>
          <a:prstGeom prst="ellipse">
            <a:avLst/>
          </a:prstGeom>
          <a:noFill/>
          <a:ln cap="flat" cmpd="sng" w="1905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207" name="Shape 207"/>
          <p:cNvSpPr/>
          <p:nvPr/>
        </p:nvSpPr>
        <p:spPr>
          <a:xfrm>
            <a:off x="4861560" y="4945380"/>
            <a:ext cx="350519" cy="350519"/>
          </a:xfrm>
          <a:prstGeom prst="ellipse">
            <a:avLst/>
          </a:prstGeom>
          <a:noFill/>
          <a:ln cap="flat" cmpd="sng" w="1905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208" name="Shape 208"/>
          <p:cNvSpPr txBox="1"/>
          <p:nvPr/>
        </p:nvSpPr>
        <p:spPr>
          <a:xfrm>
            <a:off x="2568784" y="206287"/>
            <a:ext cx="1548436" cy="377026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3900">
                <a:solidFill>
                  <a:schemeClr val="lt1"/>
                </a:solidFill>
                <a:latin typeface="Calibri"/>
                <a:ea typeface="Calibri"/>
                <a:cs typeface="Calibri"/>
                <a:sym typeface="Calibri"/>
              </a:rPr>
              <a:t>4</a:t>
            </a:r>
          </a:p>
        </p:txBody>
      </p:sp>
      <p:sp>
        <p:nvSpPr>
          <p:cNvPr id="209" name="Shape 209"/>
          <p:cNvSpPr txBox="1"/>
          <p:nvPr/>
        </p:nvSpPr>
        <p:spPr>
          <a:xfrm>
            <a:off x="6448096" y="2494896"/>
            <a:ext cx="4477406" cy="58477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3200">
                <a:solidFill>
                  <a:schemeClr val="lt1"/>
                </a:solidFill>
                <a:latin typeface="Calibri"/>
                <a:ea typeface="Calibri"/>
                <a:cs typeface="Calibri"/>
                <a:sym typeface="Calibri"/>
              </a:rPr>
              <a:t>Wireframes</a:t>
            </a:r>
          </a:p>
        </p:txBody>
      </p:sp>
      <p:sp>
        <p:nvSpPr>
          <p:cNvPr id="210" name="Shape 210"/>
          <p:cNvSpPr txBox="1"/>
          <p:nvPr/>
        </p:nvSpPr>
        <p:spPr>
          <a:xfrm>
            <a:off x="6448100" y="3077598"/>
            <a:ext cx="4824300" cy="9153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800">
                <a:solidFill>
                  <a:schemeClr val="lt1"/>
                </a:solidFill>
                <a:latin typeface="Calibri"/>
                <a:ea typeface="Calibri"/>
                <a:cs typeface="Calibri"/>
                <a:sym typeface="Calibri"/>
              </a:rPr>
              <a:t>See how our mockups align with good user experience mentioned in course textbook “Elements of User Experience”</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2000"/>
                                        <p:tgtEl>
                                          <p:spTgt spid="199"/>
                                        </p:tgtEl>
                                      </p:cBhvr>
                                    </p:animEffect>
                                  </p:childTnLst>
                                </p:cTn>
                              </p:par>
                              <p:par>
                                <p:cTn fill="hold" nodeType="with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2000"/>
                                        <p:tgtEl>
                                          <p:spTgt spid="200"/>
                                        </p:tgtEl>
                                      </p:cBhvr>
                                    </p:animEffect>
                                  </p:childTnLst>
                                </p:cTn>
                              </p:par>
                              <p:par>
                                <p:cTn fill="hold" nodeType="with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2000"/>
                                        <p:tgtEl>
                                          <p:spTgt spid="203"/>
                                        </p:tgtEl>
                                      </p:cBhvr>
                                    </p:animEffect>
                                  </p:childTnLst>
                                </p:cTn>
                              </p:par>
                              <p:par>
                                <p:cTn fill="hold" nodeType="with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2000"/>
                                        <p:tgtEl>
                                          <p:spTgt spid="201"/>
                                        </p:tgtEl>
                                      </p:cBhvr>
                                    </p:animEffect>
                                  </p:childTnLst>
                                </p:cTn>
                              </p:par>
                              <p:par>
                                <p:cTn fill="hold" nodeType="with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2000"/>
                                        <p:tgtEl>
                                          <p:spTgt spid="207"/>
                                        </p:tgtEl>
                                      </p:cBhvr>
                                    </p:animEffect>
                                  </p:childTnLst>
                                </p:cTn>
                              </p:par>
                              <p:par>
                                <p:cTn fill="hold" nodeType="with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2000"/>
                                        <p:tgtEl>
                                          <p:spTgt spid="206"/>
                                        </p:tgtEl>
                                      </p:cBhvr>
                                    </p:animEffect>
                                  </p:childTnLst>
                                </p:cTn>
                              </p:par>
                              <p:par>
                                <p:cTn fill="hold" nodeType="with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2000"/>
                                        <p:tgtEl>
                                          <p:spTgt spid="197"/>
                                        </p:tgtEl>
                                      </p:cBhvr>
                                    </p:animEffect>
                                  </p:childTnLst>
                                </p:cTn>
                              </p:par>
                              <p:par>
                                <p:cTn fill="hold" nodeType="with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2000"/>
                                        <p:tgtEl>
                                          <p:spTgt spid="205"/>
                                        </p:tgtEl>
                                      </p:cBhvr>
                                    </p:animEffect>
                                  </p:childTnLst>
                                </p:cTn>
                              </p:par>
                              <p:par>
                                <p:cTn fill="hold" nodeType="with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2000"/>
                                        <p:tgtEl>
                                          <p:spTgt spid="202"/>
                                        </p:tgtEl>
                                      </p:cBhvr>
                                    </p:animEffect>
                                  </p:childTnLst>
                                </p:cTn>
                              </p:par>
                              <p:par>
                                <p:cTn fill="hold" nodeType="with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2000"/>
                                        <p:tgtEl>
                                          <p:spTgt spid="194"/>
                                        </p:tgtEl>
                                      </p:cBhvr>
                                    </p:animEffect>
                                  </p:childTnLst>
                                </p:cTn>
                              </p:par>
                              <p:par>
                                <p:cTn fill="hold" nodeType="with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2000"/>
                                        <p:tgtEl>
                                          <p:spTgt spid="195"/>
                                        </p:tgtEl>
                                      </p:cBhvr>
                                    </p:animEffect>
                                  </p:childTnLst>
                                </p:cTn>
                              </p:par>
                              <p:par>
                                <p:cTn fill="hold" nodeType="with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2000"/>
                                        <p:tgtEl>
                                          <p:spTgt spid="204"/>
                                        </p:tgtEl>
                                      </p:cBhvr>
                                    </p:animEffect>
                                  </p:childTnLst>
                                </p:cTn>
                              </p:par>
                              <p:par>
                                <p:cTn fill="hold" nodeType="with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2000"/>
                                        <p:tgtEl>
                                          <p:spTgt spid="196"/>
                                        </p:tgtEl>
                                      </p:cBhvr>
                                    </p:animEffect>
                                  </p:childTnLst>
                                </p:cTn>
                              </p:par>
                              <p:par>
                                <p:cTn fill="hold" nodeType="with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2000"/>
                                        <p:tgtEl>
                                          <p:spTgt spid="198"/>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500"/>
                                        <p:tgtEl>
                                          <p:spTgt spid="2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500"/>
                                        <p:tgtEl>
                                          <p:spTgt spid="209"/>
                                        </p:tgtEl>
                                      </p:cBhvr>
                                    </p:animEffect>
                                  </p:childTnLst>
                                </p:cTn>
                              </p:par>
                              <p:par>
                                <p:cTn fill="hold" nodeType="with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500"/>
                                        <p:tgtEl>
                                          <p:spTgt spid="2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4" name="Shape 214"/>
        <p:cNvGrpSpPr/>
        <p:nvPr/>
      </p:nvGrpSpPr>
      <p:grpSpPr>
        <a:xfrm>
          <a:off x="0" y="0"/>
          <a:ext cx="0" cy="0"/>
          <a:chOff x="0" y="0"/>
          <a:chExt cx="0" cy="0"/>
        </a:xfrm>
      </p:grpSpPr>
      <p:sp>
        <p:nvSpPr>
          <p:cNvPr id="215" name="Shape 215"/>
          <p:cNvSpPr/>
          <p:nvPr/>
        </p:nvSpPr>
        <p:spPr>
          <a:xfrm>
            <a:off x="1718441" y="2225839"/>
            <a:ext cx="2333297" cy="2333297"/>
          </a:xfrm>
          <a:prstGeom prst="diamond">
            <a:avLst/>
          </a:prstGeom>
          <a:noFill/>
          <a:ln cap="flat" cmpd="sng" w="1905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216" name="Shape 216"/>
          <p:cNvSpPr/>
          <p:nvPr/>
        </p:nvSpPr>
        <p:spPr>
          <a:xfrm>
            <a:off x="1200805" y="1516391"/>
            <a:ext cx="1035269" cy="1035269"/>
          </a:xfrm>
          <a:prstGeom prst="diamond">
            <a:avLst/>
          </a:prstGeom>
          <a:noFill/>
          <a:ln cap="flat" cmpd="sng" w="1905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217" name="Shape 217"/>
          <p:cNvSpPr/>
          <p:nvPr/>
        </p:nvSpPr>
        <p:spPr>
          <a:xfrm>
            <a:off x="572812" y="1516391"/>
            <a:ext cx="861848" cy="861848"/>
          </a:xfrm>
          <a:prstGeom prst="diamond">
            <a:avLst/>
          </a:prstGeom>
          <a:noFill/>
          <a:ln cap="flat" cmpd="sng" w="1905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218" name="Shape 218"/>
          <p:cNvSpPr/>
          <p:nvPr/>
        </p:nvSpPr>
        <p:spPr>
          <a:xfrm>
            <a:off x="-253698" y="551793"/>
            <a:ext cx="507397" cy="507397"/>
          </a:xfrm>
          <a:prstGeom prst="diamond">
            <a:avLst/>
          </a:prstGeom>
          <a:noFill/>
          <a:ln cap="flat" cmpd="sng" w="1905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219" name="Shape 219"/>
          <p:cNvSpPr/>
          <p:nvPr/>
        </p:nvSpPr>
        <p:spPr>
          <a:xfrm>
            <a:off x="750037" y="805491"/>
            <a:ext cx="507397" cy="507397"/>
          </a:xfrm>
          <a:prstGeom prst="diamond">
            <a:avLst/>
          </a:prstGeom>
          <a:noFill/>
          <a:ln cap="flat" cmpd="sng" w="1905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220" name="Shape 220"/>
          <p:cNvSpPr/>
          <p:nvPr/>
        </p:nvSpPr>
        <p:spPr>
          <a:xfrm>
            <a:off x="5071241" y="2225838"/>
            <a:ext cx="2333297" cy="2333297"/>
          </a:xfrm>
          <a:prstGeom prst="diamond">
            <a:avLst/>
          </a:prstGeom>
          <a:noFill/>
          <a:ln cap="flat" cmpd="sng" w="1905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221" name="Shape 221"/>
          <p:cNvSpPr/>
          <p:nvPr/>
        </p:nvSpPr>
        <p:spPr>
          <a:xfrm>
            <a:off x="8424040" y="2225836"/>
            <a:ext cx="2333297" cy="2333297"/>
          </a:xfrm>
          <a:prstGeom prst="diamond">
            <a:avLst/>
          </a:prstGeom>
          <a:noFill/>
          <a:ln cap="flat" cmpd="sng" w="1905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222" name="Shape 222"/>
          <p:cNvSpPr txBox="1"/>
          <p:nvPr/>
        </p:nvSpPr>
        <p:spPr>
          <a:xfrm>
            <a:off x="5399701" y="3130877"/>
            <a:ext cx="2598600" cy="5231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800">
                <a:solidFill>
                  <a:schemeClr val="lt1"/>
                </a:solidFill>
                <a:latin typeface="Calibri"/>
                <a:ea typeface="Calibri"/>
                <a:cs typeface="Calibri"/>
                <a:sym typeface="Calibri"/>
              </a:rPr>
              <a:t>SIMPLICITY</a:t>
            </a:r>
          </a:p>
        </p:txBody>
      </p:sp>
      <p:sp>
        <p:nvSpPr>
          <p:cNvPr id="223" name="Shape 223"/>
          <p:cNvSpPr txBox="1"/>
          <p:nvPr/>
        </p:nvSpPr>
        <p:spPr>
          <a:xfrm>
            <a:off x="8658436" y="3130877"/>
            <a:ext cx="2598668" cy="52321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800">
                <a:solidFill>
                  <a:schemeClr val="lt1"/>
                </a:solidFill>
                <a:latin typeface="Calibri"/>
                <a:ea typeface="Calibri"/>
                <a:cs typeface="Calibri"/>
                <a:sym typeface="Calibri"/>
              </a:rPr>
              <a:t>PLACEMENT</a:t>
            </a:r>
          </a:p>
        </p:txBody>
      </p:sp>
      <p:sp>
        <p:nvSpPr>
          <p:cNvPr id="224" name="Shape 224"/>
          <p:cNvSpPr/>
          <p:nvPr/>
        </p:nvSpPr>
        <p:spPr>
          <a:xfrm>
            <a:off x="11438956" y="4385825"/>
            <a:ext cx="682520" cy="682520"/>
          </a:xfrm>
          <a:prstGeom prst="diamond">
            <a:avLst/>
          </a:prstGeom>
          <a:noFill/>
          <a:ln cap="flat" cmpd="sng" w="1905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225" name="Shape 225"/>
          <p:cNvSpPr/>
          <p:nvPr/>
        </p:nvSpPr>
        <p:spPr>
          <a:xfrm>
            <a:off x="12004568" y="5292241"/>
            <a:ext cx="507397" cy="507397"/>
          </a:xfrm>
          <a:prstGeom prst="diamond">
            <a:avLst/>
          </a:prstGeom>
          <a:noFill/>
          <a:ln cap="flat" cmpd="sng" w="1905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226" name="Shape 226"/>
          <p:cNvSpPr txBox="1"/>
          <p:nvPr/>
        </p:nvSpPr>
        <p:spPr>
          <a:xfrm>
            <a:off x="1640857" y="4784410"/>
            <a:ext cx="2912750" cy="101566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000">
                <a:solidFill>
                  <a:schemeClr val="lt1"/>
                </a:solidFill>
              </a:rPr>
              <a:t>Jakob’s Law of User Experience keeing consistency with design conventions</a:t>
            </a:r>
          </a:p>
        </p:txBody>
      </p:sp>
      <p:sp>
        <p:nvSpPr>
          <p:cNvPr id="227" name="Shape 227"/>
          <p:cNvSpPr txBox="1"/>
          <p:nvPr/>
        </p:nvSpPr>
        <p:spPr>
          <a:xfrm>
            <a:off x="5209296" y="4784410"/>
            <a:ext cx="2837423" cy="101566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000">
                <a:solidFill>
                  <a:schemeClr val="lt1"/>
                </a:solidFill>
              </a:rPr>
              <a:t>Keeoing it simple for end user providing a user-friendly experience</a:t>
            </a:r>
          </a:p>
        </p:txBody>
      </p:sp>
      <p:sp>
        <p:nvSpPr>
          <p:cNvPr id="228" name="Shape 228"/>
          <p:cNvSpPr txBox="1"/>
          <p:nvPr/>
        </p:nvSpPr>
        <p:spPr>
          <a:xfrm>
            <a:off x="8777736" y="4784410"/>
            <a:ext cx="2880863" cy="101566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000">
                <a:solidFill>
                  <a:schemeClr val="lt1"/>
                </a:solidFill>
              </a:rPr>
              <a:t>Used proper placement  of information througout the site</a:t>
            </a:r>
          </a:p>
        </p:txBody>
      </p:sp>
      <p:cxnSp>
        <p:nvCxnSpPr>
          <p:cNvPr id="229" name="Shape 229"/>
          <p:cNvCxnSpPr/>
          <p:nvPr/>
        </p:nvCxnSpPr>
        <p:spPr>
          <a:xfrm>
            <a:off x="4723153" y="551793"/>
            <a:ext cx="3089273" cy="0"/>
          </a:xfrm>
          <a:prstGeom prst="straightConnector1">
            <a:avLst/>
          </a:prstGeom>
          <a:noFill/>
          <a:ln cap="flat" cmpd="sng" w="9525">
            <a:solidFill>
              <a:schemeClr val="lt1"/>
            </a:solidFill>
            <a:prstDash val="solid"/>
            <a:miter/>
            <a:headEnd len="med" w="med" type="none"/>
            <a:tailEnd len="med" w="med" type="none"/>
          </a:ln>
        </p:spPr>
      </p:cxnSp>
      <p:cxnSp>
        <p:nvCxnSpPr>
          <p:cNvPr id="230" name="Shape 230"/>
          <p:cNvCxnSpPr/>
          <p:nvPr/>
        </p:nvCxnSpPr>
        <p:spPr>
          <a:xfrm>
            <a:off x="4723153" y="1191873"/>
            <a:ext cx="3089273" cy="0"/>
          </a:xfrm>
          <a:prstGeom prst="straightConnector1">
            <a:avLst/>
          </a:prstGeom>
          <a:noFill/>
          <a:ln cap="flat" cmpd="sng" w="9525">
            <a:solidFill>
              <a:schemeClr val="lt1"/>
            </a:solidFill>
            <a:prstDash val="solid"/>
            <a:miter/>
            <a:headEnd len="med" w="med" type="none"/>
            <a:tailEnd len="med" w="med" type="none"/>
          </a:ln>
        </p:spPr>
      </p:cxnSp>
      <p:sp>
        <p:nvSpPr>
          <p:cNvPr id="231" name="Shape 231"/>
          <p:cNvSpPr txBox="1"/>
          <p:nvPr/>
        </p:nvSpPr>
        <p:spPr>
          <a:xfrm>
            <a:off x="4995051" y="579450"/>
            <a:ext cx="3089399" cy="5847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3200">
                <a:solidFill>
                  <a:schemeClr val="lt1"/>
                </a:solidFill>
                <a:latin typeface="Calibri"/>
                <a:ea typeface="Calibri"/>
                <a:cs typeface="Calibri"/>
                <a:sym typeface="Calibri"/>
              </a:rPr>
              <a:t>MAIN UX TIPS </a:t>
            </a:r>
          </a:p>
        </p:txBody>
      </p:sp>
      <p:sp>
        <p:nvSpPr>
          <p:cNvPr id="232" name="Shape 232"/>
          <p:cNvSpPr txBox="1"/>
          <p:nvPr/>
        </p:nvSpPr>
        <p:spPr>
          <a:xfrm>
            <a:off x="1802539" y="3130876"/>
            <a:ext cx="2598600" cy="5231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800">
                <a:solidFill>
                  <a:schemeClr val="lt1"/>
                </a:solidFill>
                <a:latin typeface="Calibri"/>
                <a:ea typeface="Calibri"/>
                <a:cs typeface="Calibri"/>
                <a:sym typeface="Calibri"/>
              </a:rPr>
              <a:t>CONSISTENCY</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6" name="Shape 236"/>
        <p:cNvGrpSpPr/>
        <p:nvPr/>
      </p:nvGrpSpPr>
      <p:grpSpPr>
        <a:xfrm>
          <a:off x="0" y="0"/>
          <a:ext cx="0" cy="0"/>
          <a:chOff x="0" y="0"/>
          <a:chExt cx="0" cy="0"/>
        </a:xfrm>
      </p:grpSpPr>
      <p:sp>
        <p:nvSpPr>
          <p:cNvPr id="237" name="Shape 237"/>
          <p:cNvSpPr/>
          <p:nvPr/>
        </p:nvSpPr>
        <p:spPr>
          <a:xfrm>
            <a:off x="1718441" y="2225839"/>
            <a:ext cx="2333399" cy="2333400"/>
          </a:xfrm>
          <a:prstGeom prst="diamond">
            <a:avLst/>
          </a:prstGeom>
          <a:noFill/>
          <a:ln cap="flat" cmpd="sng" w="1905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238" name="Shape 238"/>
          <p:cNvSpPr/>
          <p:nvPr/>
        </p:nvSpPr>
        <p:spPr>
          <a:xfrm>
            <a:off x="1200805" y="1516391"/>
            <a:ext cx="1035300" cy="1035300"/>
          </a:xfrm>
          <a:prstGeom prst="diamond">
            <a:avLst/>
          </a:prstGeom>
          <a:noFill/>
          <a:ln cap="flat" cmpd="sng" w="1905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239" name="Shape 239"/>
          <p:cNvSpPr/>
          <p:nvPr/>
        </p:nvSpPr>
        <p:spPr>
          <a:xfrm>
            <a:off x="572812" y="1516391"/>
            <a:ext cx="861900" cy="861900"/>
          </a:xfrm>
          <a:prstGeom prst="diamond">
            <a:avLst/>
          </a:prstGeom>
          <a:noFill/>
          <a:ln cap="flat" cmpd="sng" w="1905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240" name="Shape 240"/>
          <p:cNvSpPr/>
          <p:nvPr/>
        </p:nvSpPr>
        <p:spPr>
          <a:xfrm>
            <a:off x="-253699" y="551793"/>
            <a:ext cx="507300" cy="507300"/>
          </a:xfrm>
          <a:prstGeom prst="diamond">
            <a:avLst/>
          </a:prstGeom>
          <a:noFill/>
          <a:ln cap="flat" cmpd="sng" w="1905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241" name="Shape 241"/>
          <p:cNvSpPr/>
          <p:nvPr/>
        </p:nvSpPr>
        <p:spPr>
          <a:xfrm>
            <a:off x="750037" y="805491"/>
            <a:ext cx="507299" cy="507300"/>
          </a:xfrm>
          <a:prstGeom prst="diamond">
            <a:avLst/>
          </a:prstGeom>
          <a:noFill/>
          <a:ln cap="flat" cmpd="sng" w="1905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242" name="Shape 242"/>
          <p:cNvSpPr/>
          <p:nvPr/>
        </p:nvSpPr>
        <p:spPr>
          <a:xfrm>
            <a:off x="5071241" y="2225838"/>
            <a:ext cx="2333400" cy="2333400"/>
          </a:xfrm>
          <a:prstGeom prst="diamond">
            <a:avLst/>
          </a:prstGeom>
          <a:noFill/>
          <a:ln cap="flat" cmpd="sng" w="1905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243" name="Shape 243"/>
          <p:cNvSpPr/>
          <p:nvPr/>
        </p:nvSpPr>
        <p:spPr>
          <a:xfrm>
            <a:off x="8424040" y="2225836"/>
            <a:ext cx="2333400" cy="2333400"/>
          </a:xfrm>
          <a:prstGeom prst="diamond">
            <a:avLst/>
          </a:prstGeom>
          <a:noFill/>
          <a:ln cap="flat" cmpd="sng" w="1905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244" name="Shape 244"/>
          <p:cNvSpPr txBox="1"/>
          <p:nvPr/>
        </p:nvSpPr>
        <p:spPr>
          <a:xfrm>
            <a:off x="4942501" y="3054677"/>
            <a:ext cx="2598600" cy="523199"/>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US" sz="2600">
                <a:solidFill>
                  <a:schemeClr val="lt1"/>
                </a:solidFill>
                <a:latin typeface="Calibri"/>
                <a:ea typeface="Calibri"/>
                <a:cs typeface="Calibri"/>
                <a:sym typeface="Calibri"/>
              </a:rPr>
              <a:t>NAVIGATION DESIGN</a:t>
            </a:r>
          </a:p>
        </p:txBody>
      </p:sp>
      <p:sp>
        <p:nvSpPr>
          <p:cNvPr id="245" name="Shape 245"/>
          <p:cNvSpPr txBox="1"/>
          <p:nvPr/>
        </p:nvSpPr>
        <p:spPr>
          <a:xfrm>
            <a:off x="8277436" y="2978477"/>
            <a:ext cx="2598600" cy="523199"/>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US" sz="2600">
                <a:solidFill>
                  <a:schemeClr val="lt1"/>
                </a:solidFill>
                <a:latin typeface="Calibri"/>
                <a:ea typeface="Calibri"/>
                <a:cs typeface="Calibri"/>
                <a:sym typeface="Calibri"/>
              </a:rPr>
              <a:t>SEARCH </a:t>
            </a:r>
          </a:p>
          <a:p>
            <a:pPr indent="0" lvl="0" marL="0" marR="0" rtl="0" algn="ctr">
              <a:spcBef>
                <a:spcPts val="0"/>
              </a:spcBef>
              <a:buSzPct val="25000"/>
              <a:buNone/>
            </a:pPr>
            <a:r>
              <a:rPr lang="en-US" sz="2600">
                <a:solidFill>
                  <a:schemeClr val="lt1"/>
                </a:solidFill>
                <a:latin typeface="Calibri"/>
                <a:ea typeface="Calibri"/>
                <a:cs typeface="Calibri"/>
                <a:sym typeface="Calibri"/>
              </a:rPr>
              <a:t>ENGINE</a:t>
            </a:r>
          </a:p>
        </p:txBody>
      </p:sp>
      <p:sp>
        <p:nvSpPr>
          <p:cNvPr id="246" name="Shape 246"/>
          <p:cNvSpPr/>
          <p:nvPr/>
        </p:nvSpPr>
        <p:spPr>
          <a:xfrm>
            <a:off x="11438956" y="4385825"/>
            <a:ext cx="682500" cy="682500"/>
          </a:xfrm>
          <a:prstGeom prst="diamond">
            <a:avLst/>
          </a:prstGeom>
          <a:noFill/>
          <a:ln cap="flat" cmpd="sng" w="1905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247" name="Shape 247"/>
          <p:cNvSpPr/>
          <p:nvPr/>
        </p:nvSpPr>
        <p:spPr>
          <a:xfrm>
            <a:off x="12004568" y="5292241"/>
            <a:ext cx="507300" cy="507300"/>
          </a:xfrm>
          <a:prstGeom prst="diamond">
            <a:avLst/>
          </a:prstGeom>
          <a:noFill/>
          <a:ln cap="flat" cmpd="sng" w="1905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248" name="Shape 248"/>
          <p:cNvSpPr txBox="1"/>
          <p:nvPr/>
        </p:nvSpPr>
        <p:spPr>
          <a:xfrm>
            <a:off x="1640857" y="4784410"/>
            <a:ext cx="2912700" cy="1015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000">
                <a:solidFill>
                  <a:schemeClr val="lt1"/>
                </a:solidFill>
              </a:rPr>
              <a:t>Align our site with user needed and requirements</a:t>
            </a:r>
          </a:p>
        </p:txBody>
      </p:sp>
      <p:sp>
        <p:nvSpPr>
          <p:cNvPr id="249" name="Shape 249"/>
          <p:cNvSpPr txBox="1"/>
          <p:nvPr/>
        </p:nvSpPr>
        <p:spPr>
          <a:xfrm>
            <a:off x="5209296" y="4784410"/>
            <a:ext cx="2837400" cy="1015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000">
                <a:solidFill>
                  <a:schemeClr val="lt1"/>
                </a:solidFill>
              </a:rPr>
              <a:t>Site’s navigation shows clear relation between pages/tabs</a:t>
            </a:r>
          </a:p>
        </p:txBody>
      </p:sp>
      <p:sp>
        <p:nvSpPr>
          <p:cNvPr id="250" name="Shape 250"/>
          <p:cNvSpPr txBox="1"/>
          <p:nvPr/>
        </p:nvSpPr>
        <p:spPr>
          <a:xfrm>
            <a:off x="8777736" y="4784410"/>
            <a:ext cx="2880900" cy="1015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000">
                <a:solidFill>
                  <a:schemeClr val="lt1"/>
                </a:solidFill>
              </a:rPr>
              <a:t>Page titles have high search visibility</a:t>
            </a:r>
          </a:p>
        </p:txBody>
      </p:sp>
      <p:cxnSp>
        <p:nvCxnSpPr>
          <p:cNvPr id="251" name="Shape 251"/>
          <p:cNvCxnSpPr/>
          <p:nvPr/>
        </p:nvCxnSpPr>
        <p:spPr>
          <a:xfrm>
            <a:off x="4723153" y="551793"/>
            <a:ext cx="3089400" cy="0"/>
          </a:xfrm>
          <a:prstGeom prst="straightConnector1">
            <a:avLst/>
          </a:prstGeom>
          <a:noFill/>
          <a:ln cap="flat" cmpd="sng" w="9525">
            <a:solidFill>
              <a:schemeClr val="lt1"/>
            </a:solidFill>
            <a:prstDash val="solid"/>
            <a:miter/>
            <a:headEnd len="med" w="med" type="none"/>
            <a:tailEnd len="med" w="med" type="none"/>
          </a:ln>
        </p:spPr>
      </p:cxnSp>
      <p:cxnSp>
        <p:nvCxnSpPr>
          <p:cNvPr id="252" name="Shape 252"/>
          <p:cNvCxnSpPr/>
          <p:nvPr/>
        </p:nvCxnSpPr>
        <p:spPr>
          <a:xfrm>
            <a:off x="4723153" y="1191873"/>
            <a:ext cx="3089400" cy="0"/>
          </a:xfrm>
          <a:prstGeom prst="straightConnector1">
            <a:avLst/>
          </a:prstGeom>
          <a:noFill/>
          <a:ln cap="flat" cmpd="sng" w="9525">
            <a:solidFill>
              <a:schemeClr val="lt1"/>
            </a:solidFill>
            <a:prstDash val="solid"/>
            <a:miter/>
            <a:headEnd len="med" w="med" type="none"/>
            <a:tailEnd len="med" w="med" type="none"/>
          </a:ln>
        </p:spPr>
      </p:cxnSp>
      <p:sp>
        <p:nvSpPr>
          <p:cNvPr id="253" name="Shape 253"/>
          <p:cNvSpPr txBox="1"/>
          <p:nvPr/>
        </p:nvSpPr>
        <p:spPr>
          <a:xfrm>
            <a:off x="4995051" y="579450"/>
            <a:ext cx="3089399" cy="5847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3200">
                <a:solidFill>
                  <a:schemeClr val="lt1"/>
                </a:solidFill>
                <a:latin typeface="Calibri"/>
                <a:ea typeface="Calibri"/>
                <a:cs typeface="Calibri"/>
                <a:sym typeface="Calibri"/>
              </a:rPr>
              <a:t>MAIN UX TIPS </a:t>
            </a:r>
          </a:p>
        </p:txBody>
      </p:sp>
      <p:sp>
        <p:nvSpPr>
          <p:cNvPr id="254" name="Shape 254"/>
          <p:cNvSpPr txBox="1"/>
          <p:nvPr/>
        </p:nvSpPr>
        <p:spPr>
          <a:xfrm>
            <a:off x="1573939" y="2749876"/>
            <a:ext cx="2598600" cy="5232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US" sz="2600">
                <a:solidFill>
                  <a:schemeClr val="lt1"/>
                </a:solidFill>
                <a:latin typeface="Calibri"/>
                <a:ea typeface="Calibri"/>
                <a:cs typeface="Calibri"/>
                <a:sym typeface="Calibri"/>
              </a:rPr>
              <a:t>USER REQUIREMENTS</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