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67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9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4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1AEEF9-94B7-4179-BEC9-4FF7FBC78FD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9FB2-A426-4DF5-96F6-249F4B44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0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versideartcenter.org/html/children_s_a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Maria Kochetygova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3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918882"/>
          </a:xfrm>
        </p:spPr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/>
              <a:t>website </a:t>
            </a:r>
            <a:r>
              <a:rPr lang="en-US" dirty="0" smtClean="0"/>
              <a:t>for Riverside Art Center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www.riversideartcenter.org/html/children_s_art.html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website does not really have an Information Architecture</a:t>
            </a:r>
          </a:p>
          <a:p>
            <a:pPr marL="0" indent="0">
              <a:buNone/>
            </a:pPr>
            <a:r>
              <a:rPr lang="en-US" dirty="0" smtClean="0"/>
              <a:t>The same stuff can be in different categories. So, I decided to organized and make it clear</a:t>
            </a:r>
          </a:p>
          <a:p>
            <a:pPr marL="0" indent="0">
              <a:buNone/>
            </a:pPr>
            <a:r>
              <a:rPr lang="en-US" dirty="0" smtClean="0"/>
              <a:t>For  organizing information, I used a card sorting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70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Screenshots of the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32942"/>
            <a:ext cx="3537336" cy="26996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84" y="2232943"/>
            <a:ext cx="3580095" cy="2699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22" y="2232942"/>
            <a:ext cx="3469115" cy="26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756"/>
          </a:xfrm>
        </p:spPr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8474"/>
            <a:ext cx="10243561" cy="532014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of events</a:t>
            </a:r>
          </a:p>
          <a:p>
            <a:pPr lvl="0"/>
            <a:r>
              <a:rPr lang="en-US" dirty="0"/>
              <a:t>Class schedule</a:t>
            </a:r>
          </a:p>
          <a:p>
            <a:pPr lvl="0"/>
            <a:r>
              <a:rPr lang="en-US" dirty="0"/>
              <a:t>Special events</a:t>
            </a:r>
          </a:p>
          <a:p>
            <a:pPr lvl="0"/>
            <a:r>
              <a:rPr lang="en-US" dirty="0"/>
              <a:t>Pictures from events</a:t>
            </a:r>
          </a:p>
          <a:p>
            <a:pPr lvl="0"/>
            <a:r>
              <a:rPr lang="en-US" dirty="0"/>
              <a:t>Art</a:t>
            </a:r>
          </a:p>
          <a:p>
            <a:pPr lvl="0"/>
            <a:r>
              <a:rPr lang="en-US" dirty="0"/>
              <a:t>Donate</a:t>
            </a:r>
          </a:p>
          <a:p>
            <a:pPr lvl="0"/>
            <a:r>
              <a:rPr lang="en-US" dirty="0"/>
              <a:t>Donors list</a:t>
            </a:r>
          </a:p>
          <a:p>
            <a:pPr lvl="0"/>
            <a:r>
              <a:rPr lang="en-US" dirty="0"/>
              <a:t>Donate form</a:t>
            </a:r>
          </a:p>
          <a:p>
            <a:pPr lvl="0"/>
            <a:r>
              <a:rPr lang="en-US" dirty="0"/>
              <a:t>Amazon smile</a:t>
            </a:r>
          </a:p>
          <a:p>
            <a:pPr lvl="0"/>
            <a:r>
              <a:rPr lang="en-US" dirty="0"/>
              <a:t>Kroger Rewards Card</a:t>
            </a:r>
          </a:p>
          <a:p>
            <a:pPr lvl="0"/>
            <a:r>
              <a:rPr lang="en-US" dirty="0"/>
              <a:t>Help local </a:t>
            </a:r>
            <a:r>
              <a:rPr lang="en-US" dirty="0" smtClean="0"/>
              <a:t>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9255"/>
            <a:ext cx="10014961" cy="519545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Volunteer </a:t>
            </a:r>
          </a:p>
          <a:p>
            <a:pPr lvl="0"/>
            <a:r>
              <a:rPr lang="en-US" dirty="0" smtClean="0"/>
              <a:t>Skills </a:t>
            </a:r>
            <a:r>
              <a:rPr lang="en-US" dirty="0"/>
              <a:t>survey.</a:t>
            </a:r>
          </a:p>
          <a:p>
            <a:pPr lvl="0"/>
            <a:r>
              <a:rPr lang="en-US" dirty="0"/>
              <a:t>Members</a:t>
            </a:r>
          </a:p>
          <a:p>
            <a:pPr lvl="0"/>
            <a:r>
              <a:rPr lang="en-US" dirty="0"/>
              <a:t>Becoming a member</a:t>
            </a:r>
          </a:p>
          <a:p>
            <a:pPr lvl="0"/>
            <a:r>
              <a:rPr lang="en-US" dirty="0"/>
              <a:t>Blog</a:t>
            </a:r>
          </a:p>
          <a:p>
            <a:pPr lvl="0"/>
            <a:r>
              <a:rPr lang="en-US" dirty="0"/>
              <a:t>Partners </a:t>
            </a:r>
          </a:p>
          <a:p>
            <a:pPr lvl="0"/>
            <a:r>
              <a:rPr lang="en-US" dirty="0"/>
              <a:t>Board members info</a:t>
            </a:r>
          </a:p>
          <a:p>
            <a:pPr lvl="0"/>
            <a:r>
              <a:rPr lang="en-US" dirty="0"/>
              <a:t>Address</a:t>
            </a:r>
          </a:p>
          <a:p>
            <a:pPr lvl="0"/>
            <a:r>
              <a:rPr lang="en-US" dirty="0"/>
              <a:t>Phone</a:t>
            </a:r>
          </a:p>
          <a:p>
            <a:pPr lvl="0"/>
            <a:r>
              <a:rPr lang="en-US" dirty="0"/>
              <a:t>Email</a:t>
            </a:r>
          </a:p>
          <a:p>
            <a:pPr lvl="0"/>
            <a:r>
              <a:rPr lang="en-US" dirty="0"/>
              <a:t>History</a:t>
            </a:r>
          </a:p>
          <a:p>
            <a:pPr lvl="0"/>
            <a:r>
              <a:rPr lang="en-US" dirty="0"/>
              <a:t>Quote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7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664"/>
          </a:xfrm>
        </p:spPr>
        <p:txBody>
          <a:bodyPr/>
          <a:lstStyle/>
          <a:p>
            <a:r>
              <a:rPr lang="en-US" dirty="0" smtClean="0"/>
              <a:t>Organized by Category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161412"/>
              </p:ext>
            </p:extLst>
          </p:nvPr>
        </p:nvGraphicFramePr>
        <p:xfrm>
          <a:off x="646111" y="1893194"/>
          <a:ext cx="10185022" cy="4043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297"/>
                <a:gridCol w="1626465"/>
                <a:gridCol w="1558344"/>
                <a:gridCol w="1661375"/>
                <a:gridCol w="1957588"/>
                <a:gridCol w="1918953"/>
              </a:tblGrid>
              <a:tr h="506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About 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Art Gallery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Calendar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Help 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Blog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Partners</a:t>
                      </a:r>
                    </a:p>
                  </a:txBody>
                  <a:tcPr marL="68580" marR="68580" marT="0" marB="0"/>
                </a:tc>
              </a:tr>
              <a:tr h="9963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History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Art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Month calendar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Donations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Pictures from Events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Local Galleries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33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Contact Info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Special events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Affiliated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Products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Local Business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07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Board members info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Class schedule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Volunteer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1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197735"/>
            <a:ext cx="11825599" cy="5125792"/>
          </a:xfrm>
        </p:spPr>
      </p:pic>
      <p:sp>
        <p:nvSpPr>
          <p:cNvPr id="5" name="TextBox 4"/>
          <p:cNvSpPr txBox="1"/>
          <p:nvPr/>
        </p:nvSpPr>
        <p:spPr>
          <a:xfrm>
            <a:off x="965916" y="218941"/>
            <a:ext cx="710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Information</a:t>
            </a:r>
            <a:r>
              <a:rPr lang="en-US" sz="2400" dirty="0" smtClean="0"/>
              <a:t> </a:t>
            </a:r>
            <a:r>
              <a:rPr lang="en-US" sz="4000" dirty="0" smtClean="0"/>
              <a:t>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138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143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Ion</vt:lpstr>
      <vt:lpstr>Card Sorting</vt:lpstr>
      <vt:lpstr>Preparation</vt:lpstr>
      <vt:lpstr>Some Screenshots of the Website</vt:lpstr>
      <vt:lpstr>Card Sorting</vt:lpstr>
      <vt:lpstr>Card Sorting</vt:lpstr>
      <vt:lpstr>Organized by Category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Sorting</dc:title>
  <dc:creator>Maria Kochetygova</dc:creator>
  <cp:lastModifiedBy>Maria Kochetygova</cp:lastModifiedBy>
  <cp:revision>3</cp:revision>
  <dcterms:created xsi:type="dcterms:W3CDTF">2016-04-03T17:53:02Z</dcterms:created>
  <dcterms:modified xsi:type="dcterms:W3CDTF">2017-02-12T01:48:45Z</dcterms:modified>
</cp:coreProperties>
</file>