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3"/>
  </p:notesMasterIdLst>
  <p:sldIdLst>
    <p:sldId id="256" r:id="rId3"/>
    <p:sldId id="262" r:id="rId4"/>
    <p:sldId id="257" r:id="rId5"/>
    <p:sldId id="264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Introduction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:</a:t>
            </a:r>
            <a:r>
              <a:rPr lang="en-US" smtClean="0"/>
              <a:t>TranskriptWunder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97" y="0"/>
            <a:ext cx="8641723" cy="68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5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5" y="1403797"/>
            <a:ext cx="11822807" cy="5215943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5600" b="1" dirty="0"/>
              <a:t>Why will people come to your site?</a:t>
            </a:r>
          </a:p>
          <a:p>
            <a:r>
              <a:rPr lang="en-US" sz="5600" dirty="0" smtClean="0"/>
              <a:t>They </a:t>
            </a:r>
            <a:r>
              <a:rPr lang="en-US" sz="5600" dirty="0"/>
              <a:t>have audio files and want them to be transcribed in text, for instance interviews, meeting notes, </a:t>
            </a:r>
            <a:r>
              <a:rPr lang="en-US" sz="5600" dirty="0" smtClean="0"/>
              <a:t>videos</a:t>
            </a:r>
            <a:endParaRPr lang="en-US" sz="5600" dirty="0"/>
          </a:p>
          <a:p>
            <a:pPr lvl="0"/>
            <a:r>
              <a:rPr lang="en-US" sz="5600" b="1" dirty="0"/>
              <a:t>Determine the immediate and long-range goals of the site:  are they different?</a:t>
            </a:r>
          </a:p>
          <a:p>
            <a:r>
              <a:rPr lang="en-US" sz="5600" dirty="0"/>
              <a:t> </a:t>
            </a:r>
            <a:r>
              <a:rPr lang="en-US" sz="5600" b="1" i="1" dirty="0" smtClean="0"/>
              <a:t>Immediate </a:t>
            </a:r>
            <a:r>
              <a:rPr lang="en-US" sz="5600" b="1" i="1" dirty="0"/>
              <a:t>goal:</a:t>
            </a:r>
          </a:p>
          <a:p>
            <a:r>
              <a:rPr lang="en-US" sz="5600" dirty="0"/>
              <a:t>Company goal: is to get clients</a:t>
            </a:r>
          </a:p>
          <a:p>
            <a:r>
              <a:rPr lang="en-US" sz="5600" dirty="0"/>
              <a:t> Clients’ goal: is to get cheap services with high quality</a:t>
            </a:r>
          </a:p>
          <a:p>
            <a:r>
              <a:rPr lang="en-US" sz="5600" i="1" dirty="0"/>
              <a:t> </a:t>
            </a:r>
            <a:r>
              <a:rPr lang="en-US" sz="5600" b="1" i="1" dirty="0" smtClean="0"/>
              <a:t>Long </a:t>
            </a:r>
            <a:r>
              <a:rPr lang="en-US" sz="5600" b="1" i="1" dirty="0"/>
              <a:t>term goal:</a:t>
            </a:r>
          </a:p>
          <a:p>
            <a:r>
              <a:rPr lang="en-US" sz="5600" dirty="0"/>
              <a:t>Company goal: create a data base of regular / loyal customers and high skilled permanent transcribers</a:t>
            </a:r>
          </a:p>
          <a:p>
            <a:r>
              <a:rPr lang="en-US" sz="5600" dirty="0"/>
              <a:t> </a:t>
            </a:r>
            <a:r>
              <a:rPr lang="en-US" sz="5600" dirty="0" smtClean="0"/>
              <a:t>Pinpoint </a:t>
            </a:r>
            <a:r>
              <a:rPr lang="en-US" sz="5600" dirty="0"/>
              <a:t>the intended audiences and conduct a requirements analysis for each group.</a:t>
            </a:r>
          </a:p>
          <a:p>
            <a:r>
              <a:rPr lang="en-US" sz="5600" dirty="0"/>
              <a:t> </a:t>
            </a:r>
            <a:r>
              <a:rPr lang="en-US" sz="5600" dirty="0" smtClean="0"/>
              <a:t>Students</a:t>
            </a:r>
            <a:r>
              <a:rPr lang="en-US" sz="5600" dirty="0"/>
              <a:t>, who do interviews in their work - entrepreneurs, journalist, researchers, who don't want to waste time typing, and marketers have videos to be transcribed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8544" cy="4433752"/>
          </a:xfrm>
        </p:spPr>
        <p:txBody>
          <a:bodyPr>
            <a:noAutofit/>
          </a:bodyPr>
          <a:lstStyle/>
          <a:p>
            <a:r>
              <a:rPr lang="en-US" sz="1400" dirty="0"/>
              <a:t>The website used </a:t>
            </a:r>
            <a:r>
              <a:rPr lang="en-US" sz="1400" dirty="0" smtClean="0"/>
              <a:t>the hierarchical </a:t>
            </a:r>
            <a:r>
              <a:rPr lang="en-US" sz="1400" dirty="0"/>
              <a:t>structure approach for organizing </a:t>
            </a:r>
            <a:r>
              <a:rPr lang="en-US" sz="1400" dirty="0" smtClean="0"/>
              <a:t>its </a:t>
            </a:r>
            <a:r>
              <a:rPr lang="en-US" sz="1400" dirty="0"/>
              <a:t>information. I decided to keep the same structure because it is easy to navigate and understand for </a:t>
            </a:r>
            <a:r>
              <a:rPr lang="en-US" sz="1400" dirty="0" smtClean="0"/>
              <a:t>the users. </a:t>
            </a:r>
            <a:r>
              <a:rPr lang="en-US" sz="1400" dirty="0"/>
              <a:t>I used bottom-up technique to reorganize the information, add more tabs with info that </a:t>
            </a:r>
            <a:r>
              <a:rPr lang="en-US" sz="1400" dirty="0" smtClean="0"/>
              <a:t>the users </a:t>
            </a:r>
            <a:r>
              <a:rPr lang="en-US" sz="1400" dirty="0"/>
              <a:t>might find interesting, and reproduce the hierarchical structure. “Bottom up design is the result of thoroughly understanding the users and their needs and designing starting from there</a:t>
            </a:r>
            <a:r>
              <a:rPr lang="en-US" sz="1400" dirty="0" smtClean="0"/>
              <a:t>”.</a:t>
            </a:r>
          </a:p>
          <a:p>
            <a:r>
              <a:rPr lang="en-US" sz="1400" dirty="0" smtClean="0"/>
              <a:t>It </a:t>
            </a:r>
            <a:r>
              <a:rPr lang="en-US" sz="1400" dirty="0"/>
              <a:t>is important to </a:t>
            </a:r>
            <a:r>
              <a:rPr lang="en-US" sz="1400" dirty="0" smtClean="0"/>
              <a:t>have an </a:t>
            </a:r>
            <a:r>
              <a:rPr lang="en-US" sz="1400" dirty="0"/>
              <a:t>information about the company such as team’s pics and their bio, mission of the website, and history. Human contact is an important part of the website. It adds a personal touch and can lend trust to visitors. Also I think it is important to separate Testimonials and Contacts for Clients and Transcribers, it makes it more organize and easy to find information for both </a:t>
            </a:r>
            <a:r>
              <a:rPr lang="en-US" sz="1400" dirty="0" smtClean="0"/>
              <a:t>categories.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932312" cy="48198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User </a:t>
            </a:r>
            <a:r>
              <a:rPr lang="en-US" sz="1400" b="1" dirty="0" smtClean="0"/>
              <a:t>Needs</a:t>
            </a:r>
            <a:endParaRPr lang="en-US" sz="1400" dirty="0"/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Two </a:t>
            </a:r>
            <a:r>
              <a:rPr lang="en-US" sz="1400" dirty="0"/>
              <a:t>types of users: Client and Transcriber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 </a:t>
            </a:r>
            <a:r>
              <a:rPr lang="en-US" sz="1400" dirty="0" smtClean="0"/>
              <a:t>Client </a:t>
            </a:r>
            <a:r>
              <a:rPr lang="en-US" sz="1400" dirty="0"/>
              <a:t>needs: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 </a:t>
            </a:r>
            <a:r>
              <a:rPr lang="en-US" sz="1400" dirty="0" smtClean="0"/>
              <a:t>Get </a:t>
            </a:r>
            <a:r>
              <a:rPr lang="en-US" sz="1400" dirty="0"/>
              <a:t>a quote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 </a:t>
            </a:r>
            <a:r>
              <a:rPr lang="en-US" sz="1400" dirty="0" smtClean="0"/>
              <a:t>Sign </a:t>
            </a:r>
            <a:r>
              <a:rPr lang="en-US" sz="1400" dirty="0"/>
              <a:t>up for service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 </a:t>
            </a:r>
            <a:r>
              <a:rPr lang="en-US" sz="1400" dirty="0" smtClean="0"/>
              <a:t>Contact </a:t>
            </a:r>
            <a:r>
              <a:rPr lang="en-US" sz="1400" dirty="0"/>
              <a:t>with the support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 </a:t>
            </a:r>
            <a:r>
              <a:rPr lang="en-US" sz="1400" dirty="0" smtClean="0"/>
              <a:t>Read </a:t>
            </a:r>
            <a:r>
              <a:rPr lang="en-US" sz="1400" dirty="0"/>
              <a:t>Reviews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 </a:t>
            </a:r>
            <a:r>
              <a:rPr lang="en-US" sz="1400" dirty="0" smtClean="0"/>
              <a:t>Get </a:t>
            </a:r>
            <a:r>
              <a:rPr lang="en-US" sz="1400" dirty="0"/>
              <a:t>Info about Team and company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</a:t>
            </a:r>
            <a:r>
              <a:rPr lang="en-US" sz="1400" b="1" dirty="0" smtClean="0"/>
              <a:t>Transcriber </a:t>
            </a:r>
            <a:r>
              <a:rPr lang="en-US" sz="1400" b="1" dirty="0"/>
              <a:t>needs:</a:t>
            </a:r>
            <a:endParaRPr lang="en-US" sz="1400" dirty="0"/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 </a:t>
            </a:r>
            <a:r>
              <a:rPr lang="en-US" sz="1400" dirty="0" smtClean="0"/>
              <a:t>Get </a:t>
            </a:r>
            <a:r>
              <a:rPr lang="en-US" sz="1400" dirty="0"/>
              <a:t>info how to become a transcribe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 </a:t>
            </a:r>
            <a:r>
              <a:rPr lang="en-US" sz="1400" dirty="0" smtClean="0"/>
              <a:t>Sign </a:t>
            </a:r>
            <a:r>
              <a:rPr lang="en-US" sz="1400" dirty="0"/>
              <a:t>up for account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 </a:t>
            </a:r>
            <a:r>
              <a:rPr lang="en-US" sz="1400" dirty="0" smtClean="0"/>
              <a:t>Contact </a:t>
            </a:r>
            <a:r>
              <a:rPr lang="en-US" sz="1400" dirty="0"/>
              <a:t>with Support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 </a:t>
            </a:r>
            <a:r>
              <a:rPr lang="en-US" sz="1400" dirty="0" smtClean="0"/>
              <a:t>Read </a:t>
            </a:r>
            <a:r>
              <a:rPr lang="en-US" sz="1400" dirty="0"/>
              <a:t>Reviews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 </a:t>
            </a:r>
            <a:r>
              <a:rPr lang="en-US" sz="1400" dirty="0" smtClean="0"/>
              <a:t>Get </a:t>
            </a:r>
            <a:r>
              <a:rPr lang="en-US" sz="1400" dirty="0"/>
              <a:t>Info about Team and company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rgbClr val="DD462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5916"/>
            <a:ext cx="12192000" cy="53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065"/>
            <a:ext cx="12192000" cy="570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8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03" y="144156"/>
            <a:ext cx="8043572" cy="619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8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32" y="128037"/>
            <a:ext cx="8287575" cy="66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1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6" y="109167"/>
            <a:ext cx="8538693" cy="67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1486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35</TotalTime>
  <Words>233</Words>
  <Application>Microsoft Office PowerPoint</Application>
  <PresentationFormat>Widescreen</PresentationFormat>
  <Paragraphs>33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Example :TranskriptWunder</vt:lpstr>
      <vt:lpstr>PowerPoint Presentation</vt:lpstr>
      <vt:lpstr>PowerPoint Presentation</vt:lpstr>
      <vt:lpstr>Work Together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Transkriptwunder</dc:title>
  <dc:creator>Maria Kochetygova</dc:creator>
  <cp:keywords/>
  <cp:lastModifiedBy>Maria Kochetygova</cp:lastModifiedBy>
  <cp:revision>5</cp:revision>
  <dcterms:created xsi:type="dcterms:W3CDTF">2017-02-12T00:40:44Z</dcterms:created>
  <dcterms:modified xsi:type="dcterms:W3CDTF">2017-02-12T01:16:00Z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