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2B88-1B84-4A61-A221-046681623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0DE52-CB64-4063-9049-55236FDB1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1551-7CAA-4C9B-B016-5C37C972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93F-F759-4992-B639-C303720F6A9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E23D-46BC-4F34-8C81-81B60AE9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7547-6494-4E0D-B3FC-D6D2599C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BC65-3FEB-42D7-819B-0F71B048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6591-6D37-4347-91F5-8B4FCEE9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B89B7-77AC-41F6-8F05-E14E4179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0EC9A-E6F1-45A2-B66D-53AA81E5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93F-F759-4992-B639-C303720F6A9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C90E-D9F8-4C33-B8F1-5B036F9D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BEFCE-4F6E-40E5-806E-0187DA36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BC65-3FEB-42D7-819B-0F71B048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EF537-04EB-4837-8725-518FF55F4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D48AB-89DD-49C0-844C-7467A73CE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912FF-1964-4CB9-ABE7-368B42F9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93F-F759-4992-B639-C303720F6A9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2680-2EBD-44A8-900D-724102B5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C207-EF95-4CB4-B74E-073C5C41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BC65-3FEB-42D7-819B-0F71B048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6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8A31-C605-4448-B1D9-96419ED1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94F5-EBE2-44AC-A3E9-A24B113E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1E87-A4B6-4DC1-A253-2CE5ADCA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93F-F759-4992-B639-C303720F6A9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A88D0-1840-4745-99AD-C66F12BE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0D468-68B9-4AEA-83C4-56675CCA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BC65-3FEB-42D7-819B-0F71B048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4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D038-4ACB-4E58-973F-968FF417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768B-3403-4F94-BF1F-257A8DCBA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B1F4-87C4-4F18-8161-10E53632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93F-F759-4992-B639-C303720F6A9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5C812-D24D-461C-B1B7-486B5C70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3CEB6-CE56-4EF6-A653-4FC014D8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BC65-3FEB-42D7-819B-0F71B048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B924-36C8-4D9F-8F4C-67014856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CA90-046A-414F-8CD7-EF64A9683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80B54-0374-4AEB-9AF3-F8F6003C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2212-D4AA-4688-A29F-49DE365A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93F-F759-4992-B639-C303720F6A9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3909F-6B86-4005-826B-06054CDE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A6920-6BB4-4185-B072-5DC8B924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BC65-3FEB-42D7-819B-0F71B048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258F-9EE8-4779-BEB2-D74EB58E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F8E90-3672-45B3-8A76-2CDEFC01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8CDA-2607-48AE-ACAF-37D3FAF07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48C08-5841-48BD-AC07-56065DAF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3284C-49C3-4D02-B8F1-2537CE6E4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BBCBD-ABCD-428C-BE67-D3807121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93F-F759-4992-B639-C303720F6A9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DF3A6-3516-4900-AAD9-686A4E1D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4B179-3D64-46AC-879D-3AB20BC6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BC65-3FEB-42D7-819B-0F71B048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3E5E-4AE0-40B1-8ADB-D7FFCBF1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C4F09-6D03-44BE-9304-ACA3114E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93F-F759-4992-B639-C303720F6A9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22EB0-7DA9-4D91-A6A0-3218B00D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7FFC5-D7B9-4FBD-95B2-C3A1ED95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BC65-3FEB-42D7-819B-0F71B048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6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641D9-6FB5-4291-B0FF-E6B82CED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93F-F759-4992-B639-C303720F6A9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B3BEE-C4F1-4C4B-B997-D04D2719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58DBD-063C-4830-B7BC-DE70BA02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BC65-3FEB-42D7-819B-0F71B048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4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0E37-7CFB-40B8-9ED3-EF38D450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6E5D-5AED-4626-AA7B-36A7C236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3E5CA-069A-4754-9990-5F2439AD0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250E1-1909-4355-ABA9-A187F91E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93F-F759-4992-B639-C303720F6A9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BA9BB-2434-43F2-AA08-62F913A3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7C191-7662-4B34-A6F0-C3AAA02A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BC65-3FEB-42D7-819B-0F71B048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2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1241-6C6F-41FB-9702-C3CEB519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04CF8-8E42-4B17-9B22-7EEA604F7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624FD-9405-44E6-96B8-A8792A0DC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27915-A0BF-4D75-B209-D13EED5F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93F-F759-4992-B639-C303720F6A9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7C3C6-0121-4550-9541-2119F8FE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9A34-203F-4255-A9B7-FEF7580B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BC65-3FEB-42D7-819B-0F71B048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3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3E343-B554-4C32-84A9-3F933510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EDFAC-543B-4BB4-95F2-7AAB62CAF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B4008-6842-4380-983E-FE9F34618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2C93F-F759-4992-B639-C303720F6A9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E764-206E-47A7-97DD-12F5628A0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AADF4-E4F4-4CB6-94B4-E3E794ED6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BBC65-3FEB-42D7-819B-0F71B048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2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64A3E7-368B-4410-81FA-E72DD01A3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287" y="0"/>
            <a:ext cx="12423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6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Runcy Oommen</dc:creator>
  <cp:lastModifiedBy>Runcy Oommen</cp:lastModifiedBy>
  <cp:revision>1</cp:revision>
  <dcterms:created xsi:type="dcterms:W3CDTF">2019-01-05T02:58:45Z</dcterms:created>
  <dcterms:modified xsi:type="dcterms:W3CDTF">2019-01-05T03:04:38Z</dcterms:modified>
</cp:coreProperties>
</file>