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1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49D11-0106-4D92-B4ED-685C400B7F31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FD16-0862-4194-BB01-1C64AD4FD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56203" y="12197"/>
            <a:ext cx="11392115" cy="6526405"/>
            <a:chOff x="198812" y="-42075"/>
            <a:chExt cx="11392115" cy="6526405"/>
          </a:xfrm>
        </p:grpSpPr>
        <p:sp>
          <p:nvSpPr>
            <p:cNvPr id="4" name="Rectangle 3"/>
            <p:cNvSpPr/>
            <p:nvPr/>
          </p:nvSpPr>
          <p:spPr>
            <a:xfrm>
              <a:off x="198812" y="2292844"/>
              <a:ext cx="1749418" cy="1838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image</a:t>
              </a:r>
            </a:p>
            <a:p>
              <a:pPr algn="ctr"/>
              <a:r>
                <a:rPr lang="en-US" dirty="0"/>
                <a:t>3328 x 4084</a:t>
              </a:r>
            </a:p>
          </p:txBody>
        </p:sp>
        <p:cxnSp>
          <p:nvCxnSpPr>
            <p:cNvPr id="6" name="Straight Arrow Connector 5"/>
            <p:cNvCxnSpPr>
              <a:stCxn id="4" idx="3"/>
            </p:cNvCxnSpPr>
            <p:nvPr/>
          </p:nvCxnSpPr>
          <p:spPr>
            <a:xfrm flipV="1">
              <a:off x="1948230" y="1303362"/>
              <a:ext cx="1063283" cy="190866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092547" y="333940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6616" y="3274087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587263" y="4600135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84917" y="4808807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4919" y="5019820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0203" y="5325625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81132" y="2015069"/>
              <a:ext cx="1749418" cy="1838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 the CNN</a:t>
              </a:r>
            </a:p>
            <a:p>
              <a:pPr algn="ctr"/>
              <a:r>
                <a:rPr lang="en-US" dirty="0"/>
                <a:t>Base on the patches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10242349" y="4935416"/>
              <a:ext cx="1348578" cy="12833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Level-2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CNN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06754" y="1163151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32544" y="2427683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8185055" y="3795933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182709" y="4004605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182711" y="4215618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87995" y="4290399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8948145" y="2124720"/>
              <a:ext cx="1061018" cy="48976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178817" y="-42075"/>
              <a:ext cx="3065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label same as the image</a:t>
              </a:r>
            </a:p>
            <a:p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0200" y="1752429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cxnSp>
          <p:nvCxnSpPr>
            <p:cNvPr id="33" name="Straight Arrow Connector 32"/>
            <p:cNvCxnSpPr>
              <a:stCxn id="4" idx="3"/>
            </p:cNvCxnSpPr>
            <p:nvPr/>
          </p:nvCxnSpPr>
          <p:spPr>
            <a:xfrm flipV="1">
              <a:off x="1948230" y="2560658"/>
              <a:ext cx="1044779" cy="6513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" idx="3"/>
            </p:cNvCxnSpPr>
            <p:nvPr/>
          </p:nvCxnSpPr>
          <p:spPr>
            <a:xfrm>
              <a:off x="1948230" y="3212029"/>
              <a:ext cx="1110507" cy="77438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" idx="3"/>
            </p:cNvCxnSpPr>
            <p:nvPr/>
          </p:nvCxnSpPr>
          <p:spPr>
            <a:xfrm>
              <a:off x="1948230" y="3212029"/>
              <a:ext cx="1110507" cy="260107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209256" y="958550"/>
              <a:ext cx="718208" cy="152980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1" idx="3"/>
            </p:cNvCxnSpPr>
            <p:nvPr/>
          </p:nvCxnSpPr>
          <p:spPr>
            <a:xfrm>
              <a:off x="4192840" y="2331782"/>
              <a:ext cx="806717" cy="4588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251708" y="2934254"/>
              <a:ext cx="663696" cy="96699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209256" y="3266820"/>
              <a:ext cx="706148" cy="241330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150782" y="50815"/>
              <a:ext cx="38747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- Stage</a:t>
              </a:r>
            </a:p>
            <a:p>
              <a:r>
                <a:rPr lang="en-US" dirty="0"/>
                <a:t>For Label cancer in patch, drop out those with lowest likelihood. Rerun the expectation Stage</a:t>
              </a:r>
            </a:p>
            <a:p>
              <a:endParaRPr lang="en-US" dirty="0"/>
            </a:p>
          </p:txBody>
        </p:sp>
        <p:cxnSp>
          <p:nvCxnSpPr>
            <p:cNvPr id="59" name="Straight Arrow Connector 58"/>
            <p:cNvCxnSpPr>
              <a:stCxn id="19" idx="3"/>
              <a:endCxn id="21" idx="1"/>
            </p:cNvCxnSpPr>
            <p:nvPr/>
          </p:nvCxnSpPr>
          <p:spPr>
            <a:xfrm flipV="1">
              <a:off x="6730550" y="1742504"/>
              <a:ext cx="976204" cy="119175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796278" y="2916367"/>
              <a:ext cx="891717" cy="12416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9" idx="3"/>
            </p:cNvCxnSpPr>
            <p:nvPr/>
          </p:nvCxnSpPr>
          <p:spPr>
            <a:xfrm>
              <a:off x="6730550" y="2934254"/>
              <a:ext cx="917959" cy="193785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8879733" y="2888462"/>
              <a:ext cx="1107996" cy="2267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8806464" y="3185112"/>
              <a:ext cx="1069056" cy="173011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257088" y="1518489"/>
              <a:ext cx="152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Preprocessing</a:t>
              </a:r>
            </a:p>
            <a:p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48BF592-7362-4072-9032-63642ABB2AC5}"/>
              </a:ext>
            </a:extLst>
          </p:cNvPr>
          <p:cNvSpPr/>
          <p:nvPr/>
        </p:nvSpPr>
        <p:spPr>
          <a:xfrm>
            <a:off x="120326" y="2565918"/>
            <a:ext cx="1749418" cy="1838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  <a:p>
            <a:pPr algn="ctr"/>
            <a:r>
              <a:rPr lang="en-US" dirty="0"/>
              <a:t>3328 x 4084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D1AED8-85B0-4CE9-BBC8-C1E86D35BFF2}"/>
              </a:ext>
            </a:extLst>
          </p:cNvPr>
          <p:cNvSpPr/>
          <p:nvPr/>
        </p:nvSpPr>
        <p:spPr>
          <a:xfrm>
            <a:off x="45388" y="2751573"/>
            <a:ext cx="1749418" cy="1838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  <a:p>
            <a:pPr algn="ctr"/>
            <a:r>
              <a:rPr lang="en-US" dirty="0"/>
              <a:t>3328 x 4084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95E84D-4617-4E91-8F57-9FC05CA74E72}"/>
              </a:ext>
            </a:extLst>
          </p:cNvPr>
          <p:cNvSpPr/>
          <p:nvPr/>
        </p:nvSpPr>
        <p:spPr>
          <a:xfrm>
            <a:off x="-65427" y="2953209"/>
            <a:ext cx="1749418" cy="1838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  <a:p>
            <a:pPr algn="ctr"/>
            <a:r>
              <a:rPr lang="en-US" dirty="0"/>
              <a:t>3328 x 4084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442B66-4782-465B-B31A-A807CF87D74D}"/>
              </a:ext>
            </a:extLst>
          </p:cNvPr>
          <p:cNvSpPr/>
          <p:nvPr/>
        </p:nvSpPr>
        <p:spPr>
          <a:xfrm>
            <a:off x="7648221" y="5638003"/>
            <a:ext cx="1102640" cy="11587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patch</a:t>
            </a:r>
          </a:p>
          <a:p>
            <a:pPr algn="ctr"/>
            <a:r>
              <a:rPr lang="en-US" dirty="0"/>
              <a:t>224 x 224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FF2B92-E6F8-4B3C-89FC-D01AF3A123C2}"/>
              </a:ext>
            </a:extLst>
          </p:cNvPr>
          <p:cNvCxnSpPr/>
          <p:nvPr/>
        </p:nvCxnSpPr>
        <p:spPr>
          <a:xfrm flipV="1">
            <a:off x="7241848" y="5513345"/>
            <a:ext cx="1846005" cy="12833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18877B-4713-4B5D-95B6-4340BE230F77}"/>
              </a:ext>
            </a:extLst>
          </p:cNvPr>
          <p:cNvCxnSpPr/>
          <p:nvPr/>
        </p:nvCxnSpPr>
        <p:spPr>
          <a:xfrm>
            <a:off x="7189241" y="5550095"/>
            <a:ext cx="1810380" cy="12466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ED62E4-D2A5-4AA2-9AC2-9A32B3F99A73}"/>
              </a:ext>
            </a:extLst>
          </p:cNvPr>
          <p:cNvCxnSpPr>
            <a:cxnSpLocks/>
          </p:cNvCxnSpPr>
          <p:nvPr/>
        </p:nvCxnSpPr>
        <p:spPr>
          <a:xfrm flipH="1">
            <a:off x="5801040" y="5210670"/>
            <a:ext cx="183135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566331-9DED-4CB7-9FA3-546A5640284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813232" y="3907711"/>
            <a:ext cx="0" cy="129299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B6D967-5DE6-46FE-98FD-108642384FE1}"/>
              </a:ext>
            </a:extLst>
          </p:cNvPr>
          <p:cNvSpPr txBox="1"/>
          <p:nvPr/>
        </p:nvSpPr>
        <p:spPr>
          <a:xfrm>
            <a:off x="4699294" y="488949"/>
            <a:ext cx="3065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 - Stage</a:t>
            </a:r>
          </a:p>
          <a:p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EEB80C-784F-4F1D-AB43-FE45F492027E}"/>
              </a:ext>
            </a:extLst>
          </p:cNvPr>
          <p:cNvSpPr/>
          <p:nvPr/>
        </p:nvSpPr>
        <p:spPr>
          <a:xfrm>
            <a:off x="10031990" y="2079310"/>
            <a:ext cx="1749418" cy="18383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EM-Complete, Collect all patch and train up our Level-2 CNN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8F8088-FCCD-4EAE-A19E-079720ED0F63}"/>
              </a:ext>
            </a:extLst>
          </p:cNvPr>
          <p:cNvCxnSpPr>
            <a:cxnSpLocks/>
          </p:cNvCxnSpPr>
          <p:nvPr/>
        </p:nvCxnSpPr>
        <p:spPr>
          <a:xfrm>
            <a:off x="10949152" y="3928283"/>
            <a:ext cx="0" cy="100570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138289" y="333940"/>
            <a:ext cx="7242267" cy="6150390"/>
            <a:chOff x="2138289" y="333940"/>
            <a:chExt cx="7242267" cy="6150390"/>
          </a:xfrm>
        </p:grpSpPr>
        <p:sp>
          <p:nvSpPr>
            <p:cNvPr id="4" name="Rectangle 3"/>
            <p:cNvSpPr/>
            <p:nvPr/>
          </p:nvSpPr>
          <p:spPr>
            <a:xfrm>
              <a:off x="2138289" y="2159869"/>
              <a:ext cx="1749418" cy="18383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image</a:t>
              </a:r>
            </a:p>
            <a:p>
              <a:pPr algn="ctr"/>
              <a:r>
                <a:rPr lang="en-US" dirty="0"/>
                <a:t>3328 x 4084</a:t>
              </a:r>
            </a:p>
          </p:txBody>
        </p:sp>
        <p:cxnSp>
          <p:nvCxnSpPr>
            <p:cNvPr id="5" name="Straight Arrow Connector 4"/>
            <p:cNvCxnSpPr>
              <a:stCxn id="4" idx="3"/>
            </p:cNvCxnSpPr>
            <p:nvPr/>
          </p:nvCxnSpPr>
          <p:spPr>
            <a:xfrm flipV="1">
              <a:off x="3887707" y="1170387"/>
              <a:ext cx="1063283" cy="190866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5062024" y="333940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6093" y="3274087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556740" y="4600135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554394" y="4808807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554396" y="5019820"/>
              <a:ext cx="126609" cy="126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59680" y="5325625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045653" y="2169958"/>
              <a:ext cx="1645920" cy="16459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Level-2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CNN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59677" y="1752429"/>
              <a:ext cx="1102640" cy="11587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patch</a:t>
              </a:r>
            </a:p>
            <a:p>
              <a:pPr algn="ctr"/>
              <a:r>
                <a:rPr lang="en-US" dirty="0"/>
                <a:t>224 x 224</a:t>
              </a:r>
            </a:p>
          </p:txBody>
        </p:sp>
        <p:cxnSp>
          <p:nvCxnSpPr>
            <p:cNvPr id="23" name="Straight Arrow Connector 22"/>
            <p:cNvCxnSpPr>
              <a:stCxn id="4" idx="3"/>
            </p:cNvCxnSpPr>
            <p:nvPr/>
          </p:nvCxnSpPr>
          <p:spPr>
            <a:xfrm flipV="1">
              <a:off x="3887707" y="2427683"/>
              <a:ext cx="1044779" cy="65137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</p:cNvCxnSpPr>
            <p:nvPr/>
          </p:nvCxnSpPr>
          <p:spPr>
            <a:xfrm>
              <a:off x="3887707" y="3079054"/>
              <a:ext cx="1110507" cy="774385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4" idx="3"/>
            </p:cNvCxnSpPr>
            <p:nvPr/>
          </p:nvCxnSpPr>
          <p:spPr>
            <a:xfrm>
              <a:off x="3887707" y="3079054"/>
              <a:ext cx="1110507" cy="260107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178733" y="958550"/>
              <a:ext cx="718208" cy="1529803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3"/>
            </p:cNvCxnSpPr>
            <p:nvPr/>
          </p:nvCxnSpPr>
          <p:spPr>
            <a:xfrm>
              <a:off x="6162317" y="2331782"/>
              <a:ext cx="806717" cy="45885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221185" y="2934254"/>
              <a:ext cx="663696" cy="96699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6178733" y="3266820"/>
              <a:ext cx="706148" cy="2413309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7390060" y="633160"/>
              <a:ext cx="1990496" cy="1410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Predict all labels for patches in the image. If any one is positive, classify the image as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90537" y="1511018"/>
              <a:ext cx="1529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Preprocessing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30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147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</dc:creator>
  <cp:lastModifiedBy>hin</cp:lastModifiedBy>
  <cp:revision>14</cp:revision>
  <dcterms:created xsi:type="dcterms:W3CDTF">2017-12-13T18:06:52Z</dcterms:created>
  <dcterms:modified xsi:type="dcterms:W3CDTF">2017-12-14T06:10:21Z</dcterms:modified>
</cp:coreProperties>
</file>