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1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11015" y="155006"/>
            <a:ext cx="11603588" cy="6540340"/>
            <a:chOff x="168812" y="-56010"/>
            <a:chExt cx="11603588" cy="6540340"/>
          </a:xfrm>
        </p:grpSpPr>
        <p:sp>
          <p:nvSpPr>
            <p:cNvPr id="4" name="Rectangle 3"/>
            <p:cNvSpPr/>
            <p:nvPr/>
          </p:nvSpPr>
          <p:spPr>
            <a:xfrm>
              <a:off x="168812" y="2159869"/>
              <a:ext cx="1749418" cy="1838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image</a:t>
              </a:r>
            </a:p>
            <a:p>
              <a:pPr algn="ctr"/>
              <a:r>
                <a:rPr lang="en-US" dirty="0" smtClean="0"/>
                <a:t>3328 x 4084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 flipV="1">
              <a:off x="1918230" y="1170387"/>
              <a:ext cx="1063283" cy="190866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092547" y="333940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06616" y="3274087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87263" y="4600135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84917" y="4808807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4919" y="5019820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0203" y="5325625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81132" y="2015069"/>
              <a:ext cx="1749418" cy="1838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EM-based method with CNN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0126480" y="2169958"/>
              <a:ext cx="1645920" cy="16459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CNN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06754" y="826310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32544" y="2427683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185055" y="3795933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182709" y="4004605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182711" y="4215618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87995" y="4521423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8856618" y="1400207"/>
              <a:ext cx="1152545" cy="121427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78817" y="-42075"/>
              <a:ext cx="3065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Initial label same as the image</a:t>
              </a:r>
            </a:p>
            <a:p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0200" y="1752429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4" idx="3"/>
            </p:cNvCxnSpPr>
            <p:nvPr/>
          </p:nvCxnSpPr>
          <p:spPr>
            <a:xfrm flipV="1">
              <a:off x="1918230" y="2427683"/>
              <a:ext cx="1044779" cy="65137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" idx="3"/>
            </p:cNvCxnSpPr>
            <p:nvPr/>
          </p:nvCxnSpPr>
          <p:spPr>
            <a:xfrm>
              <a:off x="1918230" y="3079054"/>
              <a:ext cx="1110507" cy="77438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3"/>
            </p:cNvCxnSpPr>
            <p:nvPr/>
          </p:nvCxnSpPr>
          <p:spPr>
            <a:xfrm>
              <a:off x="1918230" y="3079054"/>
              <a:ext cx="1110507" cy="260107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209256" y="958550"/>
              <a:ext cx="718208" cy="152980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3"/>
            </p:cNvCxnSpPr>
            <p:nvPr/>
          </p:nvCxnSpPr>
          <p:spPr>
            <a:xfrm>
              <a:off x="4192840" y="2331782"/>
              <a:ext cx="806717" cy="4588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251708" y="2934254"/>
              <a:ext cx="663696" cy="96699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209256" y="3266820"/>
              <a:ext cx="706148" cy="241330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943746" y="-56010"/>
              <a:ext cx="30654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Patches with high likelihood that patch-level label are the same as the image</a:t>
              </a:r>
              <a:endParaRPr lang="en-US" dirty="0" smtClean="0"/>
            </a:p>
            <a:p>
              <a:endParaRPr lang="en-US" dirty="0"/>
            </a:p>
          </p:txBody>
        </p:sp>
        <p:cxnSp>
          <p:nvCxnSpPr>
            <p:cNvPr id="59" name="Straight Arrow Connector 58"/>
            <p:cNvCxnSpPr>
              <a:stCxn id="19" idx="3"/>
              <a:endCxn id="21" idx="1"/>
            </p:cNvCxnSpPr>
            <p:nvPr/>
          </p:nvCxnSpPr>
          <p:spPr>
            <a:xfrm flipV="1">
              <a:off x="6730550" y="1405663"/>
              <a:ext cx="976204" cy="152859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796278" y="2916367"/>
              <a:ext cx="891717" cy="1241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9" idx="3"/>
            </p:cNvCxnSpPr>
            <p:nvPr/>
          </p:nvCxnSpPr>
          <p:spPr>
            <a:xfrm>
              <a:off x="6730550" y="2934254"/>
              <a:ext cx="917959" cy="193785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8879733" y="2888462"/>
              <a:ext cx="1107996" cy="2267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8806464" y="3185112"/>
              <a:ext cx="1069056" cy="173011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257088" y="1518489"/>
              <a:ext cx="1529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Preprocessing</a:t>
              </a:r>
              <a:endParaRPr lang="en-US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9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138289" y="333940"/>
            <a:ext cx="7242267" cy="6150390"/>
            <a:chOff x="2138289" y="333940"/>
            <a:chExt cx="7242267" cy="6150390"/>
          </a:xfrm>
        </p:grpSpPr>
        <p:sp>
          <p:nvSpPr>
            <p:cNvPr id="4" name="Rectangle 3"/>
            <p:cNvSpPr/>
            <p:nvPr/>
          </p:nvSpPr>
          <p:spPr>
            <a:xfrm>
              <a:off x="2138289" y="2159869"/>
              <a:ext cx="1749418" cy="1838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image</a:t>
              </a:r>
            </a:p>
            <a:p>
              <a:pPr algn="ctr"/>
              <a:r>
                <a:rPr lang="en-US" dirty="0" smtClean="0"/>
                <a:t>3328 x 4084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4" idx="3"/>
            </p:cNvCxnSpPr>
            <p:nvPr/>
          </p:nvCxnSpPr>
          <p:spPr>
            <a:xfrm flipV="1">
              <a:off x="3887707" y="1170387"/>
              <a:ext cx="1063283" cy="190866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5062024" y="333940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6093" y="3274087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556740" y="4600135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54394" y="4808807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54396" y="5019820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9680" y="5325625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045653" y="2169958"/>
              <a:ext cx="1645920" cy="16459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CNN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from second-level of training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59677" y="1752429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patch</a:t>
              </a:r>
            </a:p>
            <a:p>
              <a:pPr algn="ctr"/>
              <a:r>
                <a:rPr lang="en-US" dirty="0" smtClean="0"/>
                <a:t>224 x 224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4" idx="3"/>
            </p:cNvCxnSpPr>
            <p:nvPr/>
          </p:nvCxnSpPr>
          <p:spPr>
            <a:xfrm flipV="1">
              <a:off x="3887707" y="2427683"/>
              <a:ext cx="1044779" cy="65137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</p:cNvCxnSpPr>
            <p:nvPr/>
          </p:nvCxnSpPr>
          <p:spPr>
            <a:xfrm>
              <a:off x="3887707" y="3079054"/>
              <a:ext cx="1110507" cy="77438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3"/>
            </p:cNvCxnSpPr>
            <p:nvPr/>
          </p:nvCxnSpPr>
          <p:spPr>
            <a:xfrm>
              <a:off x="3887707" y="3079054"/>
              <a:ext cx="1110507" cy="260107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178733" y="958550"/>
              <a:ext cx="718208" cy="152980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3"/>
            </p:cNvCxnSpPr>
            <p:nvPr/>
          </p:nvCxnSpPr>
          <p:spPr>
            <a:xfrm>
              <a:off x="6162317" y="2331782"/>
              <a:ext cx="806717" cy="4588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221185" y="2934254"/>
              <a:ext cx="663696" cy="96699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178733" y="3266820"/>
              <a:ext cx="706148" cy="241330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390060" y="633160"/>
              <a:ext cx="1990496" cy="1410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Predict all labels for patches in the image. If any one is positive, classify the image as 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90537" y="1511018"/>
              <a:ext cx="1529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Preprocessing</a:t>
              </a:r>
              <a:endParaRPr lang="en-US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0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11</cp:revision>
  <dcterms:created xsi:type="dcterms:W3CDTF">2017-12-13T18:06:52Z</dcterms:created>
  <dcterms:modified xsi:type="dcterms:W3CDTF">2017-12-13T18:55:11Z</dcterms:modified>
</cp:coreProperties>
</file>