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5" r:id="rId4"/>
    <p:sldId id="273" r:id="rId5"/>
    <p:sldId id="272" r:id="rId6"/>
    <p:sldId id="257" r:id="rId7"/>
    <p:sldId id="259" r:id="rId8"/>
    <p:sldId id="261" r:id="rId9"/>
    <p:sldId id="258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44C13-48E0-965C-AB14-575C75EC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478B5B-BD0D-0E95-F218-432B785C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C81E3-A929-A0FB-4486-B19059FF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BEB6C-53FD-80CD-1FB7-056675D9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19D41-DCC3-C3A0-4C1B-C8C877D8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8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8775C-0970-73B2-1993-E9EBCEA4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9DDE6E-41EB-2AE4-2160-9E5D833B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494D39-3E2A-DBC2-E6D7-FA0211FC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4F37D-763B-8401-4171-FC8D520C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6700D-6B91-FA67-A0F6-D3D4FB1A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9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4F5D1E-FC90-5EE3-5E42-BD684DBA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A8283B-6C1F-1D58-4474-1BF33521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F3602-0585-4A1F-6886-260C0D65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D05F5-15D6-6FBE-BE41-6A6A1263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957EF7-AB7F-9AF9-456C-DD184FC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77A2D-A5B1-14B0-2D44-670F55D8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F612B-AB88-A40B-28C4-9F32818F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E2467-9EA3-7578-63F9-6218ECF3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4F0E0-7068-CB93-F135-50FFF09B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EE46C-811E-1994-83D4-6A3AA3B8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6E2BF-0A53-776E-575D-2ED36AAE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D6CBC6-84F7-DFAE-7D12-B2752DD9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1E346-FD78-9C24-53DE-85D004E2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554DF-62C7-07DC-D18E-FAD9B1BC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9D6671-4AFD-1202-3695-D0072972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34EE6-9B6A-CAEF-6113-5E5180A0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A8D969-8264-B2DA-3795-8A62C5C7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29E677-B97E-D0C0-1A61-ADE877E0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D5DE08-086C-B98E-E4C7-8F7E256D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E9DDD4-DF94-AB1D-E524-0044665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E4D77-AD68-A24C-1F3F-89257C35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C7A24-A609-213F-2F22-4C863D84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CBC45F-1B84-3B2A-E4BA-1FF676D9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7A68C8-CF4E-08F7-458B-7BD91C68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C431F-715A-C0A9-A129-39032187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607C2D-EBB4-3691-46F1-D91085F96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B8CEFD-9961-1A52-3496-098111E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C4A303-41A9-572B-4D43-0A79548F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22B4DC-D882-1FFD-AA0F-40043C18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6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00AAF-1E44-F2C0-5704-5AB2C70D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156546-3F08-2611-76EA-DEA5EBB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E381C6-9C9E-C154-DC3E-1A617EA4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516192-4D62-24C6-62C8-115BF617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8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C10A4C-FD4D-2E7F-71F2-E02CC6D1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70A49E-25C8-388E-32EA-873B8945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BB0720-507D-E03B-280B-CADCC14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6AB16-C643-B3E3-E71F-7B41EE59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A74C7-F69A-5FEE-C984-C4717323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E3DD5E-7D71-7620-496E-EF0F37CE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0DD4AA-0DC8-30CE-8328-D500D19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766A53-C349-67EF-7F9F-03D6B49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F770A-F889-17C6-7144-16D87575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0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93651-9695-E883-B946-5F7F6215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98A692-7EB5-4601-2E89-79D873A9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F8548F-910E-EBBE-AAA4-7ED066C5F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652CB2-D1B1-8FB5-1272-320317B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93725-93D9-2EA8-2821-DC387D48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F8C7D9-1B8B-0DCC-EC32-AFB26A97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4CAC60-5388-3263-8D10-0BCF6EE5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BFECE-EC9B-96DE-324D-6A0844B9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D6A76F-AF00-A3AC-580F-E61FE6A9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42C3-FD37-4CF5-9E4C-A9FA28B7CC4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1DF5C6-C285-0850-ACCA-662E4D3BC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46DE0-3485-7B58-C588-BA0024F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9E51-D726-4C73-A2E8-BD7EE5782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字方塊 78">
            <a:extLst>
              <a:ext uri="{FF2B5EF4-FFF2-40B4-BE49-F238E27FC236}">
                <a16:creationId xmlns:a16="http://schemas.microsoft.com/office/drawing/2014/main" id="{44D0796B-167C-F261-B044-0F3E60118362}"/>
              </a:ext>
            </a:extLst>
          </p:cNvPr>
          <p:cNvSpPr txBox="1"/>
          <p:nvPr/>
        </p:nvSpPr>
        <p:spPr>
          <a:xfrm>
            <a:off x="71717" y="9861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介面說明</a:t>
            </a:r>
            <a:r>
              <a:rPr lang="en-US" altLang="zh-TW" sz="2800" dirty="0"/>
              <a:t>_</a:t>
            </a:r>
            <a:r>
              <a:rPr lang="zh-TW" altLang="en-US" sz="2800" dirty="0"/>
              <a:t>新增</a:t>
            </a:r>
          </a:p>
        </p:txBody>
      </p:sp>
      <p:pic>
        <p:nvPicPr>
          <p:cNvPr id="85" name="圖片 84">
            <a:extLst>
              <a:ext uri="{FF2B5EF4-FFF2-40B4-BE49-F238E27FC236}">
                <a16:creationId xmlns:a16="http://schemas.microsoft.com/office/drawing/2014/main" id="{5A78F358-54D0-6F8C-7295-12A9D4B4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1" y="753035"/>
            <a:ext cx="6058224" cy="5804033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88260506-6617-DAA4-A00C-21DFF4F820C6}"/>
              </a:ext>
            </a:extLst>
          </p:cNvPr>
          <p:cNvSpPr/>
          <p:nvPr/>
        </p:nvSpPr>
        <p:spPr>
          <a:xfrm>
            <a:off x="666831" y="1030940"/>
            <a:ext cx="552369" cy="22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7C509C4-AA58-D53D-C031-48D763AC376A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>
            <a:off x="1219200" y="1070393"/>
            <a:ext cx="5988423" cy="726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FF677AF-DF50-4DF0-FB7B-09C568E98449}"/>
              </a:ext>
            </a:extLst>
          </p:cNvPr>
          <p:cNvSpPr txBox="1"/>
          <p:nvPr/>
        </p:nvSpPr>
        <p:spPr>
          <a:xfrm>
            <a:off x="7207623" y="885727"/>
            <a:ext cx="25818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點選「新增」按件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A94DE24-6636-8AED-1C5D-32FD1DB20FA1}"/>
              </a:ext>
            </a:extLst>
          </p:cNvPr>
          <p:cNvSpPr txBox="1"/>
          <p:nvPr/>
        </p:nvSpPr>
        <p:spPr>
          <a:xfrm>
            <a:off x="7207622" y="2239397"/>
            <a:ext cx="32541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填入欲新增資料</a:t>
            </a:r>
            <a:r>
              <a:rPr lang="en-US" altLang="zh-TW" dirty="0"/>
              <a:t>(</a:t>
            </a:r>
            <a:r>
              <a:rPr lang="zh-TW" altLang="en-US" dirty="0"/>
              <a:t>紅底為必填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F42DCF6-BC11-834A-EE6B-5E518AC2A93D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4598894" y="2424063"/>
            <a:ext cx="2608728" cy="1846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3630C6DD-2848-906B-ABC8-B56AB971E56B}"/>
              </a:ext>
            </a:extLst>
          </p:cNvPr>
          <p:cNvSpPr/>
          <p:nvPr/>
        </p:nvSpPr>
        <p:spPr>
          <a:xfrm>
            <a:off x="2037986" y="1503077"/>
            <a:ext cx="2560908" cy="2243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FBD39D-7B28-E8FF-667E-7941C34FE8E0}"/>
              </a:ext>
            </a:extLst>
          </p:cNvPr>
          <p:cNvSpPr/>
          <p:nvPr/>
        </p:nvSpPr>
        <p:spPr>
          <a:xfrm>
            <a:off x="3033068" y="5961529"/>
            <a:ext cx="1072767" cy="311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ED679FF-CDEF-F370-28BC-B9CA137DE250}"/>
              </a:ext>
            </a:extLst>
          </p:cNvPr>
          <p:cNvCxnSpPr>
            <a:cxnSpLocks/>
            <a:stCxn id="110" idx="1"/>
            <a:endCxn id="106" idx="3"/>
          </p:cNvCxnSpPr>
          <p:nvPr/>
        </p:nvCxnSpPr>
        <p:spPr>
          <a:xfrm flipH="1">
            <a:off x="4105835" y="5932775"/>
            <a:ext cx="3101786" cy="1846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05646DB-FDCF-FFED-6A75-61813187130C}"/>
              </a:ext>
            </a:extLst>
          </p:cNvPr>
          <p:cNvSpPr txBox="1"/>
          <p:nvPr/>
        </p:nvSpPr>
        <p:spPr>
          <a:xfrm>
            <a:off x="7207621" y="5748109"/>
            <a:ext cx="32541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點選「保存」</a:t>
            </a:r>
          </a:p>
        </p:txBody>
      </p:sp>
    </p:spTree>
    <p:extLst>
      <p:ext uri="{BB962C8B-B14F-4D97-AF65-F5344CB8AC3E}">
        <p14:creationId xmlns:p14="http://schemas.microsoft.com/office/powerpoint/2010/main" val="192416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簽核流程</a:t>
            </a:r>
            <a:r>
              <a:rPr lang="en-US" altLang="zh-TW" sz="2800" dirty="0"/>
              <a:t>_</a:t>
            </a:r>
            <a:r>
              <a:rPr lang="zh-TW" altLang="en-US" sz="2800" dirty="0"/>
              <a:t>流程明細</a:t>
            </a:r>
          </a:p>
        </p:txBody>
      </p: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48021"/>
              </p:ext>
            </p:extLst>
          </p:nvPr>
        </p:nvGraphicFramePr>
        <p:xfrm>
          <a:off x="5701551" y="5557540"/>
          <a:ext cx="6490449" cy="13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數字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該節點於此流程的排序號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hlinkClick r:id="rId2" action="ppaction://hlinksldjump"/>
                        </a:rPr>
                        <a:t>節點設定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設定該流程內的節點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62068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9BED2BA3-C997-44DF-0BA9-B265AA14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712181"/>
            <a:ext cx="5361951" cy="58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6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D9D5EFC-1C46-775A-6409-9DBA7BDA691E}"/>
              </a:ext>
            </a:extLst>
          </p:cNvPr>
          <p:cNvSpPr txBox="1"/>
          <p:nvPr/>
        </p:nvSpPr>
        <p:spPr>
          <a:xfrm>
            <a:off x="71717" y="986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資料來源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1269E0-08CE-FF81-B78A-A7CEE06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885264"/>
            <a:ext cx="3281190" cy="4995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4763E2-274E-03DD-C81E-8DE1D5AED46B}"/>
              </a:ext>
            </a:extLst>
          </p:cNvPr>
          <p:cNvSpPr/>
          <p:nvPr/>
        </p:nvSpPr>
        <p:spPr>
          <a:xfrm>
            <a:off x="882195" y="1429236"/>
            <a:ext cx="3281190" cy="321755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2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EFA3A5-4557-DC1C-9C34-187E6BA3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7" y="770964"/>
            <a:ext cx="5685715" cy="570155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資料來源</a:t>
            </a:r>
          </a:p>
        </p:txBody>
      </p: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90978"/>
              </p:ext>
            </p:extLst>
          </p:nvPr>
        </p:nvGraphicFramePr>
        <p:xfrm>
          <a:off x="5701551" y="2997220"/>
          <a:ext cx="6490449" cy="38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SID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系統</a:t>
                      </a:r>
                      <a:r>
                        <a:rPr lang="en-US" altLang="zh-TW" sz="1200" dirty="0"/>
                        <a:t>ID(</a:t>
                      </a:r>
                      <a:r>
                        <a:rPr lang="zh-TW" altLang="en-US" sz="1200" dirty="0"/>
                        <a:t>系統索引用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資料來源代碼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資料來源名稱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259496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92404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更新時間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時間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更新時間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系統自動產生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716414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固定資料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資料來源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固定資料：在固定資料欄位設定資料清單</a:t>
                      </a:r>
                      <a:endParaRPr lang="en-US" altLang="zh-TW" sz="1200" dirty="0"/>
                    </a:p>
                    <a:p>
                      <a:pPr marL="806450" indent="-806450">
                        <a:tabLst>
                          <a:tab pos="806450" algn="l"/>
                        </a:tabLst>
                      </a:pPr>
                      <a:r>
                        <a:rPr lang="zh-TW" altLang="en-US" sz="1200" dirty="0"/>
                        <a:t>資料來源：讀取指定的</a:t>
                      </a:r>
                      <a:r>
                        <a:rPr lang="en-US" altLang="zh-TW" sz="1200" dirty="0"/>
                        <a:t>Table</a:t>
                      </a:r>
                      <a:r>
                        <a:rPr lang="zh-TW" altLang="en-US" sz="1200" dirty="0"/>
                        <a:t>的</a:t>
                      </a:r>
                      <a:r>
                        <a:rPr lang="en-US" altLang="zh-TW" sz="1200" dirty="0"/>
                        <a:t>CODE</a:t>
                      </a:r>
                      <a:r>
                        <a:rPr lang="zh-TW" altLang="en-US" sz="1200" dirty="0"/>
                        <a:t>及</a:t>
                      </a:r>
                      <a:r>
                        <a:rPr lang="en-US" altLang="zh-TW" sz="1200" dirty="0"/>
                        <a:t>NAME</a:t>
                      </a:r>
                      <a:r>
                        <a:rPr lang="zh-TW" altLang="en-US" sz="1200" dirty="0"/>
                        <a:t>欄位產生資料清單</a:t>
                      </a:r>
                      <a:endParaRPr lang="en-US" altLang="zh-TW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21674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對應表名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TableList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列出目前</a:t>
                      </a:r>
                      <a:r>
                        <a:rPr lang="en-US" altLang="zh-TW" sz="1200" dirty="0" err="1"/>
                        <a:t>DataBase</a:t>
                      </a:r>
                      <a:r>
                        <a:rPr lang="zh-TW" altLang="en-US" sz="1200" dirty="0"/>
                        <a:t>內所有命名為</a:t>
                      </a:r>
                      <a:r>
                        <a:rPr lang="en-US" altLang="zh-TW" sz="1200" dirty="0"/>
                        <a:t>M_</a:t>
                      </a:r>
                      <a:r>
                        <a:rPr lang="zh-TW" altLang="en-US" sz="1200" dirty="0"/>
                        <a:t>開頭的表名，並依該表的</a:t>
                      </a:r>
                      <a:r>
                        <a:rPr lang="en-US" altLang="zh-TW" sz="1200" dirty="0"/>
                        <a:t>CODE</a:t>
                      </a:r>
                      <a:r>
                        <a:rPr lang="zh-TW" altLang="en-US" sz="1200" dirty="0"/>
                        <a:t>及</a:t>
                      </a:r>
                      <a:r>
                        <a:rPr lang="en-US" altLang="zh-TW" sz="1200" dirty="0"/>
                        <a:t>NAME</a:t>
                      </a:r>
                      <a:r>
                        <a:rPr lang="zh-TW" altLang="en-US" sz="1200" dirty="0"/>
                        <a:t>欄位產生資料清單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580793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對應欄位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TableColumn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無作用。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692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固定資料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依填入的資料產生資料清單，其格式為：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以半型逗號分隔資料，以冒號分隔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。例：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id01:text01,id02:text02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9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8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D9D5EFC-1C46-775A-6409-9DBA7BDA691E}"/>
              </a:ext>
            </a:extLst>
          </p:cNvPr>
          <p:cNvSpPr txBox="1"/>
          <p:nvPr/>
        </p:nvSpPr>
        <p:spPr>
          <a:xfrm>
            <a:off x="71717" y="9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節點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1269E0-08CE-FF81-B78A-A7CEE06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885264"/>
            <a:ext cx="3281190" cy="4995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4763E2-274E-03DD-C81E-8DE1D5AED46B}"/>
              </a:ext>
            </a:extLst>
          </p:cNvPr>
          <p:cNvSpPr/>
          <p:nvPr/>
        </p:nvSpPr>
        <p:spPr>
          <a:xfrm>
            <a:off x="882195" y="3222178"/>
            <a:ext cx="3281190" cy="321755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2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節點</a:t>
            </a:r>
          </a:p>
        </p:txBody>
      </p: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02059"/>
              </p:ext>
            </p:extLst>
          </p:nvPr>
        </p:nvGraphicFramePr>
        <p:xfrm>
          <a:off x="5701551" y="5008900"/>
          <a:ext cx="6490449" cy="184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更新時間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更新時間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節點代碼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節點名稱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259496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92404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系統</a:t>
                      </a:r>
                      <a:r>
                        <a:rPr lang="en-US" altLang="zh-TW" sz="1200" dirty="0"/>
                        <a:t>ID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系統</a:t>
                      </a:r>
                      <a:r>
                        <a:rPr lang="en-US" altLang="zh-TW" sz="1200" dirty="0"/>
                        <a:t>ID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716414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65D58BBA-1C6D-631C-F23A-B4BF8040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2" y="699247"/>
            <a:ext cx="5160189" cy="581809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592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D9D5EFC-1C46-775A-6409-9DBA7BDA691E}"/>
              </a:ext>
            </a:extLst>
          </p:cNvPr>
          <p:cNvSpPr txBox="1"/>
          <p:nvPr/>
        </p:nvSpPr>
        <p:spPr>
          <a:xfrm>
            <a:off x="71717" y="9861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簽核設定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1269E0-08CE-FF81-B78A-A7CEE06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885264"/>
            <a:ext cx="3281190" cy="4995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4763E2-274E-03DD-C81E-8DE1D5AED46B}"/>
              </a:ext>
            </a:extLst>
          </p:cNvPr>
          <p:cNvSpPr/>
          <p:nvPr/>
        </p:nvSpPr>
        <p:spPr>
          <a:xfrm>
            <a:off x="876139" y="4100720"/>
            <a:ext cx="3281190" cy="321755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4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2601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簽核設定</a:t>
            </a:r>
            <a:r>
              <a:rPr lang="en-US" altLang="zh-TW" sz="2800" dirty="0"/>
              <a:t>_</a:t>
            </a:r>
            <a:r>
              <a:rPr lang="zh-TW" altLang="en-US" sz="2800" dirty="0"/>
              <a:t>節點</a:t>
            </a:r>
          </a:p>
        </p:txBody>
      </p: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92905"/>
              </p:ext>
            </p:extLst>
          </p:nvPr>
        </p:nvGraphicFramePr>
        <p:xfrm>
          <a:off x="5701551" y="5831860"/>
          <a:ext cx="6490449" cy="102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hlinkClick r:id="rId2" action="ppaction://hlinksldjump"/>
                        </a:rPr>
                        <a:t>節點設定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欲設定簽核的節點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節點代碼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0334DC8E-7CDD-A793-4A4D-E2C18695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7" y="770964"/>
            <a:ext cx="4616524" cy="578223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172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簽核設定</a:t>
            </a:r>
            <a:r>
              <a:rPr lang="en-US" altLang="zh-TW" sz="2800" dirty="0"/>
              <a:t>_</a:t>
            </a:r>
            <a:r>
              <a:rPr lang="zh-TW" altLang="en-US" sz="2800" dirty="0"/>
              <a:t>用戶</a:t>
            </a:r>
          </a:p>
        </p:txBody>
      </p: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30028"/>
              </p:ext>
            </p:extLst>
          </p:nvPr>
        </p:nvGraphicFramePr>
        <p:xfrm>
          <a:off x="5701551" y="5831860"/>
          <a:ext cx="6490449" cy="102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用戶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hlinkClick r:id="rId2" action="ppaction://hlinksldjump"/>
                        </a:rPr>
                        <a:t>用戶設定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欲設定簽核的節點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節點代碼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35A8CF9-A51B-7B0B-EA11-8B0062F5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2" y="690283"/>
            <a:ext cx="3563005" cy="597581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6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D9D5EFC-1C46-775A-6409-9DBA7BDA691E}"/>
              </a:ext>
            </a:extLst>
          </p:cNvPr>
          <p:cNvSpPr txBox="1"/>
          <p:nvPr/>
        </p:nvSpPr>
        <p:spPr>
          <a:xfrm>
            <a:off x="71717" y="98612"/>
            <a:ext cx="167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用戶管理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1269E0-08CE-FF81-B78A-A7CEE06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885264"/>
            <a:ext cx="3281190" cy="4995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4763E2-274E-03DD-C81E-8DE1D5AED46B}"/>
              </a:ext>
            </a:extLst>
          </p:cNvPr>
          <p:cNvSpPr/>
          <p:nvPr/>
        </p:nvSpPr>
        <p:spPr>
          <a:xfrm>
            <a:off x="890234" y="1751967"/>
            <a:ext cx="3281190" cy="321755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1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6313D4-2CF9-165D-DFE1-18E4C33B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4" y="621832"/>
            <a:ext cx="5383529" cy="575534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167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用戶管理</a:t>
            </a:r>
          </a:p>
        </p:txBody>
      </p: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4802"/>
              </p:ext>
            </p:extLst>
          </p:nvPr>
        </p:nvGraphicFramePr>
        <p:xfrm>
          <a:off x="5701551" y="4438628"/>
          <a:ext cx="6490449" cy="241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SID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系統</a:t>
                      </a:r>
                      <a:r>
                        <a:rPr lang="en-US" altLang="zh-TW" sz="1200" dirty="0"/>
                        <a:t>ID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用戶代碼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用戶代碼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登入帳號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78166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用戶姓名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09584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密碼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顯示為加密後的密文，欲修改密碼可直接輸入明碼後系統會自動轉換為密文記錄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51227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567310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更新時間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更新時間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43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05C6B56-FA84-61A4-3D16-AB3E7876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9" y="695978"/>
            <a:ext cx="5834111" cy="60275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79" name="文字方塊 78">
            <a:extLst>
              <a:ext uri="{FF2B5EF4-FFF2-40B4-BE49-F238E27FC236}">
                <a16:creationId xmlns:a16="http://schemas.microsoft.com/office/drawing/2014/main" id="{44D0796B-167C-F261-B044-0F3E60118362}"/>
              </a:ext>
            </a:extLst>
          </p:cNvPr>
          <p:cNvSpPr txBox="1"/>
          <p:nvPr/>
        </p:nvSpPr>
        <p:spPr>
          <a:xfrm>
            <a:off x="71717" y="9861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介面說明</a:t>
            </a:r>
            <a:r>
              <a:rPr lang="en-US" altLang="zh-TW" sz="2800" dirty="0"/>
              <a:t>_</a:t>
            </a:r>
            <a:r>
              <a:rPr lang="zh-TW" altLang="en-US" sz="2800" dirty="0"/>
              <a:t>修改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8260506-6617-DAA4-A00C-21DFF4F820C6}"/>
              </a:ext>
            </a:extLst>
          </p:cNvPr>
          <p:cNvSpPr/>
          <p:nvPr/>
        </p:nvSpPr>
        <p:spPr>
          <a:xfrm>
            <a:off x="487109" y="1722798"/>
            <a:ext cx="5834111" cy="22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7C509C4-AA58-D53D-C031-48D763AC376A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>
            <a:off x="6321220" y="1070393"/>
            <a:ext cx="886403" cy="76446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FF677AF-DF50-4DF0-FB7B-09C568E98449}"/>
              </a:ext>
            </a:extLst>
          </p:cNvPr>
          <p:cNvSpPr txBox="1"/>
          <p:nvPr/>
        </p:nvSpPr>
        <p:spPr>
          <a:xfrm>
            <a:off x="7207623" y="885727"/>
            <a:ext cx="25818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雙擊欲修改資料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A94DE24-6636-8AED-1C5D-32FD1DB20FA1}"/>
              </a:ext>
            </a:extLst>
          </p:cNvPr>
          <p:cNvSpPr txBox="1"/>
          <p:nvPr/>
        </p:nvSpPr>
        <p:spPr>
          <a:xfrm>
            <a:off x="7207622" y="2239397"/>
            <a:ext cx="32541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填入欲新增資料</a:t>
            </a:r>
            <a:r>
              <a:rPr lang="en-US" altLang="zh-TW" dirty="0"/>
              <a:t>(</a:t>
            </a:r>
            <a:r>
              <a:rPr lang="zh-TW" altLang="en-US" dirty="0"/>
              <a:t>紅底為必填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F42DCF6-BC11-834A-EE6B-5E518AC2A93D}"/>
              </a:ext>
            </a:extLst>
          </p:cNvPr>
          <p:cNvCxnSpPr>
            <a:cxnSpLocks/>
            <a:stCxn id="95" idx="1"/>
            <a:endCxn id="101" idx="3"/>
          </p:cNvCxnSpPr>
          <p:nvPr/>
        </p:nvCxnSpPr>
        <p:spPr>
          <a:xfrm flipH="1">
            <a:off x="4186518" y="2424063"/>
            <a:ext cx="3021104" cy="8830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3630C6DD-2848-906B-ABC8-B56AB971E56B}"/>
              </a:ext>
            </a:extLst>
          </p:cNvPr>
          <p:cNvSpPr/>
          <p:nvPr/>
        </p:nvSpPr>
        <p:spPr>
          <a:xfrm>
            <a:off x="2037986" y="2239397"/>
            <a:ext cx="2148532" cy="2135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FBD39D-7B28-E8FF-667E-7941C34FE8E0}"/>
              </a:ext>
            </a:extLst>
          </p:cNvPr>
          <p:cNvSpPr/>
          <p:nvPr/>
        </p:nvSpPr>
        <p:spPr>
          <a:xfrm>
            <a:off x="2997210" y="6347012"/>
            <a:ext cx="947262" cy="224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ED679FF-CDEF-F370-28BC-B9CA137DE250}"/>
              </a:ext>
            </a:extLst>
          </p:cNvPr>
          <p:cNvCxnSpPr>
            <a:cxnSpLocks/>
            <a:stCxn id="110" idx="1"/>
            <a:endCxn id="106" idx="3"/>
          </p:cNvCxnSpPr>
          <p:nvPr/>
        </p:nvCxnSpPr>
        <p:spPr>
          <a:xfrm flipH="1">
            <a:off x="3944472" y="5932775"/>
            <a:ext cx="3263149" cy="5262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05646DB-FDCF-FFED-6A75-61813187130C}"/>
              </a:ext>
            </a:extLst>
          </p:cNvPr>
          <p:cNvSpPr txBox="1"/>
          <p:nvPr/>
        </p:nvSpPr>
        <p:spPr>
          <a:xfrm>
            <a:off x="7207621" y="5748109"/>
            <a:ext cx="32541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點選「保存」</a:t>
            </a:r>
          </a:p>
        </p:txBody>
      </p:sp>
    </p:spTree>
    <p:extLst>
      <p:ext uri="{BB962C8B-B14F-4D97-AF65-F5344CB8AC3E}">
        <p14:creationId xmlns:p14="http://schemas.microsoft.com/office/powerpoint/2010/main" val="17391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D747A14-7694-0D0A-05DE-7C2E70B5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6" y="712749"/>
            <a:ext cx="4752975" cy="4800600"/>
          </a:xfrm>
          <a:prstGeom prst="rect">
            <a:avLst/>
          </a:prstGeom>
        </p:spPr>
      </p:pic>
      <p:sp>
        <p:nvSpPr>
          <p:cNvPr id="79" name="文字方塊 78">
            <a:extLst>
              <a:ext uri="{FF2B5EF4-FFF2-40B4-BE49-F238E27FC236}">
                <a16:creationId xmlns:a16="http://schemas.microsoft.com/office/drawing/2014/main" id="{44D0796B-167C-F261-B044-0F3E60118362}"/>
              </a:ext>
            </a:extLst>
          </p:cNvPr>
          <p:cNvSpPr txBox="1"/>
          <p:nvPr/>
        </p:nvSpPr>
        <p:spPr>
          <a:xfrm>
            <a:off x="71717" y="9861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介面說明</a:t>
            </a:r>
            <a:r>
              <a:rPr lang="en-US" altLang="zh-TW" sz="2800" dirty="0"/>
              <a:t>_</a:t>
            </a:r>
            <a:r>
              <a:rPr lang="zh-TW" altLang="en-US" sz="2800" dirty="0"/>
              <a:t>刪除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8260506-6617-DAA4-A00C-21DFF4F820C6}"/>
              </a:ext>
            </a:extLst>
          </p:cNvPr>
          <p:cNvSpPr/>
          <p:nvPr/>
        </p:nvSpPr>
        <p:spPr>
          <a:xfrm>
            <a:off x="482676" y="1920313"/>
            <a:ext cx="4752975" cy="319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7C509C4-AA58-D53D-C031-48D763AC376A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>
            <a:off x="5235651" y="1070393"/>
            <a:ext cx="1971971" cy="10094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FF677AF-DF50-4DF0-FB7B-09C568E98449}"/>
              </a:ext>
            </a:extLst>
          </p:cNvPr>
          <p:cNvSpPr txBox="1"/>
          <p:nvPr/>
        </p:nvSpPr>
        <p:spPr>
          <a:xfrm>
            <a:off x="7207622" y="885727"/>
            <a:ext cx="37831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於欲刪除資料上擊點「滑鼠右鍵」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A94DE24-6636-8AED-1C5D-32FD1DB20FA1}"/>
              </a:ext>
            </a:extLst>
          </p:cNvPr>
          <p:cNvSpPr txBox="1"/>
          <p:nvPr/>
        </p:nvSpPr>
        <p:spPr>
          <a:xfrm>
            <a:off x="7207622" y="2239397"/>
            <a:ext cx="32541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資料刪除確認視窗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F42DCF6-BC11-834A-EE6B-5E518AC2A93D}"/>
              </a:ext>
            </a:extLst>
          </p:cNvPr>
          <p:cNvCxnSpPr>
            <a:cxnSpLocks/>
            <a:stCxn id="95" idx="1"/>
            <a:endCxn id="101" idx="3"/>
          </p:cNvCxnSpPr>
          <p:nvPr/>
        </p:nvCxnSpPr>
        <p:spPr>
          <a:xfrm flipH="1">
            <a:off x="4715434" y="2424063"/>
            <a:ext cx="2492188" cy="1212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3630C6DD-2848-906B-ABC8-B56AB971E56B}"/>
              </a:ext>
            </a:extLst>
          </p:cNvPr>
          <p:cNvSpPr/>
          <p:nvPr/>
        </p:nvSpPr>
        <p:spPr>
          <a:xfrm>
            <a:off x="2037985" y="2717713"/>
            <a:ext cx="2677449" cy="183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FBD39D-7B28-E8FF-667E-7941C34FE8E0}"/>
              </a:ext>
            </a:extLst>
          </p:cNvPr>
          <p:cNvSpPr/>
          <p:nvPr/>
        </p:nvSpPr>
        <p:spPr>
          <a:xfrm>
            <a:off x="2644145" y="4980745"/>
            <a:ext cx="708655" cy="29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ED679FF-CDEF-F370-28BC-B9CA137DE250}"/>
              </a:ext>
            </a:extLst>
          </p:cNvPr>
          <p:cNvCxnSpPr>
            <a:cxnSpLocks/>
            <a:stCxn id="110" idx="1"/>
            <a:endCxn id="106" idx="3"/>
          </p:cNvCxnSpPr>
          <p:nvPr/>
        </p:nvCxnSpPr>
        <p:spPr>
          <a:xfrm flipH="1">
            <a:off x="3352800" y="4704610"/>
            <a:ext cx="3854821" cy="4244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05646DB-FDCF-FFED-6A75-61813187130C}"/>
              </a:ext>
            </a:extLst>
          </p:cNvPr>
          <p:cNvSpPr txBox="1"/>
          <p:nvPr/>
        </p:nvSpPr>
        <p:spPr>
          <a:xfrm>
            <a:off x="7207621" y="4519944"/>
            <a:ext cx="32541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點選「確定」</a:t>
            </a:r>
          </a:p>
        </p:txBody>
      </p:sp>
    </p:spTree>
    <p:extLst>
      <p:ext uri="{BB962C8B-B14F-4D97-AF65-F5344CB8AC3E}">
        <p14:creationId xmlns:p14="http://schemas.microsoft.com/office/powerpoint/2010/main" val="293820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6457B19D-42A3-4E24-460E-6939DAB15940}"/>
              </a:ext>
            </a:extLst>
          </p:cNvPr>
          <p:cNvSpPr/>
          <p:nvPr/>
        </p:nvSpPr>
        <p:spPr>
          <a:xfrm>
            <a:off x="5585004" y="3646395"/>
            <a:ext cx="1201271" cy="528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表單設定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D51FE67-6CDA-86B8-1258-036C199EE52C}"/>
              </a:ext>
            </a:extLst>
          </p:cNvPr>
          <p:cNvSpPr/>
          <p:nvPr/>
        </p:nvSpPr>
        <p:spPr>
          <a:xfrm>
            <a:off x="5585007" y="4728889"/>
            <a:ext cx="1201271" cy="5289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表單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AC1B692-D58E-6685-72FC-8E9173C1B29E}"/>
              </a:ext>
            </a:extLst>
          </p:cNvPr>
          <p:cNvSpPr/>
          <p:nvPr/>
        </p:nvSpPr>
        <p:spPr>
          <a:xfrm>
            <a:off x="5585005" y="6208061"/>
            <a:ext cx="1201271" cy="5289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開單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4B916EF-45BF-13C8-CF31-94DFAE04A42E}"/>
              </a:ext>
            </a:extLst>
          </p:cNvPr>
          <p:cNvSpPr/>
          <p:nvPr/>
        </p:nvSpPr>
        <p:spPr>
          <a:xfrm>
            <a:off x="2895596" y="6208061"/>
            <a:ext cx="1201271" cy="5289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簽核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D1E21A5-B49D-4FED-A2FE-D0FAEF6C5C66}"/>
              </a:ext>
            </a:extLst>
          </p:cNvPr>
          <p:cNvSpPr/>
          <p:nvPr/>
        </p:nvSpPr>
        <p:spPr>
          <a:xfrm>
            <a:off x="5585009" y="2407025"/>
            <a:ext cx="1201271" cy="528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簽核流程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1848B15-D71F-738C-0FB4-C7A7B9577B6C}"/>
              </a:ext>
            </a:extLst>
          </p:cNvPr>
          <p:cNvSpPr/>
          <p:nvPr/>
        </p:nvSpPr>
        <p:spPr>
          <a:xfrm>
            <a:off x="7996517" y="1116109"/>
            <a:ext cx="1201271" cy="528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資料來源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3E42C41-6BB5-96D1-011F-37632EA55DCC}"/>
              </a:ext>
            </a:extLst>
          </p:cNvPr>
          <p:cNvSpPr/>
          <p:nvPr/>
        </p:nvSpPr>
        <p:spPr>
          <a:xfrm>
            <a:off x="3827928" y="1116109"/>
            <a:ext cx="1201271" cy="528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節點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6A1FC93-95DA-F68B-62A2-CCA87A75AD28}"/>
              </a:ext>
            </a:extLst>
          </p:cNvPr>
          <p:cNvSpPr/>
          <p:nvPr/>
        </p:nvSpPr>
        <p:spPr>
          <a:xfrm>
            <a:off x="537884" y="6208061"/>
            <a:ext cx="1201271" cy="528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簽核設定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05FB2D4-1207-D22C-CD62-53FE39C0D13D}"/>
              </a:ext>
            </a:extLst>
          </p:cNvPr>
          <p:cNvSpPr/>
          <p:nvPr/>
        </p:nvSpPr>
        <p:spPr>
          <a:xfrm>
            <a:off x="537883" y="1116109"/>
            <a:ext cx="1201271" cy="528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用戶管理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DB7AC2E-420F-DB2D-9B6B-91C4D369D3B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502025" y="2281522"/>
            <a:ext cx="4563034" cy="3290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A6FDDCB-F5A6-967D-26F3-D37DA3FC73A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-1142998" y="3926543"/>
            <a:ext cx="45630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26607708-8136-9ED7-13EC-34B4EE519ECE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4493558" y="1580032"/>
            <a:ext cx="1026457" cy="1156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617F3B0-D86A-E0CB-F577-BCBE784A0F5E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58801" y="1872501"/>
            <a:ext cx="2265827" cy="1810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F5F1D6FD-8A3A-00F1-0362-73972B8D0899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>
            <a:off x="5830417" y="3291167"/>
            <a:ext cx="710452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FC5B6580-4BFA-7390-6298-D0C9F8BCD0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5908853" y="4452099"/>
            <a:ext cx="5535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0A37CB3-BB70-D97D-B52F-514DC7B574D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5710515" y="5732933"/>
            <a:ext cx="9502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31F3D91-919D-DF41-AA22-91F224AA6EE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1739155" y="6472520"/>
            <a:ext cx="115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93B6AE0-808E-F6EF-4581-73EA310279F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4096867" y="6472520"/>
            <a:ext cx="148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4D0796B-167C-F261-B044-0F3E60118362}"/>
              </a:ext>
            </a:extLst>
          </p:cNvPr>
          <p:cNvSpPr txBox="1"/>
          <p:nvPr/>
        </p:nvSpPr>
        <p:spPr>
          <a:xfrm>
            <a:off x="71717" y="9861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表單設定結構</a:t>
            </a:r>
          </a:p>
        </p:txBody>
      </p:sp>
    </p:spTree>
    <p:extLst>
      <p:ext uri="{BB962C8B-B14F-4D97-AF65-F5344CB8AC3E}">
        <p14:creationId xmlns:p14="http://schemas.microsoft.com/office/powerpoint/2010/main" val="40008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D9D5EFC-1C46-775A-6409-9DBA7BDA691E}"/>
              </a:ext>
            </a:extLst>
          </p:cNvPr>
          <p:cNvSpPr txBox="1"/>
          <p:nvPr/>
        </p:nvSpPr>
        <p:spPr>
          <a:xfrm>
            <a:off x="71717" y="986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表單設定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DE548A-2620-4006-B80E-4CA53BFB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885264"/>
            <a:ext cx="3281190" cy="49955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7C387E-78EE-45FF-C236-3E41C8B6C292}"/>
              </a:ext>
            </a:extLst>
          </p:cNvPr>
          <p:cNvSpPr/>
          <p:nvPr/>
        </p:nvSpPr>
        <p:spPr>
          <a:xfrm>
            <a:off x="882195" y="3810974"/>
            <a:ext cx="3281190" cy="321755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250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表單設定</a:t>
            </a:r>
            <a:r>
              <a:rPr lang="en-US" altLang="zh-TW" sz="2800" dirty="0"/>
              <a:t>_</a:t>
            </a:r>
            <a:r>
              <a:rPr lang="zh-TW" altLang="en-US" sz="2800" dirty="0"/>
              <a:t>表單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5FF9BD-C56F-5CC8-775F-31D2652B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17" y="899737"/>
            <a:ext cx="4903466" cy="40251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4E6D1C-66E2-332C-9BA1-B680015E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0" y="834887"/>
            <a:ext cx="6317574" cy="560090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20FF02-6732-B029-587B-90CC7DC143A6}"/>
              </a:ext>
            </a:extLst>
          </p:cNvPr>
          <p:cNvSpPr/>
          <p:nvPr/>
        </p:nvSpPr>
        <p:spPr>
          <a:xfrm>
            <a:off x="2922494" y="2169458"/>
            <a:ext cx="2007315" cy="27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E522E3-5A34-F6ED-75B4-11B16B0EB5A3}"/>
              </a:ext>
            </a:extLst>
          </p:cNvPr>
          <p:cNvSpPr/>
          <p:nvPr/>
        </p:nvSpPr>
        <p:spPr>
          <a:xfrm>
            <a:off x="7216817" y="1255058"/>
            <a:ext cx="1307839" cy="16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6CA879-95F5-D466-D815-DB6FE0A3124D}"/>
              </a:ext>
            </a:extLst>
          </p:cNvPr>
          <p:cNvSpPr/>
          <p:nvPr/>
        </p:nvSpPr>
        <p:spPr>
          <a:xfrm>
            <a:off x="10754058" y="1255058"/>
            <a:ext cx="1366225" cy="366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F5C9E6-AA42-F241-B0D2-3352FC136A63}"/>
              </a:ext>
            </a:extLst>
          </p:cNvPr>
          <p:cNvSpPr/>
          <p:nvPr/>
        </p:nvSpPr>
        <p:spPr>
          <a:xfrm>
            <a:off x="2922494" y="2528046"/>
            <a:ext cx="2007315" cy="27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69624A-8DF9-7C23-4A3D-CCF887A717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29809" y="1335741"/>
            <a:ext cx="2287008" cy="9726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2C752EC-DD91-5EE9-9293-9109865FFF8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29809" y="2667000"/>
            <a:ext cx="582424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734AC92D-54F8-4768-B841-4622A28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11084"/>
              </p:ext>
            </p:extLst>
          </p:nvPr>
        </p:nvGraphicFramePr>
        <p:xfrm>
          <a:off x="5629834" y="5005573"/>
          <a:ext cx="6490449" cy="184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表單簡碼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標示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管理使用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表單名稱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簽核流程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hlinkClick r:id="rId4" action="ppaction://hlinksldjump"/>
                        </a:rPr>
                        <a:t>簽核流程設定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設定該表單的簽核流程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274624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更新時間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更新時間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免填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31228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6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6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394163-E8DB-3FE0-39D8-9EB60E05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2" y="677379"/>
            <a:ext cx="4389687" cy="525274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表單設定</a:t>
            </a:r>
            <a:r>
              <a:rPr lang="en-US" altLang="zh-TW" sz="2800" dirty="0"/>
              <a:t>_</a:t>
            </a:r>
            <a:r>
              <a:rPr lang="zh-TW" altLang="en-US" sz="2800" dirty="0"/>
              <a:t>表單項目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5FF9BD-C56F-5CC8-775F-31D2652B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95" y="845949"/>
            <a:ext cx="4903466" cy="40251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20FF02-6732-B029-587B-90CC7DC143A6}"/>
              </a:ext>
            </a:extLst>
          </p:cNvPr>
          <p:cNvSpPr/>
          <p:nvPr/>
        </p:nvSpPr>
        <p:spPr>
          <a:xfrm>
            <a:off x="2319128" y="1591265"/>
            <a:ext cx="2055648" cy="2020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E522E3-5A34-F6ED-75B4-11B16B0EB5A3}"/>
              </a:ext>
            </a:extLst>
          </p:cNvPr>
          <p:cNvSpPr/>
          <p:nvPr/>
        </p:nvSpPr>
        <p:spPr>
          <a:xfrm>
            <a:off x="8498770" y="1255058"/>
            <a:ext cx="2142336" cy="96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69624A-8DF9-7C23-4A3D-CCF887A717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74776" y="1739153"/>
            <a:ext cx="4123994" cy="8622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734AC92D-54F8-4768-B841-4622A28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6964"/>
              </p:ext>
            </p:extLst>
          </p:nvPr>
        </p:nvGraphicFramePr>
        <p:xfrm>
          <a:off x="5701551" y="3611489"/>
          <a:ext cx="6490449" cy="32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參數名稱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項目名稱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參數類型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文字方塊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數字方塊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下拉選項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時間選單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日期選單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文字方塊：可填入文字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數字方塊：可填入數字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下拉選項：可選擇選單內所加載之項目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時間選單：可選擇時間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日期選單：可選擇日期</a:t>
                      </a:r>
                      <a:endParaRPr lang="en-US" altLang="zh-TW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資料來源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hlinkClick r:id="rId4" action="ppaction://hlinksldjump"/>
                        </a:rPr>
                        <a:t>資料來源設定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若該項目為「下拉選項」，可於此選擇指定的資料來加載於選單內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274624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必填項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是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該項目是否為必填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31228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數字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該項目於表單呈現時的排序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707248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6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44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D9D5EFC-1C46-775A-6409-9DBA7BDA691E}"/>
              </a:ext>
            </a:extLst>
          </p:cNvPr>
          <p:cNvSpPr txBox="1"/>
          <p:nvPr/>
        </p:nvSpPr>
        <p:spPr>
          <a:xfrm>
            <a:off x="71717" y="98612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簽核流程</a:t>
            </a:r>
            <a:r>
              <a:rPr lang="en-US" altLang="zh-TW" sz="2800" dirty="0"/>
              <a:t>_</a:t>
            </a:r>
            <a:r>
              <a:rPr lang="zh-TW" altLang="en-US" sz="2800" dirty="0"/>
              <a:t>流程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1269E0-08CE-FF81-B78A-A7CEE06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885264"/>
            <a:ext cx="3281190" cy="4995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4763E2-274E-03DD-C81E-8DE1D5AED46B}"/>
              </a:ext>
            </a:extLst>
          </p:cNvPr>
          <p:cNvSpPr/>
          <p:nvPr/>
        </p:nvSpPr>
        <p:spPr>
          <a:xfrm>
            <a:off x="882195" y="3524103"/>
            <a:ext cx="3281190" cy="321755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5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500F-A031-BB7F-C3A8-21A9E4E60B2C}"/>
              </a:ext>
            </a:extLst>
          </p:cNvPr>
          <p:cNvSpPr txBox="1"/>
          <p:nvPr/>
        </p:nvSpPr>
        <p:spPr>
          <a:xfrm>
            <a:off x="71717" y="98612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簽核流程</a:t>
            </a:r>
            <a:r>
              <a:rPr lang="en-US" altLang="zh-TW" sz="2800" dirty="0"/>
              <a:t>_</a:t>
            </a:r>
            <a:r>
              <a:rPr lang="zh-TW" altLang="en-US" sz="2800" dirty="0"/>
              <a:t>流程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82B8F171-BA1E-992C-CDA9-DE5C1EAE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5" y="735496"/>
            <a:ext cx="4015514" cy="58044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4E55C9D-4C18-7418-4C13-B0F06706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33996"/>
              </p:ext>
            </p:extLst>
          </p:nvPr>
        </p:nvGraphicFramePr>
        <p:xfrm>
          <a:off x="5701551" y="5557540"/>
          <a:ext cx="6490449" cy="13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27">
                  <a:extLst>
                    <a:ext uri="{9D8B030D-6E8A-4147-A177-3AD203B41FA5}">
                      <a16:colId xmlns:a16="http://schemas.microsoft.com/office/drawing/2014/main" val="90886304"/>
                    </a:ext>
                  </a:extLst>
                </a:gridCol>
                <a:gridCol w="1360927">
                  <a:extLst>
                    <a:ext uri="{9D8B030D-6E8A-4147-A177-3AD203B41FA5}">
                      <a16:colId xmlns:a16="http://schemas.microsoft.com/office/drawing/2014/main" val="461000107"/>
                    </a:ext>
                  </a:extLst>
                </a:gridCol>
                <a:gridCol w="3768595">
                  <a:extLst>
                    <a:ext uri="{9D8B030D-6E8A-4147-A177-3AD203B41FA5}">
                      <a16:colId xmlns:a16="http://schemas.microsoft.com/office/drawing/2014/main" val="2269888938"/>
                    </a:ext>
                  </a:extLst>
                </a:gridCol>
              </a:tblGrid>
              <a:tr h="449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097699"/>
                  </a:ext>
                </a:extLst>
              </a:tr>
              <a:tr h="302588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簡碼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標示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管理使用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9225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簽核名稱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該簽核項目名稱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04499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說明欄位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6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1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623</Words>
  <Application>Microsoft Office PowerPoint</Application>
  <PresentationFormat>寬螢幕</PresentationFormat>
  <Paragraphs>199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Kurt Ko</dc:creator>
  <cp:lastModifiedBy>Kurt Ko</cp:lastModifiedBy>
  <cp:revision>26</cp:revision>
  <dcterms:created xsi:type="dcterms:W3CDTF">2022-07-25T06:47:20Z</dcterms:created>
  <dcterms:modified xsi:type="dcterms:W3CDTF">2022-07-25T09:15:35Z</dcterms:modified>
</cp:coreProperties>
</file>