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4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  <a:srgbClr val="FFF2C9"/>
    <a:srgbClr val="FF3399"/>
    <a:srgbClr val="FFDD71"/>
    <a:srgbClr val="FF9933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5E98-78C5-40A6-83F2-CE8E55E0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477431-76D5-4228-9713-501F193E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CC771-3FE9-45CD-9D35-8F7F2CE7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4918F-80A3-4F9D-B386-F16369D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E3FD3-4899-4EB7-BEB9-C718BD7E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8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C598-9D86-44BF-BE23-BCCBFAD4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D9BFF-6768-4CD3-BE6F-9EEA98A7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549B7-A9C1-4667-96D4-4FD7C20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47B0B-E17B-4F82-8047-6A155565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81213-D468-4723-A4AB-F353F64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DB48BC-570D-4435-A3A1-F320C19F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BEC0C-3775-485A-80F5-631351275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1419-69A4-439F-9A97-E5A218C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E3E3F-6F2B-4EC7-9F34-9A022F20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C8D3D-D480-49E4-A306-72A594AE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0BDC9-97E1-4C11-8A08-A1565F29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2486C-BFCC-4EE8-8A8B-496455E0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8F0D8-7712-40B2-AD17-7AE595AC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41304-0DBB-4552-9FA2-5B09D2D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45AAD-C93B-43E2-8BFE-D8D2EC4C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1333-C11A-47D0-9F11-7A6A0CFC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A970A-0EC0-46E6-BCC8-C53BAA10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9360F-2E53-4847-9C6C-17CCD4D9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474A2-CC1E-4E31-B51B-15FF2897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E8F8E-0AEE-404C-A99B-F8A074E2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84962-0570-4B4C-B882-D6EF14D0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311B-4B8B-4BF4-A4CE-12F33694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584A5D-54C4-4599-9B4E-07EC198A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B1E90-4920-4A48-BD80-78D85743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ACF47-2DE6-4FFF-852D-0A5AB09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21582-D008-4335-BCDF-E771E35D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6076C-7F60-4F63-88BD-6670962B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7007F-0D5D-4770-8BF0-1C20FF71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BA95FE-338C-437B-B76C-91075A4D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29FE7-9920-4852-8370-DC87D583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19F326-AB17-4AB6-96F5-2EA5D9679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277B8B-3B82-4C8D-BB6E-797F2D3B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2827B6-2840-4D50-8BE8-4A763809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ED036C-E078-4729-98CE-AB798921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09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DC6F-F60A-4CB3-916B-A4ADD029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D9D872-6D3B-4D06-8E3C-CA868068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914CE-3D00-4B16-9F95-7767A5DA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B39CC-6D35-495F-9523-FDC07BAE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5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F6E54-ACC5-40AA-95BE-73A4928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DDC23-C00B-410A-85B3-002EBBA6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2A2FA-1A65-4CB8-8A5A-57DF2FC7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4236-18B9-45ED-8669-1F877999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FF556-74D6-447A-A8C8-7311626B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186C1-580C-47BC-8297-0C450D31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6DCA2-31A1-4DB9-A5BC-6ED8EA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F7C7F-156F-4FC5-90FF-95B72CAF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500561-9D03-4B48-B712-E12FF4F0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EEF55-2E0F-414C-9ACB-6B9EB79F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69FD0B-38A3-4458-96C2-6F0E33632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B140B-0180-4F81-BE03-F4A1D096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33F9B-A358-48F4-8201-DC0C200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9DE22-1EF9-4CB6-9079-F2AB899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DBB181-B3B4-4184-9E20-E0420427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15702D-60EC-437D-B11D-A28294AE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59492-1D1A-4323-9B32-AE9A6A42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AFEF8-F022-4E99-837D-AA128D7C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6A45-36BD-4E18-B0CB-1058846F38DA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33F25-0250-4EAD-8669-227A37B1F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4DA8B-46D5-4CAF-AC2E-B173DDE8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9CB0-FE2E-4D01-BCE6-5F85116A8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2D30CF8-F02E-43AC-A7E8-FD9C7E35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71475"/>
            <a:ext cx="92011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66D0780-0F47-4CE2-952D-932E3297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5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1624012" y="2436880"/>
            <a:ext cx="878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48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48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48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DDEB96-3CD6-4B6E-846E-B65A9894D8A3}"/>
              </a:ext>
            </a:extLst>
          </p:cNvPr>
          <p:cNvSpPr txBox="1"/>
          <p:nvPr/>
        </p:nvSpPr>
        <p:spPr>
          <a:xfrm flipH="1">
            <a:off x="7496174" y="3057166"/>
            <a:ext cx="22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The </a:t>
            </a:r>
            <a:r>
              <a:rPr lang="de-DE" sz="1200" b="1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digimetric</a:t>
            </a:r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 </a:t>
            </a:r>
            <a:r>
              <a:rPr lang="de-DE" sz="1200" b="1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you</a:t>
            </a:r>
            <a:r>
              <a:rPr lang="de-DE" sz="1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 Thin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70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3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49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72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9D2804B-89CF-4985-9AF9-48E19343B474}"/>
              </a:ext>
            </a:extLst>
          </p:cNvPr>
          <p:cNvSpPr/>
          <p:nvPr/>
        </p:nvSpPr>
        <p:spPr>
          <a:xfrm>
            <a:off x="442339" y="1871110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Self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Tracking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3DE374F-9A6F-40A0-A9F9-025F07AB21FA}"/>
              </a:ext>
            </a:extLst>
          </p:cNvPr>
          <p:cNvSpPr/>
          <p:nvPr/>
        </p:nvSpPr>
        <p:spPr>
          <a:xfrm>
            <a:off x="442339" y="2124099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SleepCycle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52B583-F67B-4185-AF05-9E9C368CBB29}"/>
              </a:ext>
            </a:extLst>
          </p:cNvPr>
          <p:cNvSpPr/>
          <p:nvPr/>
        </p:nvSpPr>
        <p:spPr>
          <a:xfrm>
            <a:off x="442339" y="2352001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Runtastic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FB73F26-3671-4AE7-9403-49643AD9C6F4}"/>
              </a:ext>
            </a:extLst>
          </p:cNvPr>
          <p:cNvSpPr/>
          <p:nvPr/>
        </p:nvSpPr>
        <p:spPr>
          <a:xfrm>
            <a:off x="436583" y="2539077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Activity</a:t>
            </a:r>
            <a:r>
              <a:rPr lang="de-DE" sz="1200" dirty="0">
                <a:ln w="0"/>
                <a:solidFill>
                  <a:schemeClr val="tx1"/>
                </a:solidFill>
              </a:rPr>
              <a:t> </a:t>
            </a:r>
            <a:r>
              <a:rPr lang="de-DE" sz="1200" dirty="0" err="1">
                <a:ln w="0"/>
                <a:solidFill>
                  <a:schemeClr val="tx1"/>
                </a:solidFill>
              </a:rPr>
              <a:t>Steps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29E47F2-B4EA-410C-9B4D-E4CBA07B182C}"/>
              </a:ext>
            </a:extLst>
          </p:cNvPr>
          <p:cNvGrpSpPr/>
          <p:nvPr/>
        </p:nvGrpSpPr>
        <p:grpSpPr>
          <a:xfrm>
            <a:off x="1518651" y="2358038"/>
            <a:ext cx="252000" cy="144000"/>
            <a:chOff x="3762375" y="5561722"/>
            <a:chExt cx="571500" cy="302470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EEEF3FDE-170F-421B-97C0-18D9B106EF50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916E85C-6DB4-4202-8F7D-0B60CA4CB07D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C03AEA4-D952-4E38-8CD3-B23ADD93127F}"/>
              </a:ext>
            </a:extLst>
          </p:cNvPr>
          <p:cNvGrpSpPr/>
          <p:nvPr/>
        </p:nvGrpSpPr>
        <p:grpSpPr>
          <a:xfrm>
            <a:off x="1513300" y="2156099"/>
            <a:ext cx="252000" cy="144000"/>
            <a:chOff x="3951061" y="4987537"/>
            <a:chExt cx="571500" cy="302470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E31C2A17-3847-4A76-A253-A4E270CABB36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227F01F-5213-433D-8DFE-6CC5E9A57B13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2B5A8E2-7D8E-4030-B684-79FAC7C88CAD}"/>
              </a:ext>
            </a:extLst>
          </p:cNvPr>
          <p:cNvGrpSpPr/>
          <p:nvPr/>
        </p:nvGrpSpPr>
        <p:grpSpPr>
          <a:xfrm>
            <a:off x="1530633" y="2575128"/>
            <a:ext cx="252000" cy="144000"/>
            <a:chOff x="3951061" y="4987537"/>
            <a:chExt cx="571500" cy="302470"/>
          </a:xfrm>
        </p:grpSpPr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5F567036-D468-404D-93B0-ED39D6251610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78C62AD-B744-4BB6-817C-D3115C04244A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88922FF-772C-4765-921F-CF46FA83931D}"/>
              </a:ext>
            </a:extLst>
          </p:cNvPr>
          <p:cNvSpPr/>
          <p:nvPr/>
        </p:nvSpPr>
        <p:spPr>
          <a:xfrm>
            <a:off x="443665" y="2858398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Social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E38E2704-F772-4104-9F0F-2AB09355A075}"/>
              </a:ext>
            </a:extLst>
          </p:cNvPr>
          <p:cNvSpPr/>
          <p:nvPr/>
        </p:nvSpPr>
        <p:spPr>
          <a:xfrm>
            <a:off x="443665" y="3111387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9F122B80-EF6D-425B-8166-65790BDAA211}"/>
              </a:ext>
            </a:extLst>
          </p:cNvPr>
          <p:cNvSpPr/>
          <p:nvPr/>
        </p:nvSpPr>
        <p:spPr>
          <a:xfrm>
            <a:off x="443665" y="3339289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Tinder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453A55B9-5392-4B54-AB02-47F2405C8C6D}"/>
              </a:ext>
            </a:extLst>
          </p:cNvPr>
          <p:cNvSpPr/>
          <p:nvPr/>
        </p:nvSpPr>
        <p:spPr>
          <a:xfrm>
            <a:off x="437909" y="3526365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Instagram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6993B202-AA85-4619-B7BF-A045D10350EA}"/>
              </a:ext>
            </a:extLst>
          </p:cNvPr>
          <p:cNvGrpSpPr/>
          <p:nvPr/>
        </p:nvGrpSpPr>
        <p:grpSpPr>
          <a:xfrm>
            <a:off x="1519977" y="3345326"/>
            <a:ext cx="252000" cy="144000"/>
            <a:chOff x="3762375" y="5561722"/>
            <a:chExt cx="571500" cy="302470"/>
          </a:xfrm>
        </p:grpSpPr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FCC93951-5323-493F-9640-D87D63BBF20A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165985FF-DF7A-499F-BBAE-C9963BDEE97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86CACE9-46B7-459F-9179-B0CDF5032147}"/>
              </a:ext>
            </a:extLst>
          </p:cNvPr>
          <p:cNvSpPr/>
          <p:nvPr/>
        </p:nvSpPr>
        <p:spPr>
          <a:xfrm>
            <a:off x="451616" y="3868213"/>
            <a:ext cx="1340294" cy="138722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Open Data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0DDD1527-16E6-4C31-9D2C-5ED955710DC7}"/>
              </a:ext>
            </a:extLst>
          </p:cNvPr>
          <p:cNvSpPr/>
          <p:nvPr/>
        </p:nvSpPr>
        <p:spPr>
          <a:xfrm>
            <a:off x="451616" y="4121202"/>
            <a:ext cx="2048257" cy="17470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Weather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BA9CB3E9-231D-40E3-8032-FA405889C33E}"/>
              </a:ext>
            </a:extLst>
          </p:cNvPr>
          <p:cNvSpPr/>
          <p:nvPr/>
        </p:nvSpPr>
        <p:spPr>
          <a:xfrm>
            <a:off x="451616" y="4349104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ln w="0"/>
                <a:solidFill>
                  <a:schemeClr val="tx1"/>
                </a:solidFill>
              </a:rPr>
              <a:t>Traffic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012C7CBC-F81F-432C-ACDC-72D885FA8FF3}"/>
              </a:ext>
            </a:extLst>
          </p:cNvPr>
          <p:cNvSpPr/>
          <p:nvPr/>
        </p:nvSpPr>
        <p:spPr>
          <a:xfrm>
            <a:off x="445860" y="4536180"/>
            <a:ext cx="3080767" cy="1699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ln w="0"/>
                <a:solidFill>
                  <a:schemeClr val="tx1"/>
                </a:solidFill>
              </a:rPr>
              <a:t>Weekdays</a:t>
            </a:r>
            <a:endParaRPr lang="de-DE" sz="1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C1A8474-CAB0-41C4-8B7C-D655768080C5}"/>
              </a:ext>
            </a:extLst>
          </p:cNvPr>
          <p:cNvGrpSpPr/>
          <p:nvPr/>
        </p:nvGrpSpPr>
        <p:grpSpPr>
          <a:xfrm>
            <a:off x="1527928" y="4355141"/>
            <a:ext cx="252000" cy="144000"/>
            <a:chOff x="3762375" y="5561722"/>
            <a:chExt cx="571500" cy="302470"/>
          </a:xfrm>
        </p:grpSpPr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1C36D15A-3915-4D30-AE78-9822418144CF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C846652-B44A-43F4-AA70-2875DD5AF182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F011C3D9-238A-4BB7-ABD9-13E46633BB7F}"/>
              </a:ext>
            </a:extLst>
          </p:cNvPr>
          <p:cNvGrpSpPr/>
          <p:nvPr/>
        </p:nvGrpSpPr>
        <p:grpSpPr>
          <a:xfrm>
            <a:off x="1539910" y="4572231"/>
            <a:ext cx="252000" cy="144000"/>
            <a:chOff x="3951061" y="4987537"/>
            <a:chExt cx="571500" cy="302470"/>
          </a:xfrm>
        </p:grpSpPr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FBB10B3A-FE24-4BD4-9CF8-99D98E1EA95F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A280167-4FCC-42F2-8E44-5B88484D71AA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37773F1-4B5E-4EB3-8A35-2A7295A1FB11}"/>
              </a:ext>
            </a:extLst>
          </p:cNvPr>
          <p:cNvGrpSpPr/>
          <p:nvPr/>
        </p:nvGrpSpPr>
        <p:grpSpPr>
          <a:xfrm>
            <a:off x="1521303" y="3545432"/>
            <a:ext cx="252000" cy="144000"/>
            <a:chOff x="3762375" y="5561722"/>
            <a:chExt cx="571500" cy="302470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A094195-A15C-45F1-B024-C15844DA3366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BD7BCA26-AF41-490B-8DBB-8BF0E8933F4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9071973-2417-44FF-BB7F-8B6998DD2783}"/>
              </a:ext>
            </a:extLst>
          </p:cNvPr>
          <p:cNvGrpSpPr/>
          <p:nvPr/>
        </p:nvGrpSpPr>
        <p:grpSpPr>
          <a:xfrm>
            <a:off x="1521305" y="3139914"/>
            <a:ext cx="252000" cy="144000"/>
            <a:chOff x="3762375" y="5561722"/>
            <a:chExt cx="571500" cy="302470"/>
          </a:xfrm>
        </p:grpSpPr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8E1C9213-DC3B-4452-9A0E-100712308B30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3513A03D-5E76-4EC9-A7C7-1682D952D25A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8F987DEE-C517-4C2C-A722-2BA2E5B9B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9" y="1871110"/>
            <a:ext cx="4394890" cy="22500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184793-4EF9-4C73-810B-CF70F0B40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85" y="4119670"/>
            <a:ext cx="4355275" cy="22298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41FC61C-D9D7-4F25-86D9-AA78E1C3D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42" y="3977134"/>
            <a:ext cx="4609672" cy="2360056"/>
          </a:xfrm>
          <a:prstGeom prst="rect">
            <a:avLst/>
          </a:prstGeom>
        </p:spPr>
      </p:pic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EAB8FFB3-DA68-4F1D-8A31-3DCD609FD332}"/>
              </a:ext>
            </a:extLst>
          </p:cNvPr>
          <p:cNvSpPr/>
          <p:nvPr/>
        </p:nvSpPr>
        <p:spPr>
          <a:xfrm>
            <a:off x="2106554" y="4092492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5F360C09-CDE6-4FDF-B34C-91B6479FB9B0}"/>
              </a:ext>
            </a:extLst>
          </p:cNvPr>
          <p:cNvSpPr/>
          <p:nvPr/>
        </p:nvSpPr>
        <p:spPr>
          <a:xfrm>
            <a:off x="6743488" y="1856364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0791C8E-1117-445C-A58C-8B39DB1F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1908567"/>
            <a:ext cx="3459456" cy="2152140"/>
          </a:xfrm>
          <a:prstGeom prst="rect">
            <a:avLst/>
          </a:prstGeom>
        </p:spPr>
      </p:pic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C79FD114-3B4F-4650-A3D2-F6DAAF8BD1BE}"/>
              </a:ext>
            </a:extLst>
          </p:cNvPr>
          <p:cNvSpPr/>
          <p:nvPr/>
        </p:nvSpPr>
        <p:spPr>
          <a:xfrm>
            <a:off x="6743488" y="4095113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DCA63FEE-223F-42E7-8BB6-444A36C45CA6}"/>
              </a:ext>
            </a:extLst>
          </p:cNvPr>
          <p:cNvSpPr/>
          <p:nvPr/>
        </p:nvSpPr>
        <p:spPr>
          <a:xfrm>
            <a:off x="2106554" y="1855036"/>
            <a:ext cx="4532785" cy="2153769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99DCA825-CE92-4137-A346-38E03938C247}"/>
              </a:ext>
            </a:extLst>
          </p:cNvPr>
          <p:cNvGrpSpPr/>
          <p:nvPr/>
        </p:nvGrpSpPr>
        <p:grpSpPr>
          <a:xfrm>
            <a:off x="1529255" y="4149728"/>
            <a:ext cx="252000" cy="144000"/>
            <a:chOff x="3762375" y="5561722"/>
            <a:chExt cx="571500" cy="302470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2D543C47-0F8A-4BAD-935A-6417B7A3A904}"/>
                </a:ext>
              </a:extLst>
            </p:cNvPr>
            <p:cNvSpPr/>
            <p:nvPr/>
          </p:nvSpPr>
          <p:spPr>
            <a:xfrm>
              <a:off x="3762375" y="5561722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FDF5B7-2120-4496-8F51-E4298D0DC61B}"/>
                </a:ext>
              </a:extLst>
            </p:cNvPr>
            <p:cNvSpPr/>
            <p:nvPr/>
          </p:nvSpPr>
          <p:spPr>
            <a:xfrm>
              <a:off x="3789549" y="558557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6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1480551" cy="243163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Sleep Duration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42339" y="2445665"/>
            <a:ext cx="1464886" cy="273681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Start Time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6703D2B-B3D8-4AB2-8D87-676817F0F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54" y="1881049"/>
            <a:ext cx="8676908" cy="4442396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99D35EF-D4CB-4DF9-B856-E8175D1D4EA5}"/>
              </a:ext>
            </a:extLst>
          </p:cNvPr>
          <p:cNvSpPr/>
          <p:nvPr/>
        </p:nvSpPr>
        <p:spPr>
          <a:xfrm>
            <a:off x="442338" y="2161755"/>
            <a:ext cx="1464886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F6D02F6A-CF37-444C-812B-CA0BA2D64A9F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Longer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Sleep Duration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going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bed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early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498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1770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2189544" cy="256118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Avg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. Sleep Duration in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Minutes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B20E9F-E814-4296-81FB-9BF700C95DD2}"/>
              </a:ext>
            </a:extLst>
          </p:cNvPr>
          <p:cNvGrpSpPr/>
          <p:nvPr/>
        </p:nvGrpSpPr>
        <p:grpSpPr>
          <a:xfrm>
            <a:off x="1513300" y="2283320"/>
            <a:ext cx="252000" cy="144000"/>
            <a:chOff x="3951061" y="4987537"/>
            <a:chExt cx="571500" cy="302470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619A10F-617B-4D2D-8B7C-F60C17605517}"/>
                </a:ext>
              </a:extLst>
            </p:cNvPr>
            <p:cNvSpPr/>
            <p:nvPr/>
          </p:nvSpPr>
          <p:spPr>
            <a:xfrm>
              <a:off x="3951061" y="4987537"/>
              <a:ext cx="571500" cy="302470"/>
            </a:xfrm>
            <a:prstGeom prst="roundRect">
              <a:avLst>
                <a:gd name="adj" fmla="val 47349"/>
              </a:avLst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D9C2C09-5C12-4183-B4EA-8C0AAB2429DC}"/>
                </a:ext>
              </a:extLst>
            </p:cNvPr>
            <p:cNvSpPr/>
            <p:nvPr/>
          </p:nvSpPr>
          <p:spPr>
            <a:xfrm>
              <a:off x="4243411" y="501139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615" y="2198287"/>
            <a:ext cx="218026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Measures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04A601-8E11-4409-BD3E-687635B99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3" y="1880935"/>
            <a:ext cx="7110226" cy="4423297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1521628-E812-4972-8088-527A6DDB54FE}"/>
              </a:ext>
            </a:extLst>
          </p:cNvPr>
          <p:cNvSpPr/>
          <p:nvPr/>
        </p:nvSpPr>
        <p:spPr>
          <a:xfrm>
            <a:off x="468843" y="2509712"/>
            <a:ext cx="218026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DC38670-F176-4744-9CF9-4636DD8C06E3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Less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staurday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81075"/>
            <a:ext cx="12030075" cy="5506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0953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569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569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09721"/>
            <a:ext cx="11435535" cy="4877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568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880936"/>
            <a:ext cx="148982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Steps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868" y="2480097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Quality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53F2A1-3334-4C26-A0CB-8D3FF8A0E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01" y="1949551"/>
            <a:ext cx="8321468" cy="4260418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550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EB2E463-09B3-4A9B-8136-252744CA9997}"/>
              </a:ext>
            </a:extLst>
          </p:cNvPr>
          <p:cNvSpPr/>
          <p:nvPr/>
        </p:nvSpPr>
        <p:spPr>
          <a:xfrm>
            <a:off x="442338" y="2185082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Entries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B9A92D4-F625-4AEC-A888-4B11FEE5AC4F}"/>
              </a:ext>
            </a:extLst>
          </p:cNvPr>
          <p:cNvSpPr/>
          <p:nvPr/>
        </p:nvSpPr>
        <p:spPr>
          <a:xfrm>
            <a:off x="451615" y="28759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correlation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2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E8F9A0-8BB5-4775-BA0A-9184C781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92000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CF445BC-9401-4077-B546-86377517A34D}"/>
              </a:ext>
            </a:extLst>
          </p:cNvPr>
          <p:cNvSpPr/>
          <p:nvPr/>
        </p:nvSpPr>
        <p:spPr>
          <a:xfrm>
            <a:off x="-1" y="990600"/>
            <a:ext cx="12030075" cy="549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7CF920-A645-4F0C-8DBA-CC233B75C41F}"/>
              </a:ext>
            </a:extLst>
          </p:cNvPr>
          <p:cNvSpPr txBox="1"/>
          <p:nvPr/>
        </p:nvSpPr>
        <p:spPr>
          <a:xfrm flipH="1">
            <a:off x="300038" y="1133443"/>
            <a:ext cx="346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Watermelon</a:t>
            </a:r>
            <a:r>
              <a:rPr lang="de-DE" sz="20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 </a:t>
            </a:r>
            <a:r>
              <a:rPr lang="de-DE" sz="20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Altair" panose="00000500000000000000" pitchFamily="2" charset="0"/>
              </a:rPr>
              <a:t>Intelligence</a:t>
            </a:r>
            <a:endParaRPr lang="de-DE" sz="2000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Altair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41147-09CC-45F1-9BB1-BD7553C3B7DA}"/>
              </a:ext>
            </a:extLst>
          </p:cNvPr>
          <p:cNvSpPr txBox="1"/>
          <p:nvPr/>
        </p:nvSpPr>
        <p:spPr>
          <a:xfrm>
            <a:off x="7500938" y="1195000"/>
            <a:ext cx="1852614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i="1" dirty="0"/>
              <a:t>tim.steiner@gmail.com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7E779E-B3CF-4DD1-815E-33A9C9B5AF0A}"/>
              </a:ext>
            </a:extLst>
          </p:cNvPr>
          <p:cNvSpPr txBox="1"/>
          <p:nvPr/>
        </p:nvSpPr>
        <p:spPr>
          <a:xfrm>
            <a:off x="9479755" y="1195001"/>
            <a:ext cx="18526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************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5B8822-FEBF-411E-929A-EEF5C1F53BCA}"/>
              </a:ext>
            </a:extLst>
          </p:cNvPr>
          <p:cNvSpPr/>
          <p:nvPr/>
        </p:nvSpPr>
        <p:spPr>
          <a:xfrm>
            <a:off x="300038" y="1647821"/>
            <a:ext cx="11435535" cy="476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82D2B7E-A861-4867-B1B4-2A39C088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458572" y="1194998"/>
            <a:ext cx="277001" cy="27700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49A522B-43F5-473F-9C1C-2B5312A70805}"/>
              </a:ext>
            </a:extLst>
          </p:cNvPr>
          <p:cNvSpPr/>
          <p:nvPr/>
        </p:nvSpPr>
        <p:spPr>
          <a:xfrm>
            <a:off x="442338" y="1919036"/>
            <a:ext cx="1489827" cy="256117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Slepp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Duration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49023CA-3F07-436D-9B8B-8AFD2DEE34FF}"/>
              </a:ext>
            </a:extLst>
          </p:cNvPr>
          <p:cNvSpPr/>
          <p:nvPr/>
        </p:nvSpPr>
        <p:spPr>
          <a:xfrm>
            <a:off x="451615" y="2206495"/>
            <a:ext cx="1480551" cy="246254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Start Time </a:t>
            </a:r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 Sleep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49FC61-18A0-4050-957B-417C80E7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57" y="1987064"/>
            <a:ext cx="8676908" cy="4442396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A24E1C-1A01-4249-9D88-9AEB11DCF374}"/>
              </a:ext>
            </a:extLst>
          </p:cNvPr>
          <p:cNvSpPr/>
          <p:nvPr/>
        </p:nvSpPr>
        <p:spPr>
          <a:xfrm>
            <a:off x="3116912" y="1893136"/>
            <a:ext cx="8271158" cy="4442397"/>
          </a:xfrm>
          <a:prstGeom prst="roundRect">
            <a:avLst>
              <a:gd name="adj" fmla="val 2160"/>
            </a:avLst>
          </a:prstGeom>
          <a:noFill/>
          <a:ln w="12700">
            <a:solidFill>
              <a:srgbClr val="FFD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9DFF09F-C2AD-41D5-9BD4-4A1BB2180C32}"/>
              </a:ext>
            </a:extLst>
          </p:cNvPr>
          <p:cNvSpPr/>
          <p:nvPr/>
        </p:nvSpPr>
        <p:spPr>
          <a:xfrm>
            <a:off x="468844" y="2492154"/>
            <a:ext cx="1463322" cy="241673"/>
          </a:xfrm>
          <a:prstGeom prst="roundRect">
            <a:avLst/>
          </a:prstGeom>
          <a:solidFill>
            <a:srgbClr val="FFF2C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Weekday</a:t>
            </a:r>
            <a:endParaRPr lang="de-DE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1A42C2-8314-4E13-AF9E-1962E961D95B}"/>
              </a:ext>
            </a:extLst>
          </p:cNvPr>
          <p:cNvSpPr/>
          <p:nvPr/>
        </p:nvSpPr>
        <p:spPr>
          <a:xfrm>
            <a:off x="451615" y="2914088"/>
            <a:ext cx="2370796" cy="1354106"/>
          </a:xfrm>
          <a:prstGeom prst="roundRect">
            <a:avLst>
              <a:gd name="adj" fmla="val 3161"/>
            </a:avLst>
          </a:prstGeom>
          <a:solidFill>
            <a:srgbClr val="FFF9E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ln w="0"/>
                <a:solidFill>
                  <a:schemeClr val="bg2">
                    <a:lumMod val="50000"/>
                  </a:schemeClr>
                </a:solidFill>
              </a:rPr>
              <a:t>Personal Notes:</a:t>
            </a:r>
          </a:p>
          <a:p>
            <a:endParaRPr lang="de-DE" sz="1200" b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Sleep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quality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higher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weekends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de-DE" sz="12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de-DE" sz="1200" i="1" dirty="0">
                <a:ln w="0"/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34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Altair</vt:lpstr>
      <vt:lpstr>Altair Thin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Heike Gäbler</dc:creator>
  <cp:lastModifiedBy>Heike Gäbler</cp:lastModifiedBy>
  <cp:revision>33</cp:revision>
  <dcterms:created xsi:type="dcterms:W3CDTF">2019-03-30T16:30:03Z</dcterms:created>
  <dcterms:modified xsi:type="dcterms:W3CDTF">2019-03-31T09:54:33Z</dcterms:modified>
</cp:coreProperties>
</file>