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324" saveSubsetFonts="1">
  <p:sldMasterIdLst>
    <p:sldMasterId id="214748379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2457" autoAdjust="0"/>
  </p:normalViewPr>
  <p:slideViewPr>
    <p:cSldViewPr>
      <p:cViewPr varScale="1">
        <p:scale>
          <a:sx n="85" d="100"/>
          <a:sy n="85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dbox.payp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 geklappt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5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</a:t>
            </a:r>
            <a:r>
              <a:rPr lang="de-CH" dirty="0" smtClean="0"/>
              <a:t>Web</a:t>
            </a:r>
          </a:p>
          <a:p>
            <a:r>
              <a:rPr lang="de-CH" dirty="0" smtClean="0"/>
              <a:t>Organisierte Struktur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</a:t>
            </a:r>
            <a:r>
              <a:rPr lang="de-CH" dirty="0" err="1" smtClean="0"/>
              <a:t>isch</a:t>
            </a:r>
            <a:r>
              <a:rPr lang="de-CH" dirty="0" smtClean="0"/>
              <a:t> </a:t>
            </a:r>
            <a:r>
              <a:rPr lang="de-CH" dirty="0" err="1" smtClean="0"/>
              <a:t>crap</a:t>
            </a:r>
            <a:endParaRPr lang="de-CH" dirty="0" smtClean="0"/>
          </a:p>
          <a:p>
            <a:r>
              <a:rPr lang="de-CH" dirty="0" smtClean="0"/>
              <a:t>CSS-Framework </a:t>
            </a:r>
            <a:r>
              <a:rPr lang="de-CH" dirty="0" smtClean="0"/>
              <a:t>verwenden</a:t>
            </a:r>
          </a:p>
          <a:p>
            <a:r>
              <a:rPr lang="de-CH" dirty="0" smtClean="0"/>
              <a:t>Web Service isch ä fucking pain in the ass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Verwendete 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smtClean="0"/>
              <a:t>Lessons </a:t>
            </a:r>
            <a:r>
              <a:rPr lang="de-CH" dirty="0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1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2.2: Main HTML Page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5.3:  Multiple </a:t>
            </a:r>
            <a:r>
              <a:rPr lang="de-CH" dirty="0" err="1"/>
              <a:t>Languages</a:t>
            </a:r>
            <a:r>
              <a:rPr lang="de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 und DE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endParaRPr lang="de-CH" dirty="0" smtClean="0"/>
          </a:p>
          <a:p>
            <a:r>
              <a:rPr lang="de-CH" dirty="0" smtClean="0"/>
              <a:t>Globales Array mit Strings</a:t>
            </a:r>
          </a:p>
          <a:p>
            <a:endParaRPr lang="de-CH" dirty="0"/>
          </a:p>
          <a:p>
            <a:r>
              <a:rPr lang="de-CH" dirty="0" smtClean="0"/>
              <a:t>Default EN</a:t>
            </a:r>
          </a:p>
          <a:p>
            <a:r>
              <a:rPr lang="de-CH" dirty="0" smtClean="0"/>
              <a:t>Gewählte Sprache </a:t>
            </a:r>
            <a:r>
              <a:rPr lang="de-CH" smtClean="0"/>
              <a:t>des User</a:t>
            </a:r>
          </a:p>
          <a:p>
            <a:pPr lvl="1"/>
            <a:r>
              <a:rPr lang="de-CH" dirty="0" smtClean="0"/>
              <a:t>Cookie gültig für 1 Tag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4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7.2: Form 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8.1: Cookies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12.1: AJAX 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116</Words>
  <Application>Microsoft Office PowerPoint</Application>
  <PresentationFormat>On-screen Show (4:3)</PresentationFormat>
  <Paragraphs>46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Nähe</vt:lpstr>
      <vt:lpstr>PowerPoint Presentation</vt:lpstr>
      <vt:lpstr>Inhalt</vt:lpstr>
      <vt:lpstr>DEMO</vt:lpstr>
      <vt:lpstr>Technologien</vt:lpstr>
      <vt:lpstr>Task 2.2: Main HTML Page</vt:lpstr>
      <vt:lpstr>Task 5.3:  Multiple Languages </vt:lpstr>
      <vt:lpstr>Task 7.2: Form Validation</vt:lpstr>
      <vt:lpstr>Task 8.1: Cookies</vt:lpstr>
      <vt:lpstr>Task 12.1: AJAX  </vt:lpstr>
      <vt:lpstr>Team 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Pascal Ryser</cp:lastModifiedBy>
  <cp:revision>16</cp:revision>
  <dcterms:created xsi:type="dcterms:W3CDTF">2015-01-04T14:41:14Z</dcterms:created>
  <dcterms:modified xsi:type="dcterms:W3CDTF">2015-01-07T11:09:45Z</dcterms:modified>
</cp:coreProperties>
</file>